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19"/>
  </p:notesMasterIdLst>
  <p:sldIdLst>
    <p:sldId id="2913" r:id="rId3"/>
    <p:sldId id="257" r:id="rId4"/>
    <p:sldId id="474" r:id="rId5"/>
    <p:sldId id="2902" r:id="rId6"/>
    <p:sldId id="259" r:id="rId7"/>
    <p:sldId id="2914" r:id="rId8"/>
    <p:sldId id="260" r:id="rId9"/>
    <p:sldId id="2903" r:id="rId10"/>
    <p:sldId id="2904" r:id="rId11"/>
    <p:sldId id="262" r:id="rId12"/>
    <p:sldId id="324" r:id="rId13"/>
    <p:sldId id="2905" r:id="rId14"/>
    <p:sldId id="2907" r:id="rId15"/>
    <p:sldId id="263" r:id="rId16"/>
    <p:sldId id="2910" r:id="rId17"/>
    <p:sldId id="291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0" d="100"/>
          <a:sy n="40" d="100"/>
        </p:scale>
        <p:origin x="72"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CB2820-42D5-477D-A42B-5F0CF5371712}" type="datetimeFigureOut">
              <a:rPr lang="en-US" smtClean="0"/>
              <a:t>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2FD73-8F50-4155-868E-D50988852749}" type="slidenum">
              <a:rPr lang="en-US" smtClean="0"/>
              <a:t>‹#›</a:t>
            </a:fld>
            <a:endParaRPr lang="en-US"/>
          </a:p>
        </p:txBody>
      </p:sp>
    </p:spTree>
    <p:extLst>
      <p:ext uri="{BB962C8B-B14F-4D97-AF65-F5344CB8AC3E}">
        <p14:creationId xmlns:p14="http://schemas.microsoft.com/office/powerpoint/2010/main" val="270783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2739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4416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5986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800108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47305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2022/1/16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639241126"/>
      </p:ext>
    </p:extLst>
  </p:cSld>
  <p:clrMapOvr>
    <a:masterClrMapping/>
  </p:clrMapOvr>
  <p:transition spd="slow">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1/16/2022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3937980456"/>
      </p:ext>
    </p:extLst>
  </p:cSld>
  <p:clrMapOvr>
    <a:masterClrMapping/>
  </p:clrMapOvr>
  <p:transition spd="slow">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1/16/2022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212942823"/>
      </p:ext>
    </p:extLst>
  </p:cSld>
  <p:clrMapOvr>
    <a:masterClrMapping/>
  </p:clrMapOvr>
  <p:transition spd="slow">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1/16/2022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426849507"/>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1/16/2022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863221207"/>
      </p:ext>
    </p:extLst>
  </p:cSld>
  <p:clrMapOvr>
    <a:masterClrMapping/>
  </p:clrMapOvr>
  <p:transition spd="slow">
    <p:wheel spokes="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1/16/2022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121899715"/>
      </p:ext>
    </p:extLst>
  </p:cSld>
  <p:clrMapOvr>
    <a:masterClrMapping/>
  </p:clrMapOvr>
  <p:transition spd="slow">
    <p:wheel spokes="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1/16/2022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3905651974"/>
      </p:ext>
    </p:extLst>
  </p:cSld>
  <p:clrMapOvr>
    <a:masterClrMapping/>
  </p:clrMapOvr>
  <p:transition spd="slow">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1/16/2022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1679686763"/>
      </p:ext>
    </p:extLst>
  </p:cSld>
  <p:clrMapOvr>
    <a:masterClrMapping/>
  </p:clrMapOvr>
  <p:transition spd="slow">
    <p:wheel spokes="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1231628940"/>
      </p:ext>
    </p:extLst>
  </p:cSld>
  <p:clrMapOvr>
    <a:masterClrMapping/>
  </p:clrMapOvr>
  <p:transition spd="slow">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85686747"/>
      </p:ext>
    </p:extLst>
  </p:cSld>
  <p:clrMapOvr>
    <a:masterClrMapping/>
  </p:clrMapOvr>
  <p:transition spd="slow">
    <p:wheel spokes="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311053"/>
      </p:ext>
    </p:extLst>
  </p:cSld>
  <p:clrMapOvr>
    <a:masterClrMapping/>
  </p:clrMapOvr>
  <p:transition spd="slow">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2022/1/16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35318114"/>
      </p:ext>
    </p:extLst>
  </p:cSld>
  <p:clrMapOvr>
    <a:masterClrMapping/>
  </p:clrMapOvr>
  <p:transition spd="slow">
    <p:wheel spokes="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106369448"/>
      </p:ext>
    </p:extLst>
  </p:cSld>
  <p:clrMapOvr>
    <a:masterClrMapping/>
  </p:clrMapOvr>
  <p:transition spd="slow">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2022/1/16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2742157345"/>
      </p:ext>
    </p:extLst>
  </p:cSld>
  <p:clrMapOvr>
    <a:masterClrMapping/>
  </p:clrMapOvr>
  <p:transition spd="slow">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526878"/>
      </p:ext>
    </p:extLst>
  </p:cSld>
  <p:clrMapOvr>
    <a:masterClrMapping/>
  </p:clrMapOvr>
  <p:transition spd="slow">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userDrawn="1">
  <p:cSld name="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 name="Google Shape;13;p2"/>
          <p:cNvGrpSpPr/>
          <p:nvPr userDrawn="1"/>
        </p:nvGrpSpPr>
        <p:grpSpPr>
          <a:xfrm rot="10800000" flipH="1">
            <a:off x="0" y="2217317"/>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 name="Google Shape;267;p25"/>
          <p:cNvGrpSpPr/>
          <p:nvPr userDrawn="1"/>
        </p:nvGrpSpPr>
        <p:grpSpPr>
          <a:xfrm rot="1093143">
            <a:off x="10246481" y="4803394"/>
            <a:ext cx="1300688" cy="1248865"/>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9;p2"/>
          <p:cNvSpPr/>
          <p:nvPr userDrawn="1"/>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p2"/>
          <p:cNvSpPr/>
          <p:nvPr userDrawn="1"/>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atin typeface="UTM Androgyne" panose="02040603050506020204" pitchFamily="18" charset="0"/>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dirty="0"/>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dirty="0"/>
          </a:p>
        </p:txBody>
      </p:sp>
      <p:sp>
        <p:nvSpPr>
          <p:cNvPr id="18" name="TextBox 17"/>
          <p:cNvSpPr txBox="1"/>
          <p:nvPr userDrawn="1"/>
        </p:nvSpPr>
        <p:spPr>
          <a:xfrm>
            <a:off x="9230468" y="6502400"/>
            <a:ext cx="2140085" cy="256545"/>
          </a:xfrm>
          <a:prstGeom prst="rect">
            <a:avLst/>
          </a:prstGeom>
          <a:noFill/>
        </p:spPr>
        <p:txBody>
          <a:bodyPr wrap="square" rtlCol="0">
            <a:spAutoFit/>
          </a:bodyPr>
          <a:lstStyle/>
          <a:p>
            <a:r>
              <a:rPr lang="en-US" sz="1067" dirty="0">
                <a:solidFill>
                  <a:srgbClr val="438030"/>
                </a:solidFill>
              </a:rPr>
              <a:t>FeistyForwarders_0968120672</a:t>
            </a:r>
          </a:p>
        </p:txBody>
      </p:sp>
      <p:sp>
        <p:nvSpPr>
          <p:cNvPr id="19" name="Google Shape;199;p25"/>
          <p:cNvSpPr/>
          <p:nvPr userDrawn="1"/>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46;p25"/>
          <p:cNvGrpSpPr/>
          <p:nvPr userDrawn="1"/>
        </p:nvGrpSpPr>
        <p:grpSpPr>
          <a:xfrm>
            <a:off x="11238689" y="3071620"/>
            <a:ext cx="685727" cy="632509"/>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273;p25"/>
          <p:cNvSpPr/>
          <p:nvPr userDrawn="1"/>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roup 32"/>
          <p:cNvGrpSpPr/>
          <p:nvPr userDrawn="1"/>
        </p:nvGrpSpPr>
        <p:grpSpPr>
          <a:xfrm>
            <a:off x="4826911" y="352960"/>
            <a:ext cx="2368150"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TextBox 35"/>
            <p:cNvSpPr txBox="1"/>
            <p:nvPr userDrawn="1"/>
          </p:nvSpPr>
          <p:spPr>
            <a:xfrm>
              <a:off x="3693975" y="710267"/>
              <a:ext cx="1529506" cy="500089"/>
            </a:xfrm>
            <a:prstGeom prst="rect">
              <a:avLst/>
            </a:prstGeom>
            <a:noFill/>
          </p:spPr>
          <p:txBody>
            <a:bodyPr wrap="none" rtlCol="0">
              <a:spAutoFit/>
            </a:bodyPr>
            <a:lstStyle/>
            <a:p>
              <a:r>
                <a:rPr lang="en-US" sz="3733" dirty="0">
                  <a:solidFill>
                    <a:srgbClr val="438030"/>
                  </a:solidFill>
                  <a:latin typeface="UTM Cookies" panose="02040603050506020204" pitchFamily="18" charset="0"/>
                </a:rPr>
                <a:t>CHỦ</a:t>
              </a:r>
              <a:r>
                <a:rPr lang="en-US" sz="3733" baseline="0" dirty="0">
                  <a:solidFill>
                    <a:srgbClr val="438030"/>
                  </a:solidFill>
                  <a:latin typeface="UTM Cookies" panose="02040603050506020204" pitchFamily="18" charset="0"/>
                </a:rPr>
                <a:t> ĐỀ 4</a:t>
              </a:r>
              <a:endParaRPr lang="en-US" sz="3733" dirty="0">
                <a:solidFill>
                  <a:srgbClr val="438030"/>
                </a:solidFill>
                <a:latin typeface="UTM Cookies" panose="02040603050506020204" pitchFamily="18" charset="0"/>
              </a:endParaRPr>
            </a:p>
          </p:txBody>
        </p:sp>
      </p:grpSp>
      <p:sp>
        <p:nvSpPr>
          <p:cNvPr id="37" name="Google Shape;273;p25"/>
          <p:cNvSpPr/>
          <p:nvPr userDrawn="1"/>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TextBox 48"/>
          <p:cNvSpPr txBox="1"/>
          <p:nvPr userDrawn="1"/>
        </p:nvSpPr>
        <p:spPr>
          <a:xfrm>
            <a:off x="7384595" y="888872"/>
            <a:ext cx="4359812" cy="1898084"/>
          </a:xfrm>
          <a:prstGeom prst="rect">
            <a:avLst/>
          </a:prstGeom>
          <a:noFill/>
        </p:spPr>
        <p:txBody>
          <a:bodyPr wrap="square" rtlCol="0">
            <a:spAutoFit/>
          </a:bodyPr>
          <a:lstStyle/>
          <a:p>
            <a:pPr algn="ctr"/>
            <a:r>
              <a:rPr lang="en-US" sz="5867" dirty="0">
                <a:ln w="28575" cmpd="thickThin">
                  <a:solidFill>
                    <a:srgbClr val="438030"/>
                  </a:solidFill>
                </a:ln>
                <a:solidFill>
                  <a:schemeClr val="bg1"/>
                </a:solidFill>
                <a:latin typeface="UTM Cookies" panose="02040603050506020204" pitchFamily="18" charset="0"/>
              </a:rPr>
              <a:t>TỰ</a:t>
            </a:r>
            <a:r>
              <a:rPr lang="en-US" sz="5867" baseline="0" dirty="0">
                <a:ln w="28575" cmpd="thickThin">
                  <a:solidFill>
                    <a:srgbClr val="438030"/>
                  </a:solidFill>
                </a:ln>
                <a:solidFill>
                  <a:schemeClr val="bg1"/>
                </a:solidFill>
                <a:latin typeface="UTM Cookies" panose="02040603050506020204" pitchFamily="18" charset="0"/>
              </a:rPr>
              <a:t> PHỤC VỤ BẢN THÂN</a:t>
            </a:r>
            <a:endParaRPr lang="en-US" sz="5867"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50650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1/16/2022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1248141729"/>
      </p:ext>
    </p:extLst>
  </p:cSld>
  <p:clrMapOvr>
    <a:masterClrMapping/>
  </p:clrMapOvr>
  <p:transition spd="slow">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1/16/2022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2616250895"/>
      </p:ext>
    </p:extLst>
  </p:cSld>
  <p:clrMapOvr>
    <a:masterClrMapping/>
  </p:clrMapOvr>
  <p:transition spd="slow">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1/16/2022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700392545"/>
      </p:ext>
    </p:extLst>
  </p:cSld>
  <p:clrMapOvr>
    <a:masterClrMapping/>
  </p:clrMapOvr>
  <p:transition spd="slow">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1/16/2022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76484769"/>
      </p:ext>
    </p:extLst>
  </p:cSld>
  <p:clrMapOvr>
    <a:masterClrMapping/>
  </p:clrMapOvr>
  <p:transition spd="slow">
    <p:wheel spokes="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png"/><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2022/1/16</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
        <p:nvSpPr>
          <p:cNvPr id="7" name="矩形 3"/>
          <p:cNvSpPr/>
          <p:nvPr userDrawn="1"/>
        </p:nvSpPr>
        <p:spPr>
          <a:xfrm>
            <a:off x="0" y="0"/>
            <a:ext cx="12192000" cy="68580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2692317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2" r:id="rId4"/>
    <p:sldLayoutId id="2147483693" r:id="rId5"/>
  </p:sldLayoutIdLst>
  <p:transition spd="slow">
    <p:wheel spokes="1"/>
  </p:transition>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dirty="0"/>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
        <p:nvSpPr>
          <p:cNvPr id="7" name="矩形 3"/>
          <p:cNvSpPr/>
          <p:nvPr userDrawn="1"/>
        </p:nvSpPr>
        <p:spPr>
          <a:xfrm>
            <a:off x="0" y="0"/>
            <a:ext cx="12192000" cy="6858000"/>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407498754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90" r:id="rId14"/>
    <p:sldLayoutId id="2147483691" r:id="rId15"/>
  </p:sldLayoutIdLst>
  <p:transition spd="slow">
    <p:wheel spokes="1"/>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2512"/>
            <a:ext cx="1412204"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544602"/>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502B4E-E1FE-4051-A317-BD60B17DBC6B}"/>
              </a:ext>
            </a:extLst>
          </p:cNvPr>
          <p:cNvSpPr txBox="1"/>
          <p:nvPr/>
        </p:nvSpPr>
        <p:spPr>
          <a:xfrm>
            <a:off x="710294" y="442993"/>
            <a:ext cx="11379068" cy="2228815"/>
          </a:xfrm>
          <a:prstGeom prst="rect">
            <a:avLst/>
          </a:prstGeom>
          <a:noFill/>
        </p:spPr>
        <p:txBody>
          <a:bodyPr wrap="square" rtlCol="0">
            <a:spAutoFit/>
          </a:bodyPr>
          <a:lstStyle/>
          <a:p>
            <a:pPr>
              <a:lnSpc>
                <a:spcPct val="150000"/>
              </a:lnSpc>
            </a:pPr>
            <a:r>
              <a:rPr lang="vi-VN" sz="3200" dirty="0">
                <a:solidFill>
                  <a:schemeClr val="tx2">
                    <a:lumMod val="10000"/>
                  </a:schemeClr>
                </a:solidFill>
              </a:rPr>
              <a:t>3. Chia sẻ về những việc em đã làm để tự phục vụ bản thân.</a:t>
            </a:r>
          </a:p>
          <a:p>
            <a:pPr marL="457189" indent="-457189">
              <a:lnSpc>
                <a:spcPct val="150000"/>
              </a:lnSpc>
              <a:buFontTx/>
              <a:buChar char="-"/>
            </a:pPr>
            <a:r>
              <a:rPr lang="vi-VN" sz="3200" dirty="0">
                <a:solidFill>
                  <a:schemeClr val="tx2">
                    <a:lumMod val="10000"/>
                  </a:schemeClr>
                </a:solidFill>
              </a:rPr>
              <a:t>Kể về những việc em đã làm.</a:t>
            </a:r>
          </a:p>
          <a:p>
            <a:pPr marL="457189" indent="-457189">
              <a:lnSpc>
                <a:spcPct val="150000"/>
              </a:lnSpc>
              <a:buFontTx/>
              <a:buChar char="-"/>
            </a:pPr>
            <a:r>
              <a:rPr lang="vi-VN" sz="3200" dirty="0">
                <a:solidFill>
                  <a:schemeClr val="tx2">
                    <a:lumMod val="10000"/>
                  </a:schemeClr>
                </a:solidFill>
              </a:rPr>
              <a:t>Nêu cảm xúc của em sau khi tự làm những việc đó.</a:t>
            </a:r>
            <a:endParaRPr lang="en-US" sz="3200" dirty="0">
              <a:solidFill>
                <a:schemeClr val="tx2">
                  <a:lumMod val="10000"/>
                </a:schemeClr>
              </a:solidFill>
            </a:endParaRPr>
          </a:p>
        </p:txBody>
      </p:sp>
      <p:pic>
        <p:nvPicPr>
          <p:cNvPr id="3" name="Picture 2">
            <a:extLst>
              <a:ext uri="{FF2B5EF4-FFF2-40B4-BE49-F238E27FC236}">
                <a16:creationId xmlns:a16="http://schemas.microsoft.com/office/drawing/2014/main" id="{820E6D80-A447-485B-B333-A9557AD1D0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554290" y="2690787"/>
            <a:ext cx="9691073" cy="3597272"/>
          </a:xfrm>
          <a:prstGeom prst="rect">
            <a:avLst/>
          </a:prstGeom>
        </p:spPr>
      </p:pic>
    </p:spTree>
    <p:extLst>
      <p:ext uri="{BB962C8B-B14F-4D97-AF65-F5344CB8AC3E}">
        <p14:creationId xmlns:p14="http://schemas.microsoft.com/office/powerpoint/2010/main" val="7634296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id="{620ED01B-3F37-410E-B3D4-61B3899F076B}"/>
              </a:ext>
            </a:extLst>
          </p:cNvPr>
          <p:cNvSpPr/>
          <p:nvPr/>
        </p:nvSpPr>
        <p:spPr>
          <a:xfrm>
            <a:off x="3117913" y="1810028"/>
            <a:ext cx="8085706" cy="2143125"/>
          </a:xfrm>
          <a:prstGeom prst="wedgeEllipseCallout">
            <a:avLst>
              <a:gd name="adj1" fmla="val -67375"/>
              <a:gd name="adj2" fmla="val 18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a:solidFill>
                  <a:prstClr val="white"/>
                </a:solidFill>
                <a:latin typeface="Calibri" panose="020F0502020204030204" pitchFamily="34" charset="0"/>
                <a:cs typeface="Calibri" panose="020F0502020204030204" pitchFamily="34" charset="0"/>
              </a:rPr>
              <a:t>Khi đến lớp, áo chống nắng và mũ nón, ô dù em để ở đâu?</a:t>
            </a:r>
            <a:endPar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Speech Bubble: Oval 7">
            <a:extLst>
              <a:ext uri="{FF2B5EF4-FFF2-40B4-BE49-F238E27FC236}">
                <a16:creationId xmlns:a16="http://schemas.microsoft.com/office/drawing/2014/main" id="{7B4E9EC6-2A48-4BE9-B262-B833D9640420}"/>
              </a:ext>
            </a:extLst>
          </p:cNvPr>
          <p:cNvSpPr/>
          <p:nvPr/>
        </p:nvSpPr>
        <p:spPr>
          <a:xfrm>
            <a:off x="3117913" y="1810027"/>
            <a:ext cx="8085706" cy="2143125"/>
          </a:xfrm>
          <a:prstGeom prst="wedgeEllipseCallout">
            <a:avLst>
              <a:gd name="adj1" fmla="val -67375"/>
              <a:gd name="adj2" fmla="val 18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a:solidFill>
                  <a:prstClr val="white"/>
                </a:solidFill>
                <a:latin typeface="Calibri" panose="020F0502020204030204" pitchFamily="34" charset="0"/>
                <a:cs typeface="Calibri" panose="020F0502020204030204" pitchFamily="34" charset="0"/>
              </a:rPr>
              <a:t>Khi khát nước, em tự uống nước như thế nào?</a:t>
            </a:r>
            <a:endPar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Speech Bubble: Oval 8">
            <a:extLst>
              <a:ext uri="{FF2B5EF4-FFF2-40B4-BE49-F238E27FC236}">
                <a16:creationId xmlns:a16="http://schemas.microsoft.com/office/drawing/2014/main" id="{19CC7296-E877-476E-861E-3A2367168D98}"/>
              </a:ext>
            </a:extLst>
          </p:cNvPr>
          <p:cNvSpPr/>
          <p:nvPr/>
        </p:nvSpPr>
        <p:spPr>
          <a:xfrm>
            <a:off x="3117913" y="1810027"/>
            <a:ext cx="8085706" cy="2143125"/>
          </a:xfrm>
          <a:prstGeom prst="wedgeEllipseCallout">
            <a:avLst>
              <a:gd name="adj1" fmla="val -67375"/>
              <a:gd name="adj2" fmla="val 18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a:solidFill>
                  <a:prstClr val="white"/>
                </a:solidFill>
                <a:latin typeface="Calibri" panose="020F0502020204030204" pitchFamily="34" charset="0"/>
                <a:cs typeface="Calibri" panose="020F0502020204030204" pitchFamily="34" charset="0"/>
              </a:rPr>
              <a:t> Em ăn xong có mang bát cơm để vào chỗ rửa bát không?</a:t>
            </a:r>
            <a:endPar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Speech Bubble: Oval 5">
            <a:extLst>
              <a:ext uri="{FF2B5EF4-FFF2-40B4-BE49-F238E27FC236}">
                <a16:creationId xmlns:a16="http://schemas.microsoft.com/office/drawing/2014/main" id="{F131EA0B-9287-4735-A4A8-6E05DF43C2D8}"/>
              </a:ext>
            </a:extLst>
          </p:cNvPr>
          <p:cNvSpPr/>
          <p:nvPr/>
        </p:nvSpPr>
        <p:spPr>
          <a:xfrm>
            <a:off x="3117913" y="1810027"/>
            <a:ext cx="8085706" cy="2143125"/>
          </a:xfrm>
          <a:prstGeom prst="wedgeEllipseCallout">
            <a:avLst>
              <a:gd name="adj1" fmla="val -67375"/>
              <a:gd name="adj2" fmla="val 18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a:solidFill>
                  <a:prstClr val="white"/>
                </a:solidFill>
                <a:latin typeface="Calibri" panose="020F0502020204030204" pitchFamily="34" charset="0"/>
                <a:cs typeface="Calibri" panose="020F0502020204030204" pitchFamily="34" charset="0"/>
              </a:rPr>
              <a:t>Em có biết cách tự gắp thức ăn không?</a:t>
            </a:r>
            <a:endPar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Speech Bubble: Oval 6">
            <a:extLst>
              <a:ext uri="{FF2B5EF4-FFF2-40B4-BE49-F238E27FC236}">
                <a16:creationId xmlns:a16="http://schemas.microsoft.com/office/drawing/2014/main" id="{411B7B8F-8F16-47D8-B0EF-CEBE5E299073}"/>
              </a:ext>
            </a:extLst>
          </p:cNvPr>
          <p:cNvSpPr/>
          <p:nvPr/>
        </p:nvSpPr>
        <p:spPr>
          <a:xfrm>
            <a:off x="3117913" y="1810027"/>
            <a:ext cx="8085706" cy="2143125"/>
          </a:xfrm>
          <a:prstGeom prst="wedgeEllipseCallout">
            <a:avLst>
              <a:gd name="adj1" fmla="val -67375"/>
              <a:gd name="adj2" fmla="val 18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a:solidFill>
                  <a:prstClr val="white"/>
                </a:solidFill>
                <a:latin typeface="Calibri" panose="020F0502020204030204" pitchFamily="34" charset="0"/>
                <a:cs typeface="Calibri" panose="020F0502020204030204" pitchFamily="34" charset="0"/>
              </a:rPr>
              <a:t>Khi đến lớp, áo chống nắng và mũ nón, ô dù em để ở đâu?</a:t>
            </a:r>
            <a:endPar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017669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9" grpId="0" animBg="1"/>
      <p:bldP spid="9" grpId="1" animBg="1"/>
      <p:bldP spid="6" grpId="0" animBg="1"/>
      <p:bldP spid="6" grpId="1"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7D0654-5641-4822-85FE-144FEFB65E61}"/>
              </a:ext>
            </a:extLst>
          </p:cNvPr>
          <p:cNvSpPr/>
          <p:nvPr/>
        </p:nvSpPr>
        <p:spPr>
          <a:xfrm>
            <a:off x="3897297" y="194294"/>
            <a:ext cx="3947664"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Kết</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luận</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E0A7A5D-663E-49B7-B60F-8F75A2FC8654}"/>
              </a:ext>
            </a:extLst>
          </p:cNvPr>
          <p:cNvSpPr txBox="1"/>
          <p:nvPr/>
        </p:nvSpPr>
        <p:spPr>
          <a:xfrm>
            <a:off x="1402672" y="1358283"/>
            <a:ext cx="8487052" cy="15802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12B6ED00-BEBE-4B1C-AEB6-237EFDA26AB1}"/>
              </a:ext>
            </a:extLst>
          </p:cNvPr>
          <p:cNvSpPr txBox="1"/>
          <p:nvPr/>
        </p:nvSpPr>
        <p:spPr>
          <a:xfrm>
            <a:off x="941033" y="1358283"/>
            <a:ext cx="10555548" cy="3046988"/>
          </a:xfrm>
          <a:prstGeom prst="rect">
            <a:avLst/>
          </a:prstGeom>
          <a:noFill/>
        </p:spPr>
        <p:txBody>
          <a:bodyPr wrap="square" rtlCol="0">
            <a:spAutoFit/>
          </a:bodyPr>
          <a:lstStyle/>
          <a:p>
            <a:pPr lvl="0" algn="ctr"/>
            <a:r>
              <a:rPr lang="vi-VN" sz="4800" dirty="0">
                <a:solidFill>
                  <a:srgbClr val="000000"/>
                </a:solidFill>
                <a:latin typeface="Calibri"/>
              </a:rPr>
              <a:t>Muốn tự làm một việc, trước hết mình phải quan sát cách người lớn làm hoặc</a:t>
            </a:r>
          </a:p>
          <a:p>
            <a:pPr lvl="0" algn="ctr"/>
            <a:r>
              <a:rPr lang="vi-VN" sz="4800" dirty="0">
                <a:solidFill>
                  <a:srgbClr val="000000"/>
                </a:solidFill>
                <a:latin typeface="Calibri"/>
              </a:rPr>
              <a:t>nhờ hướng dẫn. Mình làm nhiều sẽ quen tay, sẽ không ngại nữa. </a:t>
            </a:r>
            <a:endParaRPr kumimoji="0" lang="en-US" sz="480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5242816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743198" y="3006461"/>
            <a:ext cx="3147167"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Mở</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rộng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3199793"/>
            <a:ext cx="7818554" cy="3933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8183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9D0D475-4A2D-4B56-B8B2-366661C93F3D}"/>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4234" y="2490926"/>
            <a:ext cx="3803489" cy="38034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9F64424-6223-40E2-BAB7-B3D7C9C9A78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4244" y="2883329"/>
            <a:ext cx="264583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674C7C7-5532-4D76-B7B3-36F9D8DE7A5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6899"/>
          <a:stretch/>
        </p:blipFill>
        <p:spPr bwMode="auto">
          <a:xfrm>
            <a:off x="6365388" y="3038126"/>
            <a:ext cx="2277811" cy="3445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B705B29-5EDF-44AD-B110-857B5592B4AA}"/>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388512" y="2680020"/>
            <a:ext cx="3803489" cy="3803489"/>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4E8D6778-3A6C-4B45-BA95-704D6736A187}"/>
              </a:ext>
            </a:extLst>
          </p:cNvPr>
          <p:cNvGrpSpPr/>
          <p:nvPr/>
        </p:nvGrpSpPr>
        <p:grpSpPr>
          <a:xfrm>
            <a:off x="711200" y="374491"/>
            <a:ext cx="10888133" cy="2098520"/>
            <a:chOff x="533400" y="280868"/>
            <a:chExt cx="8166100" cy="1573890"/>
          </a:xfrm>
        </p:grpSpPr>
        <p:grpSp>
          <p:nvGrpSpPr>
            <p:cNvPr id="35" name="Group 34">
              <a:extLst>
                <a:ext uri="{FF2B5EF4-FFF2-40B4-BE49-F238E27FC236}">
                  <a16:creationId xmlns:a16="http://schemas.microsoft.com/office/drawing/2014/main" id="{B99B1909-C75E-49CA-9C67-0EDED9685689}"/>
                </a:ext>
              </a:extLst>
            </p:cNvPr>
            <p:cNvGrpSpPr/>
            <p:nvPr/>
          </p:nvGrpSpPr>
          <p:grpSpPr>
            <a:xfrm>
              <a:off x="533400" y="280868"/>
              <a:ext cx="8166100" cy="1573890"/>
              <a:chOff x="533400" y="280868"/>
              <a:chExt cx="8166100" cy="1573890"/>
            </a:xfrm>
          </p:grpSpPr>
          <p:pic>
            <p:nvPicPr>
              <p:cNvPr id="2" name="Picture 1">
                <a:extLst>
                  <a:ext uri="{FF2B5EF4-FFF2-40B4-BE49-F238E27FC236}">
                    <a16:creationId xmlns:a16="http://schemas.microsoft.com/office/drawing/2014/main" id="{90B970D3-415C-4E02-B66F-FFD0FD224E9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33400" y="280868"/>
                <a:ext cx="8166100" cy="1573890"/>
              </a:xfrm>
              <a:prstGeom prst="rect">
                <a:avLst/>
              </a:prstGeom>
            </p:spPr>
          </p:pic>
          <p:grpSp>
            <p:nvGrpSpPr>
              <p:cNvPr id="3" name="Group 2">
                <a:extLst>
                  <a:ext uri="{FF2B5EF4-FFF2-40B4-BE49-F238E27FC236}">
                    <a16:creationId xmlns:a16="http://schemas.microsoft.com/office/drawing/2014/main" id="{2839399F-16B6-4098-BACE-7D1D679A7514}"/>
                  </a:ext>
                </a:extLst>
              </p:cNvPr>
              <p:cNvGrpSpPr/>
              <p:nvPr/>
            </p:nvGrpSpPr>
            <p:grpSpPr>
              <a:xfrm>
                <a:off x="627538" y="345721"/>
                <a:ext cx="766258" cy="766106"/>
                <a:chOff x="-3602297" y="1528382"/>
                <a:chExt cx="3184284" cy="3183652"/>
              </a:xfrm>
            </p:grpSpPr>
            <p:grpSp>
              <p:nvGrpSpPr>
                <p:cNvPr id="4" name="Google Shape;212;p25">
                  <a:extLst>
                    <a:ext uri="{FF2B5EF4-FFF2-40B4-BE49-F238E27FC236}">
                      <a16:creationId xmlns:a16="http://schemas.microsoft.com/office/drawing/2014/main" id="{78F6ED20-7A8B-472D-98E8-6D9E767CFB6B}"/>
                    </a:ext>
                  </a:extLst>
                </p:cNvPr>
                <p:cNvGrpSpPr/>
                <p:nvPr/>
              </p:nvGrpSpPr>
              <p:grpSpPr>
                <a:xfrm rot="-668250">
                  <a:off x="-2862848" y="2161956"/>
                  <a:ext cx="849903" cy="571578"/>
                  <a:chOff x="6429375" y="2405775"/>
                  <a:chExt cx="528050" cy="355125"/>
                </a:xfrm>
              </p:grpSpPr>
              <p:sp>
                <p:nvSpPr>
                  <p:cNvPr id="27" name="Google Shape;213;p25">
                    <a:extLst>
                      <a:ext uri="{FF2B5EF4-FFF2-40B4-BE49-F238E27FC236}">
                        <a16:creationId xmlns:a16="http://schemas.microsoft.com/office/drawing/2014/main" id="{635DA797-6A0E-4504-8673-0FCAE7F31FDD}"/>
                      </a:ext>
                    </a:extLst>
                  </p:cNvPr>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rgbClr val="66CEFE"/>
                  </a:solidFill>
                  <a:ln>
                    <a:noFill/>
                  </a:ln>
                </p:spPr>
                <p:txBody>
                  <a:bodyPr spcFirstLastPara="1" wrap="square" lIns="121900" tIns="121900" rIns="121900" bIns="121900" anchor="ctr" anchorCtr="0">
                    <a:noAutofit/>
                  </a:bodyPr>
                  <a:lstStyle/>
                  <a:p>
                    <a:endParaRPr sz="2400"/>
                  </a:p>
                </p:txBody>
              </p:sp>
              <p:sp>
                <p:nvSpPr>
                  <p:cNvPr id="28" name="Google Shape;214;p25">
                    <a:extLst>
                      <a:ext uri="{FF2B5EF4-FFF2-40B4-BE49-F238E27FC236}">
                        <a16:creationId xmlns:a16="http://schemas.microsoft.com/office/drawing/2014/main" id="{39BA5BA4-7F48-4218-BF69-CC7ACEFA91AB}"/>
                      </a:ext>
                    </a:extLst>
                  </p:cNvPr>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9" name="Google Shape;215;p25">
                    <a:extLst>
                      <a:ext uri="{FF2B5EF4-FFF2-40B4-BE49-F238E27FC236}">
                        <a16:creationId xmlns:a16="http://schemas.microsoft.com/office/drawing/2014/main" id="{8264C42E-53A4-451A-BC32-DCBD247136DE}"/>
                      </a:ext>
                    </a:extLst>
                  </p:cNvPr>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0" name="Google Shape;216;p25">
                    <a:extLst>
                      <a:ext uri="{FF2B5EF4-FFF2-40B4-BE49-F238E27FC236}">
                        <a16:creationId xmlns:a16="http://schemas.microsoft.com/office/drawing/2014/main" id="{9A9B6D1D-43BF-4CF3-8E19-98A3AFCF768C}"/>
                      </a:ext>
                    </a:extLst>
                  </p:cNvPr>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1" name="Google Shape;217;p25">
                    <a:extLst>
                      <a:ext uri="{FF2B5EF4-FFF2-40B4-BE49-F238E27FC236}">
                        <a16:creationId xmlns:a16="http://schemas.microsoft.com/office/drawing/2014/main" id="{D2EAA373-54C2-4622-ABD9-F8502B7A9EE8}"/>
                      </a:ext>
                    </a:extLst>
                  </p:cNvPr>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2" name="Google Shape;218;p25">
                    <a:extLst>
                      <a:ext uri="{FF2B5EF4-FFF2-40B4-BE49-F238E27FC236}">
                        <a16:creationId xmlns:a16="http://schemas.microsoft.com/office/drawing/2014/main" id="{5A85EC9E-C712-43B7-950C-BB6894BA47AC}"/>
                      </a:ext>
                    </a:extLst>
                  </p:cNvPr>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3" name="Google Shape;219;p25">
                    <a:extLst>
                      <a:ext uri="{FF2B5EF4-FFF2-40B4-BE49-F238E27FC236}">
                        <a16:creationId xmlns:a16="http://schemas.microsoft.com/office/drawing/2014/main" id="{4D710DBE-C860-4492-9932-A27D3B88BF0E}"/>
                      </a:ext>
                    </a:extLst>
                  </p:cNvPr>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5" name="Google Shape;491;p33">
                  <a:extLst>
                    <a:ext uri="{FF2B5EF4-FFF2-40B4-BE49-F238E27FC236}">
                      <a16:creationId xmlns:a16="http://schemas.microsoft.com/office/drawing/2014/main" id="{3A8E9650-EF2C-4C47-8B44-C0499D3C51D6}"/>
                    </a:ext>
                  </a:extLst>
                </p:cNvPr>
                <p:cNvGrpSpPr/>
                <p:nvPr/>
              </p:nvGrpSpPr>
              <p:grpSpPr>
                <a:xfrm>
                  <a:off x="-3231929" y="3084851"/>
                  <a:ext cx="613895" cy="521910"/>
                  <a:chOff x="1168000" y="1750950"/>
                  <a:chExt cx="405425" cy="344700"/>
                </a:xfrm>
              </p:grpSpPr>
              <p:sp>
                <p:nvSpPr>
                  <p:cNvPr id="20" name="Google Shape;492;p33">
                    <a:extLst>
                      <a:ext uri="{FF2B5EF4-FFF2-40B4-BE49-F238E27FC236}">
                        <a16:creationId xmlns:a16="http://schemas.microsoft.com/office/drawing/2014/main" id="{4FB7EABA-9DD2-47A4-98CD-0188ACB3FAD8}"/>
                      </a:ext>
                    </a:extLst>
                  </p:cNvPr>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1" name="Google Shape;493;p33">
                    <a:extLst>
                      <a:ext uri="{FF2B5EF4-FFF2-40B4-BE49-F238E27FC236}">
                        <a16:creationId xmlns:a16="http://schemas.microsoft.com/office/drawing/2014/main" id="{C561AA36-AF21-4D59-9F3D-943D6B1D1F71}"/>
                      </a:ext>
                    </a:extLst>
                  </p:cNvPr>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2" name="Google Shape;494;p33">
                    <a:extLst>
                      <a:ext uri="{FF2B5EF4-FFF2-40B4-BE49-F238E27FC236}">
                        <a16:creationId xmlns:a16="http://schemas.microsoft.com/office/drawing/2014/main" id="{DAA65BAB-E5E0-4BFB-86C9-695B18B24DB0}"/>
                      </a:ext>
                    </a:extLst>
                  </p:cNvPr>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 name="Google Shape;495;p33">
                    <a:extLst>
                      <a:ext uri="{FF2B5EF4-FFF2-40B4-BE49-F238E27FC236}">
                        <a16:creationId xmlns:a16="http://schemas.microsoft.com/office/drawing/2014/main" id="{6CB3EC37-7D60-4D95-8540-8702D10D2064}"/>
                      </a:ext>
                    </a:extLst>
                  </p:cNvPr>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 name="Google Shape;496;p33">
                    <a:extLst>
                      <a:ext uri="{FF2B5EF4-FFF2-40B4-BE49-F238E27FC236}">
                        <a16:creationId xmlns:a16="http://schemas.microsoft.com/office/drawing/2014/main" id="{CF31EFA3-B652-4D43-9774-F3F0ABAC780C}"/>
                      </a:ext>
                    </a:extLst>
                  </p:cNvPr>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 name="Google Shape;497;p33">
                    <a:extLst>
                      <a:ext uri="{FF2B5EF4-FFF2-40B4-BE49-F238E27FC236}">
                        <a16:creationId xmlns:a16="http://schemas.microsoft.com/office/drawing/2014/main" id="{2A72BAFC-243E-45C2-BD17-63E5B6772418}"/>
                      </a:ext>
                    </a:extLst>
                  </p:cNvPr>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 name="Google Shape;498;p33">
                    <a:extLst>
                      <a:ext uri="{FF2B5EF4-FFF2-40B4-BE49-F238E27FC236}">
                        <a16:creationId xmlns:a16="http://schemas.microsoft.com/office/drawing/2014/main" id="{42E335DA-7BAF-4778-B49E-7B36825ADD01}"/>
                      </a:ext>
                    </a:extLst>
                  </p:cNvPr>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6" name="Google Shape;603;p35">
                  <a:extLst>
                    <a:ext uri="{FF2B5EF4-FFF2-40B4-BE49-F238E27FC236}">
                      <a16:creationId xmlns:a16="http://schemas.microsoft.com/office/drawing/2014/main" id="{51306362-9D8D-4F66-8A6B-3A0E8B111ECA}"/>
                    </a:ext>
                  </a:extLst>
                </p:cNvPr>
                <p:cNvGrpSpPr/>
                <p:nvPr/>
              </p:nvGrpSpPr>
              <p:grpSpPr>
                <a:xfrm>
                  <a:off x="-2211960" y="3059607"/>
                  <a:ext cx="1056044" cy="547154"/>
                  <a:chOff x="1223650" y="2936500"/>
                  <a:chExt cx="625100" cy="323875"/>
                </a:xfrm>
              </p:grpSpPr>
              <p:sp>
                <p:nvSpPr>
                  <p:cNvPr id="14" name="Google Shape;604;p35">
                    <a:extLst>
                      <a:ext uri="{FF2B5EF4-FFF2-40B4-BE49-F238E27FC236}">
                        <a16:creationId xmlns:a16="http://schemas.microsoft.com/office/drawing/2014/main" id="{E37E1F26-882F-4FC4-966C-CFA5A90BCDEF}"/>
                      </a:ext>
                    </a:extLst>
                  </p:cNvPr>
                  <p:cNvSpPr/>
                  <p:nvPr/>
                </p:nvSpPr>
                <p:spPr>
                  <a:xfrm>
                    <a:off x="1404625" y="2944250"/>
                    <a:ext cx="256300" cy="291425"/>
                  </a:xfrm>
                  <a:custGeom>
                    <a:avLst/>
                    <a:gdLst/>
                    <a:ahLst/>
                    <a:cxnLst/>
                    <a:rect l="l" t="t" r="r" b="b"/>
                    <a:pathLst>
                      <a:path w="10252" h="11657" extrusionOk="0">
                        <a:moveTo>
                          <a:pt x="6013" y="381"/>
                        </a:moveTo>
                        <a:lnTo>
                          <a:pt x="6513" y="381"/>
                        </a:lnTo>
                        <a:cubicBezTo>
                          <a:pt x="8514" y="453"/>
                          <a:pt x="9919" y="1762"/>
                          <a:pt x="10109" y="3739"/>
                        </a:cubicBezTo>
                        <a:cubicBezTo>
                          <a:pt x="10180" y="4560"/>
                          <a:pt x="10252" y="5382"/>
                          <a:pt x="10240" y="6179"/>
                        </a:cubicBezTo>
                        <a:cubicBezTo>
                          <a:pt x="10216" y="7715"/>
                          <a:pt x="9526" y="9013"/>
                          <a:pt x="8645" y="10204"/>
                        </a:cubicBezTo>
                        <a:cubicBezTo>
                          <a:pt x="7847" y="11275"/>
                          <a:pt x="6549" y="11478"/>
                          <a:pt x="5347" y="11585"/>
                        </a:cubicBezTo>
                        <a:cubicBezTo>
                          <a:pt x="4489" y="11656"/>
                          <a:pt x="3584" y="11656"/>
                          <a:pt x="2751" y="11240"/>
                        </a:cubicBezTo>
                        <a:cubicBezTo>
                          <a:pt x="1977" y="10871"/>
                          <a:pt x="1382" y="10370"/>
                          <a:pt x="1025" y="9573"/>
                        </a:cubicBezTo>
                        <a:cubicBezTo>
                          <a:pt x="358" y="8096"/>
                          <a:pt x="1" y="6584"/>
                          <a:pt x="179" y="4965"/>
                        </a:cubicBezTo>
                        <a:cubicBezTo>
                          <a:pt x="477" y="2179"/>
                          <a:pt x="3453" y="0"/>
                          <a:pt x="6013" y="381"/>
                        </a:cubicBezTo>
                        <a:close/>
                        <a:moveTo>
                          <a:pt x="6263" y="8716"/>
                        </a:moveTo>
                        <a:cubicBezTo>
                          <a:pt x="6859" y="8537"/>
                          <a:pt x="6847" y="8239"/>
                          <a:pt x="6751" y="7894"/>
                        </a:cubicBezTo>
                        <a:cubicBezTo>
                          <a:pt x="6632" y="7442"/>
                          <a:pt x="6561" y="6989"/>
                          <a:pt x="6418" y="6537"/>
                        </a:cubicBezTo>
                        <a:cubicBezTo>
                          <a:pt x="6085" y="5477"/>
                          <a:pt x="5847" y="4382"/>
                          <a:pt x="5025" y="3548"/>
                        </a:cubicBezTo>
                        <a:cubicBezTo>
                          <a:pt x="4596" y="3120"/>
                          <a:pt x="4299" y="3155"/>
                          <a:pt x="4073" y="3739"/>
                        </a:cubicBezTo>
                        <a:cubicBezTo>
                          <a:pt x="3882" y="4263"/>
                          <a:pt x="3703" y="4786"/>
                          <a:pt x="3525" y="5322"/>
                        </a:cubicBezTo>
                        <a:cubicBezTo>
                          <a:pt x="3239" y="6156"/>
                          <a:pt x="2965" y="6989"/>
                          <a:pt x="2727" y="7823"/>
                        </a:cubicBezTo>
                        <a:cubicBezTo>
                          <a:pt x="2632" y="8096"/>
                          <a:pt x="2489" y="8442"/>
                          <a:pt x="2858" y="8656"/>
                        </a:cubicBezTo>
                        <a:cubicBezTo>
                          <a:pt x="2930" y="8620"/>
                          <a:pt x="3025" y="8620"/>
                          <a:pt x="3037" y="8573"/>
                        </a:cubicBezTo>
                        <a:cubicBezTo>
                          <a:pt x="3108" y="8454"/>
                          <a:pt x="3203" y="8335"/>
                          <a:pt x="3239" y="8204"/>
                        </a:cubicBezTo>
                        <a:cubicBezTo>
                          <a:pt x="3656" y="6965"/>
                          <a:pt x="3656" y="6965"/>
                          <a:pt x="4966" y="7049"/>
                        </a:cubicBezTo>
                        <a:lnTo>
                          <a:pt x="5144" y="7049"/>
                        </a:lnTo>
                        <a:cubicBezTo>
                          <a:pt x="5597" y="7049"/>
                          <a:pt x="5847" y="7287"/>
                          <a:pt x="5954" y="7703"/>
                        </a:cubicBezTo>
                        <a:cubicBezTo>
                          <a:pt x="6037" y="8025"/>
                          <a:pt x="6156" y="8335"/>
                          <a:pt x="6263" y="8716"/>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5" name="Google Shape;605;p35">
                    <a:extLst>
                      <a:ext uri="{FF2B5EF4-FFF2-40B4-BE49-F238E27FC236}">
                        <a16:creationId xmlns:a16="http://schemas.microsoft.com/office/drawing/2014/main" id="{4D00EA38-66E9-4486-A875-77DEDDB1273B}"/>
                      </a:ext>
                    </a:extLst>
                  </p:cNvPr>
                  <p:cNvSpPr/>
                  <p:nvPr/>
                </p:nvSpPr>
                <p:spPr>
                  <a:xfrm>
                    <a:off x="1248950" y="2967150"/>
                    <a:ext cx="206900" cy="261975"/>
                  </a:xfrm>
                  <a:custGeom>
                    <a:avLst/>
                    <a:gdLst/>
                    <a:ahLst/>
                    <a:cxnLst/>
                    <a:rect l="l" t="t" r="r" b="b"/>
                    <a:pathLst>
                      <a:path w="8276" h="10479" extrusionOk="0">
                        <a:moveTo>
                          <a:pt x="1" y="4609"/>
                        </a:moveTo>
                        <a:cubicBezTo>
                          <a:pt x="1882" y="2585"/>
                          <a:pt x="6156" y="72"/>
                          <a:pt x="8275" y="1"/>
                        </a:cubicBezTo>
                        <a:cubicBezTo>
                          <a:pt x="7311" y="953"/>
                          <a:pt x="6394" y="1846"/>
                          <a:pt x="6109" y="3168"/>
                        </a:cubicBezTo>
                        <a:cubicBezTo>
                          <a:pt x="5835" y="4418"/>
                          <a:pt x="5739" y="5656"/>
                          <a:pt x="6001" y="6918"/>
                        </a:cubicBezTo>
                        <a:cubicBezTo>
                          <a:pt x="6275" y="8181"/>
                          <a:pt x="6728" y="9371"/>
                          <a:pt x="7549" y="10431"/>
                        </a:cubicBezTo>
                        <a:cubicBezTo>
                          <a:pt x="5561" y="10478"/>
                          <a:pt x="977" y="6811"/>
                          <a:pt x="1" y="4609"/>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6" name="Google Shape;606;p35">
                    <a:extLst>
                      <a:ext uri="{FF2B5EF4-FFF2-40B4-BE49-F238E27FC236}">
                        <a16:creationId xmlns:a16="http://schemas.microsoft.com/office/drawing/2014/main" id="{FE8219F4-E4A3-4BA7-BC8A-8521B3AB395E}"/>
                      </a:ext>
                    </a:extLst>
                  </p:cNvPr>
                  <p:cNvSpPr/>
                  <p:nvPr/>
                </p:nvSpPr>
                <p:spPr>
                  <a:xfrm>
                    <a:off x="1638000" y="2982650"/>
                    <a:ext cx="190800" cy="233075"/>
                  </a:xfrm>
                  <a:custGeom>
                    <a:avLst/>
                    <a:gdLst/>
                    <a:ahLst/>
                    <a:cxnLst/>
                    <a:rect l="l" t="t" r="r" b="b"/>
                    <a:pathLst>
                      <a:path w="7632" h="9323" extrusionOk="0">
                        <a:moveTo>
                          <a:pt x="1107" y="0"/>
                        </a:moveTo>
                        <a:cubicBezTo>
                          <a:pt x="1691" y="286"/>
                          <a:pt x="2286" y="524"/>
                          <a:pt x="2834" y="857"/>
                        </a:cubicBezTo>
                        <a:cubicBezTo>
                          <a:pt x="3989" y="1548"/>
                          <a:pt x="5179" y="2227"/>
                          <a:pt x="6215" y="3060"/>
                        </a:cubicBezTo>
                        <a:cubicBezTo>
                          <a:pt x="7442" y="4036"/>
                          <a:pt x="7632" y="4036"/>
                          <a:pt x="6406" y="5382"/>
                        </a:cubicBezTo>
                        <a:cubicBezTo>
                          <a:pt x="5715" y="6156"/>
                          <a:pt x="4834" y="6787"/>
                          <a:pt x="3953" y="7358"/>
                        </a:cubicBezTo>
                        <a:cubicBezTo>
                          <a:pt x="2870" y="8037"/>
                          <a:pt x="1691" y="8573"/>
                          <a:pt x="560" y="9168"/>
                        </a:cubicBezTo>
                        <a:cubicBezTo>
                          <a:pt x="441" y="9227"/>
                          <a:pt x="298" y="9251"/>
                          <a:pt x="0" y="9323"/>
                        </a:cubicBezTo>
                        <a:cubicBezTo>
                          <a:pt x="476" y="8275"/>
                          <a:pt x="1036" y="7382"/>
                          <a:pt x="1286" y="6406"/>
                        </a:cubicBezTo>
                        <a:cubicBezTo>
                          <a:pt x="1560" y="5382"/>
                          <a:pt x="1572" y="4262"/>
                          <a:pt x="1607" y="3191"/>
                        </a:cubicBezTo>
                        <a:cubicBezTo>
                          <a:pt x="1631" y="2143"/>
                          <a:pt x="1441" y="1107"/>
                          <a:pt x="976" y="143"/>
                        </a:cubicBezTo>
                        <a:cubicBezTo>
                          <a:pt x="1012" y="83"/>
                          <a:pt x="1048" y="48"/>
                          <a:pt x="110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7" name="Google Shape;607;p35">
                    <a:extLst>
                      <a:ext uri="{FF2B5EF4-FFF2-40B4-BE49-F238E27FC236}">
                        <a16:creationId xmlns:a16="http://schemas.microsoft.com/office/drawing/2014/main" id="{A6C235AA-7CE5-431A-8CFC-4F420098FEC0}"/>
                      </a:ext>
                    </a:extLst>
                  </p:cNvPr>
                  <p:cNvSpPr/>
                  <p:nvPr/>
                </p:nvSpPr>
                <p:spPr>
                  <a:xfrm>
                    <a:off x="1467125" y="3022225"/>
                    <a:ext cx="108975" cy="139925"/>
                  </a:xfrm>
                  <a:custGeom>
                    <a:avLst/>
                    <a:gdLst/>
                    <a:ahLst/>
                    <a:cxnLst/>
                    <a:rect l="l" t="t" r="r" b="b"/>
                    <a:pathLst>
                      <a:path w="4359" h="5597" extrusionOk="0">
                        <a:moveTo>
                          <a:pt x="3763" y="5597"/>
                        </a:moveTo>
                        <a:cubicBezTo>
                          <a:pt x="3656" y="5216"/>
                          <a:pt x="3537" y="4906"/>
                          <a:pt x="3466" y="4584"/>
                        </a:cubicBezTo>
                        <a:cubicBezTo>
                          <a:pt x="3358" y="4168"/>
                          <a:pt x="3108" y="3930"/>
                          <a:pt x="2668" y="3930"/>
                        </a:cubicBezTo>
                        <a:lnTo>
                          <a:pt x="2489" y="3930"/>
                        </a:lnTo>
                        <a:cubicBezTo>
                          <a:pt x="1180" y="3858"/>
                          <a:pt x="1180" y="3858"/>
                          <a:pt x="763" y="5085"/>
                        </a:cubicBezTo>
                        <a:cubicBezTo>
                          <a:pt x="715" y="5216"/>
                          <a:pt x="644" y="5346"/>
                          <a:pt x="549" y="5466"/>
                        </a:cubicBezTo>
                        <a:cubicBezTo>
                          <a:pt x="525" y="5501"/>
                          <a:pt x="441" y="5501"/>
                          <a:pt x="370" y="5537"/>
                        </a:cubicBezTo>
                        <a:cubicBezTo>
                          <a:pt x="1" y="5311"/>
                          <a:pt x="168" y="4977"/>
                          <a:pt x="239" y="4704"/>
                        </a:cubicBezTo>
                        <a:cubicBezTo>
                          <a:pt x="489" y="3870"/>
                          <a:pt x="775" y="3037"/>
                          <a:pt x="1037" y="2203"/>
                        </a:cubicBezTo>
                        <a:cubicBezTo>
                          <a:pt x="1215" y="1679"/>
                          <a:pt x="1394" y="1144"/>
                          <a:pt x="1596" y="620"/>
                        </a:cubicBezTo>
                        <a:cubicBezTo>
                          <a:pt x="1811" y="48"/>
                          <a:pt x="2108" y="1"/>
                          <a:pt x="2549" y="429"/>
                        </a:cubicBezTo>
                        <a:cubicBezTo>
                          <a:pt x="3382" y="1263"/>
                          <a:pt x="3620" y="2370"/>
                          <a:pt x="3930" y="3418"/>
                        </a:cubicBezTo>
                        <a:cubicBezTo>
                          <a:pt x="4061" y="3870"/>
                          <a:pt x="4156" y="4334"/>
                          <a:pt x="4275" y="4775"/>
                        </a:cubicBezTo>
                        <a:cubicBezTo>
                          <a:pt x="4359" y="5120"/>
                          <a:pt x="4359" y="5418"/>
                          <a:pt x="3763" y="5597"/>
                        </a:cubicBezTo>
                        <a:close/>
                        <a:moveTo>
                          <a:pt x="2977" y="3096"/>
                        </a:moveTo>
                        <a:cubicBezTo>
                          <a:pt x="2870" y="2275"/>
                          <a:pt x="2751" y="1715"/>
                          <a:pt x="2096" y="1322"/>
                        </a:cubicBezTo>
                        <a:cubicBezTo>
                          <a:pt x="1739" y="1810"/>
                          <a:pt x="1561" y="2334"/>
                          <a:pt x="1489" y="3037"/>
                        </a:cubicBezTo>
                        <a:cubicBezTo>
                          <a:pt x="1989" y="3049"/>
                          <a:pt x="2430" y="3084"/>
                          <a:pt x="2977" y="309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 name="Google Shape;608;p35">
                    <a:extLst>
                      <a:ext uri="{FF2B5EF4-FFF2-40B4-BE49-F238E27FC236}">
                        <a16:creationId xmlns:a16="http://schemas.microsoft.com/office/drawing/2014/main" id="{94690EA6-047B-48A5-9774-51DD9CBB63AE}"/>
                      </a:ext>
                    </a:extLst>
                  </p:cNvPr>
                  <p:cNvSpPr/>
                  <p:nvPr/>
                </p:nvSpPr>
                <p:spPr>
                  <a:xfrm>
                    <a:off x="1504650" y="3055275"/>
                    <a:ext cx="36925" cy="44375"/>
                  </a:xfrm>
                  <a:custGeom>
                    <a:avLst/>
                    <a:gdLst/>
                    <a:ahLst/>
                    <a:cxnLst/>
                    <a:rect l="l" t="t" r="r" b="b"/>
                    <a:pathLst>
                      <a:path w="1477" h="1775" extrusionOk="0">
                        <a:moveTo>
                          <a:pt x="1476" y="1774"/>
                        </a:moveTo>
                        <a:cubicBezTo>
                          <a:pt x="929" y="1738"/>
                          <a:pt x="488" y="1727"/>
                          <a:pt x="0" y="1715"/>
                        </a:cubicBezTo>
                        <a:cubicBezTo>
                          <a:pt x="72" y="1000"/>
                          <a:pt x="250" y="488"/>
                          <a:pt x="607" y="0"/>
                        </a:cubicBezTo>
                        <a:cubicBezTo>
                          <a:pt x="1250" y="393"/>
                          <a:pt x="1369" y="965"/>
                          <a:pt x="1476" y="177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 name="Google Shape;609;p35">
                    <a:extLst>
                      <a:ext uri="{FF2B5EF4-FFF2-40B4-BE49-F238E27FC236}">
                        <a16:creationId xmlns:a16="http://schemas.microsoft.com/office/drawing/2014/main" id="{AED71176-0918-4BC2-BC64-80CD6983D584}"/>
                      </a:ext>
                    </a:extLst>
                  </p:cNvPr>
                  <p:cNvSpPr/>
                  <p:nvPr/>
                </p:nvSpPr>
                <p:spPr>
                  <a:xfrm>
                    <a:off x="1223650" y="2936500"/>
                    <a:ext cx="625100" cy="323875"/>
                  </a:xfrm>
                  <a:custGeom>
                    <a:avLst/>
                    <a:gdLst/>
                    <a:ahLst/>
                    <a:cxnLst/>
                    <a:rect l="l" t="t" r="r" b="b"/>
                    <a:pathLst>
                      <a:path w="25004" h="12955" extrusionOk="0">
                        <a:moveTo>
                          <a:pt x="24932" y="5763"/>
                        </a:moveTo>
                        <a:cubicBezTo>
                          <a:pt x="24837" y="5668"/>
                          <a:pt x="24754" y="5585"/>
                          <a:pt x="24670" y="5513"/>
                        </a:cubicBezTo>
                        <a:cubicBezTo>
                          <a:pt x="24492" y="5335"/>
                          <a:pt x="24313" y="5180"/>
                          <a:pt x="24123" y="5025"/>
                        </a:cubicBezTo>
                        <a:cubicBezTo>
                          <a:pt x="22480" y="3620"/>
                          <a:pt x="20634" y="2418"/>
                          <a:pt x="18646" y="1477"/>
                        </a:cubicBezTo>
                        <a:cubicBezTo>
                          <a:pt x="18467" y="1394"/>
                          <a:pt x="18277" y="1298"/>
                          <a:pt x="18098" y="1215"/>
                        </a:cubicBezTo>
                        <a:cubicBezTo>
                          <a:pt x="16884" y="620"/>
                          <a:pt x="15634" y="1"/>
                          <a:pt x="14181" y="1"/>
                        </a:cubicBezTo>
                        <a:lnTo>
                          <a:pt x="14050" y="1"/>
                        </a:lnTo>
                        <a:cubicBezTo>
                          <a:pt x="13824" y="1"/>
                          <a:pt x="13586" y="24"/>
                          <a:pt x="13288" y="24"/>
                        </a:cubicBezTo>
                        <a:lnTo>
                          <a:pt x="12490" y="24"/>
                        </a:lnTo>
                        <a:cubicBezTo>
                          <a:pt x="11728" y="24"/>
                          <a:pt x="10847" y="36"/>
                          <a:pt x="10002" y="179"/>
                        </a:cubicBezTo>
                        <a:cubicBezTo>
                          <a:pt x="6728" y="798"/>
                          <a:pt x="3727" y="2429"/>
                          <a:pt x="536" y="5299"/>
                        </a:cubicBezTo>
                        <a:cubicBezTo>
                          <a:pt x="13" y="5775"/>
                          <a:pt x="1" y="6061"/>
                          <a:pt x="477" y="6632"/>
                        </a:cubicBezTo>
                        <a:cubicBezTo>
                          <a:pt x="894" y="7121"/>
                          <a:pt x="1346" y="7609"/>
                          <a:pt x="1775" y="8073"/>
                        </a:cubicBezTo>
                        <a:cubicBezTo>
                          <a:pt x="2013" y="8323"/>
                          <a:pt x="2251" y="8573"/>
                          <a:pt x="2477" y="8847"/>
                        </a:cubicBezTo>
                        <a:cubicBezTo>
                          <a:pt x="3763" y="10276"/>
                          <a:pt x="5430" y="11216"/>
                          <a:pt x="7025" y="12026"/>
                        </a:cubicBezTo>
                        <a:cubicBezTo>
                          <a:pt x="7490" y="12264"/>
                          <a:pt x="8014" y="12466"/>
                          <a:pt x="8549" y="12585"/>
                        </a:cubicBezTo>
                        <a:cubicBezTo>
                          <a:pt x="9609" y="12836"/>
                          <a:pt x="10681" y="12955"/>
                          <a:pt x="11728" y="12955"/>
                        </a:cubicBezTo>
                        <a:cubicBezTo>
                          <a:pt x="13086" y="12955"/>
                          <a:pt x="14467" y="12740"/>
                          <a:pt x="15824" y="12359"/>
                        </a:cubicBezTo>
                        <a:cubicBezTo>
                          <a:pt x="17991" y="11716"/>
                          <a:pt x="20122" y="10621"/>
                          <a:pt x="22313" y="8978"/>
                        </a:cubicBezTo>
                        <a:cubicBezTo>
                          <a:pt x="23182" y="8323"/>
                          <a:pt x="24266" y="7406"/>
                          <a:pt x="24968" y="5954"/>
                        </a:cubicBezTo>
                        <a:lnTo>
                          <a:pt x="25004" y="5858"/>
                        </a:lnTo>
                        <a:close/>
                        <a:moveTo>
                          <a:pt x="12550" y="11752"/>
                        </a:moveTo>
                        <a:cubicBezTo>
                          <a:pt x="12264" y="11776"/>
                          <a:pt x="12026" y="11788"/>
                          <a:pt x="11812" y="11788"/>
                        </a:cubicBezTo>
                        <a:lnTo>
                          <a:pt x="11812" y="11788"/>
                        </a:lnTo>
                        <a:cubicBezTo>
                          <a:pt x="11121" y="11788"/>
                          <a:pt x="10538" y="11669"/>
                          <a:pt x="10049" y="11431"/>
                        </a:cubicBezTo>
                        <a:cubicBezTo>
                          <a:pt x="9228" y="11026"/>
                          <a:pt x="8704" y="10526"/>
                          <a:pt x="8395" y="9835"/>
                        </a:cubicBezTo>
                        <a:cubicBezTo>
                          <a:pt x="7680" y="8264"/>
                          <a:pt x="7394" y="6787"/>
                          <a:pt x="7561" y="5299"/>
                        </a:cubicBezTo>
                        <a:cubicBezTo>
                          <a:pt x="7835" y="2906"/>
                          <a:pt x="10216" y="798"/>
                          <a:pt x="12681" y="798"/>
                        </a:cubicBezTo>
                        <a:cubicBezTo>
                          <a:pt x="12871" y="798"/>
                          <a:pt x="13050" y="810"/>
                          <a:pt x="13252" y="834"/>
                        </a:cubicBezTo>
                        <a:lnTo>
                          <a:pt x="13264" y="834"/>
                        </a:lnTo>
                        <a:lnTo>
                          <a:pt x="13371" y="834"/>
                        </a:lnTo>
                        <a:lnTo>
                          <a:pt x="13550" y="834"/>
                        </a:lnTo>
                        <a:lnTo>
                          <a:pt x="13764" y="834"/>
                        </a:lnTo>
                        <a:cubicBezTo>
                          <a:pt x="15693" y="905"/>
                          <a:pt x="17038" y="2179"/>
                          <a:pt x="17217" y="4073"/>
                        </a:cubicBezTo>
                        <a:cubicBezTo>
                          <a:pt x="17300" y="4799"/>
                          <a:pt x="17372" y="5656"/>
                          <a:pt x="17360" y="6489"/>
                        </a:cubicBezTo>
                        <a:cubicBezTo>
                          <a:pt x="17336" y="8109"/>
                          <a:pt x="16503" y="9442"/>
                          <a:pt x="15788" y="10419"/>
                        </a:cubicBezTo>
                        <a:cubicBezTo>
                          <a:pt x="15002" y="11454"/>
                          <a:pt x="13752" y="11645"/>
                          <a:pt x="12550" y="11752"/>
                        </a:cubicBezTo>
                        <a:close/>
                        <a:moveTo>
                          <a:pt x="8895" y="1417"/>
                        </a:moveTo>
                        <a:cubicBezTo>
                          <a:pt x="8025" y="2287"/>
                          <a:pt x="7240" y="3144"/>
                          <a:pt x="6966" y="4370"/>
                        </a:cubicBezTo>
                        <a:cubicBezTo>
                          <a:pt x="6656" y="5835"/>
                          <a:pt x="6632" y="7049"/>
                          <a:pt x="6871" y="8180"/>
                        </a:cubicBezTo>
                        <a:cubicBezTo>
                          <a:pt x="7132" y="9466"/>
                          <a:pt x="7597" y="10561"/>
                          <a:pt x="8252" y="11490"/>
                        </a:cubicBezTo>
                        <a:cubicBezTo>
                          <a:pt x="6251" y="11216"/>
                          <a:pt x="2203" y="8025"/>
                          <a:pt x="1179" y="5870"/>
                        </a:cubicBezTo>
                        <a:cubicBezTo>
                          <a:pt x="2894" y="4073"/>
                          <a:pt x="6704" y="1751"/>
                          <a:pt x="8895" y="1417"/>
                        </a:cubicBezTo>
                        <a:close/>
                        <a:moveTo>
                          <a:pt x="18003" y="10395"/>
                        </a:moveTo>
                        <a:cubicBezTo>
                          <a:pt x="17681" y="10561"/>
                          <a:pt x="17360" y="10716"/>
                          <a:pt x="17050" y="10883"/>
                        </a:cubicBezTo>
                        <a:cubicBezTo>
                          <a:pt x="16991" y="10919"/>
                          <a:pt x="16931" y="10931"/>
                          <a:pt x="16824" y="10942"/>
                        </a:cubicBezTo>
                        <a:cubicBezTo>
                          <a:pt x="16931" y="10716"/>
                          <a:pt x="17050" y="10490"/>
                          <a:pt x="17146" y="10276"/>
                        </a:cubicBezTo>
                        <a:cubicBezTo>
                          <a:pt x="17491" y="9597"/>
                          <a:pt x="17824" y="8966"/>
                          <a:pt x="18003" y="8275"/>
                        </a:cubicBezTo>
                        <a:cubicBezTo>
                          <a:pt x="18265" y="7240"/>
                          <a:pt x="18301" y="6120"/>
                          <a:pt x="18312" y="5037"/>
                        </a:cubicBezTo>
                        <a:cubicBezTo>
                          <a:pt x="18336" y="3953"/>
                          <a:pt x="18134" y="2953"/>
                          <a:pt x="17729" y="2025"/>
                        </a:cubicBezTo>
                        <a:cubicBezTo>
                          <a:pt x="17884" y="2096"/>
                          <a:pt x="18027" y="2156"/>
                          <a:pt x="18181" y="2239"/>
                        </a:cubicBezTo>
                        <a:cubicBezTo>
                          <a:pt x="18562" y="2418"/>
                          <a:pt x="18967" y="2596"/>
                          <a:pt x="19336" y="2810"/>
                        </a:cubicBezTo>
                        <a:cubicBezTo>
                          <a:pt x="19551" y="2930"/>
                          <a:pt x="19753" y="3072"/>
                          <a:pt x="19967" y="3191"/>
                        </a:cubicBezTo>
                        <a:cubicBezTo>
                          <a:pt x="20896" y="3751"/>
                          <a:pt x="21849" y="4334"/>
                          <a:pt x="22706" y="5001"/>
                        </a:cubicBezTo>
                        <a:lnTo>
                          <a:pt x="22908" y="5168"/>
                        </a:lnTo>
                        <a:cubicBezTo>
                          <a:pt x="23373" y="5537"/>
                          <a:pt x="23658" y="5751"/>
                          <a:pt x="23670" y="5954"/>
                        </a:cubicBezTo>
                        <a:cubicBezTo>
                          <a:pt x="23682" y="6180"/>
                          <a:pt x="23432" y="6513"/>
                          <a:pt x="22884" y="7109"/>
                        </a:cubicBezTo>
                        <a:cubicBezTo>
                          <a:pt x="22265" y="7775"/>
                          <a:pt x="21479" y="8406"/>
                          <a:pt x="20456" y="9049"/>
                        </a:cubicBezTo>
                        <a:cubicBezTo>
                          <a:pt x="19646" y="9561"/>
                          <a:pt x="18812" y="9978"/>
                          <a:pt x="18003" y="1039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7" name="Oval 6">
                  <a:extLst>
                    <a:ext uri="{FF2B5EF4-FFF2-40B4-BE49-F238E27FC236}">
                      <a16:creationId xmlns:a16="http://schemas.microsoft.com/office/drawing/2014/main" id="{289E332A-302F-47BE-B818-993D2000556D}"/>
                    </a:ext>
                  </a:extLst>
                </p:cNvPr>
                <p:cNvSpPr/>
                <p:nvPr/>
              </p:nvSpPr>
              <p:spPr>
                <a:xfrm>
                  <a:off x="-3602297" y="1528382"/>
                  <a:ext cx="3184284" cy="3183652"/>
                </a:xfrm>
                <a:prstGeom prst="ellipse">
                  <a:avLst/>
                </a:prstGeom>
                <a:solidFill>
                  <a:srgbClr val="00A651"/>
                </a:solidFill>
                <a:ln>
                  <a:solidFill>
                    <a:srgbClr val="1A8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Freeform 7">
                  <a:extLst>
                    <a:ext uri="{FF2B5EF4-FFF2-40B4-BE49-F238E27FC236}">
                      <a16:creationId xmlns:a16="http://schemas.microsoft.com/office/drawing/2014/main" id="{4F9C27DB-9E24-429F-AEA8-02BA7405A8EA}"/>
                    </a:ext>
                  </a:extLst>
                </p:cNvPr>
                <p:cNvSpPr/>
                <p:nvPr/>
              </p:nvSpPr>
              <p:spPr>
                <a:xfrm>
                  <a:off x="-3333384" y="1978510"/>
                  <a:ext cx="2714625" cy="2130425"/>
                </a:xfrm>
                <a:custGeom>
                  <a:avLst/>
                  <a:gdLst>
                    <a:gd name="connsiteX0" fmla="*/ 85725 w 2714625"/>
                    <a:gd name="connsiteY0" fmla="*/ 1038225 h 2124075"/>
                    <a:gd name="connsiteX1" fmla="*/ 1166812 w 2714625"/>
                    <a:gd name="connsiteY1" fmla="*/ 190500 h 2124075"/>
                    <a:gd name="connsiteX2" fmla="*/ 1700212 w 2714625"/>
                    <a:gd name="connsiteY2" fmla="*/ 466725 h 2124075"/>
                    <a:gd name="connsiteX3" fmla="*/ 1700212 w 2714625"/>
                    <a:gd name="connsiteY3" fmla="*/ 219075 h 2124075"/>
                    <a:gd name="connsiteX4" fmla="*/ 1909762 w 2714625"/>
                    <a:gd name="connsiteY4" fmla="*/ 219075 h 2124075"/>
                    <a:gd name="connsiteX5" fmla="*/ 1909762 w 2714625"/>
                    <a:gd name="connsiteY5" fmla="*/ 633413 h 2124075"/>
                    <a:gd name="connsiteX6" fmla="*/ 2357437 w 2714625"/>
                    <a:gd name="connsiteY6" fmla="*/ 1081088 h 2124075"/>
                    <a:gd name="connsiteX7" fmla="*/ 2176462 w 2714625"/>
                    <a:gd name="connsiteY7" fmla="*/ 1162050 h 2124075"/>
                    <a:gd name="connsiteX8" fmla="*/ 2176462 w 2714625"/>
                    <a:gd name="connsiteY8" fmla="*/ 1924050 h 2124075"/>
                    <a:gd name="connsiteX9" fmla="*/ 1857375 w 2714625"/>
                    <a:gd name="connsiteY9" fmla="*/ 1924050 h 2124075"/>
                    <a:gd name="connsiteX10" fmla="*/ 1857375 w 2714625"/>
                    <a:gd name="connsiteY10" fmla="*/ 1385888 h 2124075"/>
                    <a:gd name="connsiteX11" fmla="*/ 1390650 w 2714625"/>
                    <a:gd name="connsiteY11" fmla="*/ 1385888 h 2124075"/>
                    <a:gd name="connsiteX12" fmla="*/ 1390650 w 2714625"/>
                    <a:gd name="connsiteY12" fmla="*/ 1905000 h 2124075"/>
                    <a:gd name="connsiteX13" fmla="*/ 1066800 w 2714625"/>
                    <a:gd name="connsiteY13" fmla="*/ 1581150 h 2124075"/>
                    <a:gd name="connsiteX14" fmla="*/ 52387 w 2714625"/>
                    <a:gd name="connsiteY14" fmla="*/ 1181100 h 2124075"/>
                    <a:gd name="connsiteX15" fmla="*/ 52387 w 2714625"/>
                    <a:gd name="connsiteY15" fmla="*/ 1371600 h 2124075"/>
                    <a:gd name="connsiteX16" fmla="*/ 847725 w 2714625"/>
                    <a:gd name="connsiteY16" fmla="*/ 1666875 h 2124075"/>
                    <a:gd name="connsiteX17" fmla="*/ 738187 w 2714625"/>
                    <a:gd name="connsiteY17" fmla="*/ 1757363 h 2124075"/>
                    <a:gd name="connsiteX18" fmla="*/ 138112 w 2714625"/>
                    <a:gd name="connsiteY18" fmla="*/ 1543050 h 2124075"/>
                    <a:gd name="connsiteX19" fmla="*/ 138112 w 2714625"/>
                    <a:gd name="connsiteY19" fmla="*/ 1695450 h 2124075"/>
                    <a:gd name="connsiteX20" fmla="*/ 776287 w 2714625"/>
                    <a:gd name="connsiteY20" fmla="*/ 1924050 h 2124075"/>
                    <a:gd name="connsiteX21" fmla="*/ 757237 w 2714625"/>
                    <a:gd name="connsiteY21" fmla="*/ 1947863 h 2124075"/>
                    <a:gd name="connsiteX22" fmla="*/ 219075 w 2714625"/>
                    <a:gd name="connsiteY22" fmla="*/ 1747838 h 2124075"/>
                    <a:gd name="connsiteX23" fmla="*/ 176212 w 2714625"/>
                    <a:gd name="connsiteY23" fmla="*/ 1862138 h 2124075"/>
                    <a:gd name="connsiteX24" fmla="*/ 776287 w 2714625"/>
                    <a:gd name="connsiteY24" fmla="*/ 2100263 h 2124075"/>
                    <a:gd name="connsiteX25" fmla="*/ 1162050 w 2714625"/>
                    <a:gd name="connsiteY25" fmla="*/ 2124075 h 2124075"/>
                    <a:gd name="connsiteX26" fmla="*/ 1162050 w 2714625"/>
                    <a:gd name="connsiteY26" fmla="*/ 2066925 h 2124075"/>
                    <a:gd name="connsiteX27" fmla="*/ 1576387 w 2714625"/>
                    <a:gd name="connsiteY27" fmla="*/ 2066925 h 2124075"/>
                    <a:gd name="connsiteX28" fmla="*/ 1576387 w 2714625"/>
                    <a:gd name="connsiteY28" fmla="*/ 1743075 h 2124075"/>
                    <a:gd name="connsiteX29" fmla="*/ 1538287 w 2714625"/>
                    <a:gd name="connsiteY29" fmla="*/ 1743075 h 2124075"/>
                    <a:gd name="connsiteX30" fmla="*/ 1538287 w 2714625"/>
                    <a:gd name="connsiteY30" fmla="*/ 1519238 h 2124075"/>
                    <a:gd name="connsiteX31" fmla="*/ 1695450 w 2714625"/>
                    <a:gd name="connsiteY31" fmla="*/ 1519238 h 2124075"/>
                    <a:gd name="connsiteX32" fmla="*/ 1695450 w 2714625"/>
                    <a:gd name="connsiteY32" fmla="*/ 2124075 h 2124075"/>
                    <a:gd name="connsiteX33" fmla="*/ 1871662 w 2714625"/>
                    <a:gd name="connsiteY33" fmla="*/ 2124075 h 2124075"/>
                    <a:gd name="connsiteX34" fmla="*/ 1871662 w 2714625"/>
                    <a:gd name="connsiteY34" fmla="*/ 2066925 h 2124075"/>
                    <a:gd name="connsiteX35" fmla="*/ 2352675 w 2714625"/>
                    <a:gd name="connsiteY35" fmla="*/ 2066925 h 2124075"/>
                    <a:gd name="connsiteX36" fmla="*/ 2352675 w 2714625"/>
                    <a:gd name="connsiteY36" fmla="*/ 1766888 h 2124075"/>
                    <a:gd name="connsiteX37" fmla="*/ 2400300 w 2714625"/>
                    <a:gd name="connsiteY37" fmla="*/ 1766888 h 2124075"/>
                    <a:gd name="connsiteX38" fmla="*/ 2400300 w 2714625"/>
                    <a:gd name="connsiteY38" fmla="*/ 1266825 h 2124075"/>
                    <a:gd name="connsiteX39" fmla="*/ 2447925 w 2714625"/>
                    <a:gd name="connsiteY39" fmla="*/ 1266825 h 2124075"/>
                    <a:gd name="connsiteX40" fmla="*/ 2447925 w 2714625"/>
                    <a:gd name="connsiteY40" fmla="*/ 1223963 h 2124075"/>
                    <a:gd name="connsiteX41" fmla="*/ 2714625 w 2714625"/>
                    <a:gd name="connsiteY41" fmla="*/ 1223963 h 2124075"/>
                    <a:gd name="connsiteX42" fmla="*/ 2714625 w 2714625"/>
                    <a:gd name="connsiteY42" fmla="*/ 1138238 h 2124075"/>
                    <a:gd name="connsiteX43" fmla="*/ 2686050 w 2714625"/>
                    <a:gd name="connsiteY43" fmla="*/ 1138238 h 2124075"/>
                    <a:gd name="connsiteX44" fmla="*/ 2686050 w 2714625"/>
                    <a:gd name="connsiteY44" fmla="*/ 1085850 h 2124075"/>
                    <a:gd name="connsiteX45" fmla="*/ 2595562 w 2714625"/>
                    <a:gd name="connsiteY45" fmla="*/ 1085850 h 2124075"/>
                    <a:gd name="connsiteX46" fmla="*/ 2043112 w 2714625"/>
                    <a:gd name="connsiteY46" fmla="*/ 533400 h 2124075"/>
                    <a:gd name="connsiteX47" fmla="*/ 2043112 w 2714625"/>
                    <a:gd name="connsiteY47" fmla="*/ 95250 h 2124075"/>
                    <a:gd name="connsiteX48" fmla="*/ 1562100 w 2714625"/>
                    <a:gd name="connsiteY48" fmla="*/ 95250 h 2124075"/>
                    <a:gd name="connsiteX49" fmla="*/ 1562100 w 2714625"/>
                    <a:gd name="connsiteY49" fmla="*/ 223838 h 2124075"/>
                    <a:gd name="connsiteX50" fmla="*/ 1166812 w 2714625"/>
                    <a:gd name="connsiteY50" fmla="*/ 0 h 2124075"/>
                    <a:gd name="connsiteX51" fmla="*/ 0 w 2714625"/>
                    <a:gd name="connsiteY51" fmla="*/ 890588 h 2124075"/>
                    <a:gd name="connsiteX52" fmla="*/ 85725 w 2714625"/>
                    <a:gd name="connsiteY52" fmla="*/ 1038225 h 212407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57237 w 2714625"/>
                    <a:gd name="connsiteY21" fmla="*/ 1954213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64381 w 2714625"/>
                    <a:gd name="connsiteY21" fmla="*/ 1947070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14625" h="2130425">
                      <a:moveTo>
                        <a:pt x="85725" y="1044575"/>
                      </a:moveTo>
                      <a:lnTo>
                        <a:pt x="1166812" y="196850"/>
                      </a:lnTo>
                      <a:lnTo>
                        <a:pt x="1700212" y="473075"/>
                      </a:lnTo>
                      <a:lnTo>
                        <a:pt x="1700212" y="225425"/>
                      </a:lnTo>
                      <a:lnTo>
                        <a:pt x="1909762" y="225425"/>
                      </a:lnTo>
                      <a:lnTo>
                        <a:pt x="1909762" y="639763"/>
                      </a:lnTo>
                      <a:lnTo>
                        <a:pt x="2357437" y="1087438"/>
                      </a:lnTo>
                      <a:lnTo>
                        <a:pt x="2176462" y="1168400"/>
                      </a:lnTo>
                      <a:lnTo>
                        <a:pt x="2176462" y="1930400"/>
                      </a:lnTo>
                      <a:lnTo>
                        <a:pt x="1857375" y="1930400"/>
                      </a:lnTo>
                      <a:lnTo>
                        <a:pt x="1857375" y="1392238"/>
                      </a:lnTo>
                      <a:lnTo>
                        <a:pt x="1390650" y="1392238"/>
                      </a:lnTo>
                      <a:lnTo>
                        <a:pt x="1390650" y="1911350"/>
                      </a:lnTo>
                      <a:lnTo>
                        <a:pt x="1066800" y="1587500"/>
                      </a:lnTo>
                      <a:lnTo>
                        <a:pt x="52387" y="1187450"/>
                      </a:lnTo>
                      <a:lnTo>
                        <a:pt x="52387" y="1377950"/>
                      </a:lnTo>
                      <a:lnTo>
                        <a:pt x="847725" y="1673225"/>
                      </a:lnTo>
                      <a:lnTo>
                        <a:pt x="738187" y="1763713"/>
                      </a:lnTo>
                      <a:lnTo>
                        <a:pt x="138112" y="1549400"/>
                      </a:lnTo>
                      <a:lnTo>
                        <a:pt x="138112" y="1701800"/>
                      </a:lnTo>
                      <a:lnTo>
                        <a:pt x="776287" y="1930400"/>
                      </a:lnTo>
                      <a:lnTo>
                        <a:pt x="764381" y="1947070"/>
                      </a:lnTo>
                      <a:lnTo>
                        <a:pt x="219075" y="1754188"/>
                      </a:lnTo>
                      <a:lnTo>
                        <a:pt x="176212" y="1868488"/>
                      </a:lnTo>
                      <a:lnTo>
                        <a:pt x="776287" y="2106613"/>
                      </a:lnTo>
                      <a:lnTo>
                        <a:pt x="1162050" y="2130425"/>
                      </a:lnTo>
                      <a:lnTo>
                        <a:pt x="1162050" y="2073275"/>
                      </a:lnTo>
                      <a:lnTo>
                        <a:pt x="1576387" y="2073275"/>
                      </a:lnTo>
                      <a:lnTo>
                        <a:pt x="1576387" y="1749425"/>
                      </a:lnTo>
                      <a:lnTo>
                        <a:pt x="1538287" y="1749425"/>
                      </a:lnTo>
                      <a:lnTo>
                        <a:pt x="1538287" y="1525588"/>
                      </a:lnTo>
                      <a:lnTo>
                        <a:pt x="1695450" y="1525588"/>
                      </a:lnTo>
                      <a:lnTo>
                        <a:pt x="1695450" y="2130425"/>
                      </a:lnTo>
                      <a:lnTo>
                        <a:pt x="1871662" y="2130425"/>
                      </a:lnTo>
                      <a:lnTo>
                        <a:pt x="1871662" y="2073275"/>
                      </a:lnTo>
                      <a:lnTo>
                        <a:pt x="2352675" y="2073275"/>
                      </a:lnTo>
                      <a:lnTo>
                        <a:pt x="2352675" y="1773238"/>
                      </a:lnTo>
                      <a:lnTo>
                        <a:pt x="2400300" y="1773238"/>
                      </a:lnTo>
                      <a:lnTo>
                        <a:pt x="2400300" y="1273175"/>
                      </a:lnTo>
                      <a:lnTo>
                        <a:pt x="2447925" y="1273175"/>
                      </a:lnTo>
                      <a:lnTo>
                        <a:pt x="2447925" y="1230313"/>
                      </a:lnTo>
                      <a:lnTo>
                        <a:pt x="2714625" y="1230313"/>
                      </a:lnTo>
                      <a:lnTo>
                        <a:pt x="2714625" y="1144588"/>
                      </a:lnTo>
                      <a:lnTo>
                        <a:pt x="2686050" y="1144588"/>
                      </a:lnTo>
                      <a:lnTo>
                        <a:pt x="2686050" y="1092200"/>
                      </a:lnTo>
                      <a:lnTo>
                        <a:pt x="2595562" y="1092200"/>
                      </a:lnTo>
                      <a:lnTo>
                        <a:pt x="2043112" y="539750"/>
                      </a:lnTo>
                      <a:lnTo>
                        <a:pt x="2043112" y="101600"/>
                      </a:lnTo>
                      <a:lnTo>
                        <a:pt x="1562100" y="101600"/>
                      </a:lnTo>
                      <a:lnTo>
                        <a:pt x="1562100" y="230188"/>
                      </a:lnTo>
                      <a:lnTo>
                        <a:pt x="1135062" y="0"/>
                      </a:lnTo>
                      <a:lnTo>
                        <a:pt x="0" y="896938"/>
                      </a:lnTo>
                      <a:lnTo>
                        <a:pt x="85725" y="1044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reeform 8">
                  <a:extLst>
                    <a:ext uri="{FF2B5EF4-FFF2-40B4-BE49-F238E27FC236}">
                      <a16:creationId xmlns:a16="http://schemas.microsoft.com/office/drawing/2014/main" id="{0ECDB8B9-79DC-41E9-A52E-1F6FBDAECA56}"/>
                    </a:ext>
                  </a:extLst>
                </p:cNvPr>
                <p:cNvSpPr/>
                <p:nvPr/>
              </p:nvSpPr>
              <p:spPr>
                <a:xfrm>
                  <a:off x="-1228478" y="2113506"/>
                  <a:ext cx="427928" cy="492474"/>
                </a:xfrm>
                <a:custGeom>
                  <a:avLst/>
                  <a:gdLst>
                    <a:gd name="connsiteX0" fmla="*/ 155609 w 427928"/>
                    <a:gd name="connsiteY0" fmla="*/ 70 h 492474"/>
                    <a:gd name="connsiteX1" fmla="*/ 57184 w 427928"/>
                    <a:gd name="connsiteY1" fmla="*/ 111195 h 492474"/>
                    <a:gd name="connsiteX2" fmla="*/ 34 w 427928"/>
                    <a:gd name="connsiteY2" fmla="*/ 235020 h 492474"/>
                    <a:gd name="connsiteX3" fmla="*/ 50834 w 427928"/>
                    <a:gd name="connsiteY3" fmla="*/ 393770 h 492474"/>
                    <a:gd name="connsiteX4" fmla="*/ 171484 w 427928"/>
                    <a:gd name="connsiteY4" fmla="*/ 469970 h 492474"/>
                    <a:gd name="connsiteX5" fmla="*/ 292134 w 427928"/>
                    <a:gd name="connsiteY5" fmla="*/ 492195 h 492474"/>
                    <a:gd name="connsiteX6" fmla="*/ 349284 w 427928"/>
                    <a:gd name="connsiteY6" fmla="*/ 479495 h 492474"/>
                    <a:gd name="connsiteX7" fmla="*/ 412784 w 427928"/>
                    <a:gd name="connsiteY7" fmla="*/ 438220 h 492474"/>
                    <a:gd name="connsiteX8" fmla="*/ 406434 w 427928"/>
                    <a:gd name="connsiteY8" fmla="*/ 422345 h 492474"/>
                    <a:gd name="connsiteX9" fmla="*/ 184184 w 427928"/>
                    <a:gd name="connsiteY9" fmla="*/ 215970 h 492474"/>
                    <a:gd name="connsiteX10" fmla="*/ 168309 w 427928"/>
                    <a:gd name="connsiteY10" fmla="*/ 171520 h 492474"/>
                    <a:gd name="connsiteX11" fmla="*/ 165134 w 427928"/>
                    <a:gd name="connsiteY11" fmla="*/ 95320 h 492474"/>
                    <a:gd name="connsiteX12" fmla="*/ 155609 w 427928"/>
                    <a:gd name="connsiteY12" fmla="*/ 70 h 49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7928" h="492474">
                      <a:moveTo>
                        <a:pt x="155609" y="70"/>
                      </a:moveTo>
                      <a:cubicBezTo>
                        <a:pt x="137617" y="2716"/>
                        <a:pt x="83113" y="72037"/>
                        <a:pt x="57184" y="111195"/>
                      </a:cubicBezTo>
                      <a:cubicBezTo>
                        <a:pt x="31255" y="150353"/>
                        <a:pt x="1092" y="187924"/>
                        <a:pt x="34" y="235020"/>
                      </a:cubicBezTo>
                      <a:cubicBezTo>
                        <a:pt x="-1024" y="282116"/>
                        <a:pt x="22259" y="354612"/>
                        <a:pt x="50834" y="393770"/>
                      </a:cubicBezTo>
                      <a:cubicBezTo>
                        <a:pt x="79409" y="432928"/>
                        <a:pt x="131267" y="453566"/>
                        <a:pt x="171484" y="469970"/>
                      </a:cubicBezTo>
                      <a:cubicBezTo>
                        <a:pt x="211701" y="486374"/>
                        <a:pt x="262501" y="490608"/>
                        <a:pt x="292134" y="492195"/>
                      </a:cubicBezTo>
                      <a:cubicBezTo>
                        <a:pt x="321767" y="493782"/>
                        <a:pt x="329176" y="488491"/>
                        <a:pt x="349284" y="479495"/>
                      </a:cubicBezTo>
                      <a:cubicBezTo>
                        <a:pt x="369392" y="470499"/>
                        <a:pt x="403259" y="447745"/>
                        <a:pt x="412784" y="438220"/>
                      </a:cubicBezTo>
                      <a:cubicBezTo>
                        <a:pt x="422309" y="428695"/>
                        <a:pt x="444534" y="459387"/>
                        <a:pt x="406434" y="422345"/>
                      </a:cubicBezTo>
                      <a:cubicBezTo>
                        <a:pt x="368334" y="385303"/>
                        <a:pt x="223872" y="257774"/>
                        <a:pt x="184184" y="215970"/>
                      </a:cubicBezTo>
                      <a:cubicBezTo>
                        <a:pt x="144496" y="174166"/>
                        <a:pt x="171484" y="191628"/>
                        <a:pt x="168309" y="171520"/>
                      </a:cubicBezTo>
                      <a:cubicBezTo>
                        <a:pt x="165134" y="151412"/>
                        <a:pt x="165663" y="120720"/>
                        <a:pt x="165134" y="95320"/>
                      </a:cubicBezTo>
                      <a:cubicBezTo>
                        <a:pt x="164605" y="69920"/>
                        <a:pt x="173601" y="-2576"/>
                        <a:pt x="155609" y="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0" name="Group 9">
                  <a:extLst>
                    <a:ext uri="{FF2B5EF4-FFF2-40B4-BE49-F238E27FC236}">
                      <a16:creationId xmlns:a16="http://schemas.microsoft.com/office/drawing/2014/main" id="{8C0461CC-9843-4EDA-ACCA-A7F27C01F31C}"/>
                    </a:ext>
                  </a:extLst>
                </p:cNvPr>
                <p:cNvGrpSpPr/>
                <p:nvPr/>
              </p:nvGrpSpPr>
              <p:grpSpPr>
                <a:xfrm>
                  <a:off x="-2373102" y="2524096"/>
                  <a:ext cx="492747" cy="482717"/>
                  <a:chOff x="4307387" y="2033964"/>
                  <a:chExt cx="492747" cy="482717"/>
                </a:xfrm>
              </p:grpSpPr>
              <p:sp>
                <p:nvSpPr>
                  <p:cNvPr id="12" name="Rectangle 11">
                    <a:extLst>
                      <a:ext uri="{FF2B5EF4-FFF2-40B4-BE49-F238E27FC236}">
                        <a16:creationId xmlns:a16="http://schemas.microsoft.com/office/drawing/2014/main" id="{35432669-A392-47A7-85E2-D50F4C46659B}"/>
                      </a:ext>
                    </a:extLst>
                  </p:cNvPr>
                  <p:cNvSpPr/>
                  <p:nvPr/>
                </p:nvSpPr>
                <p:spPr>
                  <a:xfrm>
                    <a:off x="4307387" y="2033964"/>
                    <a:ext cx="492747" cy="482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0BDE146E-76DD-4DEB-83BC-0EA8FF3F3063}"/>
                      </a:ext>
                    </a:extLst>
                  </p:cNvPr>
                  <p:cNvSpPr/>
                  <p:nvPr/>
                </p:nvSpPr>
                <p:spPr>
                  <a:xfrm>
                    <a:off x="4451323" y="2173759"/>
                    <a:ext cx="209434" cy="204240"/>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1" name="Freeform 10">
                  <a:extLst>
                    <a:ext uri="{FF2B5EF4-FFF2-40B4-BE49-F238E27FC236}">
                      <a16:creationId xmlns:a16="http://schemas.microsoft.com/office/drawing/2014/main" id="{C47E22E3-082C-46BC-BEA0-E1B46C7812E4}"/>
                    </a:ext>
                  </a:extLst>
                </p:cNvPr>
                <p:cNvSpPr/>
                <p:nvPr/>
              </p:nvSpPr>
              <p:spPr>
                <a:xfrm>
                  <a:off x="-2466288" y="3666203"/>
                  <a:ext cx="266700" cy="311944"/>
                </a:xfrm>
                <a:custGeom>
                  <a:avLst/>
                  <a:gdLst>
                    <a:gd name="connsiteX0" fmla="*/ 266700 w 266700"/>
                    <a:gd name="connsiteY0" fmla="*/ 97631 h 311944"/>
                    <a:gd name="connsiteX1" fmla="*/ 266700 w 266700"/>
                    <a:gd name="connsiteY1" fmla="*/ 311944 h 311944"/>
                    <a:gd name="connsiteX2" fmla="*/ 85725 w 266700"/>
                    <a:gd name="connsiteY2" fmla="*/ 311944 h 311944"/>
                    <a:gd name="connsiteX3" fmla="*/ 85725 w 266700"/>
                    <a:gd name="connsiteY3" fmla="*/ 276225 h 311944"/>
                    <a:gd name="connsiteX4" fmla="*/ 190500 w 266700"/>
                    <a:gd name="connsiteY4" fmla="*/ 276225 h 311944"/>
                    <a:gd name="connsiteX5" fmla="*/ 104775 w 266700"/>
                    <a:gd name="connsiteY5" fmla="*/ 190500 h 311944"/>
                    <a:gd name="connsiteX6" fmla="*/ 0 w 266700"/>
                    <a:gd name="connsiteY6" fmla="*/ 190500 h 311944"/>
                    <a:gd name="connsiteX7" fmla="*/ 0 w 266700"/>
                    <a:gd name="connsiteY7" fmla="*/ 140494 h 311944"/>
                    <a:gd name="connsiteX8" fmla="*/ 69056 w 266700"/>
                    <a:gd name="connsiteY8" fmla="*/ 140494 h 311944"/>
                    <a:gd name="connsiteX9" fmla="*/ 69056 w 266700"/>
                    <a:gd name="connsiteY9" fmla="*/ 104775 h 311944"/>
                    <a:gd name="connsiteX10" fmla="*/ 130969 w 266700"/>
                    <a:gd name="connsiteY10" fmla="*/ 104775 h 311944"/>
                    <a:gd name="connsiteX11" fmla="*/ 130969 w 266700"/>
                    <a:gd name="connsiteY11" fmla="*/ 64294 h 311944"/>
                    <a:gd name="connsiteX12" fmla="*/ 83344 w 266700"/>
                    <a:gd name="connsiteY12" fmla="*/ 64294 h 311944"/>
                    <a:gd name="connsiteX13" fmla="*/ 83344 w 266700"/>
                    <a:gd name="connsiteY13" fmla="*/ 0 h 311944"/>
                    <a:gd name="connsiteX14" fmla="*/ 154781 w 266700"/>
                    <a:gd name="connsiteY14" fmla="*/ 0 h 311944"/>
                    <a:gd name="connsiteX15" fmla="*/ 266700 w 266700"/>
                    <a:gd name="connsiteY15" fmla="*/ 97631 h 3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700" h="311944">
                      <a:moveTo>
                        <a:pt x="266700" y="97631"/>
                      </a:moveTo>
                      <a:lnTo>
                        <a:pt x="266700" y="311944"/>
                      </a:lnTo>
                      <a:lnTo>
                        <a:pt x="85725" y="311944"/>
                      </a:lnTo>
                      <a:lnTo>
                        <a:pt x="85725" y="276225"/>
                      </a:lnTo>
                      <a:lnTo>
                        <a:pt x="190500" y="276225"/>
                      </a:lnTo>
                      <a:lnTo>
                        <a:pt x="104775" y="190500"/>
                      </a:lnTo>
                      <a:lnTo>
                        <a:pt x="0" y="190500"/>
                      </a:lnTo>
                      <a:lnTo>
                        <a:pt x="0" y="140494"/>
                      </a:lnTo>
                      <a:lnTo>
                        <a:pt x="69056" y="140494"/>
                      </a:lnTo>
                      <a:lnTo>
                        <a:pt x="69056" y="104775"/>
                      </a:lnTo>
                      <a:lnTo>
                        <a:pt x="130969" y="104775"/>
                      </a:lnTo>
                      <a:lnTo>
                        <a:pt x="130969" y="64294"/>
                      </a:lnTo>
                      <a:lnTo>
                        <a:pt x="83344" y="64294"/>
                      </a:lnTo>
                      <a:lnTo>
                        <a:pt x="83344" y="0"/>
                      </a:lnTo>
                      <a:lnTo>
                        <a:pt x="154781" y="0"/>
                      </a:lnTo>
                      <a:lnTo>
                        <a:pt x="266700" y="97631"/>
                      </a:lnTo>
                      <a:close/>
                    </a:path>
                  </a:pathLst>
                </a:cu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4" name="Rectangle 33">
                <a:extLst>
                  <a:ext uri="{FF2B5EF4-FFF2-40B4-BE49-F238E27FC236}">
                    <a16:creationId xmlns:a16="http://schemas.microsoft.com/office/drawing/2014/main" id="{54EEC395-BD3E-46C9-91D5-843BF564C4F6}"/>
                  </a:ext>
                </a:extLst>
              </p:cNvPr>
              <p:cNvSpPr/>
              <p:nvPr/>
            </p:nvSpPr>
            <p:spPr>
              <a:xfrm>
                <a:off x="1436527" y="571236"/>
                <a:ext cx="2999427" cy="566021"/>
              </a:xfrm>
              <a:prstGeom prst="rect">
                <a:avLst/>
              </a:prstGeom>
            </p:spPr>
            <p:txBody>
              <a:bodyPr wrap="none">
                <a:spAutoFit/>
              </a:bodyPr>
              <a:lstStyle/>
              <a:p>
                <a:pPr>
                  <a:lnSpc>
                    <a:spcPct val="150000"/>
                  </a:lnSpc>
                </a:pPr>
                <a:r>
                  <a:rPr lang="en-US" sz="3200" b="1" dirty="0" err="1">
                    <a:solidFill>
                      <a:srgbClr val="00A651"/>
                    </a:solidFill>
                  </a:rPr>
                  <a:t>Hoạt</a:t>
                </a:r>
                <a:r>
                  <a:rPr lang="en-US" sz="3200" b="1" dirty="0">
                    <a:solidFill>
                      <a:srgbClr val="00A651"/>
                    </a:solidFill>
                  </a:rPr>
                  <a:t> </a:t>
                </a:r>
                <a:r>
                  <a:rPr lang="en-US" sz="3200" b="1" dirty="0" err="1">
                    <a:solidFill>
                      <a:srgbClr val="00A651"/>
                    </a:solidFill>
                  </a:rPr>
                  <a:t>động</a:t>
                </a:r>
                <a:r>
                  <a:rPr lang="en-US" sz="3200" b="1" dirty="0">
                    <a:solidFill>
                      <a:srgbClr val="00A651"/>
                    </a:solidFill>
                  </a:rPr>
                  <a:t> </a:t>
                </a:r>
                <a:r>
                  <a:rPr lang="en-US" sz="3200" b="1" dirty="0" err="1">
                    <a:solidFill>
                      <a:srgbClr val="00A651"/>
                    </a:solidFill>
                  </a:rPr>
                  <a:t>sau</a:t>
                </a:r>
                <a:r>
                  <a:rPr lang="en-US" sz="3200" b="1" dirty="0">
                    <a:solidFill>
                      <a:srgbClr val="00A651"/>
                    </a:solidFill>
                  </a:rPr>
                  <a:t> </a:t>
                </a:r>
                <a:r>
                  <a:rPr lang="en-US" sz="3200" b="1" dirty="0" err="1">
                    <a:solidFill>
                      <a:srgbClr val="00A651"/>
                    </a:solidFill>
                  </a:rPr>
                  <a:t>giờ</a:t>
                </a:r>
                <a:r>
                  <a:rPr lang="en-US" sz="3200" b="1" dirty="0">
                    <a:solidFill>
                      <a:srgbClr val="00A651"/>
                    </a:solidFill>
                  </a:rPr>
                  <a:t> </a:t>
                </a:r>
                <a:r>
                  <a:rPr lang="en-US" sz="3200" b="1" dirty="0" err="1">
                    <a:solidFill>
                      <a:srgbClr val="00A651"/>
                    </a:solidFill>
                  </a:rPr>
                  <a:t>học</a:t>
                </a:r>
                <a:endParaRPr lang="en-US" sz="3200" b="1" dirty="0">
                  <a:solidFill>
                    <a:srgbClr val="00A651"/>
                  </a:solidFill>
                </a:endParaRPr>
              </a:p>
            </p:txBody>
          </p:sp>
        </p:grpSp>
        <p:sp>
          <p:nvSpPr>
            <p:cNvPr id="36" name="TextBox 35">
              <a:extLst>
                <a:ext uri="{FF2B5EF4-FFF2-40B4-BE49-F238E27FC236}">
                  <a16:creationId xmlns:a16="http://schemas.microsoft.com/office/drawing/2014/main" id="{5F9BACBD-7E6D-47DD-90A1-D6EFC17CEBF7}"/>
                </a:ext>
              </a:extLst>
            </p:cNvPr>
            <p:cNvSpPr txBox="1"/>
            <p:nvPr/>
          </p:nvSpPr>
          <p:spPr>
            <a:xfrm>
              <a:off x="792337" y="1216840"/>
              <a:ext cx="7900907" cy="438581"/>
            </a:xfrm>
            <a:prstGeom prst="rect">
              <a:avLst/>
            </a:prstGeom>
            <a:noFill/>
          </p:spPr>
          <p:txBody>
            <a:bodyPr wrap="square" rtlCol="0">
              <a:spAutoFit/>
            </a:bodyPr>
            <a:lstStyle/>
            <a:p>
              <a:r>
                <a:rPr lang="vi-VN" sz="3200" dirty="0"/>
                <a:t>Về nhà, tự phục vụ bản thân với các công việc phù hợp.</a:t>
              </a:r>
            </a:p>
          </p:txBody>
        </p:sp>
      </p:grpSp>
    </p:spTree>
    <p:extLst>
      <p:ext uri="{BB962C8B-B14F-4D97-AF65-F5344CB8AC3E}">
        <p14:creationId xmlns:p14="http://schemas.microsoft.com/office/powerpoint/2010/main" val="232766697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1000"/>
                                        <p:tgtEl>
                                          <p:spTgt spid="1032"/>
                                        </p:tgtEl>
                                      </p:cBhvr>
                                    </p:animEffect>
                                    <p:anim calcmode="lin" valueType="num">
                                      <p:cBhvr>
                                        <p:cTn id="25" dur="1000" fill="hold"/>
                                        <p:tgtEl>
                                          <p:spTgt spid="1032"/>
                                        </p:tgtEl>
                                        <p:attrNameLst>
                                          <p:attrName>ppt_x</p:attrName>
                                        </p:attrNameLst>
                                      </p:cBhvr>
                                      <p:tavLst>
                                        <p:tav tm="0">
                                          <p:val>
                                            <p:strVal val="#ppt_x"/>
                                          </p:val>
                                        </p:tav>
                                        <p:tav tm="100000">
                                          <p:val>
                                            <p:strVal val="#ppt_x"/>
                                          </p:val>
                                        </p:tav>
                                      </p:tavLst>
                                    </p:anim>
                                    <p:anim calcmode="lin" valueType="num">
                                      <p:cBhvr>
                                        <p:cTn id="26" dur="1000" fill="hold"/>
                                        <p:tgtEl>
                                          <p:spTgt spid="103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fade">
                                      <p:cBhvr>
                                        <p:cTn id="29" dur="1000"/>
                                        <p:tgtEl>
                                          <p:spTgt spid="1030"/>
                                        </p:tgtEl>
                                      </p:cBhvr>
                                    </p:animEffect>
                                    <p:anim calcmode="lin" valueType="num">
                                      <p:cBhvr>
                                        <p:cTn id="30" dur="1000" fill="hold"/>
                                        <p:tgtEl>
                                          <p:spTgt spid="1030"/>
                                        </p:tgtEl>
                                        <p:attrNameLst>
                                          <p:attrName>ppt_x</p:attrName>
                                        </p:attrNameLst>
                                      </p:cBhvr>
                                      <p:tavLst>
                                        <p:tav tm="0">
                                          <p:val>
                                            <p:strVal val="#ppt_x"/>
                                          </p:val>
                                        </p:tav>
                                        <p:tav tm="100000">
                                          <p:val>
                                            <p:strVal val="#ppt_x"/>
                                          </p:val>
                                        </p:tav>
                                      </p:tavLst>
                                    </p:anim>
                                    <p:anim calcmode="lin" valueType="num">
                                      <p:cBhvr>
                                        <p:cTn id="31"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28" y="359836"/>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48861" y="3006461"/>
            <a:ext cx="3935844"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HĐ</a:t>
            </a:r>
            <a:r>
              <a:rPr kumimoji="0" lang="en-US" sz="6600" b="1" i="0" u="none" strike="noStrike" kern="1200" cap="none" spc="0" normalizeH="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Về</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nhà</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68239" y="2713420"/>
            <a:ext cx="7818554" cy="3704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94428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7746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197D-0B5B-4037-B3CC-09703ADDA977}"/>
              </a:ext>
            </a:extLst>
          </p:cNvPr>
          <p:cNvSpPr>
            <a:spLocks noGrp="1"/>
          </p:cNvSpPr>
          <p:nvPr>
            <p:ph type="ctrTitle"/>
          </p:nvPr>
        </p:nvSpPr>
        <p:spPr>
          <a:xfrm>
            <a:off x="598572" y="3198919"/>
            <a:ext cx="4876800" cy="1902000"/>
          </a:xfrm>
        </p:spPr>
        <p:txBody>
          <a:bodyPr/>
          <a:lstStyle/>
          <a:p>
            <a:r>
              <a:rPr lang="vi-VN" dirty="0"/>
              <a:t>Bài 13: Em tự làm lấy việc của mình</a:t>
            </a:r>
          </a:p>
        </p:txBody>
      </p:sp>
      <p:sp>
        <p:nvSpPr>
          <p:cNvPr id="5" name="Subtitle 4">
            <a:extLst>
              <a:ext uri="{FF2B5EF4-FFF2-40B4-BE49-F238E27FC236}">
                <a16:creationId xmlns:a16="http://schemas.microsoft.com/office/drawing/2014/main" id="{58487376-B8ED-4829-94EF-B93AC3609467}"/>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3580760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9B83-D36A-42E3-B646-56E2DE4A03EE}"/>
              </a:ext>
            </a:extLst>
          </p:cNvPr>
          <p:cNvSpPr>
            <a:spLocks noGrp="1"/>
          </p:cNvSpPr>
          <p:nvPr>
            <p:ph type="title"/>
          </p:nvPr>
        </p:nvSpPr>
        <p:spPr/>
        <p:txBody>
          <a:bodyPr/>
          <a:lstStyle/>
          <a:p>
            <a:endParaRPr lang="en-US"/>
          </a:p>
        </p:txBody>
      </p:sp>
      <p:pic>
        <p:nvPicPr>
          <p:cNvPr id="3" name="Video bài 13">
            <a:hlinkClick r:id="" action="ppaction://media"/>
            <a:extLst>
              <a:ext uri="{FF2B5EF4-FFF2-40B4-BE49-F238E27FC236}">
                <a16:creationId xmlns:a16="http://schemas.microsoft.com/office/drawing/2014/main" id="{0C106C6F-C811-4D43-86D2-0A0AEFF33C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400" y="505035"/>
            <a:ext cx="10938557" cy="6152939"/>
          </a:xfrm>
          <a:prstGeom prst="rect">
            <a:avLst/>
          </a:prstGeom>
        </p:spPr>
      </p:pic>
    </p:spTree>
    <p:extLst>
      <p:ext uri="{BB962C8B-B14F-4D97-AF65-F5344CB8AC3E}">
        <p14:creationId xmlns:p14="http://schemas.microsoft.com/office/powerpoint/2010/main" val="1575599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4CFF77-BAFD-498D-83ED-1509D2CA2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932" y="320015"/>
            <a:ext cx="1092352" cy="1206668"/>
          </a:xfrm>
          <a:prstGeom prst="rect">
            <a:avLst/>
          </a:prstGeom>
        </p:spPr>
      </p:pic>
      <p:sp>
        <p:nvSpPr>
          <p:cNvPr id="3" name="TextBox 2">
            <a:extLst>
              <a:ext uri="{FF2B5EF4-FFF2-40B4-BE49-F238E27FC236}">
                <a16:creationId xmlns:a16="http://schemas.microsoft.com/office/drawing/2014/main" id="{2C60BB4B-C1C6-4CBB-801E-3669789B156E}"/>
              </a:ext>
            </a:extLst>
          </p:cNvPr>
          <p:cNvSpPr txBox="1"/>
          <p:nvPr/>
        </p:nvSpPr>
        <p:spPr>
          <a:xfrm>
            <a:off x="525193" y="751624"/>
            <a:ext cx="11666807" cy="2713756"/>
          </a:xfrm>
          <a:prstGeom prst="rect">
            <a:avLst/>
          </a:prstGeom>
          <a:noFill/>
        </p:spPr>
        <p:txBody>
          <a:bodyPr wrap="square" rtlCol="0">
            <a:spAutoFit/>
          </a:bodyPr>
          <a:lstStyle/>
          <a:p>
            <a:r>
              <a:rPr lang="en-US" sz="3200" b="1" dirty="0">
                <a:solidFill>
                  <a:srgbClr val="FF7C0A"/>
                </a:solidFill>
              </a:rPr>
              <a:t>            </a:t>
            </a:r>
            <a:r>
              <a:rPr lang="en-US" sz="3200" b="1" dirty="0" err="1">
                <a:solidFill>
                  <a:srgbClr val="FF7C0A"/>
                </a:solidFill>
              </a:rPr>
              <a:t>Hoạt</a:t>
            </a:r>
            <a:r>
              <a:rPr lang="en-US" sz="3200" b="1" dirty="0">
                <a:solidFill>
                  <a:srgbClr val="FF7C0A"/>
                </a:solidFill>
              </a:rPr>
              <a:t> </a:t>
            </a:r>
            <a:r>
              <a:rPr lang="en-US" sz="3200" b="1" dirty="0" err="1">
                <a:solidFill>
                  <a:srgbClr val="FF7C0A"/>
                </a:solidFill>
              </a:rPr>
              <a:t>động</a:t>
            </a:r>
            <a:r>
              <a:rPr lang="en-US" sz="3200" b="1" dirty="0">
                <a:solidFill>
                  <a:srgbClr val="FF7C0A"/>
                </a:solidFill>
              </a:rPr>
              <a:t> </a:t>
            </a:r>
            <a:r>
              <a:rPr lang="en-US" sz="3200" b="1" dirty="0" err="1">
                <a:solidFill>
                  <a:srgbClr val="FF7C0A"/>
                </a:solidFill>
              </a:rPr>
              <a:t>giáo</a:t>
            </a:r>
            <a:r>
              <a:rPr lang="en-US" sz="3200" b="1" dirty="0">
                <a:solidFill>
                  <a:srgbClr val="FF7C0A"/>
                </a:solidFill>
              </a:rPr>
              <a:t> </a:t>
            </a:r>
            <a:r>
              <a:rPr lang="en-US" sz="3200" b="1" dirty="0" err="1">
                <a:solidFill>
                  <a:srgbClr val="FF7C0A"/>
                </a:solidFill>
              </a:rPr>
              <a:t>dục</a:t>
            </a:r>
            <a:r>
              <a:rPr lang="en-US" sz="3200" b="1" dirty="0">
                <a:solidFill>
                  <a:srgbClr val="FF7C0A"/>
                </a:solidFill>
              </a:rPr>
              <a:t> </a:t>
            </a:r>
            <a:r>
              <a:rPr lang="en-US" sz="3200" b="1" dirty="0" err="1">
                <a:solidFill>
                  <a:srgbClr val="FF7C0A"/>
                </a:solidFill>
              </a:rPr>
              <a:t>theo</a:t>
            </a:r>
            <a:r>
              <a:rPr lang="en-US" sz="3200" b="1" dirty="0">
                <a:solidFill>
                  <a:srgbClr val="FF7C0A"/>
                </a:solidFill>
              </a:rPr>
              <a:t> </a:t>
            </a:r>
            <a:r>
              <a:rPr lang="en-US" sz="3200" b="1" dirty="0" err="1">
                <a:solidFill>
                  <a:srgbClr val="FF7C0A"/>
                </a:solidFill>
              </a:rPr>
              <a:t>chủ</a:t>
            </a:r>
            <a:r>
              <a:rPr lang="en-US" sz="3200" b="1" dirty="0">
                <a:solidFill>
                  <a:srgbClr val="FF7C0A"/>
                </a:solidFill>
              </a:rPr>
              <a:t> </a:t>
            </a:r>
            <a:r>
              <a:rPr lang="en-US" sz="3200" b="1" dirty="0" err="1">
                <a:solidFill>
                  <a:srgbClr val="FF7C0A"/>
                </a:solidFill>
              </a:rPr>
              <a:t>đề</a:t>
            </a:r>
            <a:endParaRPr lang="en-US" sz="3200" b="1" dirty="0">
              <a:solidFill>
                <a:srgbClr val="FF7C0A"/>
              </a:solidFill>
            </a:endParaRPr>
          </a:p>
          <a:p>
            <a:pPr>
              <a:lnSpc>
                <a:spcPct val="150000"/>
              </a:lnSpc>
            </a:pPr>
            <a:r>
              <a:rPr lang="en-US" sz="3200" dirty="0">
                <a:solidFill>
                  <a:schemeClr val="tx2">
                    <a:lumMod val="10000"/>
                  </a:schemeClr>
                </a:solidFill>
              </a:rPr>
              <a:t>1. Nghe </a:t>
            </a:r>
            <a:r>
              <a:rPr lang="vi-VN" sz="3200" dirty="0">
                <a:solidFill>
                  <a:schemeClr val="tx2">
                    <a:lumMod val="10000"/>
                  </a:schemeClr>
                </a:solidFill>
              </a:rPr>
              <a:t>câu chuyện </a:t>
            </a:r>
            <a:r>
              <a:rPr lang="vi-VN" sz="3200" i="1" dirty="0">
                <a:solidFill>
                  <a:schemeClr val="tx2">
                    <a:lumMod val="10000"/>
                  </a:schemeClr>
                </a:solidFill>
              </a:rPr>
              <a:t>Bạn nhỏ hay gọi “Mẹ ơi!”.</a:t>
            </a:r>
          </a:p>
          <a:p>
            <a:pPr marL="457189" indent="-457189">
              <a:lnSpc>
                <a:spcPct val="150000"/>
              </a:lnSpc>
              <a:buFontTx/>
              <a:buChar char="-"/>
            </a:pPr>
            <a:r>
              <a:rPr lang="vi-VN" sz="3200" dirty="0">
                <a:solidFill>
                  <a:schemeClr val="tx2">
                    <a:lumMod val="10000"/>
                  </a:schemeClr>
                </a:solidFill>
              </a:rPr>
              <a:t>Nghe kể chuyện.</a:t>
            </a:r>
          </a:p>
          <a:p>
            <a:pPr>
              <a:lnSpc>
                <a:spcPct val="150000"/>
              </a:lnSpc>
            </a:pPr>
            <a:endParaRPr lang="vi-VN" sz="3200" dirty="0">
              <a:solidFill>
                <a:schemeClr val="tx2">
                  <a:lumMod val="10000"/>
                </a:schemeClr>
              </a:solidFill>
            </a:endParaRPr>
          </a:p>
        </p:txBody>
      </p:sp>
      <p:pic>
        <p:nvPicPr>
          <p:cNvPr id="4" name="Picture 3">
            <a:extLst>
              <a:ext uri="{FF2B5EF4-FFF2-40B4-BE49-F238E27FC236}">
                <a16:creationId xmlns:a16="http://schemas.microsoft.com/office/drawing/2014/main" id="{32414616-F0D1-446A-82F2-996EB772F09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b="3430"/>
          <a:stretch/>
        </p:blipFill>
        <p:spPr>
          <a:xfrm>
            <a:off x="961698" y="2878794"/>
            <a:ext cx="10268604" cy="2579253"/>
          </a:xfrm>
          <a:prstGeom prst="rect">
            <a:avLst/>
          </a:prstGeom>
        </p:spPr>
      </p:pic>
    </p:spTree>
    <p:extLst>
      <p:ext uri="{BB962C8B-B14F-4D97-AF65-F5344CB8AC3E}">
        <p14:creationId xmlns:p14="http://schemas.microsoft.com/office/powerpoint/2010/main" val="25208149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36C71FF1-20C9-4327-9AD4-9017A1AEE793}"/>
              </a:ext>
            </a:extLst>
          </p:cNvPr>
          <p:cNvSpPr txBox="1"/>
          <p:nvPr/>
        </p:nvSpPr>
        <p:spPr>
          <a:xfrm>
            <a:off x="4763387" y="504115"/>
            <a:ext cx="7017488" cy="1077218"/>
          </a:xfrm>
          <a:prstGeom prst="rect">
            <a:avLst/>
          </a:prstGeom>
          <a:noFill/>
        </p:spPr>
        <p:txBody>
          <a:bodyPr wrap="square" rtlCol="0">
            <a:spAutoFit/>
          </a:bodyPr>
          <a:lstStyle/>
          <a:p>
            <a:r>
              <a:rPr lang="vi-VN" sz="3200" dirty="0"/>
              <a:t>+ Em có nhận xét gì về bạn nhỏ trong câu chuyện trên?</a:t>
            </a:r>
          </a:p>
        </p:txBody>
      </p:sp>
      <p:grpSp>
        <p:nvGrpSpPr>
          <p:cNvPr id="40" name="Group 39">
            <a:extLst>
              <a:ext uri="{FF2B5EF4-FFF2-40B4-BE49-F238E27FC236}">
                <a16:creationId xmlns:a16="http://schemas.microsoft.com/office/drawing/2014/main" id="{26CF4192-5161-4BB3-B808-29F71B0F2D4D}"/>
              </a:ext>
            </a:extLst>
          </p:cNvPr>
          <p:cNvGrpSpPr/>
          <p:nvPr/>
        </p:nvGrpSpPr>
        <p:grpSpPr>
          <a:xfrm>
            <a:off x="9206026" y="1088755"/>
            <a:ext cx="2148892" cy="2153979"/>
            <a:chOff x="6904519" y="816566"/>
            <a:chExt cx="1611669" cy="1615484"/>
          </a:xfrm>
        </p:grpSpPr>
        <p:pic>
          <p:nvPicPr>
            <p:cNvPr id="37" name="Picture 36">
              <a:extLst>
                <a:ext uri="{FF2B5EF4-FFF2-40B4-BE49-F238E27FC236}">
                  <a16:creationId xmlns:a16="http://schemas.microsoft.com/office/drawing/2014/main" id="{D3793DFF-8911-4645-A108-1443A668E5DB}"/>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1441" r="35227" b="3430"/>
            <a:stretch/>
          </p:blipFill>
          <p:spPr>
            <a:xfrm>
              <a:off x="6962182" y="816566"/>
              <a:ext cx="1500624" cy="1615484"/>
            </a:xfrm>
            <a:prstGeom prst="rect">
              <a:avLst/>
            </a:prstGeom>
          </p:spPr>
        </p:pic>
        <p:sp>
          <p:nvSpPr>
            <p:cNvPr id="38" name="Oval 37">
              <a:extLst>
                <a:ext uri="{FF2B5EF4-FFF2-40B4-BE49-F238E27FC236}">
                  <a16:creationId xmlns:a16="http://schemas.microsoft.com/office/drawing/2014/main" id="{8347801B-2240-4477-AC11-B5E2E6B13569}"/>
                </a:ext>
              </a:extLst>
            </p:cNvPr>
            <p:cNvSpPr/>
            <p:nvPr/>
          </p:nvSpPr>
          <p:spPr>
            <a:xfrm>
              <a:off x="8277964" y="1254125"/>
              <a:ext cx="238224" cy="2476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9" name="Oval 38">
              <a:extLst>
                <a:ext uri="{FF2B5EF4-FFF2-40B4-BE49-F238E27FC236}">
                  <a16:creationId xmlns:a16="http://schemas.microsoft.com/office/drawing/2014/main" id="{3DD3A9D0-A2D1-4A72-97C9-77F634BFADA4}"/>
                </a:ext>
              </a:extLst>
            </p:cNvPr>
            <p:cNvSpPr/>
            <p:nvPr/>
          </p:nvSpPr>
          <p:spPr>
            <a:xfrm>
              <a:off x="6904519" y="1130300"/>
              <a:ext cx="238224" cy="2476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grpSp>
      <p:sp>
        <p:nvSpPr>
          <p:cNvPr id="41" name="TextBox 40">
            <a:extLst>
              <a:ext uri="{FF2B5EF4-FFF2-40B4-BE49-F238E27FC236}">
                <a16:creationId xmlns:a16="http://schemas.microsoft.com/office/drawing/2014/main" id="{1C6FC931-327B-43FB-B217-493944F6BD03}"/>
              </a:ext>
            </a:extLst>
          </p:cNvPr>
          <p:cNvSpPr txBox="1"/>
          <p:nvPr/>
        </p:nvSpPr>
        <p:spPr>
          <a:xfrm>
            <a:off x="3323700" y="1837267"/>
            <a:ext cx="6157563" cy="1077218"/>
          </a:xfrm>
          <a:prstGeom prst="rect">
            <a:avLst/>
          </a:prstGeom>
          <a:noFill/>
        </p:spPr>
        <p:txBody>
          <a:bodyPr wrap="square" rtlCol="0">
            <a:spAutoFit/>
          </a:bodyPr>
          <a:lstStyle/>
          <a:p>
            <a:r>
              <a:rPr lang="vi-VN" sz="3200" dirty="0">
                <a:solidFill>
                  <a:srgbClr val="FF0000"/>
                </a:solidFill>
                <a:sym typeface="Wingdings" panose="05000000000000000000" pitchFamily="2" charset="2"/>
              </a:rPr>
              <a:t> Bạn nhỏ chưa tự giác làm được những việc có thể tự làm.</a:t>
            </a:r>
            <a:endParaRPr lang="vi-VN" sz="3200" dirty="0">
              <a:solidFill>
                <a:srgbClr val="FF0000"/>
              </a:solidFill>
            </a:endParaRPr>
          </a:p>
        </p:txBody>
      </p:sp>
      <p:sp>
        <p:nvSpPr>
          <p:cNvPr id="42" name="TextBox 41">
            <a:extLst>
              <a:ext uri="{FF2B5EF4-FFF2-40B4-BE49-F238E27FC236}">
                <a16:creationId xmlns:a16="http://schemas.microsoft.com/office/drawing/2014/main" id="{63317454-4D29-4759-A5E8-B9D74CC09124}"/>
              </a:ext>
            </a:extLst>
          </p:cNvPr>
          <p:cNvSpPr txBox="1"/>
          <p:nvPr/>
        </p:nvSpPr>
        <p:spPr>
          <a:xfrm>
            <a:off x="686687" y="3202544"/>
            <a:ext cx="7017488" cy="584775"/>
          </a:xfrm>
          <a:prstGeom prst="rect">
            <a:avLst/>
          </a:prstGeom>
          <a:noFill/>
        </p:spPr>
        <p:txBody>
          <a:bodyPr wrap="square" rtlCol="0">
            <a:spAutoFit/>
          </a:bodyPr>
          <a:lstStyle/>
          <a:p>
            <a:r>
              <a:rPr lang="vi-VN" sz="3200" dirty="0"/>
              <a:t>+ Em có lời khuyên gì cho bạn ấy?</a:t>
            </a:r>
          </a:p>
        </p:txBody>
      </p:sp>
      <p:pic>
        <p:nvPicPr>
          <p:cNvPr id="43" name="Picture 2">
            <a:extLst>
              <a:ext uri="{FF2B5EF4-FFF2-40B4-BE49-F238E27FC236}">
                <a16:creationId xmlns:a16="http://schemas.microsoft.com/office/drawing/2014/main" id="{6356B5CE-4BCE-474B-B73B-D2E7A6A9EBD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687" y="3818097"/>
            <a:ext cx="2647507" cy="2647507"/>
          </a:xfrm>
          <a:prstGeom prst="rect">
            <a:avLst/>
          </a:prstGeom>
          <a:noFill/>
          <a:extLst>
            <a:ext uri="{909E8E84-426E-40DD-AFC4-6F175D3DCCD1}">
              <a14:hiddenFill xmlns:a14="http://schemas.microsoft.com/office/drawing/2010/main">
                <a:solidFill>
                  <a:srgbClr val="FFFFFF"/>
                </a:solidFill>
              </a14:hiddenFill>
            </a:ext>
          </a:extLst>
        </p:spPr>
      </p:pic>
      <p:sp>
        <p:nvSpPr>
          <p:cNvPr id="44" name="Speech Bubble: Rectangle with Corners Rounded 43">
            <a:extLst>
              <a:ext uri="{FF2B5EF4-FFF2-40B4-BE49-F238E27FC236}">
                <a16:creationId xmlns:a16="http://schemas.microsoft.com/office/drawing/2014/main" id="{B3E138CA-310A-4AB1-B513-FF61FFE20A7F}"/>
              </a:ext>
            </a:extLst>
          </p:cNvPr>
          <p:cNvSpPr/>
          <p:nvPr/>
        </p:nvSpPr>
        <p:spPr>
          <a:xfrm>
            <a:off x="4356100" y="4165599"/>
            <a:ext cx="7149213" cy="1951148"/>
          </a:xfrm>
          <a:prstGeom prst="wedgeRoundRectCallout">
            <a:avLst>
              <a:gd name="adj1" fmla="val -67198"/>
              <a:gd name="adj2" fmla="val 2345"/>
              <a:gd name="adj3" fmla="val 16667"/>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67" dirty="0">
                <a:solidFill>
                  <a:srgbClr val="FF0000"/>
                </a:solidFill>
              </a:rPr>
              <a:t>Em đã lớn, em cần biết tự làm những việc vừa sức để tự phục vụ cho bản thân mình. Như vậy sẽ tự lập hơn và không phải nhờ đến mẹ nhiều nữa nhé!</a:t>
            </a:r>
          </a:p>
        </p:txBody>
      </p:sp>
    </p:spTree>
    <p:extLst>
      <p:ext uri="{BB962C8B-B14F-4D97-AF65-F5344CB8AC3E}">
        <p14:creationId xmlns:p14="http://schemas.microsoft.com/office/powerpoint/2010/main" val="10612374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1000"/>
                                        <p:tgtEl>
                                          <p:spTgt spid="43"/>
                                        </p:tgtEl>
                                      </p:cBhvr>
                                    </p:animEffect>
                                    <p:anim calcmode="lin" valueType="num">
                                      <p:cBhvr>
                                        <p:cTn id="27" dur="1000" fill="hold"/>
                                        <p:tgtEl>
                                          <p:spTgt spid="43"/>
                                        </p:tgtEl>
                                        <p:attrNameLst>
                                          <p:attrName>ppt_x</p:attrName>
                                        </p:attrNameLst>
                                      </p:cBhvr>
                                      <p:tavLst>
                                        <p:tav tm="0">
                                          <p:val>
                                            <p:strVal val="#ppt_x"/>
                                          </p:val>
                                        </p:tav>
                                        <p:tav tm="100000">
                                          <p:val>
                                            <p:strVal val="#ppt_x"/>
                                          </p:val>
                                        </p:tav>
                                      </p:tavLst>
                                    </p:anim>
                                    <p:anim calcmode="lin" valueType="num">
                                      <p:cBhvr>
                                        <p:cTn id="2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left)">
                                      <p:cBhvr>
                                        <p:cTn id="3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p:bldP spid="42" grpId="0"/>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7D0654-5641-4822-85FE-144FEFB65E61}"/>
              </a:ext>
            </a:extLst>
          </p:cNvPr>
          <p:cNvSpPr/>
          <p:nvPr/>
        </p:nvSpPr>
        <p:spPr>
          <a:xfrm>
            <a:off x="3897297" y="194294"/>
            <a:ext cx="3947664"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Kết</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luận</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E0A7A5D-663E-49B7-B60F-8F75A2FC8654}"/>
              </a:ext>
            </a:extLst>
          </p:cNvPr>
          <p:cNvSpPr txBox="1"/>
          <p:nvPr/>
        </p:nvSpPr>
        <p:spPr>
          <a:xfrm>
            <a:off x="1402672" y="1358283"/>
            <a:ext cx="8487052" cy="1580226"/>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12B6ED00-BEBE-4B1C-AEB6-237EFDA26AB1}"/>
              </a:ext>
            </a:extLst>
          </p:cNvPr>
          <p:cNvSpPr txBox="1"/>
          <p:nvPr/>
        </p:nvSpPr>
        <p:spPr>
          <a:xfrm>
            <a:off x="1402672" y="1606858"/>
            <a:ext cx="10555548" cy="1569660"/>
          </a:xfrm>
          <a:prstGeom prst="rect">
            <a:avLst/>
          </a:prstGeom>
          <a:noFill/>
        </p:spPr>
        <p:txBody>
          <a:bodyPr wrap="square" rtlCol="0">
            <a:spAutoFit/>
          </a:bodyPr>
          <a:lstStyle/>
          <a:p>
            <a:pPr algn="ctr"/>
            <a:r>
              <a:rPr lang="en-US" sz="4800" b="1" dirty="0" err="1">
                <a:solidFill>
                  <a:srgbClr val="000000"/>
                </a:solidFill>
                <a:effectLst/>
              </a:rPr>
              <a:t>Em</a:t>
            </a:r>
            <a:r>
              <a:rPr lang="en-US" sz="4800" b="1" dirty="0">
                <a:solidFill>
                  <a:srgbClr val="000000"/>
                </a:solidFill>
                <a:effectLst/>
              </a:rPr>
              <a:t> </a:t>
            </a:r>
            <a:r>
              <a:rPr lang="en-US" sz="4800" b="1" dirty="0" err="1">
                <a:solidFill>
                  <a:srgbClr val="000000"/>
                </a:solidFill>
                <a:effectLst/>
              </a:rPr>
              <a:t>đã</a:t>
            </a:r>
            <a:r>
              <a:rPr lang="en-US" sz="4800" b="1" dirty="0">
                <a:solidFill>
                  <a:srgbClr val="000000"/>
                </a:solidFill>
                <a:effectLst/>
              </a:rPr>
              <a:t> </a:t>
            </a:r>
            <a:r>
              <a:rPr lang="en-US" sz="4800" b="1" dirty="0" err="1">
                <a:solidFill>
                  <a:srgbClr val="000000"/>
                </a:solidFill>
                <a:effectLst/>
              </a:rPr>
              <a:t>lớn</a:t>
            </a:r>
            <a:r>
              <a:rPr lang="en-US" sz="4800" b="1" dirty="0">
                <a:solidFill>
                  <a:srgbClr val="000000"/>
                </a:solidFill>
                <a:effectLst/>
              </a:rPr>
              <a:t>, </a:t>
            </a:r>
            <a:r>
              <a:rPr lang="en-US" sz="4800" b="1" dirty="0" err="1">
                <a:solidFill>
                  <a:srgbClr val="000000"/>
                </a:solidFill>
                <a:effectLst/>
              </a:rPr>
              <a:t>em</a:t>
            </a:r>
            <a:r>
              <a:rPr lang="en-US" sz="4800" b="1" dirty="0">
                <a:solidFill>
                  <a:srgbClr val="000000"/>
                </a:solidFill>
                <a:effectLst/>
              </a:rPr>
              <a:t> </a:t>
            </a:r>
            <a:r>
              <a:rPr lang="en-US" sz="4800" b="1" dirty="0" err="1">
                <a:solidFill>
                  <a:srgbClr val="000000"/>
                </a:solidFill>
                <a:effectLst/>
              </a:rPr>
              <a:t>nên</a:t>
            </a:r>
            <a:r>
              <a:rPr lang="en-US" sz="4800" b="1" dirty="0">
                <a:solidFill>
                  <a:srgbClr val="000000"/>
                </a:solidFill>
                <a:effectLst/>
              </a:rPr>
              <a:t> </a:t>
            </a:r>
            <a:r>
              <a:rPr lang="en-US" sz="4800" b="1" dirty="0" err="1">
                <a:solidFill>
                  <a:srgbClr val="000000"/>
                </a:solidFill>
                <a:effectLst/>
              </a:rPr>
              <a:t>tự</a:t>
            </a:r>
            <a:r>
              <a:rPr lang="en-US" sz="4800" b="1" dirty="0">
                <a:solidFill>
                  <a:srgbClr val="000000"/>
                </a:solidFill>
                <a:effectLst/>
              </a:rPr>
              <a:t> </a:t>
            </a:r>
            <a:r>
              <a:rPr lang="en-US" sz="4800" b="1" dirty="0" err="1">
                <a:solidFill>
                  <a:srgbClr val="000000"/>
                </a:solidFill>
                <a:effectLst/>
              </a:rPr>
              <a:t>làm</a:t>
            </a:r>
            <a:r>
              <a:rPr lang="en-US" sz="4800" b="1" dirty="0">
                <a:solidFill>
                  <a:srgbClr val="000000"/>
                </a:solidFill>
                <a:effectLst/>
              </a:rPr>
              <a:t> </a:t>
            </a:r>
            <a:r>
              <a:rPr lang="en-US" sz="4800" b="1" dirty="0" err="1">
                <a:solidFill>
                  <a:srgbClr val="000000"/>
                </a:solidFill>
                <a:effectLst/>
              </a:rPr>
              <a:t>những</a:t>
            </a:r>
            <a:r>
              <a:rPr lang="en-US" sz="4800" b="1" dirty="0">
                <a:solidFill>
                  <a:srgbClr val="000000"/>
                </a:solidFill>
                <a:effectLst/>
              </a:rPr>
              <a:t> </a:t>
            </a:r>
            <a:r>
              <a:rPr lang="en-US" sz="4800" b="1" dirty="0" err="1">
                <a:solidFill>
                  <a:srgbClr val="000000"/>
                </a:solidFill>
                <a:effectLst/>
              </a:rPr>
              <a:t>việc</a:t>
            </a:r>
            <a:r>
              <a:rPr lang="en-US" sz="4800" b="1" dirty="0">
                <a:solidFill>
                  <a:srgbClr val="000000"/>
                </a:solidFill>
                <a:effectLst/>
              </a:rPr>
              <a:t> </a:t>
            </a:r>
            <a:r>
              <a:rPr lang="en-US" sz="4800" b="1" dirty="0" err="1">
                <a:solidFill>
                  <a:srgbClr val="000000"/>
                </a:solidFill>
                <a:effectLst/>
              </a:rPr>
              <a:t>vừa</a:t>
            </a:r>
            <a:r>
              <a:rPr lang="en-US" sz="4800" b="1" dirty="0">
                <a:solidFill>
                  <a:srgbClr val="000000"/>
                </a:solidFill>
                <a:effectLst/>
              </a:rPr>
              <a:t> </a:t>
            </a:r>
            <a:r>
              <a:rPr lang="en-US" sz="4800" b="1" dirty="0" err="1">
                <a:solidFill>
                  <a:srgbClr val="000000"/>
                </a:solidFill>
                <a:effectLst/>
              </a:rPr>
              <a:t>sức</a:t>
            </a:r>
            <a:r>
              <a:rPr lang="en-US" sz="4800" b="1" dirty="0">
                <a:solidFill>
                  <a:srgbClr val="000000"/>
                </a:solidFill>
                <a:effectLst/>
              </a:rPr>
              <a:t> </a:t>
            </a:r>
            <a:r>
              <a:rPr lang="en-US" sz="4800" b="1" dirty="0" err="1">
                <a:solidFill>
                  <a:srgbClr val="000000"/>
                </a:solidFill>
                <a:effectLst/>
              </a:rPr>
              <a:t>để</a:t>
            </a:r>
            <a:r>
              <a:rPr lang="en-US" sz="4800" b="1" dirty="0">
                <a:solidFill>
                  <a:srgbClr val="000000"/>
                </a:solidFill>
                <a:effectLst/>
              </a:rPr>
              <a:t> </a:t>
            </a:r>
            <a:r>
              <a:rPr lang="en-US" sz="4800" b="1" dirty="0" err="1">
                <a:solidFill>
                  <a:srgbClr val="000000"/>
                </a:solidFill>
                <a:effectLst/>
              </a:rPr>
              <a:t>tự</a:t>
            </a:r>
            <a:r>
              <a:rPr lang="en-US" sz="4800" b="1" dirty="0">
                <a:solidFill>
                  <a:srgbClr val="000000"/>
                </a:solidFill>
                <a:effectLst/>
              </a:rPr>
              <a:t> </a:t>
            </a:r>
            <a:r>
              <a:rPr lang="en-US" sz="4800" b="1" dirty="0" err="1">
                <a:solidFill>
                  <a:srgbClr val="000000"/>
                </a:solidFill>
                <a:effectLst/>
              </a:rPr>
              <a:t>phục</a:t>
            </a:r>
            <a:r>
              <a:rPr lang="en-US" sz="4800" b="1" dirty="0">
                <a:solidFill>
                  <a:srgbClr val="000000"/>
                </a:solidFill>
                <a:effectLst/>
              </a:rPr>
              <a:t> </a:t>
            </a:r>
            <a:r>
              <a:rPr lang="en-US" sz="4800" b="1" dirty="0" err="1">
                <a:solidFill>
                  <a:srgbClr val="000000"/>
                </a:solidFill>
                <a:effectLst/>
              </a:rPr>
              <a:t>vụ</a:t>
            </a:r>
            <a:r>
              <a:rPr lang="en-US" sz="4800" b="1" dirty="0">
                <a:solidFill>
                  <a:srgbClr val="000000"/>
                </a:solidFill>
                <a:effectLst/>
              </a:rPr>
              <a:t> </a:t>
            </a:r>
            <a:r>
              <a:rPr lang="en-US" sz="4800" b="1" dirty="0" err="1">
                <a:solidFill>
                  <a:srgbClr val="000000"/>
                </a:solidFill>
                <a:effectLst/>
              </a:rPr>
              <a:t>cho</a:t>
            </a:r>
            <a:r>
              <a:rPr lang="en-US" sz="4800" b="1" dirty="0">
                <a:solidFill>
                  <a:srgbClr val="000000"/>
                </a:solidFill>
                <a:effectLst/>
              </a:rPr>
              <a:t> </a:t>
            </a:r>
            <a:r>
              <a:rPr lang="en-US" sz="4800" b="1" dirty="0" err="1">
                <a:solidFill>
                  <a:srgbClr val="000000"/>
                </a:solidFill>
                <a:effectLst/>
              </a:rPr>
              <a:t>mình</a:t>
            </a:r>
            <a:r>
              <a:rPr lang="en-US" sz="4800" b="1" dirty="0">
                <a:solidFill>
                  <a:srgbClr val="000000"/>
                </a:solidFill>
                <a:effectLst/>
              </a:rPr>
              <a:t>. </a:t>
            </a:r>
            <a:endParaRPr lang="en-US" sz="4800" dirty="0"/>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96948" y="3006461"/>
            <a:ext cx="3839664"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Khám</a:t>
            </a:r>
            <a:r>
              <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phá</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373407"/>
            <a:ext cx="7818554" cy="4759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1781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7D0654-5641-4822-85FE-144FEFB65E61}"/>
              </a:ext>
            </a:extLst>
          </p:cNvPr>
          <p:cNvSpPr/>
          <p:nvPr/>
        </p:nvSpPr>
        <p:spPr>
          <a:xfrm>
            <a:off x="399495" y="194294"/>
            <a:ext cx="1080412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prstClr val="white"/>
                </a:solidFill>
              </a:rPr>
              <a:t>Kể</a:t>
            </a:r>
            <a:r>
              <a:rPr lang="en-US" sz="3600" dirty="0">
                <a:solidFill>
                  <a:prstClr val="white"/>
                </a:solidFill>
              </a:rPr>
              <a:t> </a:t>
            </a:r>
            <a:r>
              <a:rPr lang="en-US" sz="3600" dirty="0" err="1">
                <a:solidFill>
                  <a:prstClr val="white"/>
                </a:solidFill>
              </a:rPr>
              <a:t>về</a:t>
            </a:r>
            <a:r>
              <a:rPr lang="en-US" sz="3600" dirty="0">
                <a:solidFill>
                  <a:prstClr val="white"/>
                </a:solidFill>
              </a:rPr>
              <a:t> </a:t>
            </a:r>
            <a:r>
              <a:rPr lang="en-US" sz="3600" dirty="0" err="1">
                <a:solidFill>
                  <a:prstClr val="white"/>
                </a:solidFill>
              </a:rPr>
              <a:t>những</a:t>
            </a:r>
            <a:r>
              <a:rPr lang="en-US" sz="3600" dirty="0">
                <a:solidFill>
                  <a:prstClr val="white"/>
                </a:solidFill>
              </a:rPr>
              <a:t> </a:t>
            </a:r>
            <a:r>
              <a:rPr lang="en-US" sz="3600" dirty="0" err="1">
                <a:solidFill>
                  <a:prstClr val="white"/>
                </a:solidFill>
              </a:rPr>
              <a:t>việc</a:t>
            </a:r>
            <a:r>
              <a:rPr lang="en-US" sz="3600" dirty="0">
                <a:solidFill>
                  <a:prstClr val="white"/>
                </a:solidFill>
              </a:rPr>
              <a:t> </a:t>
            </a:r>
            <a:r>
              <a:rPr lang="en-US" sz="3600" dirty="0" err="1">
                <a:solidFill>
                  <a:prstClr val="white"/>
                </a:solidFill>
              </a:rPr>
              <a:t>em</a:t>
            </a:r>
            <a:r>
              <a:rPr lang="en-US" sz="3600" dirty="0">
                <a:solidFill>
                  <a:prstClr val="white"/>
                </a:solidFill>
              </a:rPr>
              <a:t> </a:t>
            </a:r>
            <a:r>
              <a:rPr lang="en-US" sz="3600" dirty="0" err="1">
                <a:solidFill>
                  <a:prstClr val="white"/>
                </a:solidFill>
              </a:rPr>
              <a:t>nên</a:t>
            </a:r>
            <a:r>
              <a:rPr lang="en-US" sz="3600" dirty="0">
                <a:solidFill>
                  <a:prstClr val="white"/>
                </a:solidFill>
              </a:rPr>
              <a:t> </a:t>
            </a:r>
            <a:r>
              <a:rPr lang="en-US" sz="3600" dirty="0" err="1">
                <a:solidFill>
                  <a:prstClr val="white"/>
                </a:solidFill>
              </a:rPr>
              <a:t>tự</a:t>
            </a:r>
            <a:r>
              <a:rPr lang="en-US" sz="3600" dirty="0">
                <a:solidFill>
                  <a:prstClr val="white"/>
                </a:solidFill>
              </a:rPr>
              <a:t> </a:t>
            </a:r>
            <a:r>
              <a:rPr lang="en-US" sz="3600" dirty="0" err="1">
                <a:solidFill>
                  <a:prstClr val="white"/>
                </a:solidFill>
              </a:rPr>
              <a:t>làm</a:t>
            </a:r>
            <a:r>
              <a:rPr lang="en-US" sz="3600" dirty="0">
                <a:solidFill>
                  <a:prstClr val="white"/>
                </a:solidFill>
              </a:rPr>
              <a:t> </a:t>
            </a:r>
            <a:r>
              <a:rPr lang="en-US" sz="3600" dirty="0" err="1">
                <a:solidFill>
                  <a:prstClr val="white"/>
                </a:solidFill>
              </a:rPr>
              <a:t>để</a:t>
            </a:r>
            <a:r>
              <a:rPr lang="en-US" sz="3600" dirty="0">
                <a:solidFill>
                  <a:prstClr val="white"/>
                </a:solidFill>
              </a:rPr>
              <a:t> </a:t>
            </a:r>
            <a:r>
              <a:rPr lang="en-US" sz="3600" dirty="0" err="1">
                <a:solidFill>
                  <a:prstClr val="white"/>
                </a:solidFill>
              </a:rPr>
              <a:t>phục</a:t>
            </a:r>
            <a:r>
              <a:rPr lang="en-US" sz="3600" dirty="0">
                <a:solidFill>
                  <a:prstClr val="white"/>
                </a:solidFill>
              </a:rPr>
              <a:t> </a:t>
            </a:r>
            <a:r>
              <a:rPr lang="en-US" sz="3600" dirty="0" err="1">
                <a:solidFill>
                  <a:prstClr val="white"/>
                </a:solidFill>
              </a:rPr>
              <a:t>vụ</a:t>
            </a:r>
            <a:r>
              <a:rPr lang="en-US" sz="3600" dirty="0">
                <a:solidFill>
                  <a:prstClr val="white"/>
                </a:solidFill>
              </a:rPr>
              <a:t> </a:t>
            </a:r>
            <a:r>
              <a:rPr lang="en-US" sz="3600" dirty="0" err="1">
                <a:solidFill>
                  <a:prstClr val="white"/>
                </a:solidFill>
              </a:rPr>
              <a:t>bản</a:t>
            </a:r>
            <a:r>
              <a:rPr lang="en-US" sz="3600" dirty="0">
                <a:solidFill>
                  <a:prstClr val="white"/>
                </a:solidFill>
              </a:rPr>
              <a:t> </a:t>
            </a:r>
            <a:r>
              <a:rPr lang="en-US" sz="3600" dirty="0" err="1">
                <a:solidFill>
                  <a:prstClr val="white"/>
                </a:solidFill>
              </a:rPr>
              <a:t>thân</a:t>
            </a:r>
            <a:r>
              <a:rPr lang="en-US" sz="3600" dirty="0">
                <a:solidFill>
                  <a:prstClr val="white"/>
                </a:solidFill>
              </a:rPr>
              <a:t>.</a:t>
            </a:r>
            <a:endParaRPr kumimoji="0" lang="en-US" sz="3600" b="0" i="0" u="none" strike="noStrike" kern="1200" cap="none" spc="0" normalizeH="0" baseline="0" noProof="0" dirty="0">
              <a:ln>
                <a:noFill/>
              </a:ln>
              <a:solidFill>
                <a:prstClr val="white"/>
              </a:solidFill>
              <a:effectLst/>
              <a:uLnTx/>
              <a:uFillTx/>
              <a:latin typeface="Calibri"/>
            </a:endParaRPr>
          </a:p>
        </p:txBody>
      </p:sp>
      <p:sp>
        <p:nvSpPr>
          <p:cNvPr id="2" name="TextBox 1">
            <a:extLst>
              <a:ext uri="{FF2B5EF4-FFF2-40B4-BE49-F238E27FC236}">
                <a16:creationId xmlns:a16="http://schemas.microsoft.com/office/drawing/2014/main" id="{DE0A7A5D-663E-49B7-B60F-8F75A2FC8654}"/>
              </a:ext>
            </a:extLst>
          </p:cNvPr>
          <p:cNvSpPr txBox="1"/>
          <p:nvPr/>
        </p:nvSpPr>
        <p:spPr>
          <a:xfrm>
            <a:off x="1402672" y="1358283"/>
            <a:ext cx="8487052" cy="15802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760A9535-16BB-446C-8BCA-FC9AA0C4ABAE}"/>
              </a:ext>
            </a:extLst>
          </p:cNvPr>
          <p:cNvPicPr>
            <a:picLocks noChangeAspect="1"/>
          </p:cNvPicPr>
          <p:nvPr/>
        </p:nvPicPr>
        <p:blipFill>
          <a:blip r:embed="rId3"/>
          <a:stretch>
            <a:fillRect/>
          </a:stretch>
        </p:blipFill>
        <p:spPr>
          <a:xfrm>
            <a:off x="106532" y="1593125"/>
            <a:ext cx="3861277" cy="3048377"/>
          </a:xfrm>
          <a:prstGeom prst="rect">
            <a:avLst/>
          </a:prstGeom>
        </p:spPr>
      </p:pic>
      <p:pic>
        <p:nvPicPr>
          <p:cNvPr id="8" name="Picture 7">
            <a:extLst>
              <a:ext uri="{FF2B5EF4-FFF2-40B4-BE49-F238E27FC236}">
                <a16:creationId xmlns:a16="http://schemas.microsoft.com/office/drawing/2014/main" id="{02118ACD-C2EB-43E9-A6AA-F87EFA4F3A32}"/>
              </a:ext>
            </a:extLst>
          </p:cNvPr>
          <p:cNvPicPr>
            <a:picLocks noChangeAspect="1"/>
          </p:cNvPicPr>
          <p:nvPr/>
        </p:nvPicPr>
        <p:blipFill>
          <a:blip r:embed="rId4"/>
          <a:stretch>
            <a:fillRect/>
          </a:stretch>
        </p:blipFill>
        <p:spPr>
          <a:xfrm>
            <a:off x="4465617" y="1593125"/>
            <a:ext cx="3581390" cy="2897565"/>
          </a:xfrm>
          <a:prstGeom prst="rect">
            <a:avLst/>
          </a:prstGeom>
        </p:spPr>
      </p:pic>
      <p:pic>
        <p:nvPicPr>
          <p:cNvPr id="10" name="Picture 9">
            <a:extLst>
              <a:ext uri="{FF2B5EF4-FFF2-40B4-BE49-F238E27FC236}">
                <a16:creationId xmlns:a16="http://schemas.microsoft.com/office/drawing/2014/main" id="{02E91F10-9E4D-4FEA-8DF9-2AEFA3DC3C60}"/>
              </a:ext>
            </a:extLst>
          </p:cNvPr>
          <p:cNvPicPr>
            <a:picLocks noChangeAspect="1"/>
          </p:cNvPicPr>
          <p:nvPr/>
        </p:nvPicPr>
        <p:blipFill>
          <a:blip r:embed="rId5"/>
          <a:stretch>
            <a:fillRect/>
          </a:stretch>
        </p:blipFill>
        <p:spPr>
          <a:xfrm>
            <a:off x="8261888" y="1713020"/>
            <a:ext cx="3450718" cy="2450977"/>
          </a:xfrm>
          <a:prstGeom prst="rect">
            <a:avLst/>
          </a:prstGeom>
        </p:spPr>
      </p:pic>
      <p:sp>
        <p:nvSpPr>
          <p:cNvPr id="11" name="TextBox 10">
            <a:extLst>
              <a:ext uri="{FF2B5EF4-FFF2-40B4-BE49-F238E27FC236}">
                <a16:creationId xmlns:a16="http://schemas.microsoft.com/office/drawing/2014/main" id="{E303A22B-5EC2-42DE-9F2A-863D4813C9AA}"/>
              </a:ext>
            </a:extLst>
          </p:cNvPr>
          <p:cNvSpPr txBox="1"/>
          <p:nvPr/>
        </p:nvSpPr>
        <p:spPr>
          <a:xfrm>
            <a:off x="9339309" y="4163997"/>
            <a:ext cx="1384916" cy="584775"/>
          </a:xfrm>
          <a:prstGeom prst="rect">
            <a:avLst/>
          </a:prstGeom>
          <a:noFill/>
        </p:spPr>
        <p:txBody>
          <a:bodyPr wrap="square" rtlCol="0">
            <a:spAutoFit/>
          </a:bodyPr>
          <a:lstStyle/>
          <a:p>
            <a:r>
              <a:rPr lang="en-US" sz="3200" dirty="0" err="1"/>
              <a:t>Tự</a:t>
            </a:r>
            <a:r>
              <a:rPr lang="en-US" sz="3200" dirty="0"/>
              <a:t> </a:t>
            </a:r>
            <a:r>
              <a:rPr lang="en-US" sz="3200" dirty="0" err="1"/>
              <a:t>tắm</a:t>
            </a:r>
            <a:endParaRPr lang="en-US" sz="3200" dirty="0"/>
          </a:p>
        </p:txBody>
      </p:sp>
    </p:spTree>
    <p:extLst>
      <p:ext uri="{BB962C8B-B14F-4D97-AF65-F5344CB8AC3E}">
        <p14:creationId xmlns:p14="http://schemas.microsoft.com/office/powerpoint/2010/main" val="247528558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338</Words>
  <Application>Microsoft Office PowerPoint</Application>
  <PresentationFormat>Widescreen</PresentationFormat>
  <Paragraphs>35</Paragraphs>
  <Slides>16</Slides>
  <Notes>5</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16</vt:i4>
      </vt:variant>
    </vt:vector>
  </HeadingPairs>
  <TitlesOfParts>
    <vt:vector size="34" baseType="lpstr">
      <vt:lpstr>等线</vt:lpstr>
      <vt:lpstr>Microsoft YaHei</vt:lpstr>
      <vt:lpstr>Microsoft YaHei</vt:lpstr>
      <vt:lpstr>SimSun</vt:lpstr>
      <vt:lpstr>SimSun</vt:lpstr>
      <vt:lpstr>Arial</vt:lpstr>
      <vt:lpstr>Arial-Rounded</vt:lpstr>
      <vt:lpstr>Calibri</vt:lpstr>
      <vt:lpstr>HP001 4 hàng</vt:lpstr>
      <vt:lpstr>Pangolin</vt:lpstr>
      <vt:lpstr>Times New Roman</vt:lpstr>
      <vt:lpstr>UTM Androgyne</vt:lpstr>
      <vt:lpstr>UTM Avo</vt:lpstr>
      <vt:lpstr>UTM Cookies</vt:lpstr>
      <vt:lpstr>Wingdings</vt:lpstr>
      <vt:lpstr>字魂17号-萌趣果冻体</vt:lpstr>
      <vt:lpstr>自定义设计方案</vt:lpstr>
      <vt:lpstr>3_Office Theme</vt:lpstr>
      <vt:lpstr>PowerPoint Presentation</vt:lpstr>
      <vt:lpstr>Bài 13: Em tự làm lấy việc của mình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12</cp:revision>
  <dcterms:created xsi:type="dcterms:W3CDTF">2021-06-14T10:13:24Z</dcterms:created>
  <dcterms:modified xsi:type="dcterms:W3CDTF">2022-01-16T14:21:20Z</dcterms:modified>
</cp:coreProperties>
</file>