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61" r:id="rId4"/>
    <p:sldId id="286" r:id="rId5"/>
    <p:sldId id="272" r:id="rId6"/>
    <p:sldId id="283" r:id="rId7"/>
    <p:sldId id="287" r:id="rId8"/>
    <p:sldId id="264" r:id="rId9"/>
    <p:sldId id="284" r:id="rId10"/>
    <p:sldId id="265" r:id="rId11"/>
    <p:sldId id="288" r:id="rId12"/>
    <p:sldId id="270" r:id="rId13"/>
    <p:sldId id="271"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p:scale>
          <a:sx n="79" d="100"/>
          <a:sy n="79" d="100"/>
        </p:scale>
        <p:origin x="-198"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hdphoto" Target="../media/hdphoto1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xmlns=""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xmlns=""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x-none"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xmlns=""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2800" dirty="0"/>
              <a:t> </a:t>
            </a:r>
            <a:r>
              <a:rPr lang="x-none"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xmlns=""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xmlns=""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xmlns=""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xmlns=""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xmlns=""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xmlns=""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xmlns=""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xmlns=""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xmlns=""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xmlns=""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xmlns=""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xmlns=""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xmlns=""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xmlns=""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xmlns=""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xmlns=""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xmlns=""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xmlns=""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xmlns=""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xmlns=""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xmlns=""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xmlns=""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xmlns=""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xmlns=""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xmlns=""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xmlns=""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xmlns=""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xmlns=""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xmlns=""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xmlns=""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xmlns=""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xmlns=""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xmlns=""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xmlns=""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xmlns=""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xmlns=""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xmlns=""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xmlns=""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xmlns=""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xmlns=""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xmlns=""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xmlns=""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xmlns=""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xmlns=""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xmlns=""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xmlns=""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xmlns=""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xmlns=""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xmlns=""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xmlns=""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xmlns=""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xmlns=""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xmlns=""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xmlns=""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xmlns=""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xmlns=""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xmlns=""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xmlns=""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xmlns=""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xmlns=""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xmlns=""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xmlns=""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xmlns=""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xmlns=""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xmlns=""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xmlns=""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xmlns=""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xmlns=""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xmlns=""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xmlns=""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xmlns=""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xmlns=""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xmlns=""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xmlns=""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xmlns=""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xmlns=""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xmlns=""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xmlns=""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18">
                  <a:extLst>
                    <a:ext uri="{FF2B5EF4-FFF2-40B4-BE49-F238E27FC236}">
                      <a16:creationId xmlns:a16="http://schemas.microsoft.com/office/drawing/2014/main" xmlns=""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L-Shape 7">
                  <a:extLst>
                    <a:ext uri="{FF2B5EF4-FFF2-40B4-BE49-F238E27FC236}">
                      <a16:creationId xmlns:a16="http://schemas.microsoft.com/office/drawing/2014/main" xmlns=""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L-Shape 21">
                  <a:extLst>
                    <a:ext uri="{FF2B5EF4-FFF2-40B4-BE49-F238E27FC236}">
                      <a16:creationId xmlns:a16="http://schemas.microsoft.com/office/drawing/2014/main" xmlns=""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L-Shape 22">
                  <a:extLst>
                    <a:ext uri="{FF2B5EF4-FFF2-40B4-BE49-F238E27FC236}">
                      <a16:creationId xmlns:a16="http://schemas.microsoft.com/office/drawing/2014/main" xmlns=""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Shape 23">
                  <a:extLst>
                    <a:ext uri="{FF2B5EF4-FFF2-40B4-BE49-F238E27FC236}">
                      <a16:creationId xmlns:a16="http://schemas.microsoft.com/office/drawing/2014/main" xmlns=""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ight Triangle 8">
                  <a:extLst>
                    <a:ext uri="{FF2B5EF4-FFF2-40B4-BE49-F238E27FC236}">
                      <a16:creationId xmlns:a16="http://schemas.microsoft.com/office/drawing/2014/main" xmlns=""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ight Triangle 25">
                  <a:extLst>
                    <a:ext uri="{FF2B5EF4-FFF2-40B4-BE49-F238E27FC236}">
                      <a16:creationId xmlns:a16="http://schemas.microsoft.com/office/drawing/2014/main" xmlns=""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ight Triangle 26">
                  <a:extLst>
                    <a:ext uri="{FF2B5EF4-FFF2-40B4-BE49-F238E27FC236}">
                      <a16:creationId xmlns:a16="http://schemas.microsoft.com/office/drawing/2014/main" xmlns=""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ight Triangle 27">
                  <a:extLst>
                    <a:ext uri="{FF2B5EF4-FFF2-40B4-BE49-F238E27FC236}">
                      <a16:creationId xmlns:a16="http://schemas.microsoft.com/office/drawing/2014/main" xmlns=""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TextBox 10">
                <a:extLst>
                  <a:ext uri="{FF2B5EF4-FFF2-40B4-BE49-F238E27FC236}">
                    <a16:creationId xmlns:a16="http://schemas.microsoft.com/office/drawing/2014/main" xmlns=""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x-none"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xmlns=""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Đi học đều, đúng giờ.</a:t>
              </a:r>
            </a:p>
            <a:p>
              <a:pPr marL="342900" indent="-342900">
                <a:lnSpc>
                  <a:spcPct val="150000"/>
                </a:lnSpc>
                <a:buAutoNum type="arabicPeriod"/>
              </a:pPr>
              <a:r>
                <a:rPr lang="x-none" sz="2400" dirty="0">
                  <a:solidFill>
                    <a:srgbClr val="002060"/>
                  </a:solidFill>
                </a:rPr>
                <a:t>Trang phục gọn gàng, phù hợp.</a:t>
              </a:r>
            </a:p>
            <a:p>
              <a:pPr marL="342900" indent="-342900">
                <a:lnSpc>
                  <a:spcPct val="150000"/>
                </a:lnSpc>
                <a:buAutoNum type="arabicPeriod"/>
              </a:pPr>
              <a:r>
                <a:rPr lang="x-none" sz="2400" dirty="0">
                  <a:solidFill>
                    <a:srgbClr val="002060"/>
                  </a:solidFill>
                </a:rPr>
                <a:t>Họp tập chăm chỉ.</a:t>
              </a:r>
            </a:p>
            <a:p>
              <a:pPr marL="342900" indent="-342900">
                <a:lnSpc>
                  <a:spcPct val="150000"/>
                </a:lnSpc>
                <a:buAutoNum type="arabicPeriod"/>
              </a:pPr>
              <a:r>
                <a:rPr lang="x-none" sz="2400" dirty="0">
                  <a:solidFill>
                    <a:srgbClr val="002060"/>
                  </a:solidFill>
                </a:rPr>
                <a:t>Có ý thức giữ gìn và bảo vệ </a:t>
              </a:r>
            </a:p>
            <a:p>
              <a:pPr>
                <a:lnSpc>
                  <a:spcPct val="150000"/>
                </a:lnSpc>
              </a:pPr>
              <a:r>
                <a:rPr lang="x-none"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xmlns=""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xmlns=""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xmlns=""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xmlns=""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ounded Rectangle 46">
                  <a:extLst>
                    <a:ext uri="{FF2B5EF4-FFF2-40B4-BE49-F238E27FC236}">
                      <a16:creationId xmlns:a16="http://schemas.microsoft.com/office/drawing/2014/main" xmlns=""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L-Shape 47">
                  <a:extLst>
                    <a:ext uri="{FF2B5EF4-FFF2-40B4-BE49-F238E27FC236}">
                      <a16:creationId xmlns:a16="http://schemas.microsoft.com/office/drawing/2014/main" xmlns=""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L-Shape 48">
                  <a:extLst>
                    <a:ext uri="{FF2B5EF4-FFF2-40B4-BE49-F238E27FC236}">
                      <a16:creationId xmlns:a16="http://schemas.microsoft.com/office/drawing/2014/main" xmlns=""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L-Shape 49">
                  <a:extLst>
                    <a:ext uri="{FF2B5EF4-FFF2-40B4-BE49-F238E27FC236}">
                      <a16:creationId xmlns:a16="http://schemas.microsoft.com/office/drawing/2014/main" xmlns=""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L-Shape 50">
                  <a:extLst>
                    <a:ext uri="{FF2B5EF4-FFF2-40B4-BE49-F238E27FC236}">
                      <a16:creationId xmlns:a16="http://schemas.microsoft.com/office/drawing/2014/main" xmlns=""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Right Triangle 51">
                  <a:extLst>
                    <a:ext uri="{FF2B5EF4-FFF2-40B4-BE49-F238E27FC236}">
                      <a16:creationId xmlns:a16="http://schemas.microsoft.com/office/drawing/2014/main" xmlns=""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ight Triangle 52">
                  <a:extLst>
                    <a:ext uri="{FF2B5EF4-FFF2-40B4-BE49-F238E27FC236}">
                      <a16:creationId xmlns:a16="http://schemas.microsoft.com/office/drawing/2014/main" xmlns=""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ight Triangle 53">
                  <a:extLst>
                    <a:ext uri="{FF2B5EF4-FFF2-40B4-BE49-F238E27FC236}">
                      <a16:creationId xmlns:a16="http://schemas.microsoft.com/office/drawing/2014/main" xmlns=""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ight Triangle 54">
                  <a:extLst>
                    <a:ext uri="{FF2B5EF4-FFF2-40B4-BE49-F238E27FC236}">
                      <a16:creationId xmlns:a16="http://schemas.microsoft.com/office/drawing/2014/main" xmlns=""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5" name="TextBox 44">
                <a:extLst>
                  <a:ext uri="{FF2B5EF4-FFF2-40B4-BE49-F238E27FC236}">
                    <a16:creationId xmlns:a16="http://schemas.microsoft.com/office/drawing/2014/main" xmlns=""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x-none" sz="2600" b="1" dirty="0"/>
                  <a:t>NỘI QUY THƯ VIỆN</a:t>
                </a:r>
              </a:p>
            </p:txBody>
          </p:sp>
        </p:grpSp>
        <p:sp>
          <p:nvSpPr>
            <p:cNvPr id="56" name="TextBox 55">
              <a:extLst>
                <a:ext uri="{FF2B5EF4-FFF2-40B4-BE49-F238E27FC236}">
                  <a16:creationId xmlns:a16="http://schemas.microsoft.com/office/drawing/2014/main" xmlns=""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Giữ trật tự.</a:t>
              </a:r>
            </a:p>
            <a:p>
              <a:pPr marL="342900" indent="-342900">
                <a:lnSpc>
                  <a:spcPct val="150000"/>
                </a:lnSpc>
                <a:buAutoNum type="arabicPeriod"/>
              </a:pPr>
              <a:r>
                <a:rPr lang="x-none" sz="2400" dirty="0">
                  <a:solidFill>
                    <a:srgbClr val="002060"/>
                  </a:solidFill>
                </a:rPr>
                <a:t>Giữ vệ sinh.</a:t>
              </a:r>
            </a:p>
            <a:p>
              <a:pPr marL="342900" indent="-342900">
                <a:lnSpc>
                  <a:spcPct val="150000"/>
                </a:lnSpc>
                <a:buAutoNum type="arabicPeriod"/>
              </a:pPr>
              <a:r>
                <a:rPr lang="x-none"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xmlns=""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xmlns=""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xmlns=""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xmlns=""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xmlns=""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x-none" sz="2400" dirty="0">
                <a:solidFill>
                  <a:srgbClr val="002060"/>
                </a:solidFill>
              </a:rPr>
              <a:t>Khi đến chùa, khu di tích, … chúng ta cần giữ gìn vệ sinh chung</a:t>
            </a:r>
          </a:p>
          <a:p>
            <a:pPr algn="ctr"/>
            <a:r>
              <a:rPr lang="x-none" sz="2400" dirty="0">
                <a:solidFill>
                  <a:srgbClr val="002060"/>
                </a:solidFill>
              </a:rPr>
              <a:t>Không gây ồn ào, chen lấn, xô đẩy.</a:t>
            </a:r>
          </a:p>
          <a:p>
            <a:pPr algn="ctr"/>
            <a:r>
              <a:rPr lang="x-none" sz="2400" dirty="0">
                <a:solidFill>
                  <a:srgbClr val="002060"/>
                </a:solidFill>
              </a:rPr>
              <a:t>T</a:t>
            </a:r>
            <a:r>
              <a:rPr lang="en-US" sz="2400" dirty="0">
                <a:solidFill>
                  <a:srgbClr val="002060"/>
                </a:solidFill>
              </a:rPr>
              <a:t>r</a:t>
            </a:r>
            <a:r>
              <a:rPr lang="x-none"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xmlns=""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x-none"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x-none" sz="2400" dirty="0">
              <a:solidFill>
                <a:srgbClr val="002060"/>
              </a:solidFill>
            </a:endParaRPr>
          </a:p>
        </p:txBody>
      </p:sp>
      <p:pic>
        <p:nvPicPr>
          <p:cNvPr id="29" name="Picture 28">
            <a:extLst>
              <a:ext uri="{FF2B5EF4-FFF2-40B4-BE49-F238E27FC236}">
                <a16:creationId xmlns:a16="http://schemas.microsoft.com/office/drawing/2014/main" xmlns=""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xmlns=""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xmlns=""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x-none"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x-none"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1965</TotalTime>
  <Words>413</Words>
  <Application>Microsoft Office PowerPoint</Application>
  <PresentationFormat>Custom</PresentationFormat>
  <Paragraphs>62</Paragraphs>
  <Slides>12</Slides>
  <Notes>0</Notes>
  <HiddenSlides>0</HiddenSlides>
  <MMClips>2</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Nhung</cp:lastModifiedBy>
  <cp:revision>142</cp:revision>
  <dcterms:created xsi:type="dcterms:W3CDTF">2021-06-11T02:39:36Z</dcterms:created>
  <dcterms:modified xsi:type="dcterms:W3CDTF">2022-04-02T10:39:23Z</dcterms:modified>
</cp:coreProperties>
</file>