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59" r:id="rId2"/>
    <p:sldId id="272" r:id="rId3"/>
    <p:sldId id="273" r:id="rId4"/>
    <p:sldId id="274" r:id="rId5"/>
    <p:sldId id="275" r:id="rId6"/>
    <p:sldId id="283" r:id="rId7"/>
    <p:sldId id="264" r:id="rId8"/>
    <p:sldId id="284" r:id="rId9"/>
    <p:sldId id="270" r:id="rId10"/>
    <p:sldId id="285" r:id="rId11"/>
  </p:sldIdLst>
  <p:sldSz cx="12192000" cy="6858000"/>
  <p:notesSz cx="6858000" cy="9144000"/>
  <p:custDataLst>
    <p:tags r:id="rId12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85C"/>
    <a:srgbClr val="B4EFFF"/>
    <a:srgbClr val="000000"/>
    <a:srgbClr val="F72F98"/>
    <a:srgbClr val="F8526B"/>
    <a:srgbClr val="F786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59" autoAdjust="0"/>
    <p:restoredTop sz="94660"/>
  </p:normalViewPr>
  <p:slideViewPr>
    <p:cSldViewPr snapToGrid="0">
      <p:cViewPr>
        <p:scale>
          <a:sx n="46" d="100"/>
          <a:sy n="46" d="100"/>
        </p:scale>
        <p:origin x="-1476" y="-6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xmlns="" id="{CE1FEF7C-A608-465F-872F-2E82D0183C7F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xmlns="" id="{8B9286E6-3564-422A-81A0-228AF960DCAF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xmlns="" id="{2E373646-138F-4174-B5DC-CB02BCF86D7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xmlns="" id="{BAFBCB57-75BE-4E7E-AACA-A67F31E6AAA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xmlns="" id="{2B950039-EE59-4687-A35C-612053A19A03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xmlns="" id="{679E8608-4B1D-4040-98D9-863C35FBD356}"/>
              </a:ext>
            </a:extLst>
          </p:cNvPr>
          <p:cNvSpPr/>
          <p:nvPr userDrawn="1"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60A80D99-9069-4588-88B1-CEE0DE893D97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176039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758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xmlns="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39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8283016" y="1100807"/>
            <a:ext cx="3929071" cy="48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1" y="323719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8" y="1931176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xmlns="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xmlns="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59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xmlns="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0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xmlns="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6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xmlns="" id="{11279A89-778E-42ED-967F-5333033758C5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xmlns="" id="{4DF0A3AF-40BE-4357-883E-88B26CDA9236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xmlns="" id="{6BEA95D6-AE7C-463B-8794-0E678FF5BD6F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xmlns="" id="{D3481FB4-93ED-4A2F-9694-B65CD39B0D0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xmlns="" id="{CDBBC38C-DE88-44E8-B2F1-57A5FAB9ECB0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xmlns="" id="{953DA865-4072-4D81-BA18-791DDF362826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FB3C8884-940E-4342-8C64-73674B7D1109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708238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091805B-67E7-429E-A14C-448572DA2248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503532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07969" y="55540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8749964" y="921294"/>
            <a:ext cx="33820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TÌM   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KIẾM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SỰ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HỖ TRỢ</a:t>
            </a: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7</a:t>
            </a:r>
          </a:p>
        </p:txBody>
      </p:sp>
      <p:pic>
        <p:nvPicPr>
          <p:cNvPr id="7170" name="Picture 2" descr="Happy cute student kid boy with book Premium Vector">
            <a:extLst>
              <a:ext uri="{FF2B5EF4-FFF2-40B4-BE49-F238E27FC236}">
                <a16:creationId xmlns:a16="http://schemas.microsoft.com/office/drawing/2014/main" xmlns="" id="{E0B3CC3E-8E44-4CAA-BEA7-A57E477BE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331" y="2675710"/>
            <a:ext cx="4524315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23F362A-C07B-4CE2-A439-135B6FDD1EED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949843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94B95B1-1189-4793-8289-D679E108CC8F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811877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xmlns="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7" y="1729217"/>
            <a:ext cx="6443822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4846083" y="946880"/>
            <a:ext cx="7941895" cy="5228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5" y="323964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1" y="4811039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556CEC8-29A0-4771-958B-6C8423EE7BE5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848920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77FE68D-4A6D-4297-A7CB-5588EC000CB0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207382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89FEB59-9F1B-409C-837D-E20FF8DA4D5B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421037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23E994F-4FCF-4A9F-BB15-DF78F9F6B7A0}"/>
              </a:ext>
            </a:extLst>
          </p:cNvPr>
          <p:cNvSpPr txBox="1"/>
          <p:nvPr userDrawn="1"/>
        </p:nvSpPr>
        <p:spPr>
          <a:xfrm>
            <a:off x="3684663" y="6634701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46756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KÍNH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TRỌNG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4" y="555574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xmlns="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5966" y="1482254"/>
            <a:ext cx="3929071" cy="39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62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7437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QUÝ TRỌNG THỜI GIAN</a:t>
            </a: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3</a:t>
            </a:r>
          </a:p>
        </p:txBody>
      </p:sp>
      <p:pic>
        <p:nvPicPr>
          <p:cNvPr id="4098" name="Picture 2" descr="Cute children playing at pencil house Premium Vector">
            <a:extLst>
              <a:ext uri="{FF2B5EF4-FFF2-40B4-BE49-F238E27FC236}">
                <a16:creationId xmlns:a16="http://schemas.microsoft.com/office/drawing/2014/main" xmlns="" id="{26AF47D7-F8C3-4710-84DF-FDFCDEF039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20" y="1275121"/>
            <a:ext cx="4328489" cy="55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xmlns="" id="{A8F09454-8788-4190-86FB-DD38471C58D1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xmlns="" id="{7475D6F5-5CC9-4492-88E1-8F3ADE6303ED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xmlns="" id="{5DAD4EC7-8CC9-4988-9B2E-EE5891519296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xmlns="" id="{47CA47C2-FDAD-4CE4-8131-DFCABFC8BA3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xmlns="" id="{314752F8-EF0C-43B8-9AA3-5B5800B38D7C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xmlns="" id="{10E76702-E494-42C2-821E-CFEA1D7FF992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E4AAE9D6-32CE-4088-98EA-A98425878F81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223716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61541BB-FAD3-4394-A920-0FA51790377E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293083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NHẬN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SỬA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303213" y="389218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4</a:t>
            </a:r>
          </a:p>
        </p:txBody>
      </p:sp>
      <p:pic>
        <p:nvPicPr>
          <p:cNvPr id="1026" name="Picture 2" descr="IV: 5 biện pháp có thể giúp trẻ biết nghe lời và xây dựng nhân cách vững  vàng khi lớn lên">
            <a:extLst>
              <a:ext uri="{FF2B5EF4-FFF2-40B4-BE49-F238E27FC236}">
                <a16:creationId xmlns:a16="http://schemas.microsoft.com/office/drawing/2014/main" xmlns="" id="{6410E087-DD10-4329-B726-BAB2B3B44F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9" b="98131" l="8219" r="90411">
                        <a14:foregroundMark x1="54110" y1="90966" x2="63242" y2="95327"/>
                        <a14:foregroundMark x1="80594" y1="16199" x2="85388" y2="90966"/>
                        <a14:foregroundMark x1="84932" y1="49221" x2="90411" y2="56075"/>
                        <a14:foregroundMark x1="80822" y1="51713" x2="78311" y2="84424"/>
                        <a14:foregroundMark x1="75799" y1="57944" x2="75799" y2="58255"/>
                        <a14:foregroundMark x1="77854" y1="88474" x2="84703" y2="94081"/>
                        <a14:foregroundMark x1="17288" y1="78816" x2="19635" y2="96573"/>
                        <a14:foregroundMark x1="17247" y1="78505" x2="17288" y2="78816"/>
                        <a14:foregroundMark x1="14612" y1="58567" x2="17247" y2="78505"/>
                        <a14:foregroundMark x1="51142" y1="98131" x2="63242" y2="98442"/>
                        <a14:foregroundMark x1="89726" y1="59190" x2="89726" y2="59502"/>
                        <a14:foregroundMark x1="80822" y1="52025" x2="76941" y2="78505"/>
                        <a14:foregroundMark x1="82192" y1="50467" x2="82192" y2="50467"/>
                        <a14:foregroundMark x1="81735" y1="48910" x2="81735" y2="48910"/>
                        <a14:foregroundMark x1="80594" y1="48910" x2="80594" y2="48910"/>
                        <a14:foregroundMark x1="24201" y1="98131" x2="24201" y2="98131"/>
                        <a14:foregroundMark x1="8219" y1="77570" x2="8219" y2="77570"/>
                        <a14:foregroundMark x1="41553" y1="83801" x2="41553" y2="83801"/>
                        <a14:foregroundMark x1="26941" y1="63240" x2="26941" y2="63240"/>
                        <a14:foregroundMark x1="40411" y1="85047" x2="40411" y2="82866"/>
                        <a14:backgroundMark x1="14612" y1="78505" x2="14612" y2="78505"/>
                        <a14:backgroundMark x1="12557" y1="76947" x2="12557" y2="76947"/>
                        <a14:backgroundMark x1="17123" y1="78816" x2="17123" y2="78816"/>
                        <a14:backgroundMark x1="17580" y1="78816" x2="17580" y2="7881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71" y="2495261"/>
            <a:ext cx="5951836" cy="43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28;p3">
            <a:extLst>
              <a:ext uri="{FF2B5EF4-FFF2-40B4-BE49-F238E27FC236}">
                <a16:creationId xmlns:a16="http://schemas.microsoft.com/office/drawing/2014/main" xmlns="" id="{9A9E6374-6F27-4919-828F-EDB8D36687CA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1;p3">
            <a:extLst>
              <a:ext uri="{FF2B5EF4-FFF2-40B4-BE49-F238E27FC236}">
                <a16:creationId xmlns:a16="http://schemas.microsoft.com/office/drawing/2014/main" xmlns="" id="{08181C7D-9182-4C61-8E2B-2996BEB330D7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2;p3">
            <a:extLst>
              <a:ext uri="{FF2B5EF4-FFF2-40B4-BE49-F238E27FC236}">
                <a16:creationId xmlns:a16="http://schemas.microsoft.com/office/drawing/2014/main" xmlns="" id="{A84F8B0B-AD1E-4180-B7EC-F7275A58B3C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3;p3">
            <a:extLst>
              <a:ext uri="{FF2B5EF4-FFF2-40B4-BE49-F238E27FC236}">
                <a16:creationId xmlns:a16="http://schemas.microsoft.com/office/drawing/2014/main" xmlns="" id="{FA4B92BF-D0D0-45F0-8607-EDCF53D9735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6;p3">
            <a:extLst>
              <a:ext uri="{FF2B5EF4-FFF2-40B4-BE49-F238E27FC236}">
                <a16:creationId xmlns:a16="http://schemas.microsoft.com/office/drawing/2014/main" xmlns="" id="{B0B3D858-9A4A-4251-9AA5-F05D60970416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9;p3">
            <a:extLst>
              <a:ext uri="{FF2B5EF4-FFF2-40B4-BE49-F238E27FC236}">
                <a16:creationId xmlns:a16="http://schemas.microsoft.com/office/drawing/2014/main" xmlns="" id="{E13B4C12-5701-460B-86DE-FEE31944CC33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EF186DA-4F6F-4EB7-B7BF-4A5C7D7582CD}"/>
              </a:ext>
            </a:extLst>
          </p:cNvPr>
          <p:cNvSpPr txBox="1"/>
          <p:nvPr userDrawn="1"/>
        </p:nvSpPr>
        <p:spPr>
          <a:xfrm>
            <a:off x="9027688" y="6604772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750999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CC72087-4FA3-4794-934B-D71FADABB6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205286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256798B-C569-4288-8547-D3A8F47EE487}"/>
              </a:ext>
            </a:extLst>
          </p:cNvPr>
          <p:cNvSpPr txBox="1"/>
          <p:nvPr userDrawn="1"/>
        </p:nvSpPr>
        <p:spPr>
          <a:xfrm>
            <a:off x="48280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BẢO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QUẢN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ĐỒ DÙNG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CÁ NHÂN 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GIA ĐÌNH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0775BC22-8A81-4B68-82BE-E53C9B004DA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EA8D"/>
              </a:clrFrom>
              <a:clrTo>
                <a:srgbClr val="FFEA8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 bwMode="auto">
          <a:xfrm>
            <a:off x="1796184" y="3292193"/>
            <a:ext cx="535121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F89F3C3-1506-4047-95DD-45D7831B32ED}"/>
              </a:ext>
            </a:extLst>
          </p:cNvPr>
          <p:cNvSpPr txBox="1"/>
          <p:nvPr userDrawn="1"/>
        </p:nvSpPr>
        <p:spPr>
          <a:xfrm>
            <a:off x="6874155" y="6584138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68148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6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4" Type="http://schemas.microsoft.com/office/2007/relationships/hdphoto" Target="../media/hdphoto1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6" Type="http://schemas.microsoft.com/office/2007/relationships/hdphoto" Target="../media/hdphoto5.wdp"/><Relationship Id="rId5" Type="http://schemas.openxmlformats.org/officeDocument/2006/relationships/image" Target="../media/image13.png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Relationship Id="rId6" Type="http://schemas.microsoft.com/office/2007/relationships/hdphoto" Target="../media/hdphoto5.wdp"/><Relationship Id="rId5" Type="http://schemas.openxmlformats.org/officeDocument/2006/relationships/image" Target="../media/image13.png"/><Relationship Id="rId4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Relationship Id="rId6" Type="http://schemas.microsoft.com/office/2007/relationships/hdphoto" Target="../media/hdphoto6.wdp"/><Relationship Id="rId5" Type="http://schemas.openxmlformats.org/officeDocument/2006/relationships/image" Target="../media/image14.png"/><Relationship Id="rId4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Relationship Id="rId6" Type="http://schemas.microsoft.com/office/2007/relationships/hdphoto" Target="../media/hdphoto6.wdp"/><Relationship Id="rId5" Type="http://schemas.openxmlformats.org/officeDocument/2006/relationships/image" Target="../media/image14.png"/><Relationship Id="rId4" Type="http://schemas.microsoft.com/office/2007/relationships/hdphoto" Target="../media/hdphoto7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microsoft.com/office/2007/relationships/hdphoto" Target="../media/hdphoto9.wdp"/><Relationship Id="rId5" Type="http://schemas.openxmlformats.org/officeDocument/2006/relationships/image" Target="../media/image17.png"/><Relationship Id="rId4" Type="http://schemas.microsoft.com/office/2007/relationships/hdphoto" Target="../media/hdphoto8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6" Type="http://schemas.microsoft.com/office/2007/relationships/hdphoto" Target="../media/hdphoto10.wdp"/><Relationship Id="rId5" Type="http://schemas.openxmlformats.org/officeDocument/2006/relationships/image" Target="../media/image18.png"/><Relationship Id="rId4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5" Type="http://schemas.openxmlformats.org/officeDocument/2006/relationships/image" Target="../media/image20.jpeg"/><Relationship Id="rId4" Type="http://schemas.microsoft.com/office/2007/relationships/hdphoto" Target="../media/hdphoto1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F293CC7-4AA3-4263-86BF-82B2BF7B45D0}"/>
              </a:ext>
            </a:extLst>
          </p:cNvPr>
          <p:cNvSpPr txBox="1"/>
          <p:nvPr/>
        </p:nvSpPr>
        <p:spPr>
          <a:xfrm>
            <a:off x="217714" y="0"/>
            <a:ext cx="22557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dirty="0">
                <a:solidFill>
                  <a:schemeClr val="accent2"/>
                </a:solidFill>
                <a:latin typeface="+mj-lt"/>
              </a:rPr>
              <a:t>BÀI </a:t>
            </a:r>
            <a:r>
              <a:rPr lang="en-US" sz="5400" dirty="0">
                <a:solidFill>
                  <a:schemeClr val="accent2"/>
                </a:solidFill>
                <a:latin typeface="+mj-lt"/>
              </a:rPr>
              <a:t>13</a:t>
            </a:r>
            <a:endParaRPr lang="vi-VN" sz="54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E5910A4-4648-45A7-A1E5-287DDCC00F12}"/>
              </a:ext>
            </a:extLst>
          </p:cNvPr>
          <p:cNvSpPr txBox="1"/>
          <p:nvPr/>
        </p:nvSpPr>
        <p:spPr>
          <a:xfrm>
            <a:off x="1468582" y="1199062"/>
            <a:ext cx="70103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2060"/>
                </a:solidFill>
                <a:latin typeface="+mj-lt"/>
              </a:rPr>
              <a:t>TÌM KIẾM SỰ HỖ TRỢ Ở NƠI CÔNG CỘNG</a:t>
            </a:r>
            <a:endParaRPr lang="vi-VN" sz="6000" dirty="0">
              <a:solidFill>
                <a:srgbClr val="00206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6881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17900F0-E636-48CD-80EB-4FCB5DACD3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859"/>
          <a:stretch/>
        </p:blipFill>
        <p:spPr>
          <a:xfrm>
            <a:off x="290286" y="1190171"/>
            <a:ext cx="11519031" cy="47473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8303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D31EA86-8F97-4AB1-A369-D2667E954F4D}"/>
              </a:ext>
            </a:extLst>
          </p:cNvPr>
          <p:cNvGrpSpPr/>
          <p:nvPr/>
        </p:nvGrpSpPr>
        <p:grpSpPr>
          <a:xfrm>
            <a:off x="500062" y="381715"/>
            <a:ext cx="2886686" cy="975278"/>
            <a:chOff x="500062" y="381715"/>
            <a:chExt cx="2886686" cy="97527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E8587C76-7A33-417F-83CB-FA8AD70CC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381715"/>
              <a:ext cx="1170334" cy="975278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228C363B-62E1-4D04-AA67-99695478A773}"/>
                </a:ext>
              </a:extLst>
            </p:cNvPr>
            <p:cNvSpPr txBox="1"/>
            <p:nvPr/>
          </p:nvSpPr>
          <p:spPr>
            <a:xfrm>
              <a:off x="1493281" y="639505"/>
              <a:ext cx="18934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78609"/>
                  </a:solidFill>
                  <a:latin typeface="+mj-lt"/>
                </a:rPr>
                <a:t>KHỞI ĐỘNG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133D60E-6580-45AB-A7E1-67BCC76FC547}"/>
              </a:ext>
            </a:extLst>
          </p:cNvPr>
          <p:cNvSpPr txBox="1"/>
          <p:nvPr/>
        </p:nvSpPr>
        <p:spPr>
          <a:xfrm flipH="1">
            <a:off x="2023003" y="1356993"/>
            <a:ext cx="8494336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</a:rPr>
              <a:t>Kể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về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một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lần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em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gặp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khó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khăn</a:t>
            </a:r>
            <a:r>
              <a:rPr lang="en-US" sz="2800" dirty="0">
                <a:solidFill>
                  <a:srgbClr val="000000"/>
                </a:solidFill>
              </a:rPr>
              <a:t> ở </a:t>
            </a:r>
            <a:r>
              <a:rPr lang="en-US" sz="2800" dirty="0" err="1">
                <a:solidFill>
                  <a:srgbClr val="000000"/>
                </a:solidFill>
              </a:rPr>
              <a:t>nơi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công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cộng</a:t>
            </a:r>
            <a:r>
              <a:rPr lang="en-US" sz="2800" dirty="0">
                <a:solidFill>
                  <a:srgbClr val="000000"/>
                </a:solidFill>
              </a:rPr>
              <a:t>. Khi </a:t>
            </a:r>
            <a:r>
              <a:rPr lang="en-US" sz="2800" dirty="0" err="1">
                <a:solidFill>
                  <a:srgbClr val="000000"/>
                </a:solidFill>
              </a:rPr>
              <a:t>đó</a:t>
            </a:r>
            <a:r>
              <a:rPr lang="en-US" sz="2800" dirty="0">
                <a:solidFill>
                  <a:srgbClr val="000000"/>
                </a:solidFill>
              </a:rPr>
              <a:t>, </a:t>
            </a:r>
            <a:r>
              <a:rPr lang="en-US" sz="2800" dirty="0" err="1">
                <a:solidFill>
                  <a:srgbClr val="000000"/>
                </a:solidFill>
              </a:rPr>
              <a:t>em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đã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làm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gì</a:t>
            </a:r>
            <a:r>
              <a:rPr lang="en-US" sz="2800" dirty="0">
                <a:solidFill>
                  <a:srgbClr val="000000"/>
                </a:solidFill>
              </a:rPr>
              <a:t>?</a:t>
            </a:r>
            <a:endParaRPr lang="vi-VN" sz="2800" dirty="0">
              <a:solidFill>
                <a:srgbClr val="000000"/>
              </a:solidFill>
            </a:endParaRPr>
          </a:p>
        </p:txBody>
      </p:sp>
      <p:pic>
        <p:nvPicPr>
          <p:cNvPr id="1030" name="Picture 6" descr="Premium Vector | Happy cute kids smile with teacher together">
            <a:extLst>
              <a:ext uri="{FF2B5EF4-FFF2-40B4-BE49-F238E27FC236}">
                <a16:creationId xmlns:a16="http://schemas.microsoft.com/office/drawing/2014/main" xmlns="" id="{F7478D52-8C7E-4296-AAB7-FB7E9C11C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341" y="2856426"/>
            <a:ext cx="7807317" cy="405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484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25BE0C7-3CEC-4518-B8E9-AEA0C0BB3519}"/>
              </a:ext>
            </a:extLst>
          </p:cNvPr>
          <p:cNvGrpSpPr/>
          <p:nvPr/>
        </p:nvGrpSpPr>
        <p:grpSpPr>
          <a:xfrm>
            <a:off x="482712" y="368087"/>
            <a:ext cx="2816950" cy="1489289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A7E49621-CDA3-4C97-8D7B-9EFC6F3A9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06CB1FD2-ECF9-4322-BBBC-01D6D8BE5AC2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xmlns="" id="{831BC949-3304-4C44-B24B-9EF0B658FB5C}"/>
              </a:ext>
            </a:extLst>
          </p:cNvPr>
          <p:cNvSpPr/>
          <p:nvPr/>
        </p:nvSpPr>
        <p:spPr>
          <a:xfrm>
            <a:off x="3872640" y="90128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B291BBC-E560-4D30-A920-96F5104F2A6A}"/>
              </a:ext>
            </a:extLst>
          </p:cNvPr>
          <p:cNvSpPr txBox="1"/>
          <p:nvPr/>
        </p:nvSpPr>
        <p:spPr>
          <a:xfrm>
            <a:off x="4336465" y="901288"/>
            <a:ext cx="6297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Quan </a:t>
            </a:r>
            <a:r>
              <a:rPr lang="en-US" sz="2800" b="1" dirty="0" err="1">
                <a:solidFill>
                  <a:srgbClr val="00B050"/>
                </a:solidFill>
              </a:rPr>
              <a:t>sát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tranh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và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trả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lời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câu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hỏi</a:t>
            </a:r>
            <a:r>
              <a:rPr lang="en-US" sz="2800" b="1" dirty="0">
                <a:solidFill>
                  <a:srgbClr val="00B050"/>
                </a:solidFill>
              </a:rPr>
              <a:t>:</a:t>
            </a:r>
            <a:endParaRPr lang="vi-VN" sz="2800" b="1" dirty="0">
              <a:solidFill>
                <a:srgbClr val="00B050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771B4266-81BC-4B4E-ABA8-EB8726BB4A9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453" t="3512" r="49274"/>
          <a:stretch/>
        </p:blipFill>
        <p:spPr>
          <a:xfrm>
            <a:off x="1034351" y="1528766"/>
            <a:ext cx="4530622" cy="447633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E010327-10B1-47F8-9E86-D2AEDC44B10F}"/>
              </a:ext>
            </a:extLst>
          </p:cNvPr>
          <p:cNvSpPr txBox="1"/>
          <p:nvPr/>
        </p:nvSpPr>
        <p:spPr>
          <a:xfrm>
            <a:off x="1129155" y="6051944"/>
            <a:ext cx="4435818" cy="44627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i="1" dirty="0" err="1">
                <a:solidFill>
                  <a:schemeClr val="bg2"/>
                </a:solidFill>
              </a:rPr>
              <a:t>Em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bị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người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lạ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mặt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đi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theo.</a:t>
            </a:r>
            <a:endParaRPr lang="vi-VN" sz="2300" i="1" dirty="0">
              <a:solidFill>
                <a:schemeClr val="bg2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A22D85C-91E1-492B-88E8-9935DF9D5780}"/>
              </a:ext>
            </a:extLst>
          </p:cNvPr>
          <p:cNvSpPr txBox="1"/>
          <p:nvPr/>
        </p:nvSpPr>
        <p:spPr>
          <a:xfrm>
            <a:off x="7072755" y="6005103"/>
            <a:ext cx="4435818" cy="44627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i="1" dirty="0">
                <a:solidFill>
                  <a:schemeClr val="bg2"/>
                </a:solidFill>
              </a:rPr>
              <a:t>Xe </a:t>
            </a:r>
            <a:r>
              <a:rPr lang="en-US" sz="2300" i="1" dirty="0" err="1">
                <a:solidFill>
                  <a:schemeClr val="bg2"/>
                </a:solidFill>
              </a:rPr>
              <a:t>đạp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của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em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bị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tuột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xích</a:t>
            </a:r>
            <a:r>
              <a:rPr lang="en-US" sz="2300" i="1" dirty="0">
                <a:solidFill>
                  <a:schemeClr val="bg2"/>
                </a:solidFill>
              </a:rPr>
              <a:t>.</a:t>
            </a:r>
            <a:endParaRPr lang="vi-VN" sz="2300" i="1" dirty="0">
              <a:solidFill>
                <a:schemeClr val="bg2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F369C7EF-F814-4306-8ED6-C6847F4A70C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0860" t="1966" r="-133" b="1546"/>
          <a:stretch/>
        </p:blipFill>
        <p:spPr>
          <a:xfrm>
            <a:off x="6977951" y="1501452"/>
            <a:ext cx="4530622" cy="44763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783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C61CA463-DF0E-4631-B379-AEA9EED2DE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482712" y="334632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C91D9DA-9576-41D1-99DD-64A18033149B}"/>
              </a:ext>
            </a:extLst>
          </p:cNvPr>
          <p:cNvSpPr txBox="1"/>
          <p:nvPr/>
        </p:nvSpPr>
        <p:spPr>
          <a:xfrm flipH="1">
            <a:off x="1364802" y="590903"/>
            <a:ext cx="9869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0000"/>
                </a:solidFill>
              </a:rPr>
              <a:t>Vì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sao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cần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trong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các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huống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trên</a:t>
            </a:r>
            <a:r>
              <a:rPr lang="en-US" sz="2400" dirty="0">
                <a:solidFill>
                  <a:srgbClr val="000000"/>
                </a:solidFill>
              </a:rPr>
              <a:t>?</a:t>
            </a:r>
            <a:endParaRPr lang="vi-VN" sz="2400" dirty="0">
              <a:solidFill>
                <a:srgbClr val="000000"/>
              </a:solidFill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35853F79-1A87-4DAD-9E8A-911FBAC09F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530799" y="5197195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3A5CF01-02CA-402B-B158-0D3FCC3A1ED0}"/>
              </a:ext>
            </a:extLst>
          </p:cNvPr>
          <p:cNvSpPr txBox="1"/>
          <p:nvPr/>
        </p:nvSpPr>
        <p:spPr>
          <a:xfrm flipH="1">
            <a:off x="1364802" y="5197195"/>
            <a:ext cx="9855353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</a:rPr>
              <a:t>Kể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thêm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những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huống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cần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khi</a:t>
            </a:r>
            <a:r>
              <a:rPr lang="en-US" sz="2400" dirty="0">
                <a:solidFill>
                  <a:srgbClr val="000000"/>
                </a:solidFill>
              </a:rPr>
              <a:t> ở </a:t>
            </a:r>
            <a:r>
              <a:rPr lang="en-US" sz="2400" dirty="0" err="1">
                <a:solidFill>
                  <a:srgbClr val="000000"/>
                </a:solidFill>
              </a:rPr>
              <a:t>nơi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công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cộng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mà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biết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  <a:endParaRPr lang="vi-VN" sz="2400" dirty="0">
              <a:solidFill>
                <a:srgbClr val="00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ECDD92E-71D5-4F05-B5BB-7CEF605438B0}"/>
              </a:ext>
            </a:extLst>
          </p:cNvPr>
          <p:cNvSpPr txBox="1"/>
          <p:nvPr/>
        </p:nvSpPr>
        <p:spPr>
          <a:xfrm>
            <a:off x="530799" y="3942336"/>
            <a:ext cx="11103195" cy="108856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Việc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tìm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kiếm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sự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hỗ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trợ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kịp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thời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sẽ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giúp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em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bảo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vệ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bản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thân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không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ảnh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hưởng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tới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những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công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việc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cá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nhân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của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mình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vi-VN" sz="2300" dirty="0">
              <a:solidFill>
                <a:srgbClr val="FF0000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F3B4CAA6-CF58-4973-ABED-8FF8F154D9E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453" t="3512" r="49274"/>
          <a:stretch/>
        </p:blipFill>
        <p:spPr>
          <a:xfrm>
            <a:off x="2547092" y="994876"/>
            <a:ext cx="2801024" cy="27674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0DD79E52-D4BE-43ED-A826-94CDB80EDF1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0860" t="1966" r="-133" b="1546"/>
          <a:stretch/>
        </p:blipFill>
        <p:spPr>
          <a:xfrm>
            <a:off x="6530406" y="1094881"/>
            <a:ext cx="2801024" cy="27674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030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486BC9A2-9C30-400D-8E3E-F1DF7866F68B}"/>
              </a:ext>
            </a:extLst>
          </p:cNvPr>
          <p:cNvSpPr/>
          <p:nvPr/>
        </p:nvSpPr>
        <p:spPr>
          <a:xfrm>
            <a:off x="969783" y="581974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/>
                </a:solidFill>
                <a:latin typeface="+mj-lt"/>
              </a:rPr>
              <a:t>2</a:t>
            </a:r>
            <a:endParaRPr lang="vi-VN" sz="32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420C3BF-64AA-49B6-931E-0DCA14BAE41F}"/>
              </a:ext>
            </a:extLst>
          </p:cNvPr>
          <p:cNvSpPr txBox="1"/>
          <p:nvPr/>
        </p:nvSpPr>
        <p:spPr>
          <a:xfrm>
            <a:off x="1433608" y="581974"/>
            <a:ext cx="6297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</a:rPr>
              <a:t>Đọc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huống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và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trả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lời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câu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hỏi</a:t>
            </a:r>
            <a:r>
              <a:rPr lang="en-US" sz="2800" b="1" dirty="0">
                <a:solidFill>
                  <a:srgbClr val="00B050"/>
                </a:solidFill>
              </a:rPr>
              <a:t>:</a:t>
            </a:r>
            <a:endParaRPr lang="vi-VN" sz="2800" b="1" dirty="0">
              <a:solidFill>
                <a:srgbClr val="00B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4C34FCC-9101-4120-A93F-DAF059269028}"/>
              </a:ext>
            </a:extLst>
          </p:cNvPr>
          <p:cNvSpPr txBox="1"/>
          <p:nvPr/>
        </p:nvSpPr>
        <p:spPr>
          <a:xfrm flipH="1">
            <a:off x="711200" y="1224258"/>
            <a:ext cx="10769599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i="1" dirty="0" err="1">
                <a:solidFill>
                  <a:srgbClr val="000000"/>
                </a:solidFill>
              </a:rPr>
              <a:t>Lớp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Hà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đi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tham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quan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vườn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bách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thú</a:t>
            </a:r>
            <a:r>
              <a:rPr lang="en-US" sz="2400" i="1" dirty="0">
                <a:solidFill>
                  <a:srgbClr val="000000"/>
                </a:solidFill>
              </a:rPr>
              <a:t>. Do </a:t>
            </a:r>
            <a:r>
              <a:rPr lang="en-US" sz="2400" i="1" dirty="0" err="1">
                <a:solidFill>
                  <a:srgbClr val="000000"/>
                </a:solidFill>
              </a:rPr>
              <a:t>mải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ngắm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những</a:t>
            </a:r>
            <a:r>
              <a:rPr lang="en-US" sz="2400" i="1" dirty="0">
                <a:solidFill>
                  <a:srgbClr val="000000"/>
                </a:solidFill>
              </a:rPr>
              <a:t> con </a:t>
            </a:r>
            <a:r>
              <a:rPr lang="en-US" sz="2400" i="1" dirty="0" err="1">
                <a:solidFill>
                  <a:srgbClr val="000000"/>
                </a:solidFill>
              </a:rPr>
              <a:t>vật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mình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yêu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thích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nên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Hà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đã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bị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đi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lạc</a:t>
            </a:r>
            <a:r>
              <a:rPr lang="en-US" sz="2400" i="1" dirty="0">
                <a:solidFill>
                  <a:srgbClr val="000000"/>
                </a:solidFill>
              </a:rPr>
              <a:t>. </a:t>
            </a:r>
            <a:r>
              <a:rPr lang="en-US" sz="2400" i="1" dirty="0" err="1">
                <a:solidFill>
                  <a:srgbClr val="000000"/>
                </a:solidFill>
              </a:rPr>
              <a:t>Bạn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đã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bình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tĩnh</a:t>
            </a:r>
            <a:r>
              <a:rPr lang="en-US" sz="2400" i="1" dirty="0">
                <a:solidFill>
                  <a:srgbClr val="000000"/>
                </a:solidFill>
              </a:rPr>
              <a:t>, </a:t>
            </a:r>
            <a:r>
              <a:rPr lang="en-US" sz="2400" i="1" dirty="0" err="1">
                <a:solidFill>
                  <a:srgbClr val="000000"/>
                </a:solidFill>
              </a:rPr>
              <a:t>quan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sát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xung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quanh</a:t>
            </a:r>
            <a:r>
              <a:rPr lang="en-US" sz="2400" i="1" dirty="0">
                <a:solidFill>
                  <a:srgbClr val="000000"/>
                </a:solidFill>
              </a:rPr>
              <a:t>, </a:t>
            </a:r>
            <a:r>
              <a:rPr lang="en-US" sz="2400" i="1" dirty="0" err="1">
                <a:solidFill>
                  <a:srgbClr val="000000"/>
                </a:solidFill>
              </a:rPr>
              <a:t>tìm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chú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bảo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vệ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và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nhờ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chú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giúp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đỡ</a:t>
            </a:r>
            <a:r>
              <a:rPr lang="en-US" sz="2400" i="1" dirty="0">
                <a:solidFill>
                  <a:srgbClr val="000000"/>
                </a:solidFill>
              </a:rPr>
              <a:t>.</a:t>
            </a:r>
            <a:endParaRPr lang="vi-VN" sz="2400" i="1" dirty="0">
              <a:solidFill>
                <a:srgbClr val="000000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60CF46F2-0C15-4657-8FE7-B7E21922E0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28343" y="2583511"/>
            <a:ext cx="6226628" cy="3692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xmlns="" id="{3F2BCA9C-41CB-43B7-B596-993CCEA62A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337569" y="3132876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DB91E74-048B-41F0-9F3F-BA172F88E3F5}"/>
              </a:ext>
            </a:extLst>
          </p:cNvPr>
          <p:cNvSpPr txBox="1"/>
          <p:nvPr/>
        </p:nvSpPr>
        <p:spPr>
          <a:xfrm flipH="1">
            <a:off x="1079444" y="2947076"/>
            <a:ext cx="3708885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Khi </a:t>
            </a:r>
            <a:r>
              <a:rPr lang="en-US" sz="2400" dirty="0" err="1">
                <a:solidFill>
                  <a:srgbClr val="000000"/>
                </a:solidFill>
              </a:rPr>
              <a:t>bị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lạc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Hà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bằng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cách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nào</a:t>
            </a:r>
            <a:r>
              <a:rPr lang="en-US" sz="2400" dirty="0">
                <a:solidFill>
                  <a:srgbClr val="000000"/>
                </a:solidFill>
              </a:rPr>
              <a:t>?</a:t>
            </a:r>
            <a:endParaRPr lang="vi-VN" sz="2400" dirty="0">
              <a:solidFill>
                <a:srgbClr val="00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18D83035-94AE-47B7-8C7D-55DE3FCFD46E}"/>
              </a:ext>
            </a:extLst>
          </p:cNvPr>
          <p:cNvSpPr txBox="1"/>
          <p:nvPr/>
        </p:nvSpPr>
        <p:spPr>
          <a:xfrm>
            <a:off x="647570" y="4429768"/>
            <a:ext cx="4572631" cy="16194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300" i="1" dirty="0" err="1">
                <a:solidFill>
                  <a:srgbClr val="000000"/>
                </a:solidFill>
              </a:rPr>
              <a:t>Bình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tĩnh</a:t>
            </a:r>
            <a:r>
              <a:rPr lang="en-US" sz="2300" i="1" dirty="0">
                <a:solidFill>
                  <a:srgbClr val="000000"/>
                </a:solidFill>
              </a:rPr>
              <a:t>, </a:t>
            </a:r>
            <a:r>
              <a:rPr lang="en-US" sz="2300" i="1" dirty="0" err="1">
                <a:solidFill>
                  <a:srgbClr val="000000"/>
                </a:solidFill>
              </a:rPr>
              <a:t>quan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sát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xung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quanh</a:t>
            </a:r>
            <a:endParaRPr lang="en-US" sz="2300" i="1" dirty="0">
              <a:solidFill>
                <a:srgbClr val="000000"/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300" i="1" dirty="0" err="1">
                <a:solidFill>
                  <a:srgbClr val="000000"/>
                </a:solidFill>
              </a:rPr>
              <a:t>Tìm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chú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bảo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vệ</a:t>
            </a:r>
            <a:r>
              <a:rPr lang="en-US" sz="2300" i="1" dirty="0">
                <a:solidFill>
                  <a:srgbClr val="000000"/>
                </a:solidFill>
              </a:rPr>
              <a:t>, </a:t>
            </a:r>
            <a:r>
              <a:rPr lang="en-US" sz="2300" i="1" dirty="0" err="1">
                <a:solidFill>
                  <a:srgbClr val="000000"/>
                </a:solidFill>
              </a:rPr>
              <a:t>kể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rõ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sự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việc</a:t>
            </a:r>
            <a:r>
              <a:rPr lang="en-US" sz="2300" i="1" dirty="0">
                <a:solidFill>
                  <a:srgbClr val="000000"/>
                </a:solidFill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300" i="1" dirty="0" err="1">
                <a:solidFill>
                  <a:srgbClr val="000000"/>
                </a:solidFill>
              </a:rPr>
              <a:t>Nhờ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chú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báo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với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thầy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cô</a:t>
            </a:r>
            <a:r>
              <a:rPr lang="en-US" sz="2300" i="1" dirty="0">
                <a:solidFill>
                  <a:srgbClr val="000000"/>
                </a:solidFill>
              </a:rPr>
              <a:t>.</a:t>
            </a:r>
            <a:endParaRPr lang="vi-VN" sz="2300" i="1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672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  <p:bldP spid="21" grpId="0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486BC9A2-9C30-400D-8E3E-F1DF7866F68B}"/>
              </a:ext>
            </a:extLst>
          </p:cNvPr>
          <p:cNvSpPr/>
          <p:nvPr/>
        </p:nvSpPr>
        <p:spPr>
          <a:xfrm>
            <a:off x="969783" y="770660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/>
                </a:solidFill>
                <a:latin typeface="+mj-lt"/>
              </a:rPr>
              <a:t>2</a:t>
            </a:r>
            <a:endParaRPr lang="vi-VN" sz="32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420C3BF-64AA-49B6-931E-0DCA14BAE41F}"/>
              </a:ext>
            </a:extLst>
          </p:cNvPr>
          <p:cNvSpPr txBox="1"/>
          <p:nvPr/>
        </p:nvSpPr>
        <p:spPr>
          <a:xfrm>
            <a:off x="1433608" y="770660"/>
            <a:ext cx="6297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</a:rPr>
              <a:t>Đọc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huống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và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trả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lời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câu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hỏi</a:t>
            </a:r>
            <a:r>
              <a:rPr lang="en-US" sz="2800" b="1" dirty="0">
                <a:solidFill>
                  <a:srgbClr val="00B050"/>
                </a:solidFill>
              </a:rPr>
              <a:t>:</a:t>
            </a:r>
            <a:endParaRPr lang="vi-VN" sz="2800" b="1" dirty="0">
              <a:solidFill>
                <a:srgbClr val="00B050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60CF46F2-0C15-4657-8FE7-B7E21922E0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52075" y="2583510"/>
            <a:ext cx="6226628" cy="3692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xmlns="" id="{3F2BCA9C-41CB-43B7-B596-993CCEA62A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649564" y="1900773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DB91E74-048B-41F0-9F3F-BA172F88E3F5}"/>
              </a:ext>
            </a:extLst>
          </p:cNvPr>
          <p:cNvSpPr txBox="1"/>
          <p:nvPr/>
        </p:nvSpPr>
        <p:spPr>
          <a:xfrm flipH="1">
            <a:off x="1363462" y="1724171"/>
            <a:ext cx="10198156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</a:rPr>
              <a:t>Chuyện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gì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sẽ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xảy</a:t>
            </a:r>
            <a:r>
              <a:rPr lang="en-US" sz="2400" dirty="0">
                <a:solidFill>
                  <a:srgbClr val="000000"/>
                </a:solidFill>
              </a:rPr>
              <a:t> ra </a:t>
            </a:r>
            <a:r>
              <a:rPr lang="en-US" sz="2400" dirty="0" err="1">
                <a:solidFill>
                  <a:srgbClr val="000000"/>
                </a:solidFill>
              </a:rPr>
              <a:t>nếu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Hà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không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nhờ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tới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giúp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đỡ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của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chú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bảo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vệ</a:t>
            </a:r>
            <a:r>
              <a:rPr lang="en-US" sz="2400" dirty="0">
                <a:solidFill>
                  <a:srgbClr val="000000"/>
                </a:solidFill>
              </a:rPr>
              <a:t>?</a:t>
            </a:r>
            <a:endParaRPr lang="vi-VN" sz="2400" dirty="0">
              <a:solidFill>
                <a:srgbClr val="0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84F06A8-DE59-49E1-90F4-4AEC7D366A49}"/>
              </a:ext>
            </a:extLst>
          </p:cNvPr>
          <p:cNvSpPr txBox="1"/>
          <p:nvPr/>
        </p:nvSpPr>
        <p:spPr>
          <a:xfrm>
            <a:off x="1764906" y="2390497"/>
            <a:ext cx="6046206" cy="57797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400" dirty="0" err="1">
                <a:solidFill>
                  <a:srgbClr val="FF0000"/>
                </a:solidFill>
              </a:rPr>
              <a:t>Hà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có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thể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sẽ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bị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lạc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và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gặp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nguy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hiểm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  <a:endParaRPr lang="vi-VN" sz="2400" dirty="0">
              <a:solidFill>
                <a:srgbClr val="FF0000"/>
              </a:solidFill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F2DDD438-E01D-4AFC-B91F-4443DDA369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630381" y="3904400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8613C37-6FA4-4CEE-9489-08FBEC310A8B}"/>
              </a:ext>
            </a:extLst>
          </p:cNvPr>
          <p:cNvSpPr txBox="1"/>
          <p:nvPr/>
        </p:nvSpPr>
        <p:spPr>
          <a:xfrm flipH="1">
            <a:off x="1531655" y="3759047"/>
            <a:ext cx="3895888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</a:rPr>
              <a:t>Việc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giúp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đỡ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có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lợi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ích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gì</a:t>
            </a:r>
            <a:r>
              <a:rPr lang="en-US" sz="2400" dirty="0">
                <a:solidFill>
                  <a:srgbClr val="000000"/>
                </a:solidFill>
              </a:rPr>
              <a:t>?</a:t>
            </a:r>
            <a:endParaRPr lang="vi-VN" sz="2400" dirty="0">
              <a:solidFill>
                <a:srgbClr val="000000"/>
              </a:solidFill>
            </a:endParaRPr>
          </a:p>
        </p:txBody>
      </p:sp>
      <p:sp>
        <p:nvSpPr>
          <p:cNvPr id="13" name="Scroll: Horizontal 12">
            <a:extLst>
              <a:ext uri="{FF2B5EF4-FFF2-40B4-BE49-F238E27FC236}">
                <a16:creationId xmlns:a16="http://schemas.microsoft.com/office/drawing/2014/main" xmlns="" id="{9306001B-CCC2-4669-B4EC-8EFD00F2E086}"/>
              </a:ext>
            </a:extLst>
          </p:cNvPr>
          <p:cNvSpPr/>
          <p:nvPr/>
        </p:nvSpPr>
        <p:spPr>
          <a:xfrm>
            <a:off x="969783" y="5490217"/>
            <a:ext cx="10679046" cy="785808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Biết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tìm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kiếm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sự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hỗ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trợ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sẽ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giúp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chúng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ta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giải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quyết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kịp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thời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những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khó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khăn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374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0" grpId="0" animBg="1"/>
      <p:bldP spid="12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0E6472D-54EF-4287-864C-0208D6E93C5C}"/>
              </a:ext>
            </a:extLst>
          </p:cNvPr>
          <p:cNvGrpSpPr/>
          <p:nvPr/>
        </p:nvGrpSpPr>
        <p:grpSpPr>
          <a:xfrm>
            <a:off x="665162" y="435862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xmlns="" id="{53A72DDB-6D01-4579-976F-4F5FCC7108C8}"/>
              </a:ext>
            </a:extLst>
          </p:cNvPr>
          <p:cNvSpPr/>
          <p:nvPr/>
        </p:nvSpPr>
        <p:spPr>
          <a:xfrm>
            <a:off x="3781047" y="874563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DA279CA-ED36-47E4-8ECF-02E877EFCB85}"/>
              </a:ext>
            </a:extLst>
          </p:cNvPr>
          <p:cNvSpPr txBox="1"/>
          <p:nvPr/>
        </p:nvSpPr>
        <p:spPr>
          <a:xfrm>
            <a:off x="4199206" y="861336"/>
            <a:ext cx="3024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B050"/>
                </a:solidFill>
              </a:rPr>
              <a:t>Xử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lí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huống</a:t>
            </a:r>
            <a:endParaRPr lang="vi-VN" sz="2800" b="1" dirty="0">
              <a:solidFill>
                <a:srgbClr val="00B050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4A9F2022-BBC5-4A2D-867B-3BE24CBC21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50194"/>
          <a:stretch/>
        </p:blipFill>
        <p:spPr>
          <a:xfrm>
            <a:off x="978493" y="1781478"/>
            <a:ext cx="4410886" cy="370492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3D09873B-386D-4991-A034-4BD152ED48C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0106" t="1246" r="-1098" b="-1246"/>
          <a:stretch/>
        </p:blipFill>
        <p:spPr>
          <a:xfrm>
            <a:off x="6545943" y="1781478"/>
            <a:ext cx="4515932" cy="370492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0F8EB65E-B50C-4769-9436-F1C45E77DD7E}"/>
              </a:ext>
            </a:extLst>
          </p:cNvPr>
          <p:cNvSpPr txBox="1"/>
          <p:nvPr/>
        </p:nvSpPr>
        <p:spPr>
          <a:xfrm>
            <a:off x="824791" y="5557343"/>
            <a:ext cx="4718289" cy="44627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i="1" dirty="0" err="1">
                <a:solidFill>
                  <a:schemeClr val="bg2"/>
                </a:solidFill>
              </a:rPr>
              <a:t>Trời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mưa</a:t>
            </a:r>
            <a:r>
              <a:rPr lang="en-US" sz="2300" i="1" dirty="0">
                <a:solidFill>
                  <a:schemeClr val="bg2"/>
                </a:solidFill>
              </a:rPr>
              <a:t>, </a:t>
            </a:r>
            <a:r>
              <a:rPr lang="en-US" sz="2300" i="1" dirty="0" err="1">
                <a:solidFill>
                  <a:schemeClr val="bg2"/>
                </a:solidFill>
              </a:rPr>
              <a:t>em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không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mang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theo</a:t>
            </a:r>
            <a:r>
              <a:rPr lang="en-US" sz="2300" i="1" dirty="0">
                <a:solidFill>
                  <a:schemeClr val="bg2"/>
                </a:solidFill>
              </a:rPr>
              <a:t> ô.</a:t>
            </a:r>
            <a:endParaRPr lang="vi-VN" sz="2300" i="1" dirty="0">
              <a:solidFill>
                <a:schemeClr val="bg2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D2E2BC80-860F-49DB-9264-0D17AECF1D8C}"/>
              </a:ext>
            </a:extLst>
          </p:cNvPr>
          <p:cNvSpPr txBox="1"/>
          <p:nvPr/>
        </p:nvSpPr>
        <p:spPr>
          <a:xfrm>
            <a:off x="6444764" y="5557343"/>
            <a:ext cx="4718289" cy="44627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i="1" dirty="0" err="1">
                <a:solidFill>
                  <a:schemeClr val="bg2"/>
                </a:solidFill>
              </a:rPr>
              <a:t>Em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bị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người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lạ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dụ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dỗ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tặng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quà</a:t>
            </a:r>
            <a:r>
              <a:rPr lang="en-US" sz="2300" i="1" dirty="0">
                <a:solidFill>
                  <a:schemeClr val="bg2"/>
                </a:solidFill>
              </a:rPr>
              <a:t>.</a:t>
            </a:r>
            <a:endParaRPr lang="vi-VN" sz="2300" i="1" dirty="0">
              <a:solidFill>
                <a:schemeClr val="bg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566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0E6472D-54EF-4287-864C-0208D6E93C5C}"/>
              </a:ext>
            </a:extLst>
          </p:cNvPr>
          <p:cNvGrpSpPr/>
          <p:nvPr/>
        </p:nvGrpSpPr>
        <p:grpSpPr>
          <a:xfrm>
            <a:off x="665162" y="435862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xmlns="" id="{53A72DDB-6D01-4579-976F-4F5FCC7108C8}"/>
              </a:ext>
            </a:extLst>
          </p:cNvPr>
          <p:cNvSpPr/>
          <p:nvPr/>
        </p:nvSpPr>
        <p:spPr>
          <a:xfrm>
            <a:off x="3781047" y="874563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DA279CA-ED36-47E4-8ECF-02E877EFCB85}"/>
              </a:ext>
            </a:extLst>
          </p:cNvPr>
          <p:cNvSpPr txBox="1"/>
          <p:nvPr/>
        </p:nvSpPr>
        <p:spPr>
          <a:xfrm>
            <a:off x="4199206" y="861336"/>
            <a:ext cx="3024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B050"/>
                </a:solidFill>
              </a:rPr>
              <a:t>Xử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lí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huống</a:t>
            </a:r>
            <a:endParaRPr lang="vi-VN" sz="2800" b="1" dirty="0">
              <a:solidFill>
                <a:srgbClr val="00B05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0F8EB65E-B50C-4769-9436-F1C45E77DD7E}"/>
              </a:ext>
            </a:extLst>
          </p:cNvPr>
          <p:cNvSpPr txBox="1"/>
          <p:nvPr/>
        </p:nvSpPr>
        <p:spPr>
          <a:xfrm>
            <a:off x="824791" y="5687464"/>
            <a:ext cx="4718289" cy="44627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i="1" dirty="0" err="1">
                <a:solidFill>
                  <a:schemeClr val="bg2"/>
                </a:solidFill>
              </a:rPr>
              <a:t>Em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bị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một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người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lạ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mặt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đi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theo.</a:t>
            </a:r>
            <a:endParaRPr lang="vi-VN" sz="2300" i="1" dirty="0">
              <a:solidFill>
                <a:schemeClr val="bg2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D2E2BC80-860F-49DB-9264-0D17AECF1D8C}"/>
              </a:ext>
            </a:extLst>
          </p:cNvPr>
          <p:cNvSpPr txBox="1"/>
          <p:nvPr/>
        </p:nvSpPr>
        <p:spPr>
          <a:xfrm>
            <a:off x="6401221" y="5687464"/>
            <a:ext cx="5195693" cy="44627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i="1" dirty="0" err="1">
                <a:solidFill>
                  <a:schemeClr val="bg2"/>
                </a:solidFill>
              </a:rPr>
              <a:t>Trên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đường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đi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học</a:t>
            </a:r>
            <a:r>
              <a:rPr lang="en-US" sz="2300" i="1" dirty="0">
                <a:solidFill>
                  <a:schemeClr val="bg2"/>
                </a:solidFill>
              </a:rPr>
              <a:t>, </a:t>
            </a:r>
            <a:r>
              <a:rPr lang="en-US" sz="2300" i="1" dirty="0" err="1">
                <a:solidFill>
                  <a:schemeClr val="bg2"/>
                </a:solidFill>
              </a:rPr>
              <a:t>em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bị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ngã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xe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đạp</a:t>
            </a:r>
            <a:r>
              <a:rPr lang="en-US" sz="2300" i="1" dirty="0">
                <a:solidFill>
                  <a:schemeClr val="bg2"/>
                </a:solidFill>
              </a:rPr>
              <a:t>.</a:t>
            </a:r>
            <a:endParaRPr lang="vi-VN" sz="2300" i="1" dirty="0">
              <a:solidFill>
                <a:schemeClr val="bg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BCF0448-2944-4197-BA9B-78D327B3C2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53085"/>
          <a:stretch/>
        </p:blipFill>
        <p:spPr>
          <a:xfrm>
            <a:off x="1132582" y="1737815"/>
            <a:ext cx="4102705" cy="39378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3A205D6-82C7-4EFB-B75B-9649063CC66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7807" t="-2983" r="1" b="2983"/>
          <a:stretch/>
        </p:blipFill>
        <p:spPr>
          <a:xfrm>
            <a:off x="6803075" y="1619482"/>
            <a:ext cx="4564134" cy="39378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877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28A1BE0-E469-4869-8417-DE9B9EC6F2B4}"/>
              </a:ext>
            </a:extLst>
          </p:cNvPr>
          <p:cNvGrpSpPr/>
          <p:nvPr/>
        </p:nvGrpSpPr>
        <p:grpSpPr>
          <a:xfrm>
            <a:off x="537988" y="406680"/>
            <a:ext cx="2677424" cy="1274454"/>
            <a:chOff x="479771" y="4186500"/>
            <a:chExt cx="2677424" cy="12744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99733AAB-E5E3-46A1-9F4E-0452DF37F2DF}"/>
                </a:ext>
              </a:extLst>
            </p:cNvPr>
            <p:cNvSpPr txBox="1"/>
            <p:nvPr/>
          </p:nvSpPr>
          <p:spPr>
            <a:xfrm>
              <a:off x="1148949" y="4550361"/>
              <a:ext cx="17972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VẬN DỤNG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8201941-DBEA-4CE6-89D9-5B45349DBF3A}"/>
              </a:ext>
            </a:extLst>
          </p:cNvPr>
          <p:cNvSpPr txBox="1"/>
          <p:nvPr/>
        </p:nvSpPr>
        <p:spPr>
          <a:xfrm>
            <a:off x="899886" y="1512479"/>
            <a:ext cx="10754126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F72F98"/>
              </a:buClr>
            </a:pPr>
            <a:r>
              <a:rPr lang="en-US" sz="2400" dirty="0" err="1">
                <a:solidFill>
                  <a:srgbClr val="000000"/>
                </a:solidFill>
              </a:rPr>
              <a:t>Lập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danh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sách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các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số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điện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thoại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và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địa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chỉ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cần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ghi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nhớ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để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cần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thiết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  <a:endParaRPr lang="vi-VN" sz="2400" dirty="0">
              <a:solidFill>
                <a:srgbClr val="000000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D3536EC2-9D57-486E-A887-28CA8F0F3D84}"/>
              </a:ext>
            </a:extLst>
          </p:cNvPr>
          <p:cNvGrpSpPr/>
          <p:nvPr/>
        </p:nvGrpSpPr>
        <p:grpSpPr>
          <a:xfrm>
            <a:off x="1972628" y="2789470"/>
            <a:ext cx="8246743" cy="3824947"/>
            <a:chOff x="2791280" y="2870402"/>
            <a:chExt cx="8246743" cy="3824947"/>
          </a:xfrm>
        </p:grpSpPr>
        <p:pic>
          <p:nvPicPr>
            <p:cNvPr id="2050" name="Picture 2" descr="Premium Vector | Cute little kid boy confused with question mark">
              <a:extLst>
                <a:ext uri="{FF2B5EF4-FFF2-40B4-BE49-F238E27FC236}">
                  <a16:creationId xmlns:a16="http://schemas.microsoft.com/office/drawing/2014/main" xmlns="" id="{7A6DF66B-31ED-42EB-8464-5D0097F48A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1" t="7518" r="34861" b="4364"/>
            <a:stretch/>
          </p:blipFill>
          <p:spPr bwMode="auto">
            <a:xfrm>
              <a:off x="5602513" y="3705406"/>
              <a:ext cx="1371079" cy="29899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08007EC1-2D92-46C5-9764-90C4C98D1873}"/>
                </a:ext>
              </a:extLst>
            </p:cNvPr>
            <p:cNvGrpSpPr/>
            <p:nvPr/>
          </p:nvGrpSpPr>
          <p:grpSpPr>
            <a:xfrm>
              <a:off x="3854161" y="5487374"/>
              <a:ext cx="848263" cy="731157"/>
              <a:chOff x="3995808" y="4507239"/>
              <a:chExt cx="848263" cy="731157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xmlns="" id="{2DAB6CCD-A038-406E-A20B-A873C6BD729D}"/>
                  </a:ext>
                </a:extLst>
              </p:cNvPr>
              <p:cNvSpPr/>
              <p:nvPr/>
            </p:nvSpPr>
            <p:spPr>
              <a:xfrm>
                <a:off x="3995808" y="4507239"/>
                <a:ext cx="731157" cy="731157"/>
              </a:xfrm>
              <a:prstGeom prst="ellipse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xmlns="" id="{6FFC0C41-7F60-424E-8CA7-E01393F8BCF0}"/>
                  </a:ext>
                </a:extLst>
              </p:cNvPr>
              <p:cNvGrpSpPr/>
              <p:nvPr/>
            </p:nvGrpSpPr>
            <p:grpSpPr>
              <a:xfrm>
                <a:off x="4000570" y="4507239"/>
                <a:ext cx="843501" cy="731157"/>
                <a:chOff x="3848170" y="4528457"/>
                <a:chExt cx="843501" cy="731157"/>
              </a:xfrm>
            </p:grpSpPr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xmlns="" id="{8C35F53A-4514-4CB0-A5FC-7508BF5EFE12}"/>
                    </a:ext>
                  </a:extLst>
                </p:cNvPr>
                <p:cNvSpPr/>
                <p:nvPr/>
              </p:nvSpPr>
              <p:spPr>
                <a:xfrm>
                  <a:off x="3904343" y="4528457"/>
                  <a:ext cx="731157" cy="731157"/>
                </a:xfrm>
                <a:prstGeom prst="ellipse">
                  <a:avLst/>
                </a:prstGeom>
                <a:solidFill>
                  <a:schemeClr val="bg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xmlns="" id="{134DF869-8E51-4679-AEDC-880C8BAEB546}"/>
                    </a:ext>
                  </a:extLst>
                </p:cNvPr>
                <p:cNvSpPr txBox="1"/>
                <p:nvPr/>
              </p:nvSpPr>
              <p:spPr>
                <a:xfrm>
                  <a:off x="3848170" y="4632425"/>
                  <a:ext cx="84350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latin typeface="+mj-lt"/>
                    </a:rPr>
                    <a:t>115</a:t>
                  </a:r>
                </a:p>
              </p:txBody>
            </p:sp>
          </p:grp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CE1B4DBC-C323-456E-983E-0F78AC0C9DCD}"/>
                </a:ext>
              </a:extLst>
            </p:cNvPr>
            <p:cNvGrpSpPr/>
            <p:nvPr/>
          </p:nvGrpSpPr>
          <p:grpSpPr>
            <a:xfrm>
              <a:off x="2791280" y="4469220"/>
              <a:ext cx="848263" cy="731157"/>
              <a:chOff x="3995808" y="4507239"/>
              <a:chExt cx="848263" cy="731157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xmlns="" id="{6A4A60DC-26B7-4DA6-B6C8-86FA24F52FE8}"/>
                  </a:ext>
                </a:extLst>
              </p:cNvPr>
              <p:cNvSpPr/>
              <p:nvPr/>
            </p:nvSpPr>
            <p:spPr>
              <a:xfrm>
                <a:off x="3995808" y="4507239"/>
                <a:ext cx="731157" cy="731157"/>
              </a:xfrm>
              <a:prstGeom prst="ellipse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xmlns="" id="{43FC9E7F-8E0F-4269-B35F-3DDEEBE5B5C3}"/>
                  </a:ext>
                </a:extLst>
              </p:cNvPr>
              <p:cNvGrpSpPr/>
              <p:nvPr/>
            </p:nvGrpSpPr>
            <p:grpSpPr>
              <a:xfrm>
                <a:off x="4000570" y="4507239"/>
                <a:ext cx="843501" cy="731157"/>
                <a:chOff x="3848170" y="4528457"/>
                <a:chExt cx="843501" cy="731157"/>
              </a:xfrm>
            </p:grpSpPr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xmlns="" id="{D43A4E8B-A72E-459A-9B87-D64C08E0A962}"/>
                    </a:ext>
                  </a:extLst>
                </p:cNvPr>
                <p:cNvSpPr/>
                <p:nvPr/>
              </p:nvSpPr>
              <p:spPr>
                <a:xfrm>
                  <a:off x="3904343" y="4528457"/>
                  <a:ext cx="731157" cy="731157"/>
                </a:xfrm>
                <a:prstGeom prst="ellipse">
                  <a:avLst/>
                </a:prstGeom>
                <a:solidFill>
                  <a:schemeClr val="bg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xmlns="" id="{C9FAB889-3234-47F1-8DDB-04FE90683E97}"/>
                    </a:ext>
                  </a:extLst>
                </p:cNvPr>
                <p:cNvSpPr txBox="1"/>
                <p:nvPr/>
              </p:nvSpPr>
              <p:spPr>
                <a:xfrm>
                  <a:off x="3848170" y="4632425"/>
                  <a:ext cx="84350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latin typeface="+mj-lt"/>
                    </a:rPr>
                    <a:t>113</a:t>
                  </a:r>
                </a:p>
              </p:txBody>
            </p:sp>
          </p:grp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xmlns="" id="{140FD649-B310-4459-984C-EA04ADBBBD31}"/>
                </a:ext>
              </a:extLst>
            </p:cNvPr>
            <p:cNvGrpSpPr/>
            <p:nvPr/>
          </p:nvGrpSpPr>
          <p:grpSpPr>
            <a:xfrm>
              <a:off x="5602513" y="2870402"/>
              <a:ext cx="848263" cy="731157"/>
              <a:chOff x="3995808" y="4507239"/>
              <a:chExt cx="848263" cy="731157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xmlns="" id="{9B84DC73-5B1F-4432-AC27-2D3E7BA75658}"/>
                  </a:ext>
                </a:extLst>
              </p:cNvPr>
              <p:cNvSpPr/>
              <p:nvPr/>
            </p:nvSpPr>
            <p:spPr>
              <a:xfrm>
                <a:off x="3995808" y="4507239"/>
                <a:ext cx="731157" cy="731157"/>
              </a:xfrm>
              <a:prstGeom prst="ellipse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xmlns="" id="{55D412F7-264B-4BFD-8ACF-48357DDE2527}"/>
                  </a:ext>
                </a:extLst>
              </p:cNvPr>
              <p:cNvGrpSpPr/>
              <p:nvPr/>
            </p:nvGrpSpPr>
            <p:grpSpPr>
              <a:xfrm>
                <a:off x="4000570" y="4507239"/>
                <a:ext cx="843501" cy="731157"/>
                <a:chOff x="3848170" y="4528457"/>
                <a:chExt cx="843501" cy="731157"/>
              </a:xfrm>
            </p:grpSpPr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xmlns="" id="{A6F8DE75-9770-4B48-99A4-433F8767D2D4}"/>
                    </a:ext>
                  </a:extLst>
                </p:cNvPr>
                <p:cNvSpPr/>
                <p:nvPr/>
              </p:nvSpPr>
              <p:spPr>
                <a:xfrm>
                  <a:off x="3904343" y="4528457"/>
                  <a:ext cx="731157" cy="731157"/>
                </a:xfrm>
                <a:prstGeom prst="ellipse">
                  <a:avLst/>
                </a:prstGeom>
                <a:solidFill>
                  <a:schemeClr val="bg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xmlns="" id="{BEE108AE-6F56-4122-B3F7-B881A2110C82}"/>
                    </a:ext>
                  </a:extLst>
                </p:cNvPr>
                <p:cNvSpPr txBox="1"/>
                <p:nvPr/>
              </p:nvSpPr>
              <p:spPr>
                <a:xfrm>
                  <a:off x="3848170" y="4632425"/>
                  <a:ext cx="84350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latin typeface="+mj-lt"/>
                    </a:rPr>
                    <a:t>114</a:t>
                  </a:r>
                </a:p>
              </p:txBody>
            </p:sp>
          </p:grp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xmlns="" id="{02A03265-88B5-48BE-81A4-75B3BBD4D907}"/>
                </a:ext>
              </a:extLst>
            </p:cNvPr>
            <p:cNvGrpSpPr/>
            <p:nvPr/>
          </p:nvGrpSpPr>
          <p:grpSpPr>
            <a:xfrm>
              <a:off x="7715294" y="2924946"/>
              <a:ext cx="848263" cy="731157"/>
              <a:chOff x="3995808" y="4507239"/>
              <a:chExt cx="848263" cy="731157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xmlns="" id="{2BD2E6FB-ED81-4A71-8D2B-93E1844F07FA}"/>
                  </a:ext>
                </a:extLst>
              </p:cNvPr>
              <p:cNvSpPr/>
              <p:nvPr/>
            </p:nvSpPr>
            <p:spPr>
              <a:xfrm>
                <a:off x="3995808" y="4507239"/>
                <a:ext cx="731157" cy="731157"/>
              </a:xfrm>
              <a:prstGeom prst="ellipse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xmlns="" id="{1145A2C8-439F-4AC5-B01F-D620BE2041BB}"/>
                  </a:ext>
                </a:extLst>
              </p:cNvPr>
              <p:cNvGrpSpPr/>
              <p:nvPr/>
            </p:nvGrpSpPr>
            <p:grpSpPr>
              <a:xfrm>
                <a:off x="4000570" y="4507239"/>
                <a:ext cx="843501" cy="731157"/>
                <a:chOff x="3848170" y="4528457"/>
                <a:chExt cx="843501" cy="731157"/>
              </a:xfrm>
            </p:grpSpPr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xmlns="" id="{F9821FAF-FCDC-43DD-A263-01EB7C89438D}"/>
                    </a:ext>
                  </a:extLst>
                </p:cNvPr>
                <p:cNvSpPr/>
                <p:nvPr/>
              </p:nvSpPr>
              <p:spPr>
                <a:xfrm>
                  <a:off x="3904343" y="4528457"/>
                  <a:ext cx="731157" cy="731157"/>
                </a:xfrm>
                <a:prstGeom prst="ellipse">
                  <a:avLst/>
                </a:prstGeom>
                <a:solidFill>
                  <a:schemeClr val="bg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xmlns="" id="{46737E89-22BB-4A46-AA81-CB2E8AF193B5}"/>
                    </a:ext>
                  </a:extLst>
                </p:cNvPr>
                <p:cNvSpPr txBox="1"/>
                <p:nvPr/>
              </p:nvSpPr>
              <p:spPr>
                <a:xfrm>
                  <a:off x="3848170" y="4632425"/>
                  <a:ext cx="84350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latin typeface="+mj-lt"/>
                    </a:rPr>
                    <a:t>112</a:t>
                  </a:r>
                </a:p>
              </p:txBody>
            </p:sp>
          </p:grp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xmlns="" id="{ACE8D8AF-4B9D-4254-9CC8-BBFFB70E7E03}"/>
                </a:ext>
              </a:extLst>
            </p:cNvPr>
            <p:cNvGrpSpPr/>
            <p:nvPr/>
          </p:nvGrpSpPr>
          <p:grpSpPr>
            <a:xfrm>
              <a:off x="8416363" y="5225765"/>
              <a:ext cx="848263" cy="731157"/>
              <a:chOff x="3995808" y="4507239"/>
              <a:chExt cx="848263" cy="731157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xmlns="" id="{09B6C7D6-0F98-449C-8B0F-FFE44A1F52F7}"/>
                  </a:ext>
                </a:extLst>
              </p:cNvPr>
              <p:cNvSpPr/>
              <p:nvPr/>
            </p:nvSpPr>
            <p:spPr>
              <a:xfrm>
                <a:off x="3995808" y="4507239"/>
                <a:ext cx="731157" cy="731157"/>
              </a:xfrm>
              <a:prstGeom prst="ellipse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xmlns="" id="{3FF0A11D-461B-4689-B57B-08CB8954360F}"/>
                  </a:ext>
                </a:extLst>
              </p:cNvPr>
              <p:cNvGrpSpPr/>
              <p:nvPr/>
            </p:nvGrpSpPr>
            <p:grpSpPr>
              <a:xfrm>
                <a:off x="4000570" y="4507239"/>
                <a:ext cx="843501" cy="731157"/>
                <a:chOff x="3848170" y="4528457"/>
                <a:chExt cx="843501" cy="731157"/>
              </a:xfrm>
            </p:grpSpPr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xmlns="" id="{E72AD9CE-0894-4218-A502-291E5751A92A}"/>
                    </a:ext>
                  </a:extLst>
                </p:cNvPr>
                <p:cNvSpPr/>
                <p:nvPr/>
              </p:nvSpPr>
              <p:spPr>
                <a:xfrm>
                  <a:off x="3904343" y="4528457"/>
                  <a:ext cx="731157" cy="731157"/>
                </a:xfrm>
                <a:prstGeom prst="ellipse">
                  <a:avLst/>
                </a:prstGeom>
                <a:solidFill>
                  <a:schemeClr val="bg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xmlns="" id="{0F7464BE-6B7E-4C41-AB4E-EBC6EED2B547}"/>
                    </a:ext>
                  </a:extLst>
                </p:cNvPr>
                <p:cNvSpPr txBox="1"/>
                <p:nvPr/>
              </p:nvSpPr>
              <p:spPr>
                <a:xfrm>
                  <a:off x="3848170" y="4632425"/>
                  <a:ext cx="84350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latin typeface="+mj-lt"/>
                    </a:rPr>
                    <a:t>111</a:t>
                  </a:r>
                </a:p>
              </p:txBody>
            </p:sp>
          </p:grp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xmlns="" id="{7B4BF45F-6594-46B4-A0DB-A0371ECBB371}"/>
                </a:ext>
              </a:extLst>
            </p:cNvPr>
            <p:cNvGrpSpPr/>
            <p:nvPr/>
          </p:nvGrpSpPr>
          <p:grpSpPr>
            <a:xfrm>
              <a:off x="3167108" y="3412868"/>
              <a:ext cx="1835995" cy="731157"/>
              <a:chOff x="3995808" y="4507239"/>
              <a:chExt cx="792092" cy="731157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xmlns="" id="{5A74D034-CD5E-400B-920B-69A1E93D1033}"/>
                  </a:ext>
                </a:extLst>
              </p:cNvPr>
              <p:cNvSpPr/>
              <p:nvPr/>
            </p:nvSpPr>
            <p:spPr>
              <a:xfrm>
                <a:off x="3995808" y="4507239"/>
                <a:ext cx="731157" cy="731157"/>
              </a:xfrm>
              <a:prstGeom prst="ellipse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xmlns="" id="{2B5CFB8F-6A1B-4F58-BE94-CD7CF6138998}"/>
                  </a:ext>
                </a:extLst>
              </p:cNvPr>
              <p:cNvGrpSpPr/>
              <p:nvPr/>
            </p:nvGrpSpPr>
            <p:grpSpPr>
              <a:xfrm>
                <a:off x="4056743" y="4507239"/>
                <a:ext cx="731157" cy="731157"/>
                <a:chOff x="3904343" y="4528457"/>
                <a:chExt cx="731157" cy="731157"/>
              </a:xfrm>
            </p:grpSpPr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xmlns="" id="{3F1422AC-3E14-42D3-9C3A-0CBC09EE9972}"/>
                    </a:ext>
                  </a:extLst>
                </p:cNvPr>
                <p:cNvSpPr/>
                <p:nvPr/>
              </p:nvSpPr>
              <p:spPr>
                <a:xfrm>
                  <a:off x="3904343" y="4528457"/>
                  <a:ext cx="731157" cy="731157"/>
                </a:xfrm>
                <a:prstGeom prst="ellipse">
                  <a:avLst/>
                </a:prstGeom>
                <a:solidFill>
                  <a:schemeClr val="bg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xmlns="" id="{1DA88F65-1D3C-4E8A-9BAE-F7D817077E4E}"/>
                    </a:ext>
                  </a:extLst>
                </p:cNvPr>
                <p:cNvSpPr txBox="1"/>
                <p:nvPr/>
              </p:nvSpPr>
              <p:spPr>
                <a:xfrm>
                  <a:off x="3922349" y="4608039"/>
                  <a:ext cx="71315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err="1">
                      <a:latin typeface="+mj-lt"/>
                    </a:rPr>
                    <a:t>Địa</a:t>
                  </a:r>
                  <a:r>
                    <a:rPr lang="en-US" sz="2800" dirty="0">
                      <a:latin typeface="+mj-lt"/>
                    </a:rPr>
                    <a:t> </a:t>
                  </a:r>
                  <a:r>
                    <a:rPr lang="en-US" sz="2800" dirty="0" err="1">
                      <a:latin typeface="+mj-lt"/>
                    </a:rPr>
                    <a:t>chỉ</a:t>
                  </a:r>
                  <a:r>
                    <a:rPr lang="en-US" sz="2800" dirty="0">
                      <a:latin typeface="+mj-lt"/>
                    </a:rPr>
                    <a:t> ?</a:t>
                  </a:r>
                </a:p>
              </p:txBody>
            </p:sp>
          </p:grp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xmlns="" id="{D56DE96E-3B49-4452-8616-221E989000DA}"/>
                </a:ext>
              </a:extLst>
            </p:cNvPr>
            <p:cNvGrpSpPr/>
            <p:nvPr/>
          </p:nvGrpSpPr>
          <p:grpSpPr>
            <a:xfrm>
              <a:off x="8078491" y="3970261"/>
              <a:ext cx="2959532" cy="731157"/>
              <a:chOff x="4024226" y="4507239"/>
              <a:chExt cx="763674" cy="731157"/>
            </a:xfrm>
          </p:grpSpPr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xmlns="" id="{4547DEE0-D559-433A-866F-0DD319831F9D}"/>
                  </a:ext>
                </a:extLst>
              </p:cNvPr>
              <p:cNvSpPr/>
              <p:nvPr/>
            </p:nvSpPr>
            <p:spPr>
              <a:xfrm>
                <a:off x="4024226" y="4507239"/>
                <a:ext cx="702739" cy="731157"/>
              </a:xfrm>
              <a:prstGeom prst="ellipse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xmlns="" id="{529101C7-E804-4C39-B27D-0C24185546B3}"/>
                  </a:ext>
                </a:extLst>
              </p:cNvPr>
              <p:cNvGrpSpPr/>
              <p:nvPr/>
            </p:nvGrpSpPr>
            <p:grpSpPr>
              <a:xfrm>
                <a:off x="4056743" y="4507239"/>
                <a:ext cx="731157" cy="731157"/>
                <a:chOff x="3904343" y="4528457"/>
                <a:chExt cx="731157" cy="731157"/>
              </a:xfrm>
            </p:grpSpPr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xmlns="" id="{CF26A17C-6FBB-41F9-B2BF-4C9F9FDB7648}"/>
                    </a:ext>
                  </a:extLst>
                </p:cNvPr>
                <p:cNvSpPr/>
                <p:nvPr/>
              </p:nvSpPr>
              <p:spPr>
                <a:xfrm>
                  <a:off x="3904343" y="4528457"/>
                  <a:ext cx="731157" cy="731157"/>
                </a:xfrm>
                <a:prstGeom prst="ellipse">
                  <a:avLst/>
                </a:prstGeom>
                <a:solidFill>
                  <a:schemeClr val="bg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xmlns="" id="{72E6F74D-0FDA-4B1F-8B22-5A4B033F8BD4}"/>
                    </a:ext>
                  </a:extLst>
                </p:cNvPr>
                <p:cNvSpPr txBox="1"/>
                <p:nvPr/>
              </p:nvSpPr>
              <p:spPr>
                <a:xfrm>
                  <a:off x="3928378" y="4623337"/>
                  <a:ext cx="69995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err="1">
                      <a:latin typeface="+mj-lt"/>
                    </a:rPr>
                    <a:t>Số</a:t>
                  </a:r>
                  <a:r>
                    <a:rPr lang="en-US" sz="2800" dirty="0">
                      <a:latin typeface="+mj-lt"/>
                    </a:rPr>
                    <a:t> </a:t>
                  </a:r>
                  <a:r>
                    <a:rPr lang="en-US" sz="2800" dirty="0" err="1">
                      <a:latin typeface="+mj-lt"/>
                    </a:rPr>
                    <a:t>điện</a:t>
                  </a:r>
                  <a:r>
                    <a:rPr lang="en-US" sz="2800" dirty="0">
                      <a:latin typeface="+mj-lt"/>
                    </a:rPr>
                    <a:t> </a:t>
                  </a:r>
                  <a:r>
                    <a:rPr lang="en-US" sz="2800" dirty="0" err="1">
                      <a:latin typeface="+mj-lt"/>
                    </a:rPr>
                    <a:t>thoại</a:t>
                  </a:r>
                  <a:r>
                    <a:rPr lang="en-US" sz="2800" dirty="0">
                      <a:latin typeface="+mj-lt"/>
                    </a:rPr>
                    <a:t>?</a:t>
                  </a:r>
                </a:p>
              </p:txBody>
            </p:sp>
          </p:grp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92398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5.Quytrongthoigian[20210613103607207].mdb"/>
  <p:tag name="ARS_RESPONSE_PERSONNUM" val="1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719</TotalTime>
  <Words>377</Words>
  <Application>Microsoft Office PowerPoint</Application>
  <PresentationFormat>Custom</PresentationFormat>
  <Paragraphs>44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Nhung</cp:lastModifiedBy>
  <cp:revision>94</cp:revision>
  <dcterms:created xsi:type="dcterms:W3CDTF">2021-06-11T02:39:36Z</dcterms:created>
  <dcterms:modified xsi:type="dcterms:W3CDTF">2022-03-27T15:29:52Z</dcterms:modified>
</cp:coreProperties>
</file>