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75" r:id="rId6"/>
    <p:sldId id="276" r:id="rId7"/>
    <p:sldId id="264" r:id="rId8"/>
    <p:sldId id="277" r:id="rId9"/>
    <p:sldId id="266" r:id="rId10"/>
    <p:sldId id="278" r:id="rId11"/>
    <p:sldId id="279" r:id="rId12"/>
    <p:sldId id="270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4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5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2.wdp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11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NHÀ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6307711" y="2562053"/>
            <a:ext cx="5073984" cy="2281355"/>
            <a:chOff x="804302" y="1728217"/>
            <a:chExt cx="5073984" cy="22813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073984" cy="228135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360378" y="2216311"/>
              <a:ext cx="3647262" cy="1305165"/>
              <a:chOff x="1133190" y="1933495"/>
              <a:chExt cx="3647262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523715" y="1933495"/>
                <a:ext cx="3256737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Áo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đồng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phục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rách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1133190" y="2312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2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9AAF37-0B6A-4735-A298-8969406BB2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708296" y="2167677"/>
            <a:ext cx="5286375" cy="3906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4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224852" y="1918543"/>
            <a:ext cx="5987262" cy="3088886"/>
            <a:chOff x="331300" y="1479083"/>
            <a:chExt cx="6191537" cy="29794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331300" y="1479083"/>
              <a:ext cx="6191537" cy="29794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165256" y="2395819"/>
              <a:ext cx="4363096" cy="1305165"/>
              <a:chOff x="938068" y="2113003"/>
              <a:chExt cx="4363096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319610" y="2113003"/>
                <a:ext cx="39815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người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lạ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gõ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cửa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khi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ở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nhà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một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mình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938068" y="2326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3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791041-E592-4276-8046-8CE3440E1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857" y="2289295"/>
            <a:ext cx="5410200" cy="350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1095367" y="1434393"/>
            <a:ext cx="105586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Chia sẻ </a:t>
            </a:r>
            <a:r>
              <a:rPr lang="en-US" sz="2800" dirty="0" err="1">
                <a:solidFill>
                  <a:srgbClr val="000000"/>
                </a:solidFill>
              </a:rPr>
              <a:t>với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Nhắc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nhở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bè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6CA30-FCFA-4ECC-8F81-D1E8E27220A3}"/>
              </a:ext>
            </a:extLst>
          </p:cNvPr>
          <p:cNvGrpSpPr/>
          <p:nvPr/>
        </p:nvGrpSpPr>
        <p:grpSpPr>
          <a:xfrm>
            <a:off x="168370" y="2829508"/>
            <a:ext cx="11485642" cy="3762375"/>
            <a:chOff x="168370" y="2829508"/>
            <a:chExt cx="11485642" cy="37623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4D67D0-524C-433F-AD80-24A6222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1587" y="2829508"/>
              <a:ext cx="7972425" cy="3762375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826E6AE-8044-4E4B-8DCC-E033A19F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533550" y="1421871"/>
            <a:ext cx="1112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Chia </a:t>
            </a:r>
            <a:r>
              <a:rPr lang="en-US" sz="2800" dirty="0" err="1">
                <a:solidFill>
                  <a:srgbClr val="000000"/>
                </a:solidFill>
              </a:rPr>
              <a:t>sẻ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90990" y="2661967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45943" y="245238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B2CD0-68B6-4D3F-8991-CA30F3D15A28}"/>
              </a:ext>
            </a:extLst>
          </p:cNvPr>
          <p:cNvSpPr txBox="1"/>
          <p:nvPr/>
        </p:nvSpPr>
        <p:spPr>
          <a:xfrm flipH="1">
            <a:off x="1364801" y="590902"/>
            <a:ext cx="728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quyết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4" y="44558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78702" y="4712153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8" y="3429000"/>
            <a:ext cx="455948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544402" y="523629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1182310" y="4706206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24E68-EA36-46BA-AFF3-41C55CECF506}"/>
              </a:ext>
            </a:extLst>
          </p:cNvPr>
          <p:cNvGrpSpPr/>
          <p:nvPr/>
        </p:nvGrpSpPr>
        <p:grpSpPr>
          <a:xfrm>
            <a:off x="970690" y="1498071"/>
            <a:ext cx="4893312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7BCF4C-EFE9-472E-8184-BAAB48480E4F}"/>
              </a:ext>
            </a:extLst>
          </p:cNvPr>
          <p:cNvGrpSpPr/>
          <p:nvPr/>
        </p:nvGrpSpPr>
        <p:grpSpPr>
          <a:xfrm>
            <a:off x="6834231" y="1321337"/>
            <a:ext cx="4559483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115DEE-4BF4-4888-B0B4-AA95DD537D00}"/>
              </a:ext>
            </a:extLst>
          </p:cNvPr>
          <p:cNvSpPr txBox="1"/>
          <p:nvPr/>
        </p:nvSpPr>
        <p:spPr>
          <a:xfrm>
            <a:off x="1408560" y="3965809"/>
            <a:ext cx="3775481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nhờ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giúp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chú</a:t>
            </a:r>
            <a:r>
              <a:rPr lang="en-US" sz="2300" i="1" dirty="0">
                <a:solidFill>
                  <a:schemeClr val="bg2"/>
                </a:solidFill>
              </a:rPr>
              <a:t> An </a:t>
            </a:r>
            <a:r>
              <a:rPr lang="en-US" sz="2300" i="1" dirty="0" err="1">
                <a:solidFill>
                  <a:schemeClr val="bg2"/>
                </a:solidFill>
              </a:rPr>
              <a:t>hàng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xóm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4E9F6-5689-4BBC-ACF8-E14F88D11F4D}"/>
              </a:ext>
            </a:extLst>
          </p:cNvPr>
          <p:cNvSpPr txBox="1"/>
          <p:nvPr/>
        </p:nvSpPr>
        <p:spPr>
          <a:xfrm>
            <a:off x="7226231" y="4463844"/>
            <a:ext cx="416748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Lan </a:t>
            </a:r>
            <a:r>
              <a:rPr lang="en-US" sz="2300" i="1" dirty="0" err="1">
                <a:solidFill>
                  <a:schemeClr val="bg2"/>
                </a:solidFill>
              </a:rPr>
              <a:t>tìm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kiếm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từ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mẹ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83BF0C-C159-4A97-B2B7-ADA8BF9B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78" y="1558186"/>
            <a:ext cx="9495065" cy="42337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4723351" y="4587664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22837" y="446297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002DF-E9B2-41D2-A0B6-F22BA1535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918" y="1785866"/>
            <a:ext cx="7282157" cy="4005747"/>
          </a:xfrm>
          <a:prstGeom prst="rect">
            <a:avLst/>
          </a:prstGeom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8822135" y="406254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430728" y="2568863"/>
            <a:ext cx="5630352" cy="2531508"/>
            <a:chOff x="643989" y="1695175"/>
            <a:chExt cx="5630352" cy="25315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643989" y="1695175"/>
              <a:ext cx="5630352" cy="2531508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038359" y="2572832"/>
              <a:ext cx="4839926" cy="658835"/>
              <a:chOff x="811171" y="2290016"/>
              <a:chExt cx="4839926" cy="65883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201694" y="2290016"/>
                <a:ext cx="4449403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trai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đứt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tay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811171" y="2447715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chemeClr val="bg2"/>
                    </a:solidFill>
                  </a:rPr>
                  <a:t>1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4EB2070-1361-4505-9217-F95341F63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5025" y="1724588"/>
            <a:ext cx="5595064" cy="4035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357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58</cp:revision>
  <dcterms:created xsi:type="dcterms:W3CDTF">2021-06-11T02:39:36Z</dcterms:created>
  <dcterms:modified xsi:type="dcterms:W3CDTF">2025-03-25T07:32:27Z</dcterms:modified>
</cp:coreProperties>
</file>