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9" r:id="rId2"/>
    <p:sldId id="290" r:id="rId3"/>
    <p:sldId id="291" r:id="rId4"/>
    <p:sldId id="257" r:id="rId5"/>
    <p:sldId id="261" r:id="rId6"/>
    <p:sldId id="281" r:id="rId7"/>
    <p:sldId id="264" r:id="rId8"/>
    <p:sldId id="288" r:id="rId9"/>
    <p:sldId id="292" r:id="rId10"/>
    <p:sldId id="270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60093"/>
    <a:srgbClr val="0000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728D5-BBD7-4818-82B6-59CD5BED0766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5C09F-05DC-4B88-ACF1-BC585680A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4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A4569B-BFF3-46CE-9D90-7EBFF4AB16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33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72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9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5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2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1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1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7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4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E2070-6CA5-49A8-927F-E64EAC0528A8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4C359-0093-42AB-B12E-410C4650A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31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4765" y="1491115"/>
            <a:ext cx="11698116" cy="18928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Cấu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trúc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rẽ</a:t>
            </a:r>
            <a:r>
              <a:rPr lang="en-US" sz="4800" b="1" dirty="0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ln/>
                <a:solidFill>
                  <a:srgbClr val="FFFF00"/>
                </a:solidFill>
                <a:latin typeface="UTM Magnesium" panose="02040603050506020204" pitchFamily="18" charset="0"/>
                <a:cs typeface="Times New Roman" panose="02020603050405020304" pitchFamily="18" charset="0"/>
              </a:rPr>
              <a:t>nhánh</a:t>
            </a:r>
            <a:endParaRPr lang="en-US" sz="3000" b="1" i="1" cap="none" spc="0" dirty="0" smtClean="0">
              <a:ln/>
              <a:solidFill>
                <a:srgbClr val="FFFF00"/>
              </a:solidFill>
              <a:effectLst/>
              <a:latin typeface="UTM Magnesium" panose="020406030505060202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3000" b="1" i="1" cap="none" spc="0" smtClean="0">
                <a:ln/>
                <a:solidFill>
                  <a:srgbClr val="FFFF00"/>
                </a:solidFill>
                <a:effectLst/>
                <a:latin typeface="UTM Magnesium" panose="02040603050506020204" pitchFamily="18" charset="0"/>
                <a:cs typeface="Times New Roman" panose="02020603050405020304" pitchFamily="18" charset="0"/>
              </a:rPr>
              <a:t>GV:</a:t>
            </a:r>
            <a:endParaRPr lang="en-US" sz="3000" b="1" i="1" cap="none" spc="0" dirty="0" smtClean="0">
              <a:ln/>
              <a:solidFill>
                <a:srgbClr val="FFFF00"/>
              </a:solidFill>
              <a:effectLst/>
              <a:latin typeface="UTM Magnesium" panose="0204060305050602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75363" y="4787753"/>
            <a:ext cx="60835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6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TRANG 79</a:t>
            </a:r>
            <a:endParaRPr lang="en-US" sz="32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74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58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142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4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458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6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58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74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4883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6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683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4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8270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76" descr="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070" y="6019800"/>
            <a:ext cx="104519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42" descr="Bauernba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053" y="5788599"/>
            <a:ext cx="4983617" cy="1069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3420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79"/>
            <a:ext cx="12201045" cy="6852921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324" y="680761"/>
            <a:ext cx="4227160" cy="282920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5403" y="3754873"/>
            <a:ext cx="5423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chó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29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079"/>
            <a:ext cx="12201045" cy="6852921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935239" y="128517"/>
            <a:ext cx="3013007" cy="116017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FF0000"/>
                </a:solidFill>
              </a:rPr>
              <a:t>Ghi nhớ</a:t>
            </a:r>
            <a:endParaRPr lang="en-US" sz="4000" b="1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38233" y="1226465"/>
            <a:ext cx="9580728" cy="32773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7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84218" y="1982596"/>
            <a:ext cx="36327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rgbClr val="FF0000"/>
                </a:solidFill>
                <a:effectLst/>
              </a:rPr>
              <a:t>KHỞI ĐỘNG</a:t>
            </a:r>
            <a:endParaRPr lang="en-US" sz="5400" b="1" cap="none" spc="0" dirty="0">
              <a:ln/>
              <a:solidFill>
                <a:srgbClr val="FF0000"/>
              </a:solidFill>
              <a:effectLst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67647" y="3614448"/>
            <a:ext cx="6568594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TRÒ CHƠI “ TIẾP SỨC”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00CC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865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413673" y="365759"/>
            <a:ext cx="4403188" cy="844061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879101" y="407963"/>
            <a:ext cx="787791" cy="7315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7301129" y="1434902"/>
            <a:ext cx="4403188" cy="844061"/>
          </a:xfrm>
          <a:prstGeom prst="roundRect">
            <a:avLst/>
          </a:prstGeom>
          <a:solidFill>
            <a:srgbClr val="66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6766557" y="1477106"/>
            <a:ext cx="787791" cy="73152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315199" y="2616592"/>
            <a:ext cx="4403188" cy="844061"/>
          </a:xfrm>
          <a:prstGeom prst="round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780627" y="2658796"/>
            <a:ext cx="787791" cy="7315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3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504048" y="3924907"/>
            <a:ext cx="4403188" cy="84406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mũ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969476" y="3967111"/>
            <a:ext cx="787791" cy="7315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504048" y="4853370"/>
            <a:ext cx="4403188" cy="844061"/>
          </a:xfrm>
          <a:prstGeom prst="roundRect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969476" y="4895574"/>
            <a:ext cx="787791" cy="7315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2532187" y="5760721"/>
            <a:ext cx="4403188" cy="84406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997615" y="5802925"/>
            <a:ext cx="787791" cy="7315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857948" y="1304284"/>
            <a:ext cx="4641323" cy="1949358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 </a:t>
            </a:r>
          </a:p>
          <a:p>
            <a:pPr algn="ctr"/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“ TIẾP SỨC</a:t>
            </a:r>
            <a:r>
              <a:rPr lang="en-US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CC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”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00CC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803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3964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402412" y="654619"/>
            <a:ext cx="4672443" cy="83655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0030" y="1309238"/>
            <a:ext cx="4672443" cy="83655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85734" y="2384913"/>
            <a:ext cx="7737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85733" y="3343589"/>
            <a:ext cx="7737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hay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97942" y="2342709"/>
            <a:ext cx="787791" cy="731520"/>
          </a:xfrm>
          <a:prstGeom prst="ellipse">
            <a:avLst/>
          </a:prstGeom>
          <a:solidFill>
            <a:srgbClr val="00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1</a:t>
            </a:r>
            <a:endParaRPr lang="en-US" sz="4000" b="1" dirty="0"/>
          </a:p>
        </p:txBody>
      </p:sp>
      <p:sp>
        <p:nvSpPr>
          <p:cNvPr id="10" name="Oval 9"/>
          <p:cNvSpPr/>
          <p:nvPr/>
        </p:nvSpPr>
        <p:spPr>
          <a:xfrm>
            <a:off x="2897941" y="3468123"/>
            <a:ext cx="787791" cy="731520"/>
          </a:xfrm>
          <a:prstGeom prst="ellipse">
            <a:avLst/>
          </a:prstGeom>
          <a:solidFill>
            <a:srgbClr val="00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4941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370997" y="95534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12440" y="499489"/>
            <a:ext cx="97650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kịch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•"/>
            </a:pPr>
            <a:endParaRPr lang="en-US" alt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393856" y="1522875"/>
            <a:ext cx="5474722" cy="5578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+ 7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902696" y="1456916"/>
            <a:ext cx="622702" cy="636243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93856" y="2492743"/>
            <a:ext cx="5474722" cy="5578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902696" y="2426784"/>
            <a:ext cx="622702" cy="636243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807427" y="3541011"/>
            <a:ext cx="8867917" cy="5578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11”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316268" y="3475052"/>
            <a:ext cx="622702" cy="636243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3</a:t>
            </a:r>
            <a:endParaRPr lang="en-US" sz="40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1102309" y="5001304"/>
            <a:ext cx="3943377" cy="5578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11149" y="4935345"/>
            <a:ext cx="622702" cy="636243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A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835249" y="5090634"/>
            <a:ext cx="3943377" cy="55784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!”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44089" y="5024675"/>
            <a:ext cx="622702" cy="636243"/>
          </a:xfrm>
          <a:prstGeom prst="ellips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B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525398" y="4111295"/>
            <a:ext cx="2418038" cy="869607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916718" y="4098854"/>
            <a:ext cx="2478135" cy="991780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932913" y="2080718"/>
            <a:ext cx="0" cy="412025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16718" y="3083637"/>
            <a:ext cx="0" cy="412025"/>
          </a:xfrm>
          <a:prstGeom prst="straightConnector1">
            <a:avLst/>
          </a:prstGeom>
          <a:ln w="762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102308" y="5883352"/>
            <a:ext cx="96763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hay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42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31346" y="92759"/>
            <a:ext cx="10058400" cy="5241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75402" y="714784"/>
            <a:ext cx="507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6014" y="1463930"/>
            <a:ext cx="1168338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just">
              <a:buAutoNum type="arabicPeriod"/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342900" indent="-342900" algn="just">
              <a:buAutoNum type="arabi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15.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8129" y="4096019"/>
            <a:ext cx="102567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5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45" y="5079"/>
            <a:ext cx="12201045" cy="68529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3216" y="901635"/>
            <a:ext cx="3342093" cy="29167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0735" y="737066"/>
            <a:ext cx="2968740" cy="30813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11293" y="3715932"/>
            <a:ext cx="2410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8625" y="3891753"/>
            <a:ext cx="2410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0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576" y="1371600"/>
            <a:ext cx="2939237" cy="250309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4409516" y="1102111"/>
            <a:ext cx="126609" cy="6611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98765" y="640446"/>
            <a:ext cx="3221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92442" y="2916480"/>
            <a:ext cx="1118377" cy="2414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34660" y="2045511"/>
            <a:ext cx="25251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5130" y="2053557"/>
            <a:ext cx="4825547" cy="156161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162209" y="4241174"/>
            <a:ext cx="4010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58098" y="4315742"/>
            <a:ext cx="461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1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3994" y="905833"/>
            <a:ext cx="2100553" cy="2233921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H="1">
            <a:off x="2674144" y="905833"/>
            <a:ext cx="175846" cy="430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43796" y="444168"/>
            <a:ext cx="3221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3785" y="1139231"/>
            <a:ext cx="4615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3447868" y="1807619"/>
            <a:ext cx="58812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34463" y="2095505"/>
            <a:ext cx="46156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546342" y="2468800"/>
            <a:ext cx="58812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29096" y="3265031"/>
            <a:ext cx="4010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2284" y="3051779"/>
            <a:ext cx="4661135" cy="273987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097378" y="5916935"/>
            <a:ext cx="4581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rẽ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031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87D495C1-73EA-43E2-98EA-8754C2F20644}:25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539</Words>
  <Application>Microsoft Office PowerPoint</Application>
  <PresentationFormat>Widescreen</PresentationFormat>
  <Paragraphs>59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UTM Magnesium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hnc0401</dc:creator>
  <cp:lastModifiedBy>hnc2006</cp:lastModifiedBy>
  <cp:revision>54</cp:revision>
  <dcterms:created xsi:type="dcterms:W3CDTF">2024-03-31T01:49:47Z</dcterms:created>
  <dcterms:modified xsi:type="dcterms:W3CDTF">2024-08-01T13:45:52Z</dcterms:modified>
</cp:coreProperties>
</file>