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6"/>
  </p:notesMasterIdLst>
  <p:sldIdLst>
    <p:sldId id="256" r:id="rId5"/>
    <p:sldId id="282" r:id="rId6"/>
    <p:sldId id="259" r:id="rId7"/>
    <p:sldId id="270" r:id="rId8"/>
    <p:sldId id="283" r:id="rId9"/>
    <p:sldId id="258" r:id="rId10"/>
    <p:sldId id="260" r:id="rId11"/>
    <p:sldId id="273" r:id="rId12"/>
    <p:sldId id="284" r:id="rId13"/>
    <p:sldId id="264" r:id="rId14"/>
    <p:sldId id="285" r:id="rId15"/>
    <p:sldId id="286" r:id="rId16"/>
    <p:sldId id="272" r:id="rId17"/>
    <p:sldId id="287" r:id="rId18"/>
    <p:sldId id="288" r:id="rId19"/>
    <p:sldId id="289" r:id="rId20"/>
    <p:sldId id="290" r:id="rId21"/>
    <p:sldId id="291" r:id="rId22"/>
    <p:sldId id="292" r:id="rId23"/>
    <p:sldId id="274" r:id="rId24"/>
    <p:sldId id="293" r:id="rId25"/>
  </p:sldIdLst>
  <p:sldSz cx="12192000" cy="6858000"/>
  <p:notesSz cx="6858000" cy="9144000"/>
  <p:embeddedFontLst>
    <p:embeddedFont>
      <p:font typeface="等线 Light" panose="020B0604020202020204" charset="-122"/>
      <p:regular r:id="rId27"/>
    </p:embeddedFont>
    <p:embeddedFont>
      <p:font typeface="等线" panose="020B0604020202020204" charset="-122"/>
      <p:regular r:id="rId28"/>
    </p:embeddedFont>
    <p:embeddedFont>
      <p:font typeface="专业字体设计服务/WWW.ZTSGC.COM/" panose="02010600030101010101" charset="-122"/>
      <p:regular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000"/>
    <a:srgbClr val="EF5452"/>
    <a:srgbClr val="EE535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9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5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tags" Target="tags/tag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AEDC60-90EC-4EE8-BF5C-19FD02F99254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79C74-7A16-4F34-A2D2-1CD7C8DACB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260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79C74-7A16-4F34-A2D2-1CD7C8DACB7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042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79C74-7A16-4F34-A2D2-1CD7C8DACB7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732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79C74-7A16-4F34-A2D2-1CD7C8DACB7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586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79C74-7A16-4F34-A2D2-1CD7C8DACB7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526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79C74-7A16-4F34-A2D2-1CD7C8DACB7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062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79C74-7A16-4F34-A2D2-1CD7C8DACB7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126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79C74-7A16-4F34-A2D2-1CD7C8DACB7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8671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79C74-7A16-4F34-A2D2-1CD7C8DACB7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3431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79C74-7A16-4F34-A2D2-1CD7C8DACB7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6637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79C74-7A16-4F34-A2D2-1CD7C8DACB7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57335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79C74-7A16-4F34-A2D2-1CD7C8DACB7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8967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79C74-7A16-4F34-A2D2-1CD7C8DACB7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7523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79C74-7A16-4F34-A2D2-1CD7C8DACB7C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555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79C74-7A16-4F34-A2D2-1CD7C8DACB7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027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79C74-7A16-4F34-A2D2-1CD7C8DACB7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458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79C74-7A16-4F34-A2D2-1CD7C8DACB7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305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79C74-7A16-4F34-A2D2-1CD7C8DACB7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335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79C74-7A16-4F34-A2D2-1CD7C8DACB7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105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79C74-7A16-4F34-A2D2-1CD7C8DACB7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850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79C74-7A16-4F34-A2D2-1CD7C8DACB7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824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8858B8D-6973-4917-AFF1-B02A916DAC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625D6EA-0B36-4A47-8C4A-5A2B21AF8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1E07AC0-553C-4207-B9D8-97A105D53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335-9B88-42EB-9188-1DCC62FEFE3F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8F7E5CA-634D-410F-BDC8-534ECE61F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B2B9309-C1B0-43BB-BB62-D4E151770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5AD5-D526-4D7C-A3E3-DBA2CF3F61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152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1C7B03F-D48E-407F-A201-0EA7FF672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BD4AA90-F85A-4DD6-B3AE-B774C04A34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E6BC0A6-202C-4AA5-9495-295012B2E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335-9B88-42EB-9188-1DCC62FEFE3F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A5A2A70-78F0-4CD6-A4CF-05B0B3360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BA224D7-B28F-43AC-8ABB-C07D1E04D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5AD5-D526-4D7C-A3E3-DBA2CF3F61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005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CC12264-6141-4E5B-B12F-E1F8B3C912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7B70BF3-E1CB-4575-B065-F82587343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D9E0C95-7EE4-4113-B967-5AC8C93A7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335-9B88-42EB-9188-1DCC62FEFE3F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4DDC1F7-71B4-460B-BCE1-FB2032362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BF0EED-C4E0-4698-A217-18E547D7C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5AD5-D526-4D7C-A3E3-DBA2CF3F61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392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5194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01DF6E8-931F-4EAA-B0C1-25911E3D6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AE102AC-E3DB-44F4-8160-0C8BF1A6F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BC97615-4033-421E-AE04-E48E4A31B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335-9B88-42EB-9188-1DCC62FEFE3F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4107865-795D-4B92-8CE5-CCE72BE8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0EE2A4A-BDD3-4CC5-9F56-1E5C28CFB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5AD5-D526-4D7C-A3E3-DBA2CF3F61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541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994E0A2-C133-4F7F-A642-5DA85E6E2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F3D25CB-F9C4-4AC8-8261-E333F8B4A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B76A3D7-34FF-416C-8F0F-241D9B43B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335-9B88-42EB-9188-1DCC62FEFE3F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E6A94B1-7AC6-4CD7-9299-E35F743ED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44B71CC-8CE4-439D-BCD5-4482D94C5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5AD5-D526-4D7C-A3E3-DBA2CF3F61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301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22A5518-BF3A-4002-9B31-FA3E38213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10B694B-C692-47F3-8D9A-9364ABE8CD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EAE0080-C772-420D-9326-F4A7D6B7C2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7D47AF8-9772-4BA3-8087-C4E7EE98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335-9B88-42EB-9188-1DCC62FEFE3F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A41772D-D7EA-4C15-AB27-434625356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CCB5919-A4D8-452D-B211-AC391D467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5AD5-D526-4D7C-A3E3-DBA2CF3F61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6769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1370C79-8AA3-485E-B13F-4BAF00BA9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477B412-7526-4189-8B10-B78C7E147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64F563E-D596-498F-B81B-2F84FF011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7C27867-5CF4-436E-A716-5F19D8B8F4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2987E24-2A45-41FE-96B6-AE85B7A7D0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72A11C4-73D4-4B70-A575-53442A650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335-9B88-42EB-9188-1DCC62FEFE3F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6B58AA6-3054-4AC3-B42F-67766EB51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603CC54-ACC6-4C73-869D-94B3F67AF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5AD5-D526-4D7C-A3E3-DBA2CF3F61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975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2FE5230-EE7A-461A-AB29-D5240CF92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BEEE5927-F0DB-4992-AF62-575E9254A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335-9B88-42EB-9188-1DCC62FEFE3F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4F7533FE-874B-4029-BEAF-973244B5F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0F7EE44-9B4B-4BF2-845E-BAF9F63E3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5AD5-D526-4D7C-A3E3-DBA2CF3F61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087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D384788-2FC8-408C-AFD6-577651E24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335-9B88-42EB-9188-1DCC62FEFE3F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34DBC8B-59E6-4DE1-A5AC-F1C564B00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B7D19B8-C8CC-400F-A2BB-D9A95F11E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5AD5-D526-4D7C-A3E3-DBA2CF3F61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6027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AFDF0F-E4D0-47A6-BB0A-33FF63BD3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7A7EE1A-3F73-4DD1-9CCE-DAF4D506B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03C8397-05F0-42B2-BBDD-60818A3926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030B0E-5AC3-46AF-BE09-992270955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335-9B88-42EB-9188-1DCC62FEFE3F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473FE7B-2236-4B3A-825B-D1F33D69D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EC091CD-ABCF-431F-98E2-59EDD3734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5AD5-D526-4D7C-A3E3-DBA2CF3F61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704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68668FF-150B-46A9-ADD3-2EE49B995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0AF0BC1-99F4-4CE1-B39B-CA5A191288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CC0081D-A292-430A-8E67-C2B348D24E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B1E9865-5A48-4B32-B1C3-1101EFEE7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335-9B88-42EB-9188-1DCC62FEFE3F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0CCCA5F-7000-4027-BFE1-C0EB48037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3E20818-5DFE-43CC-8E04-9A6F7CEDF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5AD5-D526-4D7C-A3E3-DBA2CF3F61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062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54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0F621F7-92A4-46D3-A8CA-02A989F84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CC856B8-D684-45B2-8BFE-C920245D8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405314-1278-43A5-967B-B306CBC0B0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43335-9B88-42EB-9188-1DCC62FEFE3F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0D88C79-8E95-4094-8339-1FB1786485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DE53638-8D67-4274-8E68-991DA92BD4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95AD5-D526-4D7C-A3E3-DBA2CF3F61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0018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31.png"/><Relationship Id="rId7" Type="http://schemas.microsoft.com/office/2007/relationships/hdphoto" Target="../media/hdphoto2.wdp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microsoft.com/office/2007/relationships/hdphoto" Target="../media/hdphoto1.wdp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4wNJ8bqOZeE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19.xml"/><Relationship Id="rId12" Type="http://schemas.openxmlformats.org/officeDocument/2006/relationships/image" Target="../media/image12.png"/><Relationship Id="rId2" Type="http://schemas.openxmlformats.org/officeDocument/2006/relationships/tags" Target="../tags/tag3.xml"/><Relationship Id="rId16" Type="http://schemas.openxmlformats.org/officeDocument/2006/relationships/image" Target="../media/image42.png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1.png"/><Relationship Id="rId5" Type="http://schemas.openxmlformats.org/officeDocument/2006/relationships/tags" Target="../tags/tag6.xml"/><Relationship Id="rId15" Type="http://schemas.openxmlformats.org/officeDocument/2006/relationships/image" Target="../media/image48.png"/><Relationship Id="rId10" Type="http://schemas.openxmlformats.org/officeDocument/2006/relationships/image" Target="../media/image9.png"/><Relationship Id="rId4" Type="http://schemas.openxmlformats.org/officeDocument/2006/relationships/tags" Target="../tags/tag5.xml"/><Relationship Id="rId9" Type="http://schemas.openxmlformats.org/officeDocument/2006/relationships/image" Target="../media/image7.png"/><Relationship Id="rId1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BA533F63-B0E4-4727-B68C-78BB0ECC73F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136E83B2-6E47-465D-847D-30A881F6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FAEBF8D2-BD5A-43F7-A12C-E018C53CD251}"/>
                </a:ext>
              </a:extLst>
            </p:cNvPr>
            <p:cNvSpPr/>
            <p:nvPr/>
          </p:nvSpPr>
          <p:spPr>
            <a:xfrm>
              <a:off x="4343400" y="986589"/>
              <a:ext cx="3621505" cy="15039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9717259F-8C7E-4733-AAF6-D8715C257AAE}"/>
              </a:ext>
            </a:extLst>
          </p:cNvPr>
          <p:cNvGrpSpPr/>
          <p:nvPr/>
        </p:nvGrpSpPr>
        <p:grpSpPr>
          <a:xfrm>
            <a:off x="5193389" y="2722453"/>
            <a:ext cx="2358467" cy="1301210"/>
            <a:chOff x="7609814" y="8126164"/>
            <a:chExt cx="5282683" cy="2914554"/>
          </a:xfrm>
        </p:grpSpPr>
        <p:pic>
          <p:nvPicPr>
            <p:cNvPr id="14" name="image 100011">
              <a:extLst>
                <a:ext uri="{FF2B5EF4-FFF2-40B4-BE49-F238E27FC236}">
                  <a16:creationId xmlns:a16="http://schemas.microsoft.com/office/drawing/2014/main" xmlns="" id="{15951A7D-E03B-4491-A359-42614E0EC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34300" y="8928099"/>
              <a:ext cx="4699000" cy="1981201"/>
            </a:xfrm>
            <a:prstGeom prst="rect">
              <a:avLst/>
            </a:prstGeom>
          </p:spPr>
        </p:pic>
        <p:sp>
          <p:nvSpPr>
            <p:cNvPr id="15" name="Object 100012">
              <a:extLst>
                <a:ext uri="{FF2B5EF4-FFF2-40B4-BE49-F238E27FC236}">
                  <a16:creationId xmlns:a16="http://schemas.microsoft.com/office/drawing/2014/main" xmlns="" id="{4DB75A5A-121A-47C1-8CA6-A54CFBFFEBD3}"/>
                </a:ext>
              </a:extLst>
            </p:cNvPr>
            <p:cNvSpPr txBox="1"/>
            <p:nvPr/>
          </p:nvSpPr>
          <p:spPr>
            <a:xfrm>
              <a:off x="8529307" y="9118408"/>
              <a:ext cx="3962399" cy="1367872"/>
            </a:xfrm>
            <a:prstGeom prst="rect">
              <a:avLst/>
            </a:prstGeom>
          </p:spPr>
          <p:txBody>
            <a:bodyPr vert="horz" rtlCol="0" anchor="t" anchorCtr="0">
              <a:noAutofit/>
            </a:bodyPr>
            <a:lstStyle/>
            <a:p>
              <a:pPr algn="l">
                <a:lnSpc>
                  <a:spcPct val="114166"/>
                </a:lnSpc>
              </a:pPr>
              <a:r>
                <a:rPr lang="en-US" altLang="zh-CN" sz="3200" b="1" dirty="0">
                  <a:latin typeface="专业字体设计服务/WWW.ZTSGC.COM/" panose="02000000000000000000" pitchFamily="2" charset="-122"/>
                  <a:ea typeface="专业字体设计服务/WWW.ZTSGC.COM/" panose="02000000000000000000" pitchFamily="2" charset="-122"/>
                </a:rPr>
                <a:t>SGK tr</a:t>
              </a:r>
              <a:endParaRPr lang="en-US" sz="3200" b="1" dirty="0">
                <a:latin typeface="专业字体设计服务/WWW.ZTSGC.COM/" panose="02000000000000000000" pitchFamily="2" charset="-122"/>
                <a:ea typeface="专业字体设计服务/WWW.ZTSGC.COM/" panose="02000000000000000000" pitchFamily="2" charset="-122"/>
              </a:endParaRPr>
            </a:p>
          </p:txBody>
        </p:sp>
        <p:pic>
          <p:nvPicPr>
            <p:cNvPr id="16" name="image 100013">
              <a:extLst>
                <a:ext uri="{FF2B5EF4-FFF2-40B4-BE49-F238E27FC236}">
                  <a16:creationId xmlns:a16="http://schemas.microsoft.com/office/drawing/2014/main" xmlns="" id="{CAD84B31-A279-4ED8-A72B-C131C588F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1431997" y="8126164"/>
              <a:ext cx="1460500" cy="1460500"/>
            </a:xfrm>
            <a:prstGeom prst="rect">
              <a:avLst/>
            </a:prstGeom>
          </p:spPr>
        </p:pic>
        <p:pic>
          <p:nvPicPr>
            <p:cNvPr id="17" name="image 100014">
              <a:extLst>
                <a:ext uri="{FF2B5EF4-FFF2-40B4-BE49-F238E27FC236}">
                  <a16:creationId xmlns:a16="http://schemas.microsoft.com/office/drawing/2014/main" xmlns="" id="{1A9A77DA-DC5D-436A-91AF-483679A2C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7609814" y="10088218"/>
              <a:ext cx="977900" cy="95250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22BC49E-2D12-245E-D5C0-87ADE452E190}"/>
              </a:ext>
            </a:extLst>
          </p:cNvPr>
          <p:cNvSpPr txBox="1"/>
          <p:nvPr/>
        </p:nvSpPr>
        <p:spPr>
          <a:xfrm>
            <a:off x="3750398" y="1581685"/>
            <a:ext cx="7828983" cy="723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800"/>
              </a:spcBef>
              <a:spcAft>
                <a:spcPts val="400"/>
              </a:spcAft>
            </a:pPr>
            <a:r>
              <a:rPr lang="en-US" sz="4000" b="1" kern="100" dirty="0">
                <a:solidFill>
                  <a:srgbClr val="0F476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11: CÁC PHÉP SO SÁNH</a:t>
            </a:r>
            <a:endParaRPr lang="en-US" sz="5400" b="1" kern="100" dirty="0">
              <a:solidFill>
                <a:srgbClr val="0F4761"/>
              </a:solidFill>
              <a:effectLst/>
              <a:latin typeface="Aptos Display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2414535-DF8D-D094-F24D-11B9082E05B6}"/>
              </a:ext>
            </a:extLst>
          </p:cNvPr>
          <p:cNvSpPr txBox="1"/>
          <p:nvPr/>
        </p:nvSpPr>
        <p:spPr>
          <a:xfrm>
            <a:off x="4968063" y="2237163"/>
            <a:ext cx="1659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B968DFD-CFAD-9987-6BD1-429B66C954A1}"/>
              </a:ext>
            </a:extLst>
          </p:cNvPr>
          <p:cNvSpPr txBox="1"/>
          <p:nvPr/>
        </p:nvSpPr>
        <p:spPr>
          <a:xfrm>
            <a:off x="2017787" y="1119085"/>
            <a:ext cx="8695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</a:t>
            </a:r>
          </a:p>
        </p:txBody>
      </p:sp>
    </p:spTree>
    <p:extLst>
      <p:ext uri="{BB962C8B-B14F-4D97-AF65-F5344CB8AC3E}">
        <p14:creationId xmlns:p14="http://schemas.microsoft.com/office/powerpoint/2010/main" val="107925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03" name="image 5000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680200" y="1308100"/>
            <a:ext cx="6623050" cy="6210300"/>
          </a:xfrm>
          <a:prstGeom prst="rect">
            <a:avLst/>
          </a:prstGeom>
        </p:spPr>
      </p:pic>
      <p:pic>
        <p:nvPicPr>
          <p:cNvPr id="50004" name="image 5000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959600" y="1587500"/>
            <a:ext cx="3657600" cy="3657600"/>
          </a:xfrm>
          <a:prstGeom prst="rect">
            <a:avLst/>
          </a:prstGeom>
        </p:spPr>
      </p:pic>
      <p:pic>
        <p:nvPicPr>
          <p:cNvPr id="50006" name="image 5000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-2933057" y="-3722256"/>
            <a:ext cx="9015714" cy="8357755"/>
          </a:xfrm>
          <a:prstGeom prst="rect">
            <a:avLst/>
          </a:prstGeom>
        </p:spPr>
      </p:pic>
      <p:pic>
        <p:nvPicPr>
          <p:cNvPr id="500010" name="image 5000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629400" y="5949950"/>
            <a:ext cx="450850" cy="514350"/>
          </a:xfrm>
          <a:prstGeom prst="rect">
            <a:avLst/>
          </a:prstGeom>
        </p:spPr>
      </p:pic>
      <p:pic>
        <p:nvPicPr>
          <p:cNvPr id="500011" name="image 5000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842750" y="1866900"/>
            <a:ext cx="501650" cy="463550"/>
          </a:xfrm>
          <a:prstGeom prst="rect">
            <a:avLst/>
          </a:prstGeom>
        </p:spPr>
      </p:pic>
      <p:pic>
        <p:nvPicPr>
          <p:cNvPr id="500012" name="image 5000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699000" y="673100"/>
            <a:ext cx="488950" cy="469900"/>
          </a:xfrm>
          <a:prstGeom prst="rect">
            <a:avLst/>
          </a:prstGeom>
        </p:spPr>
      </p:pic>
      <p:pic>
        <p:nvPicPr>
          <p:cNvPr id="500013" name="image 5000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245600" y="4787900"/>
            <a:ext cx="1549400" cy="1257300"/>
          </a:xfrm>
          <a:prstGeom prst="rect">
            <a:avLst/>
          </a:prstGeom>
        </p:spPr>
      </p:pic>
      <p:pic>
        <p:nvPicPr>
          <p:cNvPr id="500014" name="image 50001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645650" y="1320800"/>
            <a:ext cx="1136650" cy="11366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A92206C-23BF-468C-9EC9-A21D49BA6A4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141" y="1612900"/>
            <a:ext cx="5095240" cy="3592414"/>
          </a:xfrm>
          <a:prstGeom prst="rect">
            <a:avLst/>
          </a:prstGeom>
        </p:spPr>
      </p:pic>
      <p:sp>
        <p:nvSpPr>
          <p:cNvPr id="16" name="Object 40009">
            <a:extLst>
              <a:ext uri="{FF2B5EF4-FFF2-40B4-BE49-F238E27FC236}">
                <a16:creationId xmlns:a16="http://schemas.microsoft.com/office/drawing/2014/main" xmlns="" id="{E77BDF0E-2A89-40C5-8356-0D3A17FFC71C}"/>
              </a:ext>
            </a:extLst>
          </p:cNvPr>
          <p:cNvSpPr txBox="1"/>
          <p:nvPr/>
        </p:nvSpPr>
        <p:spPr>
          <a:xfrm>
            <a:off x="1039312" y="3152805"/>
            <a:ext cx="4639460" cy="3810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(True)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(False)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" name="image 3000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9400" y="1441450"/>
            <a:ext cx="9467850" cy="4324350"/>
          </a:xfrm>
          <a:prstGeom prst="rect">
            <a:avLst/>
          </a:prstGeom>
        </p:spPr>
      </p:pic>
      <p:pic>
        <p:nvPicPr>
          <p:cNvPr id="30004" name="image 3000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4300" y="1289050"/>
            <a:ext cx="9467850" cy="4324350"/>
          </a:xfrm>
          <a:prstGeom prst="rect">
            <a:avLst/>
          </a:prstGeom>
        </p:spPr>
      </p:pic>
      <p:pic>
        <p:nvPicPr>
          <p:cNvPr id="30005" name="image 3000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897332" y="2532511"/>
            <a:ext cx="6771986" cy="1970778"/>
          </a:xfrm>
          <a:prstGeom prst="rect">
            <a:avLst/>
          </a:prstGeom>
        </p:spPr>
      </p:pic>
      <p:sp>
        <p:nvSpPr>
          <p:cNvPr id="30006" name="Object 30006"/>
          <p:cNvSpPr txBox="1"/>
          <p:nvPr/>
        </p:nvSpPr>
        <p:spPr>
          <a:xfrm>
            <a:off x="3412472" y="2692400"/>
            <a:ext cx="5741706" cy="8255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425" dirty="0">
                <a:solidFill>
                  <a:srgbClr val="141414">
                    <a:alpha val="100000"/>
                  </a:srgbClr>
                </a:solidFill>
                <a:latin typeface="Times New Roman" panose="02020603050405020304" pitchFamily="18" charset="0"/>
                <a:ea typeface="专业字体设计服务/WWW.ZTSGC.COM/" panose="02000000000000000000" pitchFamily="2" charset="-122"/>
                <a:cs typeface="Times New Roman" panose="02020603050405020304" pitchFamily="18" charset="0"/>
              </a:rPr>
              <a:t>2. PHÉP LẤY SỐ</a:t>
            </a:r>
          </a:p>
          <a:p>
            <a:pPr algn="ctr">
              <a:lnSpc>
                <a:spcPct val="100000"/>
              </a:lnSpc>
            </a:pPr>
            <a:r>
              <a:rPr lang="en-US" sz="5425" dirty="0">
                <a:solidFill>
                  <a:srgbClr val="141414">
                    <a:alpha val="100000"/>
                  </a:srgbClr>
                </a:solidFill>
                <a:latin typeface="Times New Roman" panose="02020603050405020304" pitchFamily="18" charset="0"/>
                <a:ea typeface="专业字体设计服务/WWW.ZTSGC.COM/" panose="02000000000000000000" pitchFamily="2" charset="-122"/>
                <a:cs typeface="Times New Roman" panose="02020603050405020304" pitchFamily="18" charset="0"/>
              </a:rPr>
              <a:t>NGẪU NHIÊN</a:t>
            </a:r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008" name="image 3000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787650" y="939800"/>
            <a:ext cx="1117600" cy="1117600"/>
          </a:xfrm>
          <a:prstGeom prst="rect">
            <a:avLst/>
          </a:prstGeom>
        </p:spPr>
      </p:pic>
      <p:pic>
        <p:nvPicPr>
          <p:cNvPr id="300010" name="image 3000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838700" y="6045200"/>
            <a:ext cx="527050" cy="438150"/>
          </a:xfrm>
          <a:prstGeom prst="rect">
            <a:avLst/>
          </a:prstGeom>
        </p:spPr>
      </p:pic>
      <p:pic>
        <p:nvPicPr>
          <p:cNvPr id="300011" name="image 3000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283950" y="1847850"/>
            <a:ext cx="482600" cy="476250"/>
          </a:xfrm>
          <a:prstGeom prst="rect">
            <a:avLst/>
          </a:prstGeom>
        </p:spPr>
      </p:pic>
      <p:pic>
        <p:nvPicPr>
          <p:cNvPr id="300012" name="image 3000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98550" y="698500"/>
            <a:ext cx="533400" cy="412750"/>
          </a:xfrm>
          <a:prstGeom prst="rect">
            <a:avLst/>
          </a:prstGeom>
        </p:spPr>
      </p:pic>
      <p:pic>
        <p:nvPicPr>
          <p:cNvPr id="300013" name="image 3000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766050" y="-908050"/>
            <a:ext cx="2540000" cy="1917700"/>
          </a:xfrm>
          <a:prstGeom prst="rect">
            <a:avLst/>
          </a:prstGeom>
        </p:spPr>
      </p:pic>
      <p:pic>
        <p:nvPicPr>
          <p:cNvPr id="300014" name="image 3000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1358900" y="5111750"/>
            <a:ext cx="3638550" cy="342265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2F7CDDD6-FF89-4964-98EA-204A45D85A48}"/>
              </a:ext>
            </a:extLst>
          </p:cNvPr>
          <p:cNvSpPr/>
          <p:nvPr/>
        </p:nvSpPr>
        <p:spPr>
          <a:xfrm rot="19267535">
            <a:off x="8498640" y="-256675"/>
            <a:ext cx="1074821" cy="625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image 30009">
            <a:extLst>
              <a:ext uri="{FF2B5EF4-FFF2-40B4-BE49-F238E27FC236}">
                <a16:creationId xmlns:a16="http://schemas.microsoft.com/office/drawing/2014/main" xmlns="" id="{9A9E4C18-4D1D-4A53-B541-2F18C4655BA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286750" y="3586915"/>
            <a:ext cx="5964616" cy="420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8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0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C5CC5FCB-AC0C-4983-9E77-0A35B6B86651}"/>
              </a:ext>
            </a:extLst>
          </p:cNvPr>
          <p:cNvGrpSpPr/>
          <p:nvPr/>
        </p:nvGrpSpPr>
        <p:grpSpPr>
          <a:xfrm>
            <a:off x="171953" y="228574"/>
            <a:ext cx="11341100" cy="6453802"/>
            <a:chOff x="1384300" y="1289050"/>
            <a:chExt cx="9632950" cy="4476750"/>
          </a:xfrm>
        </p:grpSpPr>
        <p:pic>
          <p:nvPicPr>
            <p:cNvPr id="30003" name="image 3000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49400" y="1441450"/>
              <a:ext cx="9467850" cy="4324350"/>
            </a:xfrm>
            <a:prstGeom prst="rect">
              <a:avLst/>
            </a:prstGeom>
          </p:spPr>
        </p:pic>
        <p:pic>
          <p:nvPicPr>
            <p:cNvPr id="30004" name="image 3000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384300" y="1289050"/>
              <a:ext cx="9467850" cy="4324350"/>
            </a:xfrm>
            <a:prstGeom prst="rect">
              <a:avLst/>
            </a:prstGeom>
          </p:spPr>
        </p:pic>
      </p:grpSp>
      <p:pic>
        <p:nvPicPr>
          <p:cNvPr id="30008" name="image 3000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93144" y="0"/>
            <a:ext cx="1117600" cy="1117600"/>
          </a:xfrm>
          <a:prstGeom prst="rect">
            <a:avLst/>
          </a:prstGeom>
        </p:spPr>
      </p:pic>
      <p:pic>
        <p:nvPicPr>
          <p:cNvPr id="300012" name="image 3000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98550" y="698500"/>
            <a:ext cx="533400" cy="412750"/>
          </a:xfrm>
          <a:prstGeom prst="rect">
            <a:avLst/>
          </a:prstGeom>
        </p:spPr>
      </p:pic>
      <p:pic>
        <p:nvPicPr>
          <p:cNvPr id="300014" name="image 3000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43980" y="4788091"/>
            <a:ext cx="3638550" cy="2046684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13D73B81-2694-41BD-9ED5-D30562BBE68C}"/>
              </a:ext>
            </a:extLst>
          </p:cNvPr>
          <p:cNvGrpSpPr/>
          <p:nvPr/>
        </p:nvGrpSpPr>
        <p:grpSpPr>
          <a:xfrm>
            <a:off x="8872955" y="-696528"/>
            <a:ext cx="2540000" cy="1917700"/>
            <a:chOff x="7766050" y="-868956"/>
            <a:chExt cx="2540000" cy="1917700"/>
          </a:xfrm>
        </p:grpSpPr>
        <p:pic>
          <p:nvPicPr>
            <p:cNvPr id="300013" name="image 300013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7766050" y="-868956"/>
              <a:ext cx="2540000" cy="1917700"/>
            </a:xfrm>
            <a:prstGeom prst="rect">
              <a:avLst/>
            </a:prstGeom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xmlns="" id="{2F7CDDD6-FF89-4964-98EA-204A45D85A48}"/>
                </a:ext>
              </a:extLst>
            </p:cNvPr>
            <p:cNvSpPr/>
            <p:nvPr/>
          </p:nvSpPr>
          <p:spPr>
            <a:xfrm rot="19267535">
              <a:off x="8498640" y="-256675"/>
              <a:ext cx="1074821" cy="625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1" name="Object 30007">
            <a:extLst>
              <a:ext uri="{FF2B5EF4-FFF2-40B4-BE49-F238E27FC236}">
                <a16:creationId xmlns:a16="http://schemas.microsoft.com/office/drawing/2014/main" xmlns="" id="{3C10C772-95BF-4038-AC94-08C8B948A1C1}"/>
              </a:ext>
            </a:extLst>
          </p:cNvPr>
          <p:cNvSpPr txBox="1"/>
          <p:nvPr/>
        </p:nvSpPr>
        <p:spPr>
          <a:xfrm>
            <a:off x="3650748" y="517174"/>
            <a:ext cx="4882202" cy="4572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2800" b="1" dirty="0">
                <a:solidFill>
                  <a:srgbClr val="141414">
                    <a:alpha val="100000"/>
                  </a:srgbClr>
                </a:solidFill>
                <a:latin typeface="Times New Roman" panose="02020603050405020304" pitchFamily="18" charset="0"/>
                <a:ea typeface="专业字体设计服务/WWW.ZTSGC.COM/" panose="02000000000000000000" pitchFamily="2" charset="-122"/>
                <a:cs typeface="Times New Roman" panose="02020603050405020304" pitchFamily="18" charset="0"/>
              </a:rPr>
              <a:t>HOẠT ĐỘNG 2</a:t>
            </a:r>
            <a:endParaRPr lang="zh-CN" altLang="en-US" sz="2800" b="1" dirty="0">
              <a:solidFill>
                <a:srgbClr val="141414">
                  <a:alpha val="100000"/>
                </a:srgbClr>
              </a:solidFill>
              <a:latin typeface="Times New Roman" panose="02020603050405020304" pitchFamily="18" charset="0"/>
              <a:ea typeface="专业字体设计服务/WWW.ZTSGC.COM/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D0A9E55-8E0B-1119-1089-A66531582C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4479" y="1290069"/>
            <a:ext cx="8370211" cy="500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1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C5CC5FCB-AC0C-4983-9E77-0A35B6B86651}"/>
              </a:ext>
            </a:extLst>
          </p:cNvPr>
          <p:cNvGrpSpPr/>
          <p:nvPr/>
        </p:nvGrpSpPr>
        <p:grpSpPr>
          <a:xfrm>
            <a:off x="425450" y="636972"/>
            <a:ext cx="11341100" cy="5846378"/>
            <a:chOff x="1384300" y="1289050"/>
            <a:chExt cx="9632950" cy="4476750"/>
          </a:xfrm>
        </p:grpSpPr>
        <p:pic>
          <p:nvPicPr>
            <p:cNvPr id="30003" name="image 3000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49400" y="1441450"/>
              <a:ext cx="9467850" cy="4324350"/>
            </a:xfrm>
            <a:prstGeom prst="rect">
              <a:avLst/>
            </a:prstGeom>
          </p:spPr>
        </p:pic>
        <p:pic>
          <p:nvPicPr>
            <p:cNvPr id="30004" name="image 3000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384300" y="1289050"/>
              <a:ext cx="9467850" cy="4324350"/>
            </a:xfrm>
            <a:prstGeom prst="rect">
              <a:avLst/>
            </a:prstGeom>
          </p:spPr>
        </p:pic>
      </p:grpSp>
      <p:pic>
        <p:nvPicPr>
          <p:cNvPr id="30008" name="image 3000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972803" y="374650"/>
            <a:ext cx="1117600" cy="1117600"/>
          </a:xfrm>
          <a:prstGeom prst="rect">
            <a:avLst/>
          </a:prstGeom>
        </p:spPr>
      </p:pic>
      <p:pic>
        <p:nvPicPr>
          <p:cNvPr id="300010" name="image 3000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838700" y="6045200"/>
            <a:ext cx="527050" cy="438150"/>
          </a:xfrm>
          <a:prstGeom prst="rect">
            <a:avLst/>
          </a:prstGeom>
        </p:spPr>
      </p:pic>
      <p:pic>
        <p:nvPicPr>
          <p:cNvPr id="300011" name="image 3000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283950" y="1847850"/>
            <a:ext cx="482600" cy="476250"/>
          </a:xfrm>
          <a:prstGeom prst="rect">
            <a:avLst/>
          </a:prstGeom>
        </p:spPr>
      </p:pic>
      <p:pic>
        <p:nvPicPr>
          <p:cNvPr id="300012" name="image 3000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98550" y="698500"/>
            <a:ext cx="533400" cy="412750"/>
          </a:xfrm>
          <a:prstGeom prst="rect">
            <a:avLst/>
          </a:prstGeom>
        </p:spPr>
      </p:pic>
      <p:pic>
        <p:nvPicPr>
          <p:cNvPr id="300014" name="image 3000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42397" y="1324106"/>
            <a:ext cx="9226892" cy="5190126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13D73B81-2694-41BD-9ED5-D30562BBE68C}"/>
              </a:ext>
            </a:extLst>
          </p:cNvPr>
          <p:cNvGrpSpPr/>
          <p:nvPr/>
        </p:nvGrpSpPr>
        <p:grpSpPr>
          <a:xfrm>
            <a:off x="8872955" y="-696528"/>
            <a:ext cx="2540000" cy="1917700"/>
            <a:chOff x="7766050" y="-868956"/>
            <a:chExt cx="2540000" cy="1917700"/>
          </a:xfrm>
        </p:grpSpPr>
        <p:pic>
          <p:nvPicPr>
            <p:cNvPr id="300013" name="image 300013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766050" y="-868956"/>
              <a:ext cx="2540000" cy="1917700"/>
            </a:xfrm>
            <a:prstGeom prst="rect">
              <a:avLst/>
            </a:prstGeom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xmlns="" id="{2F7CDDD6-FF89-4964-98EA-204A45D85A48}"/>
                </a:ext>
              </a:extLst>
            </p:cNvPr>
            <p:cNvSpPr/>
            <p:nvPr/>
          </p:nvSpPr>
          <p:spPr>
            <a:xfrm rot="19267535">
              <a:off x="8498640" y="-256675"/>
              <a:ext cx="1074821" cy="625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5" name="image 30009">
            <a:extLst>
              <a:ext uri="{FF2B5EF4-FFF2-40B4-BE49-F238E27FC236}">
                <a16:creationId xmlns:a16="http://schemas.microsoft.com/office/drawing/2014/main" xmlns="" id="{FB6072C7-0932-4BF6-AEA8-2D6DF9B37CB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825230" y="4819164"/>
            <a:ext cx="2891750" cy="20388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FA174CA-F173-A80E-FA39-E3D4A648D61F}"/>
              </a:ext>
            </a:extLst>
          </p:cNvPr>
          <p:cNvSpPr txBox="1"/>
          <p:nvPr/>
        </p:nvSpPr>
        <p:spPr>
          <a:xfrm>
            <a:off x="4090403" y="2586157"/>
            <a:ext cx="6836730" cy="206210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ngẫu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</a:p>
          <a:p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10.</a:t>
            </a:r>
          </a:p>
          <a:p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BDBB072-EBE1-0127-D207-EAF3D5CCA8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97785" y="2632337"/>
            <a:ext cx="2829320" cy="47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6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C5CC5FCB-AC0C-4983-9E77-0A35B6B86651}"/>
              </a:ext>
            </a:extLst>
          </p:cNvPr>
          <p:cNvGrpSpPr/>
          <p:nvPr/>
        </p:nvGrpSpPr>
        <p:grpSpPr>
          <a:xfrm>
            <a:off x="390730" y="236808"/>
            <a:ext cx="11341100" cy="6453802"/>
            <a:chOff x="1384300" y="1289050"/>
            <a:chExt cx="9632950" cy="4476750"/>
          </a:xfrm>
        </p:grpSpPr>
        <p:pic>
          <p:nvPicPr>
            <p:cNvPr id="30003" name="image 3000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49400" y="1441450"/>
              <a:ext cx="9467850" cy="4324350"/>
            </a:xfrm>
            <a:prstGeom prst="rect">
              <a:avLst/>
            </a:prstGeom>
          </p:spPr>
        </p:pic>
        <p:pic>
          <p:nvPicPr>
            <p:cNvPr id="30004" name="image 3000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384300" y="1289050"/>
              <a:ext cx="9467850" cy="4324350"/>
            </a:xfrm>
            <a:prstGeom prst="rect">
              <a:avLst/>
            </a:prstGeom>
          </p:spPr>
        </p:pic>
      </p:grpSp>
      <p:pic>
        <p:nvPicPr>
          <p:cNvPr id="300012" name="image 3000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67626" y="104424"/>
            <a:ext cx="533400" cy="412750"/>
          </a:xfrm>
          <a:prstGeom prst="rect">
            <a:avLst/>
          </a:prstGeom>
        </p:spPr>
      </p:pic>
      <p:sp>
        <p:nvSpPr>
          <p:cNvPr id="71" name="Object 30007">
            <a:extLst>
              <a:ext uri="{FF2B5EF4-FFF2-40B4-BE49-F238E27FC236}">
                <a16:creationId xmlns:a16="http://schemas.microsoft.com/office/drawing/2014/main" xmlns="" id="{3C10C772-95BF-4038-AC94-08C8B948A1C1}"/>
              </a:ext>
            </a:extLst>
          </p:cNvPr>
          <p:cNvSpPr txBox="1"/>
          <p:nvPr/>
        </p:nvSpPr>
        <p:spPr>
          <a:xfrm>
            <a:off x="3519746" y="387094"/>
            <a:ext cx="4882202" cy="4572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2800" b="1" dirty="0">
                <a:solidFill>
                  <a:srgbClr val="141414">
                    <a:alpha val="100000"/>
                  </a:srgbClr>
                </a:solidFill>
                <a:latin typeface="Times New Roman" panose="02020603050405020304" pitchFamily="18" charset="0"/>
                <a:ea typeface="专业字体设计服务/WWW.ZTSGC.COM/" panose="02000000000000000000" pitchFamily="2" charset="-122"/>
                <a:cs typeface="Times New Roman" panose="02020603050405020304" pitchFamily="18" charset="0"/>
              </a:rPr>
              <a:t>HOẠT ĐỘNG 3</a:t>
            </a:r>
            <a:endParaRPr lang="zh-CN" altLang="en-US" sz="2800" b="1" dirty="0">
              <a:solidFill>
                <a:srgbClr val="141414">
                  <a:alpha val="100000"/>
                </a:srgbClr>
              </a:solidFill>
              <a:latin typeface="Times New Roman" panose="02020603050405020304" pitchFamily="18" charset="0"/>
              <a:ea typeface="专业字体设计服务/WWW.ZTSGC.COM/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F0517BE-CDEC-8159-C443-40B6E51BB761}"/>
              </a:ext>
            </a:extLst>
          </p:cNvPr>
          <p:cNvSpPr txBox="1"/>
          <p:nvPr/>
        </p:nvSpPr>
        <p:spPr>
          <a:xfrm>
            <a:off x="541425" y="913712"/>
            <a:ext cx="108388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3). 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26, 9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8. 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 descr="A colorful text boxes&#10;&#10;Description automatically generated with medium confidence">
            <a:extLst>
              <a:ext uri="{FF2B5EF4-FFF2-40B4-BE49-F238E27FC236}">
                <a16:creationId xmlns:a16="http://schemas.microsoft.com/office/drawing/2014/main" xmlns="" id="{D82E6334-BEB8-7368-2138-8EF5E94DFD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835" y="3114904"/>
            <a:ext cx="9164329" cy="328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" name="image 3000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9400" y="1441450"/>
            <a:ext cx="9467850" cy="4324350"/>
          </a:xfrm>
          <a:prstGeom prst="rect">
            <a:avLst/>
          </a:prstGeom>
        </p:spPr>
      </p:pic>
      <p:pic>
        <p:nvPicPr>
          <p:cNvPr id="30004" name="image 3000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4300" y="1289050"/>
            <a:ext cx="9467850" cy="4324350"/>
          </a:xfrm>
          <a:prstGeom prst="rect">
            <a:avLst/>
          </a:prstGeom>
        </p:spPr>
      </p:pic>
      <p:pic>
        <p:nvPicPr>
          <p:cNvPr id="30005" name="image 3000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897332" y="2532511"/>
            <a:ext cx="6771986" cy="1970778"/>
          </a:xfrm>
          <a:prstGeom prst="rect">
            <a:avLst/>
          </a:prstGeom>
        </p:spPr>
      </p:pic>
      <p:sp>
        <p:nvSpPr>
          <p:cNvPr id="30006" name="Object 30006"/>
          <p:cNvSpPr txBox="1"/>
          <p:nvPr/>
        </p:nvSpPr>
        <p:spPr>
          <a:xfrm>
            <a:off x="3412472" y="3038475"/>
            <a:ext cx="5741706" cy="8255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425" dirty="0">
                <a:solidFill>
                  <a:srgbClr val="141414">
                    <a:alpha val="100000"/>
                  </a:srgbClr>
                </a:solidFill>
                <a:latin typeface="Times New Roman" panose="02020603050405020304" pitchFamily="18" charset="0"/>
                <a:ea typeface="专业字体设计服务/WWW.ZTSGC.COM/" panose="02000000000000000000" pitchFamily="2" charset="-122"/>
                <a:cs typeface="Times New Roman" panose="02020603050405020304" pitchFamily="18" charset="0"/>
              </a:rPr>
              <a:t>LUYỆN TẬP</a:t>
            </a:r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008" name="image 3000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787650" y="939800"/>
            <a:ext cx="1117600" cy="1117600"/>
          </a:xfrm>
          <a:prstGeom prst="rect">
            <a:avLst/>
          </a:prstGeom>
        </p:spPr>
      </p:pic>
      <p:pic>
        <p:nvPicPr>
          <p:cNvPr id="300010" name="image 3000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838700" y="6045200"/>
            <a:ext cx="527050" cy="438150"/>
          </a:xfrm>
          <a:prstGeom prst="rect">
            <a:avLst/>
          </a:prstGeom>
        </p:spPr>
      </p:pic>
      <p:pic>
        <p:nvPicPr>
          <p:cNvPr id="300011" name="image 3000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283950" y="1847850"/>
            <a:ext cx="482600" cy="476250"/>
          </a:xfrm>
          <a:prstGeom prst="rect">
            <a:avLst/>
          </a:prstGeom>
        </p:spPr>
      </p:pic>
      <p:pic>
        <p:nvPicPr>
          <p:cNvPr id="300012" name="image 3000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98550" y="698500"/>
            <a:ext cx="533400" cy="412750"/>
          </a:xfrm>
          <a:prstGeom prst="rect">
            <a:avLst/>
          </a:prstGeom>
        </p:spPr>
      </p:pic>
      <p:pic>
        <p:nvPicPr>
          <p:cNvPr id="300013" name="image 3000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766050" y="-908050"/>
            <a:ext cx="2540000" cy="1917700"/>
          </a:xfrm>
          <a:prstGeom prst="rect">
            <a:avLst/>
          </a:prstGeom>
        </p:spPr>
      </p:pic>
      <p:pic>
        <p:nvPicPr>
          <p:cNvPr id="300014" name="image 3000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1358900" y="5111750"/>
            <a:ext cx="3638550" cy="342265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2F7CDDD6-FF89-4964-98EA-204A45D85A48}"/>
              </a:ext>
            </a:extLst>
          </p:cNvPr>
          <p:cNvSpPr/>
          <p:nvPr/>
        </p:nvSpPr>
        <p:spPr>
          <a:xfrm rot="19267535">
            <a:off x="8498640" y="-256675"/>
            <a:ext cx="1074821" cy="625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image 30009">
            <a:extLst>
              <a:ext uri="{FF2B5EF4-FFF2-40B4-BE49-F238E27FC236}">
                <a16:creationId xmlns:a16="http://schemas.microsoft.com/office/drawing/2014/main" xmlns="" id="{9A9E4C18-4D1D-4A53-B541-2F18C4655BA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286750" y="3586915"/>
            <a:ext cx="5964616" cy="420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4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0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C5CC5FCB-AC0C-4983-9E77-0A35B6B86651}"/>
              </a:ext>
            </a:extLst>
          </p:cNvPr>
          <p:cNvGrpSpPr/>
          <p:nvPr/>
        </p:nvGrpSpPr>
        <p:grpSpPr>
          <a:xfrm>
            <a:off x="390730" y="236808"/>
            <a:ext cx="11341100" cy="6453802"/>
            <a:chOff x="1384300" y="1289050"/>
            <a:chExt cx="9632950" cy="4476750"/>
          </a:xfrm>
        </p:grpSpPr>
        <p:pic>
          <p:nvPicPr>
            <p:cNvPr id="30003" name="image 3000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49400" y="1441450"/>
              <a:ext cx="9467850" cy="4324350"/>
            </a:xfrm>
            <a:prstGeom prst="rect">
              <a:avLst/>
            </a:prstGeom>
          </p:spPr>
        </p:pic>
        <p:pic>
          <p:nvPicPr>
            <p:cNvPr id="30004" name="image 3000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384300" y="1289050"/>
              <a:ext cx="9467850" cy="4324350"/>
            </a:xfrm>
            <a:prstGeom prst="rect">
              <a:avLst/>
            </a:prstGeom>
          </p:spPr>
        </p:pic>
      </p:grpSp>
      <p:pic>
        <p:nvPicPr>
          <p:cNvPr id="300012" name="image 3000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67626" y="104424"/>
            <a:ext cx="533400" cy="412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F0517BE-CDEC-8159-C443-40B6E51BB761}"/>
              </a:ext>
            </a:extLst>
          </p:cNvPr>
          <p:cNvSpPr txBox="1"/>
          <p:nvPr/>
        </p:nvSpPr>
        <p:spPr>
          <a:xfrm>
            <a:off x="1353157" y="913712"/>
            <a:ext cx="10838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829ADDC-8D67-0AFB-2594-C116F9862D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4326" y="1720159"/>
            <a:ext cx="8456961" cy="396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3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C5CC5FCB-AC0C-4983-9E77-0A35B6B86651}"/>
              </a:ext>
            </a:extLst>
          </p:cNvPr>
          <p:cNvGrpSpPr/>
          <p:nvPr/>
        </p:nvGrpSpPr>
        <p:grpSpPr>
          <a:xfrm>
            <a:off x="390730" y="236808"/>
            <a:ext cx="11341100" cy="6453802"/>
            <a:chOff x="1384300" y="1289050"/>
            <a:chExt cx="9632950" cy="4476750"/>
          </a:xfrm>
        </p:grpSpPr>
        <p:pic>
          <p:nvPicPr>
            <p:cNvPr id="30003" name="image 3000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49400" y="1441450"/>
              <a:ext cx="9467850" cy="4324350"/>
            </a:xfrm>
            <a:prstGeom prst="rect">
              <a:avLst/>
            </a:prstGeom>
          </p:spPr>
        </p:pic>
        <p:pic>
          <p:nvPicPr>
            <p:cNvPr id="30004" name="image 3000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384300" y="1289050"/>
              <a:ext cx="9467850" cy="4324350"/>
            </a:xfrm>
            <a:prstGeom prst="rect">
              <a:avLst/>
            </a:prstGeom>
          </p:spPr>
        </p:pic>
      </p:grpSp>
      <p:pic>
        <p:nvPicPr>
          <p:cNvPr id="300012" name="image 3000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67626" y="104424"/>
            <a:ext cx="533400" cy="412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F0517BE-CDEC-8159-C443-40B6E51BB761}"/>
              </a:ext>
            </a:extLst>
          </p:cNvPr>
          <p:cNvSpPr txBox="1"/>
          <p:nvPr/>
        </p:nvSpPr>
        <p:spPr>
          <a:xfrm>
            <a:off x="1316943" y="850337"/>
            <a:ext cx="98640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07FFE1C-319A-5400-A805-A7AA80B2D2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954" y="2198269"/>
            <a:ext cx="8990091" cy="33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9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" name="image 3000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9400" y="1441450"/>
            <a:ext cx="9467850" cy="4324350"/>
          </a:xfrm>
          <a:prstGeom prst="rect">
            <a:avLst/>
          </a:prstGeom>
        </p:spPr>
      </p:pic>
      <p:pic>
        <p:nvPicPr>
          <p:cNvPr id="30004" name="image 3000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4300" y="1289050"/>
            <a:ext cx="9467850" cy="4324350"/>
          </a:xfrm>
          <a:prstGeom prst="rect">
            <a:avLst/>
          </a:prstGeom>
        </p:spPr>
      </p:pic>
      <p:pic>
        <p:nvPicPr>
          <p:cNvPr id="30005" name="image 3000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897332" y="2532511"/>
            <a:ext cx="6771986" cy="1970778"/>
          </a:xfrm>
          <a:prstGeom prst="rect">
            <a:avLst/>
          </a:prstGeom>
        </p:spPr>
      </p:pic>
      <p:sp>
        <p:nvSpPr>
          <p:cNvPr id="30006" name="Object 30006"/>
          <p:cNvSpPr txBox="1"/>
          <p:nvPr/>
        </p:nvSpPr>
        <p:spPr>
          <a:xfrm>
            <a:off x="3412472" y="3038475"/>
            <a:ext cx="5741706" cy="8255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425" dirty="0">
                <a:solidFill>
                  <a:srgbClr val="141414">
                    <a:alpha val="100000"/>
                  </a:srgbClr>
                </a:solidFill>
                <a:latin typeface="Times New Roman" panose="02020603050405020304" pitchFamily="18" charset="0"/>
                <a:ea typeface="专业字体设计服务/WWW.ZTSGC.COM/" panose="02000000000000000000" pitchFamily="2" charset="-122"/>
                <a:cs typeface="Times New Roman" panose="02020603050405020304" pitchFamily="18" charset="0"/>
              </a:rPr>
              <a:t>VẬN DỤNG</a:t>
            </a:r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008" name="image 3000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787650" y="939800"/>
            <a:ext cx="1117600" cy="1117600"/>
          </a:xfrm>
          <a:prstGeom prst="rect">
            <a:avLst/>
          </a:prstGeom>
        </p:spPr>
      </p:pic>
      <p:pic>
        <p:nvPicPr>
          <p:cNvPr id="300010" name="image 3000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838700" y="6045200"/>
            <a:ext cx="527050" cy="438150"/>
          </a:xfrm>
          <a:prstGeom prst="rect">
            <a:avLst/>
          </a:prstGeom>
        </p:spPr>
      </p:pic>
      <p:pic>
        <p:nvPicPr>
          <p:cNvPr id="300011" name="image 3000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283950" y="1847850"/>
            <a:ext cx="482600" cy="476250"/>
          </a:xfrm>
          <a:prstGeom prst="rect">
            <a:avLst/>
          </a:prstGeom>
        </p:spPr>
      </p:pic>
      <p:pic>
        <p:nvPicPr>
          <p:cNvPr id="300012" name="image 3000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98550" y="698500"/>
            <a:ext cx="533400" cy="412750"/>
          </a:xfrm>
          <a:prstGeom prst="rect">
            <a:avLst/>
          </a:prstGeom>
        </p:spPr>
      </p:pic>
      <p:pic>
        <p:nvPicPr>
          <p:cNvPr id="300013" name="image 3000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766050" y="-908050"/>
            <a:ext cx="2540000" cy="1917700"/>
          </a:xfrm>
          <a:prstGeom prst="rect">
            <a:avLst/>
          </a:prstGeom>
        </p:spPr>
      </p:pic>
      <p:pic>
        <p:nvPicPr>
          <p:cNvPr id="300014" name="image 3000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1358900" y="5111750"/>
            <a:ext cx="3638550" cy="342265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2F7CDDD6-FF89-4964-98EA-204A45D85A48}"/>
              </a:ext>
            </a:extLst>
          </p:cNvPr>
          <p:cNvSpPr/>
          <p:nvPr/>
        </p:nvSpPr>
        <p:spPr>
          <a:xfrm rot="19267535">
            <a:off x="8498640" y="-256675"/>
            <a:ext cx="1074821" cy="625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image 30009">
            <a:extLst>
              <a:ext uri="{FF2B5EF4-FFF2-40B4-BE49-F238E27FC236}">
                <a16:creationId xmlns:a16="http://schemas.microsoft.com/office/drawing/2014/main" xmlns="" id="{9A9E4C18-4D1D-4A53-B541-2F18C4655BA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286750" y="3586915"/>
            <a:ext cx="5964616" cy="420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1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0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C5CC5FCB-AC0C-4983-9E77-0A35B6B86651}"/>
              </a:ext>
            </a:extLst>
          </p:cNvPr>
          <p:cNvGrpSpPr/>
          <p:nvPr/>
        </p:nvGrpSpPr>
        <p:grpSpPr>
          <a:xfrm>
            <a:off x="390730" y="236808"/>
            <a:ext cx="11341100" cy="6453802"/>
            <a:chOff x="1384300" y="1289050"/>
            <a:chExt cx="9632950" cy="4476750"/>
          </a:xfrm>
        </p:grpSpPr>
        <p:pic>
          <p:nvPicPr>
            <p:cNvPr id="30003" name="image 3000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49400" y="1441450"/>
              <a:ext cx="9467850" cy="4324350"/>
            </a:xfrm>
            <a:prstGeom prst="rect">
              <a:avLst/>
            </a:prstGeom>
          </p:spPr>
        </p:pic>
        <p:pic>
          <p:nvPicPr>
            <p:cNvPr id="30004" name="image 3000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384300" y="1289050"/>
              <a:ext cx="9467850" cy="4324350"/>
            </a:xfrm>
            <a:prstGeom prst="rect">
              <a:avLst/>
            </a:prstGeom>
          </p:spPr>
        </p:pic>
      </p:grpSp>
      <p:pic>
        <p:nvPicPr>
          <p:cNvPr id="300012" name="image 3000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67626" y="104424"/>
            <a:ext cx="533400" cy="412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F0517BE-CDEC-8159-C443-40B6E51BB761}"/>
              </a:ext>
            </a:extLst>
          </p:cNvPr>
          <p:cNvSpPr txBox="1"/>
          <p:nvPr/>
        </p:nvSpPr>
        <p:spPr>
          <a:xfrm>
            <a:off x="1163956" y="1091627"/>
            <a:ext cx="98640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Retro Robot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(5+3)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(4+7).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5F58A1D-5482-1476-FCDA-4AC3A537AA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8834" y="2353901"/>
            <a:ext cx="2561385" cy="33588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A7A2438-1AB3-1478-6DDD-8710CF96DD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1780" y="2453490"/>
            <a:ext cx="6658904" cy="311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7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xmlns="" id="{B48F7508-FC94-6B41-4259-85278713E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2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C5CC5FCB-AC0C-4983-9E77-0A35B6B86651}"/>
              </a:ext>
            </a:extLst>
          </p:cNvPr>
          <p:cNvGrpSpPr/>
          <p:nvPr/>
        </p:nvGrpSpPr>
        <p:grpSpPr>
          <a:xfrm>
            <a:off x="425449" y="410612"/>
            <a:ext cx="11543231" cy="5846378"/>
            <a:chOff x="1384300" y="1289050"/>
            <a:chExt cx="9632950" cy="4476750"/>
          </a:xfrm>
        </p:grpSpPr>
        <p:pic>
          <p:nvPicPr>
            <p:cNvPr id="30003" name="image 30003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549400" y="1441450"/>
              <a:ext cx="9467850" cy="4324350"/>
            </a:xfrm>
            <a:prstGeom prst="rect">
              <a:avLst/>
            </a:prstGeom>
          </p:spPr>
        </p:pic>
        <p:pic>
          <p:nvPicPr>
            <p:cNvPr id="30004" name="image 30004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384300" y="1289050"/>
              <a:ext cx="9467850" cy="4324350"/>
            </a:xfrm>
            <a:prstGeom prst="rect">
              <a:avLst/>
            </a:prstGeom>
          </p:spPr>
        </p:pic>
      </p:grpSp>
      <p:pic>
        <p:nvPicPr>
          <p:cNvPr id="30008" name="image 3000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972803" y="374650"/>
            <a:ext cx="1117600" cy="1117600"/>
          </a:xfrm>
          <a:prstGeom prst="rect">
            <a:avLst/>
          </a:prstGeom>
        </p:spPr>
      </p:pic>
      <p:pic>
        <p:nvPicPr>
          <p:cNvPr id="300010" name="image 3000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838700" y="6045200"/>
            <a:ext cx="527050" cy="438150"/>
          </a:xfrm>
          <a:prstGeom prst="rect">
            <a:avLst/>
          </a:prstGeom>
        </p:spPr>
      </p:pic>
      <p:pic>
        <p:nvPicPr>
          <p:cNvPr id="300011" name="image 3000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606490" y="1254125"/>
            <a:ext cx="482600" cy="476250"/>
          </a:xfrm>
          <a:prstGeom prst="rect">
            <a:avLst/>
          </a:prstGeom>
        </p:spPr>
      </p:pic>
      <p:pic>
        <p:nvPicPr>
          <p:cNvPr id="300012" name="image 3000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98550" y="698500"/>
            <a:ext cx="533400" cy="41275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13D73B81-2694-41BD-9ED5-D30562BBE68C}"/>
              </a:ext>
            </a:extLst>
          </p:cNvPr>
          <p:cNvGrpSpPr/>
          <p:nvPr/>
        </p:nvGrpSpPr>
        <p:grpSpPr>
          <a:xfrm>
            <a:off x="8872955" y="-696528"/>
            <a:ext cx="2540000" cy="1917700"/>
            <a:chOff x="7766050" y="-868956"/>
            <a:chExt cx="2540000" cy="1917700"/>
          </a:xfrm>
        </p:grpSpPr>
        <p:pic>
          <p:nvPicPr>
            <p:cNvPr id="300013" name="image 300013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7766050" y="-868956"/>
              <a:ext cx="2540000" cy="1917700"/>
            </a:xfrm>
            <a:prstGeom prst="rect">
              <a:avLst/>
            </a:prstGeom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xmlns="" id="{2F7CDDD6-FF89-4964-98EA-204A45D85A48}"/>
                </a:ext>
              </a:extLst>
            </p:cNvPr>
            <p:cNvSpPr/>
            <p:nvPr/>
          </p:nvSpPr>
          <p:spPr>
            <a:xfrm rot="19267535">
              <a:off x="8498640" y="-256675"/>
              <a:ext cx="1074821" cy="625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9" name="PA_库_直接连接符 67">
            <a:extLst>
              <a:ext uri="{FF2B5EF4-FFF2-40B4-BE49-F238E27FC236}">
                <a16:creationId xmlns:a16="http://schemas.microsoft.com/office/drawing/2014/main" xmlns="" id="{3D7A452A-0FCD-4D5D-BD02-4DA68E12D5FF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2662586" y="3477493"/>
            <a:ext cx="442943" cy="0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23" name="PA_库_直接连接符 73">
            <a:extLst>
              <a:ext uri="{FF2B5EF4-FFF2-40B4-BE49-F238E27FC236}">
                <a16:creationId xmlns:a16="http://schemas.microsoft.com/office/drawing/2014/main" xmlns="" id="{D19AD722-0A7D-441C-8CC7-71E8AC57F840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>
            <a:off x="5874529" y="3477493"/>
            <a:ext cx="442943" cy="0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27" name="PA_库_直接连接符 78">
            <a:extLst>
              <a:ext uri="{FF2B5EF4-FFF2-40B4-BE49-F238E27FC236}">
                <a16:creationId xmlns:a16="http://schemas.microsoft.com/office/drawing/2014/main" xmlns="" id="{B0F707D8-F1DE-4A1C-9EC5-CF6C960777AA}"/>
              </a:ext>
            </a:extLst>
          </p:cNvPr>
          <p:cNvCxnSpPr/>
          <p:nvPr>
            <p:custDataLst>
              <p:tags r:id="rId3"/>
            </p:custDataLst>
          </p:nvPr>
        </p:nvCxnSpPr>
        <p:spPr>
          <a:xfrm>
            <a:off x="9086472" y="3477493"/>
            <a:ext cx="442943" cy="0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pic>
        <p:nvPicPr>
          <p:cNvPr id="31" name="PA_库_图片 17">
            <a:extLst>
              <a:ext uri="{FF2B5EF4-FFF2-40B4-BE49-F238E27FC236}">
                <a16:creationId xmlns:a16="http://schemas.microsoft.com/office/drawing/2014/main" xmlns="" id="{A8F51748-E291-4D2C-85DD-55329A50E5B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013" y="3780864"/>
            <a:ext cx="1673761" cy="1180090"/>
          </a:xfrm>
          <a:prstGeom prst="rect">
            <a:avLst/>
          </a:prstGeom>
        </p:spPr>
      </p:pic>
      <p:pic>
        <p:nvPicPr>
          <p:cNvPr id="32" name="PA_库_图片 19">
            <a:extLst>
              <a:ext uri="{FF2B5EF4-FFF2-40B4-BE49-F238E27FC236}">
                <a16:creationId xmlns:a16="http://schemas.microsoft.com/office/drawing/2014/main" xmlns="" id="{17C5A3EB-3577-4531-BA0B-A8BF617B5A6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014" y="1897047"/>
            <a:ext cx="1673761" cy="1180090"/>
          </a:xfrm>
          <a:prstGeom prst="rect">
            <a:avLst/>
          </a:prstGeom>
        </p:spPr>
      </p:pic>
      <p:sp>
        <p:nvSpPr>
          <p:cNvPr id="33" name="Object 30007">
            <a:extLst>
              <a:ext uri="{FF2B5EF4-FFF2-40B4-BE49-F238E27FC236}">
                <a16:creationId xmlns:a16="http://schemas.microsoft.com/office/drawing/2014/main" xmlns="" id="{49DE5BC5-EC9B-4063-B722-F966EC855B7C}"/>
              </a:ext>
            </a:extLst>
          </p:cNvPr>
          <p:cNvSpPr txBox="1"/>
          <p:nvPr/>
        </p:nvSpPr>
        <p:spPr>
          <a:xfrm>
            <a:off x="3779183" y="629969"/>
            <a:ext cx="4882202" cy="4572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4000" b="1" dirty="0">
                <a:solidFill>
                  <a:srgbClr val="141414">
                    <a:alpha val="100000"/>
                  </a:srgbClr>
                </a:solidFill>
                <a:latin typeface="Times New Roman" panose="02020603050405020304" pitchFamily="18" charset="0"/>
                <a:ea typeface="专业字体设计服务/WWW.ZTSGC.COM/" panose="02000000000000000000" pitchFamily="2" charset="-122"/>
                <a:cs typeface="Times New Roman" panose="02020603050405020304" pitchFamily="18" charset="0"/>
              </a:rPr>
              <a:t>GHI NHỚ</a:t>
            </a:r>
            <a:endParaRPr lang="zh-CN" altLang="en-US" sz="4000" b="1" dirty="0">
              <a:solidFill>
                <a:srgbClr val="141414">
                  <a:alpha val="100000"/>
                </a:srgbClr>
              </a:solidFill>
              <a:latin typeface="Times New Roman" panose="02020603050405020304" pitchFamily="18" charset="0"/>
              <a:ea typeface="专业字体设计服务/WWW.ZTSGC.COM/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6E11D87-AB48-C4B6-4AE9-F75C5F141253}"/>
              </a:ext>
            </a:extLst>
          </p:cNvPr>
          <p:cNvSpPr txBox="1"/>
          <p:nvPr/>
        </p:nvSpPr>
        <p:spPr>
          <a:xfrm>
            <a:off x="2095746" y="1984844"/>
            <a:ext cx="9108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(True)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(False)</a:t>
            </a:r>
          </a:p>
          <a:p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9058A07-A53E-2A95-4E40-F2F730C948DB}"/>
              </a:ext>
            </a:extLst>
          </p:cNvPr>
          <p:cNvSpPr txBox="1"/>
          <p:nvPr/>
        </p:nvSpPr>
        <p:spPr>
          <a:xfrm>
            <a:off x="2095746" y="3718303"/>
            <a:ext cx="94729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10.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10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ngẫu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3200" dirty="0"/>
              <a:t> 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DC78E85-0489-88DF-3322-6554723D4EF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45209" y="3798822"/>
            <a:ext cx="2829320" cy="47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2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" name="image 3000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9400" y="1441450"/>
            <a:ext cx="9467850" cy="4324350"/>
          </a:xfrm>
          <a:prstGeom prst="rect">
            <a:avLst/>
          </a:prstGeom>
        </p:spPr>
      </p:pic>
      <p:pic>
        <p:nvPicPr>
          <p:cNvPr id="30004" name="image 3000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4300" y="1289050"/>
            <a:ext cx="9467850" cy="4324350"/>
          </a:xfrm>
          <a:prstGeom prst="rect">
            <a:avLst/>
          </a:prstGeom>
        </p:spPr>
      </p:pic>
      <p:pic>
        <p:nvPicPr>
          <p:cNvPr id="30005" name="image 3000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897332" y="2656640"/>
            <a:ext cx="6771986" cy="996950"/>
          </a:xfrm>
          <a:prstGeom prst="rect">
            <a:avLst/>
          </a:prstGeom>
        </p:spPr>
      </p:pic>
      <p:sp>
        <p:nvSpPr>
          <p:cNvPr id="30006" name="Object 30006"/>
          <p:cNvSpPr txBox="1"/>
          <p:nvPr/>
        </p:nvSpPr>
        <p:spPr>
          <a:xfrm>
            <a:off x="2955743" y="2702565"/>
            <a:ext cx="6655164" cy="8255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425" dirty="0">
                <a:solidFill>
                  <a:srgbClr val="141414">
                    <a:alpha val="100000"/>
                  </a:srgbClr>
                </a:solidFill>
                <a:latin typeface="Times New Roman" panose="02020603050405020304" pitchFamily="18" charset="0"/>
                <a:ea typeface="专业字体设计服务/WWW.ZTSGC.COM/" panose="02000000000000000000" pitchFamily="2" charset="-122"/>
                <a:cs typeface="Times New Roman" panose="02020603050405020304" pitchFamily="18" charset="0"/>
              </a:rPr>
              <a:t>XIN CHÀO CÁC EM!</a:t>
            </a:r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008" name="image 3000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787650" y="939800"/>
            <a:ext cx="1117600" cy="1117600"/>
          </a:xfrm>
          <a:prstGeom prst="rect">
            <a:avLst/>
          </a:prstGeom>
        </p:spPr>
      </p:pic>
      <p:pic>
        <p:nvPicPr>
          <p:cNvPr id="300010" name="image 3000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838700" y="6045200"/>
            <a:ext cx="527050" cy="438150"/>
          </a:xfrm>
          <a:prstGeom prst="rect">
            <a:avLst/>
          </a:prstGeom>
        </p:spPr>
      </p:pic>
      <p:pic>
        <p:nvPicPr>
          <p:cNvPr id="300011" name="image 3000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283950" y="1847850"/>
            <a:ext cx="482600" cy="476250"/>
          </a:xfrm>
          <a:prstGeom prst="rect">
            <a:avLst/>
          </a:prstGeom>
        </p:spPr>
      </p:pic>
      <p:pic>
        <p:nvPicPr>
          <p:cNvPr id="300012" name="image 3000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98550" y="698500"/>
            <a:ext cx="533400" cy="412750"/>
          </a:xfrm>
          <a:prstGeom prst="rect">
            <a:avLst/>
          </a:prstGeom>
        </p:spPr>
      </p:pic>
      <p:pic>
        <p:nvPicPr>
          <p:cNvPr id="300013" name="image 3000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766050" y="-908050"/>
            <a:ext cx="2540000" cy="1917700"/>
          </a:xfrm>
          <a:prstGeom prst="rect">
            <a:avLst/>
          </a:prstGeom>
        </p:spPr>
      </p:pic>
      <p:pic>
        <p:nvPicPr>
          <p:cNvPr id="300014" name="image 3000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1358900" y="5111750"/>
            <a:ext cx="3638550" cy="342265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2F7CDDD6-FF89-4964-98EA-204A45D85A48}"/>
              </a:ext>
            </a:extLst>
          </p:cNvPr>
          <p:cNvSpPr/>
          <p:nvPr/>
        </p:nvSpPr>
        <p:spPr>
          <a:xfrm rot="19267535">
            <a:off x="8498640" y="-256675"/>
            <a:ext cx="1074821" cy="625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image 30009">
            <a:extLst>
              <a:ext uri="{FF2B5EF4-FFF2-40B4-BE49-F238E27FC236}">
                <a16:creationId xmlns:a16="http://schemas.microsoft.com/office/drawing/2014/main" xmlns="" id="{9A9E4C18-4D1D-4A53-B541-2F18C4655BA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286750" y="3586915"/>
            <a:ext cx="5964616" cy="420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3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0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" name="image 3000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9400" y="1441450"/>
            <a:ext cx="9467850" cy="4324350"/>
          </a:xfrm>
          <a:prstGeom prst="rect">
            <a:avLst/>
          </a:prstGeom>
        </p:spPr>
      </p:pic>
      <p:pic>
        <p:nvPicPr>
          <p:cNvPr id="30004" name="image 3000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4300" y="1289050"/>
            <a:ext cx="9467850" cy="4324350"/>
          </a:xfrm>
          <a:prstGeom prst="rect">
            <a:avLst/>
          </a:prstGeom>
        </p:spPr>
      </p:pic>
      <p:pic>
        <p:nvPicPr>
          <p:cNvPr id="30005" name="image 3000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977622" y="2475087"/>
            <a:ext cx="5302250" cy="2223655"/>
          </a:xfrm>
          <a:prstGeom prst="rect">
            <a:avLst/>
          </a:prstGeom>
        </p:spPr>
      </p:pic>
      <p:sp>
        <p:nvSpPr>
          <p:cNvPr id="30006" name="Object 30006"/>
          <p:cNvSpPr txBox="1"/>
          <p:nvPr/>
        </p:nvSpPr>
        <p:spPr>
          <a:xfrm>
            <a:off x="4242803" y="2708275"/>
            <a:ext cx="4771888" cy="8255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425" dirty="0">
                <a:solidFill>
                  <a:srgbClr val="141414">
                    <a:alpha val="100000"/>
                  </a:srgbClr>
                </a:solidFill>
                <a:latin typeface="Times New Roman" panose="02020603050405020304" pitchFamily="18" charset="0"/>
                <a:ea typeface="专业字体设计服务/WWW.ZTSGC.COM/" panose="02000000000000000000" pitchFamily="2" charset="-122"/>
                <a:cs typeface="Times New Roman" panose="02020603050405020304" pitchFamily="18" charset="0"/>
              </a:rPr>
              <a:t>TRÒ CHƠI KHỞI ĐỘNG</a:t>
            </a:r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008" name="image 3000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787650" y="939800"/>
            <a:ext cx="1117600" cy="1117600"/>
          </a:xfrm>
          <a:prstGeom prst="rect">
            <a:avLst/>
          </a:prstGeom>
        </p:spPr>
      </p:pic>
      <p:pic>
        <p:nvPicPr>
          <p:cNvPr id="30009" name="image 3000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286750" y="3586915"/>
            <a:ext cx="5964616" cy="4205370"/>
          </a:xfrm>
          <a:prstGeom prst="rect">
            <a:avLst/>
          </a:prstGeom>
        </p:spPr>
      </p:pic>
      <p:pic>
        <p:nvPicPr>
          <p:cNvPr id="300010" name="image 3000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838700" y="6045200"/>
            <a:ext cx="527050" cy="438150"/>
          </a:xfrm>
          <a:prstGeom prst="rect">
            <a:avLst/>
          </a:prstGeom>
        </p:spPr>
      </p:pic>
      <p:pic>
        <p:nvPicPr>
          <p:cNvPr id="300011" name="image 3000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283950" y="1847850"/>
            <a:ext cx="482600" cy="476250"/>
          </a:xfrm>
          <a:prstGeom prst="rect">
            <a:avLst/>
          </a:prstGeom>
        </p:spPr>
      </p:pic>
      <p:pic>
        <p:nvPicPr>
          <p:cNvPr id="300012" name="image 3000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98550" y="698500"/>
            <a:ext cx="533400" cy="412750"/>
          </a:xfrm>
          <a:prstGeom prst="rect">
            <a:avLst/>
          </a:prstGeom>
        </p:spPr>
      </p:pic>
      <p:pic>
        <p:nvPicPr>
          <p:cNvPr id="300013" name="image 3000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766050" y="-908050"/>
            <a:ext cx="2540000" cy="1917700"/>
          </a:xfrm>
          <a:prstGeom prst="rect">
            <a:avLst/>
          </a:prstGeom>
        </p:spPr>
      </p:pic>
      <p:pic>
        <p:nvPicPr>
          <p:cNvPr id="300014" name="image 30001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1358900" y="5111750"/>
            <a:ext cx="3638550" cy="342265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2F7CDDD6-FF89-4964-98EA-204A45D85A48}"/>
              </a:ext>
            </a:extLst>
          </p:cNvPr>
          <p:cNvSpPr/>
          <p:nvPr/>
        </p:nvSpPr>
        <p:spPr>
          <a:xfrm rot="19267535">
            <a:off x="8498640" y="-256675"/>
            <a:ext cx="1074821" cy="625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0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C5CC5FCB-AC0C-4983-9E77-0A35B6B86651}"/>
              </a:ext>
            </a:extLst>
          </p:cNvPr>
          <p:cNvGrpSpPr/>
          <p:nvPr/>
        </p:nvGrpSpPr>
        <p:grpSpPr>
          <a:xfrm>
            <a:off x="425450" y="636972"/>
            <a:ext cx="11341100" cy="5846378"/>
            <a:chOff x="1384300" y="1289050"/>
            <a:chExt cx="9632950" cy="4476750"/>
          </a:xfrm>
        </p:grpSpPr>
        <p:pic>
          <p:nvPicPr>
            <p:cNvPr id="30003" name="image 3000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49400" y="1441450"/>
              <a:ext cx="9467850" cy="4324350"/>
            </a:xfrm>
            <a:prstGeom prst="rect">
              <a:avLst/>
            </a:prstGeom>
          </p:spPr>
        </p:pic>
        <p:pic>
          <p:nvPicPr>
            <p:cNvPr id="30004" name="image 3000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384300" y="1289050"/>
              <a:ext cx="9467850" cy="4324350"/>
            </a:xfrm>
            <a:prstGeom prst="rect">
              <a:avLst/>
            </a:prstGeom>
          </p:spPr>
        </p:pic>
      </p:grpSp>
      <p:pic>
        <p:nvPicPr>
          <p:cNvPr id="300010" name="image 3000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38700" y="6045200"/>
            <a:ext cx="527050" cy="438150"/>
          </a:xfrm>
          <a:prstGeom prst="rect">
            <a:avLst/>
          </a:prstGeom>
        </p:spPr>
      </p:pic>
      <p:pic>
        <p:nvPicPr>
          <p:cNvPr id="300011" name="image 3000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283950" y="1847850"/>
            <a:ext cx="482600" cy="476250"/>
          </a:xfrm>
          <a:prstGeom prst="rect">
            <a:avLst/>
          </a:prstGeom>
        </p:spPr>
      </p:pic>
      <p:pic>
        <p:nvPicPr>
          <p:cNvPr id="300012" name="image 3000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98550" y="698500"/>
            <a:ext cx="533400" cy="412750"/>
          </a:xfrm>
          <a:prstGeom prst="rect">
            <a:avLst/>
          </a:prstGeom>
        </p:spPr>
      </p:pic>
      <p:pic>
        <p:nvPicPr>
          <p:cNvPr id="300014" name="image 3000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08590" y="4635692"/>
            <a:ext cx="3638550" cy="2046684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13D73B81-2694-41BD-9ED5-D30562BBE68C}"/>
              </a:ext>
            </a:extLst>
          </p:cNvPr>
          <p:cNvGrpSpPr/>
          <p:nvPr/>
        </p:nvGrpSpPr>
        <p:grpSpPr>
          <a:xfrm>
            <a:off x="8872955" y="-696528"/>
            <a:ext cx="2540000" cy="1917700"/>
            <a:chOff x="7766050" y="-868956"/>
            <a:chExt cx="2540000" cy="1917700"/>
          </a:xfrm>
        </p:grpSpPr>
        <p:pic>
          <p:nvPicPr>
            <p:cNvPr id="300013" name="image 300013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766050" y="-868956"/>
              <a:ext cx="2540000" cy="1917700"/>
            </a:xfrm>
            <a:prstGeom prst="rect">
              <a:avLst/>
            </a:prstGeom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xmlns="" id="{2F7CDDD6-FF89-4964-98EA-204A45D85A48}"/>
                </a:ext>
              </a:extLst>
            </p:cNvPr>
            <p:cNvSpPr/>
            <p:nvPr/>
          </p:nvSpPr>
          <p:spPr>
            <a:xfrm rot="19267535">
              <a:off x="8498640" y="-256675"/>
              <a:ext cx="1074821" cy="625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5" name="image 30009">
            <a:extLst>
              <a:ext uri="{FF2B5EF4-FFF2-40B4-BE49-F238E27FC236}">
                <a16:creationId xmlns:a16="http://schemas.microsoft.com/office/drawing/2014/main" xmlns="" id="{FB6072C7-0932-4BF6-AEA8-2D6DF9B37C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142955" y="4937041"/>
            <a:ext cx="2891750" cy="20388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52F8187-A4B8-B3AF-D95C-91904C67B4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18598" y="1420198"/>
            <a:ext cx="9570976" cy="379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0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BA533F63-B0E4-4727-B68C-78BB0ECC73F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136E83B2-6E47-465D-847D-30A881F6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FAEBF8D2-BD5A-43F7-A12C-E018C53CD251}"/>
                </a:ext>
              </a:extLst>
            </p:cNvPr>
            <p:cNvSpPr/>
            <p:nvPr/>
          </p:nvSpPr>
          <p:spPr>
            <a:xfrm>
              <a:off x="4343400" y="986589"/>
              <a:ext cx="3621505" cy="15039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22BC49E-2D12-245E-D5C0-87ADE452E190}"/>
              </a:ext>
            </a:extLst>
          </p:cNvPr>
          <p:cNvSpPr txBox="1"/>
          <p:nvPr/>
        </p:nvSpPr>
        <p:spPr>
          <a:xfrm>
            <a:off x="3750398" y="1581685"/>
            <a:ext cx="7828983" cy="723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800"/>
              </a:spcBef>
              <a:spcAft>
                <a:spcPts val="400"/>
              </a:spcAft>
            </a:pPr>
            <a:r>
              <a:rPr lang="en-US" sz="4000" b="1" kern="100" dirty="0">
                <a:solidFill>
                  <a:srgbClr val="0F476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11: CÁC PHÉP SO SÁNH</a:t>
            </a:r>
            <a:endParaRPr lang="en-US" sz="5400" b="1" kern="100" dirty="0">
              <a:solidFill>
                <a:srgbClr val="0F4761"/>
              </a:solidFill>
              <a:effectLst/>
              <a:latin typeface="Aptos Display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97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03" name="image 2000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19150" y="952500"/>
            <a:ext cx="10934700" cy="5334000"/>
          </a:xfrm>
          <a:prstGeom prst="rect">
            <a:avLst/>
          </a:prstGeom>
        </p:spPr>
      </p:pic>
      <p:pic>
        <p:nvPicPr>
          <p:cNvPr id="20004" name="image 2000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4544" y="778378"/>
            <a:ext cx="10934700" cy="5334000"/>
          </a:xfrm>
          <a:prstGeom prst="rect">
            <a:avLst/>
          </a:prstGeom>
        </p:spPr>
      </p:pic>
      <p:sp>
        <p:nvSpPr>
          <p:cNvPr id="20006" name="Object 20006"/>
          <p:cNvSpPr txBox="1"/>
          <p:nvPr/>
        </p:nvSpPr>
        <p:spPr>
          <a:xfrm>
            <a:off x="1168349" y="3252205"/>
            <a:ext cx="4158398" cy="6096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5400" b="1" dirty="0">
                <a:solidFill>
                  <a:srgbClr val="141414">
                    <a:alpha val="100000"/>
                  </a:srgbClr>
                </a:solidFill>
                <a:latin typeface="Times New Roman" panose="02020603050405020304" pitchFamily="18" charset="0"/>
                <a:ea typeface="专业字体设计服务/WWW.ZTSGC.COM/" panose="02000000000000000000" pitchFamily="2" charset="-122"/>
                <a:cs typeface="Times New Roman" panose="02020603050405020304" pitchFamily="18" charset="0"/>
              </a:rPr>
              <a:t>MỤC TIÊU</a:t>
            </a:r>
            <a:endParaRPr lang="en-US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007" name="image 2000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78449" y="4610659"/>
            <a:ext cx="5677477" cy="830997"/>
          </a:xfrm>
          <a:prstGeom prst="rect">
            <a:avLst/>
          </a:prstGeom>
        </p:spPr>
      </p:pic>
      <p:pic>
        <p:nvPicPr>
          <p:cNvPr id="20008" name="image 2000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536482" y="4752970"/>
            <a:ext cx="584200" cy="584200"/>
          </a:xfrm>
          <a:prstGeom prst="rect">
            <a:avLst/>
          </a:prstGeom>
        </p:spPr>
      </p:pic>
      <p:pic>
        <p:nvPicPr>
          <p:cNvPr id="20009" name="image 2000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78450" y="3252205"/>
            <a:ext cx="5677476" cy="849739"/>
          </a:xfrm>
          <a:prstGeom prst="rect">
            <a:avLst/>
          </a:prstGeom>
        </p:spPr>
      </p:pic>
      <p:pic>
        <p:nvPicPr>
          <p:cNvPr id="200010" name="image 2000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511800" y="3384974"/>
            <a:ext cx="584200" cy="584200"/>
          </a:xfrm>
          <a:prstGeom prst="rect">
            <a:avLst/>
          </a:prstGeom>
        </p:spPr>
      </p:pic>
      <p:pic>
        <p:nvPicPr>
          <p:cNvPr id="200011" name="image 2000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78450" y="1800327"/>
            <a:ext cx="5677476" cy="955729"/>
          </a:xfrm>
          <a:prstGeom prst="rect">
            <a:avLst/>
          </a:prstGeom>
        </p:spPr>
      </p:pic>
      <p:pic>
        <p:nvPicPr>
          <p:cNvPr id="200012" name="image 2000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523873" y="1964481"/>
            <a:ext cx="584200" cy="584200"/>
          </a:xfrm>
          <a:prstGeom prst="rect">
            <a:avLst/>
          </a:prstGeom>
        </p:spPr>
      </p:pic>
      <p:pic>
        <p:nvPicPr>
          <p:cNvPr id="200015" name="image 2000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92250" y="1339850"/>
            <a:ext cx="1200150" cy="869950"/>
          </a:xfrm>
          <a:prstGeom prst="rect">
            <a:avLst/>
          </a:prstGeom>
        </p:spPr>
      </p:pic>
      <p:pic>
        <p:nvPicPr>
          <p:cNvPr id="200016" name="image 2000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36750" y="158750"/>
            <a:ext cx="527050" cy="438150"/>
          </a:xfrm>
          <a:prstGeom prst="rect">
            <a:avLst/>
          </a:prstGeom>
        </p:spPr>
      </p:pic>
      <p:pic>
        <p:nvPicPr>
          <p:cNvPr id="200017" name="image 2000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887200" y="2654300"/>
            <a:ext cx="520700" cy="438150"/>
          </a:xfrm>
          <a:prstGeom prst="rect">
            <a:avLst/>
          </a:prstGeom>
        </p:spPr>
      </p:pic>
      <p:pic>
        <p:nvPicPr>
          <p:cNvPr id="200018" name="image 20001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349750" y="6311900"/>
            <a:ext cx="488950" cy="476250"/>
          </a:xfrm>
          <a:prstGeom prst="rect">
            <a:avLst/>
          </a:prstGeom>
        </p:spPr>
      </p:pic>
      <p:pic>
        <p:nvPicPr>
          <p:cNvPr id="200019" name="image 20001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033000" y="488950"/>
            <a:ext cx="825500" cy="825500"/>
          </a:xfrm>
          <a:prstGeom prst="rect">
            <a:avLst/>
          </a:prstGeom>
        </p:spPr>
      </p:pic>
      <p:pic>
        <p:nvPicPr>
          <p:cNvPr id="200020" name="image 2000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00" y="4437139"/>
            <a:ext cx="3367227" cy="2374072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xmlns="" id="{B401BF4C-61AF-480F-AB6A-5BAA4A991093}"/>
              </a:ext>
            </a:extLst>
          </p:cNvPr>
          <p:cNvSpPr/>
          <p:nvPr/>
        </p:nvSpPr>
        <p:spPr>
          <a:xfrm>
            <a:off x="6172200" y="1842539"/>
            <a:ext cx="45275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84FD82DF-33AF-4EB1-8160-21D2FAD5E255}"/>
              </a:ext>
            </a:extLst>
          </p:cNvPr>
          <p:cNvSpPr/>
          <p:nvPr/>
        </p:nvSpPr>
        <p:spPr>
          <a:xfrm>
            <a:off x="6140348" y="3405255"/>
            <a:ext cx="4883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b="0" i="0" dirty="0">
              <a:effectLst/>
              <a:latin typeface="Times New Roman" panose="02020603050405020304" pitchFamily="18" charset="0"/>
              <a:ea typeface="专业字体设计服务/WWW.ZTSGC.COM/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E68C03AF-B816-43DE-9FF1-86749B48A014}"/>
              </a:ext>
            </a:extLst>
          </p:cNvPr>
          <p:cNvSpPr/>
          <p:nvPr/>
        </p:nvSpPr>
        <p:spPr>
          <a:xfrm>
            <a:off x="6110897" y="4599329"/>
            <a:ext cx="50259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endParaRPr lang="zh-CN" altLang="en-US" sz="2400" b="0" i="0" dirty="0">
              <a:effectLst/>
              <a:latin typeface="Times New Roman" panose="02020603050405020304" pitchFamily="18" charset="0"/>
              <a:ea typeface="专业字体设计服务/WWW.ZTSGC.COM/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81BBFB6-A224-4316-4C9D-FC89B7BF4CC6}"/>
              </a:ext>
            </a:extLst>
          </p:cNvPr>
          <p:cNvSpPr txBox="1"/>
          <p:nvPr/>
        </p:nvSpPr>
        <p:spPr>
          <a:xfrm>
            <a:off x="5611823" y="1948892"/>
            <a:ext cx="327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B93DD1-0F66-AB31-5EB4-D6E1F05F6E4C}"/>
              </a:ext>
            </a:extLst>
          </p:cNvPr>
          <p:cNvSpPr txBox="1"/>
          <p:nvPr/>
        </p:nvSpPr>
        <p:spPr>
          <a:xfrm>
            <a:off x="5611823" y="3370377"/>
            <a:ext cx="327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BE185BD-F008-E290-ECA5-E4290FEE50E4}"/>
              </a:ext>
            </a:extLst>
          </p:cNvPr>
          <p:cNvSpPr txBox="1"/>
          <p:nvPr/>
        </p:nvSpPr>
        <p:spPr>
          <a:xfrm>
            <a:off x="5611823" y="4752970"/>
            <a:ext cx="327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0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06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" name="image 3000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9400" y="1441450"/>
            <a:ext cx="9467850" cy="4324350"/>
          </a:xfrm>
          <a:prstGeom prst="rect">
            <a:avLst/>
          </a:prstGeom>
        </p:spPr>
      </p:pic>
      <p:pic>
        <p:nvPicPr>
          <p:cNvPr id="30004" name="image 3000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4300" y="1289050"/>
            <a:ext cx="9467850" cy="4324350"/>
          </a:xfrm>
          <a:prstGeom prst="rect">
            <a:avLst/>
          </a:prstGeom>
        </p:spPr>
      </p:pic>
      <p:pic>
        <p:nvPicPr>
          <p:cNvPr id="30005" name="image 3000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897332" y="2656640"/>
            <a:ext cx="6771986" cy="996950"/>
          </a:xfrm>
          <a:prstGeom prst="rect">
            <a:avLst/>
          </a:prstGeom>
        </p:spPr>
      </p:pic>
      <p:sp>
        <p:nvSpPr>
          <p:cNvPr id="30006" name="Object 30006"/>
          <p:cNvSpPr txBox="1"/>
          <p:nvPr/>
        </p:nvSpPr>
        <p:spPr>
          <a:xfrm>
            <a:off x="3412472" y="2692400"/>
            <a:ext cx="5741706" cy="8255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425" dirty="0">
                <a:solidFill>
                  <a:srgbClr val="141414">
                    <a:alpha val="100000"/>
                  </a:srgbClr>
                </a:solidFill>
                <a:latin typeface="Times New Roman" panose="02020603050405020304" pitchFamily="18" charset="0"/>
                <a:ea typeface="专业字体设计服务/WWW.ZTSGC.COM/" panose="02000000000000000000" pitchFamily="2" charset="-122"/>
                <a:cs typeface="Times New Roman" panose="02020603050405020304" pitchFamily="18" charset="0"/>
              </a:rPr>
              <a:t>1. PHÉP SO SÁNH</a:t>
            </a:r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008" name="image 3000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787650" y="939800"/>
            <a:ext cx="1117600" cy="1117600"/>
          </a:xfrm>
          <a:prstGeom prst="rect">
            <a:avLst/>
          </a:prstGeom>
        </p:spPr>
      </p:pic>
      <p:pic>
        <p:nvPicPr>
          <p:cNvPr id="300010" name="image 3000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838700" y="6045200"/>
            <a:ext cx="527050" cy="438150"/>
          </a:xfrm>
          <a:prstGeom prst="rect">
            <a:avLst/>
          </a:prstGeom>
        </p:spPr>
      </p:pic>
      <p:pic>
        <p:nvPicPr>
          <p:cNvPr id="300011" name="image 3000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283950" y="1847850"/>
            <a:ext cx="482600" cy="476250"/>
          </a:xfrm>
          <a:prstGeom prst="rect">
            <a:avLst/>
          </a:prstGeom>
        </p:spPr>
      </p:pic>
      <p:pic>
        <p:nvPicPr>
          <p:cNvPr id="300012" name="image 3000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98550" y="698500"/>
            <a:ext cx="533400" cy="412750"/>
          </a:xfrm>
          <a:prstGeom prst="rect">
            <a:avLst/>
          </a:prstGeom>
        </p:spPr>
      </p:pic>
      <p:pic>
        <p:nvPicPr>
          <p:cNvPr id="300013" name="image 3000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766050" y="-908050"/>
            <a:ext cx="2540000" cy="1917700"/>
          </a:xfrm>
          <a:prstGeom prst="rect">
            <a:avLst/>
          </a:prstGeom>
        </p:spPr>
      </p:pic>
      <p:pic>
        <p:nvPicPr>
          <p:cNvPr id="300014" name="image 3000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1358900" y="5111750"/>
            <a:ext cx="3638550" cy="342265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2F7CDDD6-FF89-4964-98EA-204A45D85A48}"/>
              </a:ext>
            </a:extLst>
          </p:cNvPr>
          <p:cNvSpPr/>
          <p:nvPr/>
        </p:nvSpPr>
        <p:spPr>
          <a:xfrm rot="19267535">
            <a:off x="8498640" y="-256675"/>
            <a:ext cx="1074821" cy="625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image 30009">
            <a:extLst>
              <a:ext uri="{FF2B5EF4-FFF2-40B4-BE49-F238E27FC236}">
                <a16:creationId xmlns:a16="http://schemas.microsoft.com/office/drawing/2014/main" xmlns="" id="{9A9E4C18-4D1D-4A53-B541-2F18C4655BA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286750" y="3586915"/>
            <a:ext cx="5964616" cy="420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1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0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C5CC5FCB-AC0C-4983-9E77-0A35B6B86651}"/>
              </a:ext>
            </a:extLst>
          </p:cNvPr>
          <p:cNvGrpSpPr/>
          <p:nvPr/>
        </p:nvGrpSpPr>
        <p:grpSpPr>
          <a:xfrm>
            <a:off x="425450" y="636972"/>
            <a:ext cx="11341100" cy="5846378"/>
            <a:chOff x="1384300" y="1289050"/>
            <a:chExt cx="9632950" cy="4476750"/>
          </a:xfrm>
        </p:grpSpPr>
        <p:pic>
          <p:nvPicPr>
            <p:cNvPr id="30003" name="image 3000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49400" y="1441450"/>
              <a:ext cx="9467850" cy="4324350"/>
            </a:xfrm>
            <a:prstGeom prst="rect">
              <a:avLst/>
            </a:prstGeom>
          </p:spPr>
        </p:pic>
        <p:pic>
          <p:nvPicPr>
            <p:cNvPr id="30004" name="image 3000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384300" y="1289050"/>
              <a:ext cx="9467850" cy="4324350"/>
            </a:xfrm>
            <a:prstGeom prst="rect">
              <a:avLst/>
            </a:prstGeom>
          </p:spPr>
        </p:pic>
      </p:grpSp>
      <p:pic>
        <p:nvPicPr>
          <p:cNvPr id="30008" name="image 3000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972803" y="374650"/>
            <a:ext cx="1117600" cy="1117600"/>
          </a:xfrm>
          <a:prstGeom prst="rect">
            <a:avLst/>
          </a:prstGeom>
        </p:spPr>
      </p:pic>
      <p:pic>
        <p:nvPicPr>
          <p:cNvPr id="300010" name="image 3000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838700" y="6045200"/>
            <a:ext cx="527050" cy="438150"/>
          </a:xfrm>
          <a:prstGeom prst="rect">
            <a:avLst/>
          </a:prstGeom>
        </p:spPr>
      </p:pic>
      <p:pic>
        <p:nvPicPr>
          <p:cNvPr id="300011" name="image 3000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283950" y="1847850"/>
            <a:ext cx="482600" cy="476250"/>
          </a:xfrm>
          <a:prstGeom prst="rect">
            <a:avLst/>
          </a:prstGeom>
        </p:spPr>
      </p:pic>
      <p:pic>
        <p:nvPicPr>
          <p:cNvPr id="300012" name="image 3000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98550" y="698500"/>
            <a:ext cx="533400" cy="412750"/>
          </a:xfrm>
          <a:prstGeom prst="rect">
            <a:avLst/>
          </a:prstGeom>
        </p:spPr>
      </p:pic>
      <p:pic>
        <p:nvPicPr>
          <p:cNvPr id="300014" name="image 3000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08590" y="4635692"/>
            <a:ext cx="3638550" cy="2046684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13D73B81-2694-41BD-9ED5-D30562BBE68C}"/>
              </a:ext>
            </a:extLst>
          </p:cNvPr>
          <p:cNvGrpSpPr/>
          <p:nvPr/>
        </p:nvGrpSpPr>
        <p:grpSpPr>
          <a:xfrm>
            <a:off x="8872955" y="-696528"/>
            <a:ext cx="2540000" cy="1917700"/>
            <a:chOff x="7766050" y="-868956"/>
            <a:chExt cx="2540000" cy="1917700"/>
          </a:xfrm>
        </p:grpSpPr>
        <p:pic>
          <p:nvPicPr>
            <p:cNvPr id="300013" name="image 300013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766050" y="-868956"/>
              <a:ext cx="2540000" cy="1917700"/>
            </a:xfrm>
            <a:prstGeom prst="rect">
              <a:avLst/>
            </a:prstGeom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xmlns="" id="{2F7CDDD6-FF89-4964-98EA-204A45D85A48}"/>
                </a:ext>
              </a:extLst>
            </p:cNvPr>
            <p:cNvSpPr/>
            <p:nvPr/>
          </p:nvSpPr>
          <p:spPr>
            <a:xfrm rot="19267535">
              <a:off x="8498640" y="-256675"/>
              <a:ext cx="1074821" cy="625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5" name="image 30009">
            <a:extLst>
              <a:ext uri="{FF2B5EF4-FFF2-40B4-BE49-F238E27FC236}">
                <a16:creationId xmlns:a16="http://schemas.microsoft.com/office/drawing/2014/main" xmlns="" id="{FB6072C7-0932-4BF6-AEA8-2D6DF9B37CB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825230" y="4819164"/>
            <a:ext cx="2891750" cy="2038836"/>
          </a:xfrm>
          <a:prstGeom prst="rect">
            <a:avLst/>
          </a:prstGeom>
        </p:spPr>
      </p:pic>
      <p:sp>
        <p:nvSpPr>
          <p:cNvPr id="71" name="Object 30007">
            <a:extLst>
              <a:ext uri="{FF2B5EF4-FFF2-40B4-BE49-F238E27FC236}">
                <a16:creationId xmlns:a16="http://schemas.microsoft.com/office/drawing/2014/main" xmlns="" id="{3C10C772-95BF-4038-AC94-08C8B948A1C1}"/>
              </a:ext>
            </a:extLst>
          </p:cNvPr>
          <p:cNvSpPr txBox="1"/>
          <p:nvPr/>
        </p:nvSpPr>
        <p:spPr>
          <a:xfrm>
            <a:off x="3720492" y="882650"/>
            <a:ext cx="4882202" cy="4572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2800" b="1" dirty="0">
                <a:solidFill>
                  <a:srgbClr val="141414">
                    <a:alpha val="100000"/>
                  </a:srgbClr>
                </a:solidFill>
                <a:latin typeface="Times New Roman" panose="02020603050405020304" pitchFamily="18" charset="0"/>
                <a:ea typeface="专业字体设计服务/WWW.ZTSGC.COM/" panose="02000000000000000000" pitchFamily="2" charset="-122"/>
                <a:cs typeface="Times New Roman" panose="02020603050405020304" pitchFamily="18" charset="0"/>
              </a:rPr>
              <a:t>HOẠT ĐỘNG 1</a:t>
            </a:r>
            <a:endParaRPr lang="zh-CN" altLang="en-US" sz="2800" b="1" dirty="0">
              <a:solidFill>
                <a:srgbClr val="141414">
                  <a:alpha val="100000"/>
                </a:srgbClr>
              </a:solidFill>
              <a:latin typeface="Times New Roman" panose="02020603050405020304" pitchFamily="18" charset="0"/>
              <a:ea typeface="专业字体设计服务/WWW.ZTSGC.COM/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9EF1D0F-4DF2-F4CA-0241-C484393F40FE}"/>
              </a:ext>
            </a:extLst>
          </p:cNvPr>
          <p:cNvSpPr txBox="1"/>
          <p:nvPr/>
        </p:nvSpPr>
        <p:spPr>
          <a:xfrm>
            <a:off x="1966039" y="1602172"/>
            <a:ext cx="2781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8CC5BE5-348D-7C2E-82D5-D39556849A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99492" y="2003396"/>
            <a:ext cx="8634028" cy="400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75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C5CC5FCB-AC0C-4983-9E77-0A35B6B86651}"/>
              </a:ext>
            </a:extLst>
          </p:cNvPr>
          <p:cNvGrpSpPr/>
          <p:nvPr/>
        </p:nvGrpSpPr>
        <p:grpSpPr>
          <a:xfrm>
            <a:off x="425450" y="636972"/>
            <a:ext cx="11341100" cy="5846378"/>
            <a:chOff x="1384300" y="1289050"/>
            <a:chExt cx="9632950" cy="4476750"/>
          </a:xfrm>
        </p:grpSpPr>
        <p:pic>
          <p:nvPicPr>
            <p:cNvPr id="30003" name="image 3000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49400" y="1441450"/>
              <a:ext cx="9467850" cy="4324350"/>
            </a:xfrm>
            <a:prstGeom prst="rect">
              <a:avLst/>
            </a:prstGeom>
          </p:spPr>
        </p:pic>
        <p:pic>
          <p:nvPicPr>
            <p:cNvPr id="30004" name="image 3000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384300" y="1289050"/>
              <a:ext cx="9467850" cy="4324350"/>
            </a:xfrm>
            <a:prstGeom prst="rect">
              <a:avLst/>
            </a:prstGeom>
          </p:spPr>
        </p:pic>
      </p:grpSp>
      <p:pic>
        <p:nvPicPr>
          <p:cNvPr id="30008" name="image 3000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972803" y="374650"/>
            <a:ext cx="1117600" cy="1117600"/>
          </a:xfrm>
          <a:prstGeom prst="rect">
            <a:avLst/>
          </a:prstGeom>
        </p:spPr>
      </p:pic>
      <p:pic>
        <p:nvPicPr>
          <p:cNvPr id="300012" name="image 3000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98550" y="698500"/>
            <a:ext cx="533400" cy="412750"/>
          </a:xfrm>
          <a:prstGeom prst="rect">
            <a:avLst/>
          </a:prstGeom>
        </p:spPr>
      </p:pic>
      <p:pic>
        <p:nvPicPr>
          <p:cNvPr id="300014" name="image 3000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08590" y="4635692"/>
            <a:ext cx="3638550" cy="2046684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13D73B81-2694-41BD-9ED5-D30562BBE68C}"/>
              </a:ext>
            </a:extLst>
          </p:cNvPr>
          <p:cNvGrpSpPr/>
          <p:nvPr/>
        </p:nvGrpSpPr>
        <p:grpSpPr>
          <a:xfrm>
            <a:off x="8872955" y="-696528"/>
            <a:ext cx="2540000" cy="1917700"/>
            <a:chOff x="7766050" y="-868956"/>
            <a:chExt cx="2540000" cy="1917700"/>
          </a:xfrm>
        </p:grpSpPr>
        <p:pic>
          <p:nvPicPr>
            <p:cNvPr id="300013" name="image 300013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7766050" y="-868956"/>
              <a:ext cx="2540000" cy="1917700"/>
            </a:xfrm>
            <a:prstGeom prst="rect">
              <a:avLst/>
            </a:prstGeom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xmlns="" id="{2F7CDDD6-FF89-4964-98EA-204A45D85A48}"/>
                </a:ext>
              </a:extLst>
            </p:cNvPr>
            <p:cNvSpPr/>
            <p:nvPr/>
          </p:nvSpPr>
          <p:spPr>
            <a:xfrm rot="19267535">
              <a:off x="8498640" y="-256675"/>
              <a:ext cx="1074821" cy="625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1" name="Object 30007">
            <a:extLst>
              <a:ext uri="{FF2B5EF4-FFF2-40B4-BE49-F238E27FC236}">
                <a16:creationId xmlns:a16="http://schemas.microsoft.com/office/drawing/2014/main" xmlns="" id="{3C10C772-95BF-4038-AC94-08C8B948A1C1}"/>
              </a:ext>
            </a:extLst>
          </p:cNvPr>
          <p:cNvSpPr txBox="1"/>
          <p:nvPr/>
        </p:nvSpPr>
        <p:spPr>
          <a:xfrm>
            <a:off x="3720492" y="882650"/>
            <a:ext cx="4882202" cy="4572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2800" b="1" dirty="0">
                <a:solidFill>
                  <a:srgbClr val="141414">
                    <a:alpha val="100000"/>
                  </a:srgbClr>
                </a:solidFill>
                <a:latin typeface="Times New Roman" panose="02020603050405020304" pitchFamily="18" charset="0"/>
                <a:ea typeface="专业字体设计服务/WWW.ZTSGC.COM/" panose="02000000000000000000" pitchFamily="2" charset="-122"/>
                <a:cs typeface="Times New Roman" panose="02020603050405020304" pitchFamily="18" charset="0"/>
              </a:rPr>
              <a:t>HOẠT ĐỘNG 1</a:t>
            </a:r>
            <a:endParaRPr lang="zh-CN" altLang="en-US" sz="2800" b="1" dirty="0">
              <a:solidFill>
                <a:srgbClr val="141414">
                  <a:alpha val="100000"/>
                </a:srgbClr>
              </a:solidFill>
              <a:latin typeface="Times New Roman" panose="02020603050405020304" pitchFamily="18" charset="0"/>
              <a:ea typeface="专业字体设计服务/WWW.ZTSGC.COM/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9EF1D0F-4DF2-F4CA-0241-C484393F40FE}"/>
              </a:ext>
            </a:extLst>
          </p:cNvPr>
          <p:cNvSpPr txBox="1"/>
          <p:nvPr/>
        </p:nvSpPr>
        <p:spPr>
          <a:xfrm>
            <a:off x="1010685" y="2571420"/>
            <a:ext cx="53437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FE03D63-B428-27D2-F70C-C19F8E1D58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8798" y="1602172"/>
            <a:ext cx="4735152" cy="425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2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-视频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8C7C749095C34EAA5B7F30CDE27F53" ma:contentTypeVersion="3" ma:contentTypeDescription="Create a new document." ma:contentTypeScope="" ma:versionID="6282b98e97a8811bd55603476a3a779c">
  <xsd:schema xmlns:xsd="http://www.w3.org/2001/XMLSchema" xmlns:xs="http://www.w3.org/2001/XMLSchema" xmlns:p="http://schemas.microsoft.com/office/2006/metadata/properties" xmlns:ns3="1d479fd0-af3b-486f-9365-8ff6ed49ae4a" targetNamespace="http://schemas.microsoft.com/office/2006/metadata/properties" ma:root="true" ma:fieldsID="d939580dca3f446c5006a1bffb97e128" ns3:_="">
    <xsd:import namespace="1d479fd0-af3b-486f-9365-8ff6ed49ae4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479fd0-af3b-486f-9365-8ff6ed49ae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A387A10-D6A9-42B0-9CAD-FBD5FEB1E5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479fd0-af3b-486f-9365-8ff6ed49ae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2459E8A-DCE2-424A-AA3B-4130BB21EF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070205D-4D0A-4B67-B8C2-296113237237}">
  <ds:schemaRefs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1d479fd0-af3b-486f-9365-8ff6ed49ae4a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408</Words>
  <Application>Microsoft Office PowerPoint</Application>
  <PresentationFormat>Widescreen</PresentationFormat>
  <Paragraphs>59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等线 Light</vt:lpstr>
      <vt:lpstr>Times New Roman</vt:lpstr>
      <vt:lpstr>等线</vt:lpstr>
      <vt:lpstr>专业字体设计服务/WWW.ZTSGC.COM/</vt:lpstr>
      <vt:lpstr>Arial</vt:lpstr>
      <vt:lpstr>Aptos Display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10-视频</dc:title>
  <dc:creator>陈 西</dc:creator>
  <cp:lastModifiedBy>hnc2006</cp:lastModifiedBy>
  <cp:revision>44</cp:revision>
  <dcterms:created xsi:type="dcterms:W3CDTF">2019-06-19T07:08:56Z</dcterms:created>
  <dcterms:modified xsi:type="dcterms:W3CDTF">2024-07-29T14:22:42Z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0x0101009A8C7C749095C34EAA5B7F30CDE27F53</vt:lpwstr>
  </property>
</Properties>
</file>