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84" r:id="rId2"/>
    <p:sldId id="643" r:id="rId3"/>
    <p:sldId id="635" r:id="rId4"/>
    <p:sldId id="623" r:id="rId5"/>
    <p:sldId id="634" r:id="rId6"/>
    <p:sldId id="626" r:id="rId7"/>
    <p:sldId id="636" r:id="rId8"/>
    <p:sldId id="617" r:id="rId9"/>
    <p:sldId id="514" r:id="rId10"/>
    <p:sldId id="516" r:id="rId11"/>
    <p:sldId id="637" r:id="rId12"/>
    <p:sldId id="515" r:id="rId13"/>
    <p:sldId id="451" r:id="rId14"/>
    <p:sldId id="638" r:id="rId15"/>
    <p:sldId id="492" r:id="rId16"/>
    <p:sldId id="495" r:id="rId17"/>
    <p:sldId id="639" r:id="rId18"/>
    <p:sldId id="592" r:id="rId19"/>
    <p:sldId id="642" r:id="rId20"/>
    <p:sldId id="640" r:id="rId21"/>
    <p:sldId id="457" r:id="rId22"/>
    <p:sldId id="641" r:id="rId23"/>
  </p:sldIdLst>
  <p:sldSz cx="9144000" cy="5143500" type="screen16x9"/>
  <p:notesSz cx="6858000" cy="9144000"/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BE0E9"/>
    <a:srgbClr val="FF3300"/>
    <a:srgbClr val="83B4DB"/>
    <a:srgbClr val="516F87"/>
    <a:srgbClr val="D9E5F1"/>
    <a:srgbClr val="262626"/>
    <a:srgbClr val="B1D0CB"/>
    <a:srgbClr val="0E1416"/>
    <a:srgbClr val="FD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FA3E5B4-9C40-4FCE-ACC1-78D769188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思源黑体 CN Light" panose="020B0300000000000000" charset="-122"/>
              </a:rPr>
              <a:t>2024/7/29</a:t>
            </a:fld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思源黑体 CN Light" panose="020B0300000000000000" charset="-122"/>
              </a:rPr>
              <a:t>‹#›</a:t>
            </a:fld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71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  <a:sym typeface="思源黑体 CN Light" panose="020B0300000000000000" charset="-122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77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647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85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49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68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22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2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96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93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0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63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342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017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26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09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21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88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06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73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88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94b5bec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94b5bec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3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469806C2-DC16-BEC5-4D5E-F5C3DF2A3DC0}"/>
              </a:ext>
            </a:extLst>
          </p:cNvPr>
          <p:cNvGrpSpPr/>
          <p:nvPr userDrawn="1"/>
        </p:nvGrpSpPr>
        <p:grpSpPr>
          <a:xfrm>
            <a:off x="111906" y="192438"/>
            <a:ext cx="8622310" cy="4615335"/>
            <a:chOff x="111906" y="192438"/>
            <a:chExt cx="8622310" cy="4615335"/>
          </a:xfrm>
        </p:grpSpPr>
        <p:sp>
          <p:nvSpPr>
            <p:cNvPr id="241" name="Google Shape;241;p36"/>
            <p:cNvSpPr txBox="1"/>
            <p:nvPr userDrawn="1"/>
          </p:nvSpPr>
          <p:spPr>
            <a:xfrm>
              <a:off x="1682115" y="270510"/>
              <a:ext cx="5779770" cy="839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9pPr>
            </a:lstStyle>
            <a:p>
              <a:pPr lvl="0" algn="ctr">
                <a:lnSpc>
                  <a:spcPct val="100000"/>
                </a:lnSpc>
              </a:pPr>
              <a:r>
                <a:rPr lang="en-US" altLang="en-GB" sz="4000">
                  <a:solidFill>
                    <a:srgbClr val="26262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HEADING</a:t>
              </a:r>
              <a:r>
                <a:rPr lang="en-US" altLang="en-GB" sz="4000" baseline="0">
                  <a:solidFill>
                    <a:srgbClr val="26262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 </a:t>
              </a:r>
              <a:r>
                <a:rPr lang="en-US" altLang="en-GB" sz="4000">
                  <a:solidFill>
                    <a:srgbClr val="26262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IN HERE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584995AD-4DD4-433F-535A-6F1FF71E1F8C}"/>
                </a:ext>
              </a:extLst>
            </p:cNvPr>
            <p:cNvGrpSpPr/>
            <p:nvPr userDrawn="1"/>
          </p:nvGrpSpPr>
          <p:grpSpPr>
            <a:xfrm>
              <a:off x="111906" y="192438"/>
              <a:ext cx="8622310" cy="4615335"/>
              <a:chOff x="111906" y="192438"/>
              <a:chExt cx="8622310" cy="4615335"/>
            </a:xfrm>
          </p:grpSpPr>
          <p:grpSp>
            <p:nvGrpSpPr>
              <p:cNvPr id="4" name="Google Shape;110;p8">
                <a:extLst>
                  <a:ext uri="{FF2B5EF4-FFF2-40B4-BE49-F238E27FC236}">
                    <a16:creationId xmlns:a16="http://schemas.microsoft.com/office/drawing/2014/main" xmlns="" id="{97734051-2C88-44DF-893F-EA6F16E70DED}"/>
                  </a:ext>
                </a:extLst>
              </p:cNvPr>
              <p:cNvGrpSpPr/>
              <p:nvPr/>
            </p:nvGrpSpPr>
            <p:grpSpPr>
              <a:xfrm>
                <a:off x="111906" y="3588026"/>
                <a:ext cx="768173" cy="588522"/>
                <a:chOff x="8650400" y="824125"/>
                <a:chExt cx="124750" cy="95575"/>
              </a:xfrm>
              <a:solidFill>
                <a:srgbClr val="83B4DB"/>
              </a:solidFill>
            </p:grpSpPr>
            <p:sp>
              <p:nvSpPr>
                <p:cNvPr id="28" name="Google Shape;111;p8">
                  <a:extLst>
                    <a:ext uri="{FF2B5EF4-FFF2-40B4-BE49-F238E27FC236}">
                      <a16:creationId xmlns:a16="http://schemas.microsoft.com/office/drawing/2014/main" xmlns="" id="{C6B676D0-6341-F458-EB42-88B7C9ED6FE3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12;p8">
                  <a:extLst>
                    <a:ext uri="{FF2B5EF4-FFF2-40B4-BE49-F238E27FC236}">
                      <a16:creationId xmlns:a16="http://schemas.microsoft.com/office/drawing/2014/main" xmlns="" id="{A7A981CC-05B0-DAEC-83C0-42C96D8B06D5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13;p8">
                  <a:extLst>
                    <a:ext uri="{FF2B5EF4-FFF2-40B4-BE49-F238E27FC236}">
                      <a16:creationId xmlns:a16="http://schemas.microsoft.com/office/drawing/2014/main" xmlns="" id="{17D97974-2A77-943C-462B-87ECE4383011}"/>
                    </a:ext>
                  </a:extLst>
                </p:cNvPr>
                <p:cNvSpPr/>
                <p:nvPr/>
              </p:nvSpPr>
              <p:spPr>
                <a:xfrm>
                  <a:off x="8652775" y="883650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0"/>
                      </a:moveTo>
                      <a:cubicBezTo>
                        <a:pt x="132" y="0"/>
                        <a:pt x="1" y="131"/>
                        <a:pt x="1" y="286"/>
                      </a:cubicBezTo>
                      <a:cubicBezTo>
                        <a:pt x="1" y="441"/>
                        <a:pt x="132" y="560"/>
                        <a:pt x="286" y="560"/>
                      </a:cubicBezTo>
                      <a:cubicBezTo>
                        <a:pt x="441" y="560"/>
                        <a:pt x="560" y="441"/>
                        <a:pt x="560" y="286"/>
                      </a:cubicBezTo>
                      <a:cubicBezTo>
                        <a:pt x="560" y="131"/>
                        <a:pt x="441" y="0"/>
                        <a:pt x="2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14;p8">
                  <a:extLst>
                    <a:ext uri="{FF2B5EF4-FFF2-40B4-BE49-F238E27FC236}">
                      <a16:creationId xmlns:a16="http://schemas.microsoft.com/office/drawing/2014/main" xmlns="" id="{5DC7509A-1B89-1118-6668-CC19C15C7D21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5;p8">
                  <a:extLst>
                    <a:ext uri="{FF2B5EF4-FFF2-40B4-BE49-F238E27FC236}">
                      <a16:creationId xmlns:a16="http://schemas.microsoft.com/office/drawing/2014/main" xmlns="" id="{392394AF-E561-E610-C6DE-8FE913804E33}"/>
                    </a:ext>
                  </a:extLst>
                </p:cNvPr>
                <p:cNvSpPr/>
                <p:nvPr/>
              </p:nvSpPr>
              <p:spPr>
                <a:xfrm>
                  <a:off x="8650400" y="824125"/>
                  <a:ext cx="124750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632" extrusionOk="0">
                      <a:moveTo>
                        <a:pt x="405" y="0"/>
                      </a:moveTo>
                      <a:cubicBezTo>
                        <a:pt x="179" y="0"/>
                        <a:pt x="0" y="191"/>
                        <a:pt x="0" y="417"/>
                      </a:cubicBezTo>
                      <a:lnTo>
                        <a:pt x="0" y="1227"/>
                      </a:lnTo>
                      <a:cubicBezTo>
                        <a:pt x="0" y="1453"/>
                        <a:pt x="179" y="1631"/>
                        <a:pt x="405" y="1631"/>
                      </a:cubicBezTo>
                      <a:lnTo>
                        <a:pt x="4584" y="1631"/>
                      </a:lnTo>
                      <a:cubicBezTo>
                        <a:pt x="4811" y="1631"/>
                        <a:pt x="4989" y="1453"/>
                        <a:pt x="4989" y="1227"/>
                      </a:cubicBezTo>
                      <a:lnTo>
                        <a:pt x="4989" y="417"/>
                      </a:lnTo>
                      <a:cubicBezTo>
                        <a:pt x="4989" y="191"/>
                        <a:pt x="4811" y="0"/>
                        <a:pt x="45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6;p8">
                  <a:extLst>
                    <a:ext uri="{FF2B5EF4-FFF2-40B4-BE49-F238E27FC236}">
                      <a16:creationId xmlns:a16="http://schemas.microsoft.com/office/drawing/2014/main" xmlns="" id="{B2206392-9910-1C8D-95D6-889522246525}"/>
                    </a:ext>
                  </a:extLst>
                </p:cNvPr>
                <p:cNvSpPr/>
                <p:nvPr/>
              </p:nvSpPr>
              <p:spPr>
                <a:xfrm>
                  <a:off x="8703675" y="88662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1"/>
                      </a:moveTo>
                      <a:cubicBezTo>
                        <a:pt x="108" y="1"/>
                        <a:pt x="1" y="108"/>
                        <a:pt x="1" y="251"/>
                      </a:cubicBezTo>
                      <a:cubicBezTo>
                        <a:pt x="1" y="393"/>
                        <a:pt x="108" y="501"/>
                        <a:pt x="251" y="501"/>
                      </a:cubicBezTo>
                      <a:lnTo>
                        <a:pt x="2549" y="501"/>
                      </a:lnTo>
                      <a:cubicBezTo>
                        <a:pt x="2691" y="501"/>
                        <a:pt x="2799" y="393"/>
                        <a:pt x="2799" y="251"/>
                      </a:cubicBezTo>
                      <a:cubicBezTo>
                        <a:pt x="2799" y="108"/>
                        <a:pt x="2691" y="1"/>
                        <a:pt x="25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7;p8">
                  <a:extLst>
                    <a:ext uri="{FF2B5EF4-FFF2-40B4-BE49-F238E27FC236}">
                      <a16:creationId xmlns:a16="http://schemas.microsoft.com/office/drawing/2014/main" xmlns="" id="{B3F4640C-59C1-6C6C-00FE-B2CA0DD6BDDB}"/>
                    </a:ext>
                  </a:extLst>
                </p:cNvPr>
                <p:cNvSpPr/>
                <p:nvPr/>
              </p:nvSpPr>
              <p:spPr>
                <a:xfrm>
                  <a:off x="8703675" y="90717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0"/>
                      </a:moveTo>
                      <a:cubicBezTo>
                        <a:pt x="108" y="0"/>
                        <a:pt x="1" y="107"/>
                        <a:pt x="1" y="250"/>
                      </a:cubicBezTo>
                      <a:cubicBezTo>
                        <a:pt x="1" y="393"/>
                        <a:pt x="108" y="500"/>
                        <a:pt x="251" y="500"/>
                      </a:cubicBezTo>
                      <a:lnTo>
                        <a:pt x="2549" y="500"/>
                      </a:lnTo>
                      <a:cubicBezTo>
                        <a:pt x="2691" y="500"/>
                        <a:pt x="2799" y="393"/>
                        <a:pt x="2799" y="250"/>
                      </a:cubicBezTo>
                      <a:cubicBezTo>
                        <a:pt x="2799" y="107"/>
                        <a:pt x="2691" y="0"/>
                        <a:pt x="25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" name="Google Shape;118;p8">
                <a:extLst>
                  <a:ext uri="{FF2B5EF4-FFF2-40B4-BE49-F238E27FC236}">
                    <a16:creationId xmlns:a16="http://schemas.microsoft.com/office/drawing/2014/main" xmlns="" id="{EF3987DB-765B-BBD7-8054-7C9D2EF48016}"/>
                  </a:ext>
                </a:extLst>
              </p:cNvPr>
              <p:cNvGrpSpPr/>
              <p:nvPr/>
            </p:nvGrpSpPr>
            <p:grpSpPr>
              <a:xfrm>
                <a:off x="540779" y="2271575"/>
                <a:ext cx="234762" cy="218290"/>
                <a:chOff x="8652775" y="883650"/>
                <a:chExt cx="38125" cy="35450"/>
              </a:xfrm>
              <a:solidFill>
                <a:srgbClr val="83B4DB"/>
              </a:solidFill>
            </p:grpSpPr>
            <p:sp>
              <p:nvSpPr>
                <p:cNvPr id="24" name="Google Shape;119;p8">
                  <a:extLst>
                    <a:ext uri="{FF2B5EF4-FFF2-40B4-BE49-F238E27FC236}">
                      <a16:creationId xmlns:a16="http://schemas.microsoft.com/office/drawing/2014/main" xmlns="" id="{DEB65EA4-5BA6-5EF1-AEFE-CF241CC95C93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20;p8">
                  <a:extLst>
                    <a:ext uri="{FF2B5EF4-FFF2-40B4-BE49-F238E27FC236}">
                      <a16:creationId xmlns:a16="http://schemas.microsoft.com/office/drawing/2014/main" xmlns="" id="{9787D761-6610-D8CD-4D6E-AF6D941F98DA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21;p8">
                  <a:extLst>
                    <a:ext uri="{FF2B5EF4-FFF2-40B4-BE49-F238E27FC236}">
                      <a16:creationId xmlns:a16="http://schemas.microsoft.com/office/drawing/2014/main" xmlns="" id="{21ECDCB2-FD14-10C6-7858-5A5D63106979}"/>
                    </a:ext>
                  </a:extLst>
                </p:cNvPr>
                <p:cNvSpPr/>
                <p:nvPr/>
              </p:nvSpPr>
              <p:spPr>
                <a:xfrm>
                  <a:off x="8652775" y="883650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0"/>
                      </a:moveTo>
                      <a:cubicBezTo>
                        <a:pt x="132" y="0"/>
                        <a:pt x="1" y="131"/>
                        <a:pt x="1" y="286"/>
                      </a:cubicBezTo>
                      <a:cubicBezTo>
                        <a:pt x="1" y="441"/>
                        <a:pt x="132" y="560"/>
                        <a:pt x="286" y="560"/>
                      </a:cubicBezTo>
                      <a:cubicBezTo>
                        <a:pt x="441" y="560"/>
                        <a:pt x="560" y="441"/>
                        <a:pt x="560" y="286"/>
                      </a:cubicBezTo>
                      <a:cubicBezTo>
                        <a:pt x="560" y="131"/>
                        <a:pt x="441" y="0"/>
                        <a:pt x="2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22;p8">
                  <a:extLst>
                    <a:ext uri="{FF2B5EF4-FFF2-40B4-BE49-F238E27FC236}">
                      <a16:creationId xmlns:a16="http://schemas.microsoft.com/office/drawing/2014/main" xmlns="" id="{A2C5C06C-A8A3-23E4-5879-238B2A89A37D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" name="Google Shape;123;p8">
                <a:extLst>
                  <a:ext uri="{FF2B5EF4-FFF2-40B4-BE49-F238E27FC236}">
                    <a16:creationId xmlns:a16="http://schemas.microsoft.com/office/drawing/2014/main" xmlns="" id="{90F149F8-8AF2-F6CA-BB72-888C0B4D72DD}"/>
                  </a:ext>
                </a:extLst>
              </p:cNvPr>
              <p:cNvGrpSpPr/>
              <p:nvPr/>
            </p:nvGrpSpPr>
            <p:grpSpPr>
              <a:xfrm>
                <a:off x="7146466" y="192438"/>
                <a:ext cx="234762" cy="218290"/>
                <a:chOff x="8652775" y="883650"/>
                <a:chExt cx="38125" cy="35450"/>
              </a:xfrm>
              <a:solidFill>
                <a:srgbClr val="83B4DB"/>
              </a:solidFill>
            </p:grpSpPr>
            <p:sp>
              <p:nvSpPr>
                <p:cNvPr id="21" name="Google Shape;124;p8">
                  <a:extLst>
                    <a:ext uri="{FF2B5EF4-FFF2-40B4-BE49-F238E27FC236}">
                      <a16:creationId xmlns:a16="http://schemas.microsoft.com/office/drawing/2014/main" xmlns="" id="{B7A8D1E7-FEDC-D99C-1EFD-F9E30B9EC432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25;p8">
                  <a:extLst>
                    <a:ext uri="{FF2B5EF4-FFF2-40B4-BE49-F238E27FC236}">
                      <a16:creationId xmlns:a16="http://schemas.microsoft.com/office/drawing/2014/main" xmlns="" id="{8FD983C5-41F2-6125-1E11-857FCFB9C70B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26;p8">
                  <a:extLst>
                    <a:ext uri="{FF2B5EF4-FFF2-40B4-BE49-F238E27FC236}">
                      <a16:creationId xmlns:a16="http://schemas.microsoft.com/office/drawing/2014/main" xmlns="" id="{6CBB90F8-E406-11EC-703D-B16BD4F1FD52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127;p8">
                <a:extLst>
                  <a:ext uri="{FF2B5EF4-FFF2-40B4-BE49-F238E27FC236}">
                    <a16:creationId xmlns:a16="http://schemas.microsoft.com/office/drawing/2014/main" xmlns="" id="{46B06076-1079-DB36-84D1-5570B2DDEC0B}"/>
                  </a:ext>
                </a:extLst>
              </p:cNvPr>
              <p:cNvGrpSpPr/>
              <p:nvPr/>
            </p:nvGrpSpPr>
            <p:grpSpPr>
              <a:xfrm>
                <a:off x="8499454" y="3238200"/>
                <a:ext cx="234762" cy="218290"/>
                <a:chOff x="8652775" y="883650"/>
                <a:chExt cx="38125" cy="35450"/>
              </a:xfrm>
              <a:solidFill>
                <a:srgbClr val="83B4DB"/>
              </a:solidFill>
            </p:grpSpPr>
            <p:sp>
              <p:nvSpPr>
                <p:cNvPr id="17" name="Google Shape;128;p8">
                  <a:extLst>
                    <a:ext uri="{FF2B5EF4-FFF2-40B4-BE49-F238E27FC236}">
                      <a16:creationId xmlns:a16="http://schemas.microsoft.com/office/drawing/2014/main" xmlns="" id="{4B1DCEC7-9D10-2B24-AD19-A3D41FA50EE0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9;p8">
                  <a:extLst>
                    <a:ext uri="{FF2B5EF4-FFF2-40B4-BE49-F238E27FC236}">
                      <a16:creationId xmlns:a16="http://schemas.microsoft.com/office/drawing/2014/main" xmlns="" id="{296470DC-8D75-561E-A156-8B5328D8C50F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30;p8">
                  <a:extLst>
                    <a:ext uri="{FF2B5EF4-FFF2-40B4-BE49-F238E27FC236}">
                      <a16:creationId xmlns:a16="http://schemas.microsoft.com/office/drawing/2014/main" xmlns="" id="{B2E963AD-F7A2-0CA8-05F7-92AD8FB13447}"/>
                    </a:ext>
                  </a:extLst>
                </p:cNvPr>
                <p:cNvSpPr/>
                <p:nvPr/>
              </p:nvSpPr>
              <p:spPr>
                <a:xfrm>
                  <a:off x="8652775" y="883650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0"/>
                      </a:moveTo>
                      <a:cubicBezTo>
                        <a:pt x="132" y="0"/>
                        <a:pt x="1" y="131"/>
                        <a:pt x="1" y="286"/>
                      </a:cubicBezTo>
                      <a:cubicBezTo>
                        <a:pt x="1" y="441"/>
                        <a:pt x="132" y="560"/>
                        <a:pt x="286" y="560"/>
                      </a:cubicBezTo>
                      <a:cubicBezTo>
                        <a:pt x="441" y="560"/>
                        <a:pt x="560" y="441"/>
                        <a:pt x="560" y="286"/>
                      </a:cubicBezTo>
                      <a:cubicBezTo>
                        <a:pt x="560" y="131"/>
                        <a:pt x="441" y="0"/>
                        <a:pt x="2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31;p8">
                  <a:extLst>
                    <a:ext uri="{FF2B5EF4-FFF2-40B4-BE49-F238E27FC236}">
                      <a16:creationId xmlns:a16="http://schemas.microsoft.com/office/drawing/2014/main" xmlns="" id="{FDE5F9AD-716A-1B25-5D9D-679882389D92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132;p8">
                <a:extLst>
                  <a:ext uri="{FF2B5EF4-FFF2-40B4-BE49-F238E27FC236}">
                    <a16:creationId xmlns:a16="http://schemas.microsoft.com/office/drawing/2014/main" xmlns="" id="{A1984CF6-C98C-6C63-8D97-DD9D724CD99C}"/>
                  </a:ext>
                </a:extLst>
              </p:cNvPr>
              <p:cNvGrpSpPr/>
              <p:nvPr/>
            </p:nvGrpSpPr>
            <p:grpSpPr>
              <a:xfrm>
                <a:off x="5791168" y="4604107"/>
                <a:ext cx="430885" cy="203666"/>
                <a:chOff x="8703675" y="886625"/>
                <a:chExt cx="69975" cy="33075"/>
              </a:xfrm>
              <a:solidFill>
                <a:srgbClr val="83B4DB"/>
              </a:solidFill>
            </p:grpSpPr>
            <p:sp>
              <p:nvSpPr>
                <p:cNvPr id="15" name="Google Shape;133;p8">
                  <a:extLst>
                    <a:ext uri="{FF2B5EF4-FFF2-40B4-BE49-F238E27FC236}">
                      <a16:creationId xmlns:a16="http://schemas.microsoft.com/office/drawing/2014/main" xmlns="" id="{385CF158-9128-1B93-3F8A-82B6530C3A1D}"/>
                    </a:ext>
                  </a:extLst>
                </p:cNvPr>
                <p:cNvSpPr/>
                <p:nvPr/>
              </p:nvSpPr>
              <p:spPr>
                <a:xfrm>
                  <a:off x="8703675" y="88662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1"/>
                      </a:moveTo>
                      <a:cubicBezTo>
                        <a:pt x="108" y="1"/>
                        <a:pt x="1" y="108"/>
                        <a:pt x="1" y="251"/>
                      </a:cubicBezTo>
                      <a:cubicBezTo>
                        <a:pt x="1" y="393"/>
                        <a:pt x="108" y="501"/>
                        <a:pt x="251" y="501"/>
                      </a:cubicBezTo>
                      <a:lnTo>
                        <a:pt x="2549" y="501"/>
                      </a:lnTo>
                      <a:cubicBezTo>
                        <a:pt x="2691" y="501"/>
                        <a:pt x="2799" y="393"/>
                        <a:pt x="2799" y="251"/>
                      </a:cubicBezTo>
                      <a:cubicBezTo>
                        <a:pt x="2799" y="108"/>
                        <a:pt x="2691" y="1"/>
                        <a:pt x="25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34;p8">
                  <a:extLst>
                    <a:ext uri="{FF2B5EF4-FFF2-40B4-BE49-F238E27FC236}">
                      <a16:creationId xmlns:a16="http://schemas.microsoft.com/office/drawing/2014/main" xmlns="" id="{8B2F2F25-1D29-54D0-58F0-D694120463CE}"/>
                    </a:ext>
                  </a:extLst>
                </p:cNvPr>
                <p:cNvSpPr/>
                <p:nvPr/>
              </p:nvSpPr>
              <p:spPr>
                <a:xfrm>
                  <a:off x="8703675" y="90717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0"/>
                      </a:moveTo>
                      <a:cubicBezTo>
                        <a:pt x="108" y="0"/>
                        <a:pt x="1" y="107"/>
                        <a:pt x="1" y="250"/>
                      </a:cubicBezTo>
                      <a:cubicBezTo>
                        <a:pt x="1" y="393"/>
                        <a:pt x="108" y="500"/>
                        <a:pt x="251" y="500"/>
                      </a:cubicBezTo>
                      <a:lnTo>
                        <a:pt x="2549" y="500"/>
                      </a:lnTo>
                      <a:cubicBezTo>
                        <a:pt x="2691" y="500"/>
                        <a:pt x="2799" y="393"/>
                        <a:pt x="2799" y="250"/>
                      </a:cubicBezTo>
                      <a:cubicBezTo>
                        <a:pt x="2799" y="107"/>
                        <a:pt x="2691" y="0"/>
                        <a:pt x="25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TsangerYuMo W04" panose="02020400000000000000" charset="-122"/>
          <a:ea typeface="TsangerYuMo W04" panose="02020400000000000000" charset="-122"/>
          <a:cs typeface="TsangerYuMo W04" panose="02020400000000000000" charset="-122"/>
          <a:sym typeface="TsangerYuMo W04" panose="02020400000000000000" charset="-122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TsangerYuMo W04" panose="02020400000000000000" charset="-122"/>
          <a:ea typeface="TsangerYuMo W04" panose="02020400000000000000" charset="-122"/>
          <a:cs typeface="TsangerYuMo W04" panose="02020400000000000000" charset="-122"/>
          <a:sym typeface="TsangerYuMo W04" panose="02020400000000000000" charset="-122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WJJ2RWG-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5.pn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0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B298AE4-0D36-5DFC-8E3E-97F1041F3FC4}"/>
              </a:ext>
            </a:extLst>
          </p:cNvPr>
          <p:cNvSpPr/>
          <p:nvPr/>
        </p:nvSpPr>
        <p:spPr>
          <a:xfrm>
            <a:off x="387804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34856D2-7F51-8CA9-2E6C-2F6E55296D72}"/>
              </a:ext>
            </a:extLst>
          </p:cNvPr>
          <p:cNvSpPr txBox="1"/>
          <p:nvPr/>
        </p:nvSpPr>
        <p:spPr>
          <a:xfrm>
            <a:off x="143263" y="1281328"/>
            <a:ext cx="5689075" cy="330088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GB" sz="54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BÀI 9</a:t>
            </a:r>
          </a:p>
          <a:p>
            <a:pPr lvl="0" algn="ctr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BIẾN VÀ CÁCH DÙNG BIẾN</a:t>
            </a:r>
            <a:endParaRPr lang="en-US" altLang="en-GB" sz="9600" b="1" dirty="0">
              <a:solidFill>
                <a:schemeClr val="accent1">
                  <a:lumMod val="20000"/>
                  <a:lumOff val="80000"/>
                </a:schemeClr>
              </a:solidFill>
              <a:latin typeface="Stencil" panose="040409050D0802020404" pitchFamily="82" charset="0"/>
              <a:ea typeface="Franklin Gothic Demi" panose="020B0703020102020204" charset="0"/>
              <a:cs typeface="Franklin Gothic Demi" panose="020B0703020102020204" charset="0"/>
              <a:sym typeface="Franklin Gothic Demi" panose="020B0703020102020204" charset="0"/>
            </a:endParaRPr>
          </a:p>
        </p:txBody>
      </p:sp>
      <p:sp>
        <p:nvSpPr>
          <p:cNvPr id="13" name="圆角矩形 27">
            <a:extLst>
              <a:ext uri="{FF2B5EF4-FFF2-40B4-BE49-F238E27FC236}">
                <a16:creationId xmlns:a16="http://schemas.microsoft.com/office/drawing/2014/main" xmlns="" id="{3DACEF97-2A24-1AEB-BE71-D46B2C79D2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74647" y="2681721"/>
            <a:ext cx="4249104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accent6"/>
                </a:solidFill>
                <a:latin typeface="思源黑体 CN Light" panose="020B0300000000000000" charset="-122"/>
                <a:ea typeface="思源黑体 CN Light" panose="020B0300000000000000" charset="-122"/>
                <a:cs typeface="Franklin Gothic Demi" panose="020B0703020102020204" charset="0"/>
                <a:sym typeface="Franklin Gothic Demi" panose="020B0703020102020204" charset="0"/>
              </a:rPr>
              <a:t>Giáo</a:t>
            </a:r>
            <a:r>
              <a:rPr lang="en-GB" sz="1600" dirty="0">
                <a:solidFill>
                  <a:schemeClr val="accent6"/>
                </a:solidFill>
                <a:latin typeface="思源黑体 CN Light" panose="020B0300000000000000" charset="-122"/>
                <a:ea typeface="思源黑体 CN Light" panose="020B0300000000000000" charset="-122"/>
                <a:cs typeface="Franklin Gothic Demi" panose="020B0703020102020204" charset="0"/>
                <a:sym typeface="Franklin Gothic Demi" panose="020B0703020102020204" charset="0"/>
              </a:rPr>
              <a:t> </a:t>
            </a:r>
            <a:r>
              <a:rPr lang="en-GB" sz="1600" dirty="0" err="1">
                <a:solidFill>
                  <a:schemeClr val="accent6"/>
                </a:solidFill>
                <a:latin typeface="思源黑体 CN Light" panose="020B0300000000000000" charset="-122"/>
                <a:ea typeface="思源黑体 CN Light" panose="020B0300000000000000" charset="-122"/>
                <a:cs typeface="Franklin Gothic Demi" panose="020B0703020102020204" charset="0"/>
                <a:sym typeface="Franklin Gothic Demi" panose="020B0703020102020204" charset="0"/>
              </a:rPr>
              <a:t>viên</a:t>
            </a:r>
            <a:r>
              <a:rPr lang="en-GB" sz="1600" dirty="0">
                <a:solidFill>
                  <a:schemeClr val="accent6"/>
                </a:solidFill>
                <a:latin typeface="思源黑体 CN Light" panose="020B0300000000000000" charset="-122"/>
                <a:ea typeface="思源黑体 CN Light" panose="020B0300000000000000" charset="-122"/>
                <a:cs typeface="Franklin Gothic Demi" panose="020B0703020102020204" charset="0"/>
                <a:sym typeface="Franklin Gothic Demi" panose="020B0703020102020204" charset="0"/>
              </a:rPr>
              <a:t>:</a:t>
            </a:r>
            <a:endParaRPr lang="en-GB" altLang="en-US" sz="1600" dirty="0">
              <a:solidFill>
                <a:schemeClr val="accent6"/>
              </a:solidFill>
              <a:latin typeface="思源黑体 CN Light" panose="020B0300000000000000" charset="-122"/>
              <a:ea typeface="思源黑体 CN Light" panose="020B0300000000000000" charset="-122"/>
              <a:cs typeface="Franklin Gothic Demi" panose="020B0703020102020204" charset="0"/>
              <a:sym typeface="Franklin Gothic Demi" panose="020B070302010202020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D72509E-841E-7252-B34C-94FF6B1235BF}"/>
              </a:ext>
            </a:extLst>
          </p:cNvPr>
          <p:cNvGrpSpPr/>
          <p:nvPr/>
        </p:nvGrpSpPr>
        <p:grpSpPr>
          <a:xfrm>
            <a:off x="885825" y="4513913"/>
            <a:ext cx="1657350" cy="45719"/>
            <a:chOff x="885825" y="4485338"/>
            <a:chExt cx="1657350" cy="457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7BFBD4D-E04E-4477-6266-330E06C357D1}"/>
                </a:ext>
              </a:extLst>
            </p:cNvPr>
            <p:cNvSpPr/>
            <p:nvPr/>
          </p:nvSpPr>
          <p:spPr>
            <a:xfrm>
              <a:off x="88582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F7CE186-8531-E186-0948-40F116EDA6EB}"/>
                </a:ext>
              </a:extLst>
            </p:cNvPr>
            <p:cNvSpPr/>
            <p:nvPr/>
          </p:nvSpPr>
          <p:spPr>
            <a:xfrm>
              <a:off x="1466850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7C49A83F-CD33-6F86-D706-0A93FC6C88F7}"/>
                </a:ext>
              </a:extLst>
            </p:cNvPr>
            <p:cNvSpPr/>
            <p:nvPr/>
          </p:nvSpPr>
          <p:spPr>
            <a:xfrm>
              <a:off x="204787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F00DA4-301D-85EB-F9D0-3CD96B7E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446" y="396390"/>
            <a:ext cx="1944141" cy="1885949"/>
          </a:xfrm>
          <a:prstGeom prst="rect">
            <a:avLst/>
          </a:prstGeom>
        </p:spPr>
      </p:pic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xmlns="" id="{BD0AB4A9-2865-3937-D50B-25F4A09A7EA6}"/>
              </a:ext>
            </a:extLst>
          </p:cNvPr>
          <p:cNvGrpSpPr/>
          <p:nvPr/>
        </p:nvGrpSpPr>
        <p:grpSpPr>
          <a:xfrm>
            <a:off x="8156666" y="327116"/>
            <a:ext cx="768173" cy="588522"/>
            <a:chOff x="8650400" y="824125"/>
            <a:chExt cx="124750" cy="95575"/>
          </a:xfrm>
          <a:solidFill>
            <a:srgbClr val="83B4DB"/>
          </a:solidFill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xmlns="" id="{21A521EF-FA54-2FBB-A189-619780655880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xmlns="" id="{1D8EB3E9-D464-BFBF-AFF1-8DBA4899193E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;p2">
              <a:extLst>
                <a:ext uri="{FF2B5EF4-FFF2-40B4-BE49-F238E27FC236}">
                  <a16:creationId xmlns:a16="http://schemas.microsoft.com/office/drawing/2014/main" xmlns="" id="{7E8D206E-8363-02D3-EF48-CC9BEBDABC33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;p2">
              <a:extLst>
                <a:ext uri="{FF2B5EF4-FFF2-40B4-BE49-F238E27FC236}">
                  <a16:creationId xmlns:a16="http://schemas.microsoft.com/office/drawing/2014/main" xmlns="" id="{BFE46589-605D-FF17-1B92-B9F011C4DF28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;p2">
              <a:extLst>
                <a:ext uri="{FF2B5EF4-FFF2-40B4-BE49-F238E27FC236}">
                  <a16:creationId xmlns:a16="http://schemas.microsoft.com/office/drawing/2014/main" xmlns="" id="{45870A46-08A8-EDE9-69AD-D76D61E57558}"/>
                </a:ext>
              </a:extLst>
            </p:cNvPr>
            <p:cNvSpPr/>
            <p:nvPr/>
          </p:nvSpPr>
          <p:spPr>
            <a:xfrm>
              <a:off x="8650400" y="824125"/>
              <a:ext cx="124750" cy="40800"/>
            </a:xfrm>
            <a:custGeom>
              <a:avLst/>
              <a:gdLst/>
              <a:ahLst/>
              <a:cxnLst/>
              <a:rect l="l" t="t" r="r" b="b"/>
              <a:pathLst>
                <a:path w="4990" h="1632" extrusionOk="0">
                  <a:moveTo>
                    <a:pt x="405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1227"/>
                  </a:lnTo>
                  <a:cubicBezTo>
                    <a:pt x="0" y="1453"/>
                    <a:pt x="179" y="1631"/>
                    <a:pt x="405" y="1631"/>
                  </a:cubicBezTo>
                  <a:lnTo>
                    <a:pt x="4584" y="1631"/>
                  </a:lnTo>
                  <a:cubicBezTo>
                    <a:pt x="4811" y="1631"/>
                    <a:pt x="4989" y="1453"/>
                    <a:pt x="4989" y="1227"/>
                  </a:cubicBezTo>
                  <a:lnTo>
                    <a:pt x="4989" y="417"/>
                  </a:lnTo>
                  <a:cubicBezTo>
                    <a:pt x="4989" y="191"/>
                    <a:pt x="4811" y="0"/>
                    <a:pt x="4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;p2">
              <a:extLst>
                <a:ext uri="{FF2B5EF4-FFF2-40B4-BE49-F238E27FC236}">
                  <a16:creationId xmlns:a16="http://schemas.microsoft.com/office/drawing/2014/main" xmlns="" id="{B71C4A51-3140-DE73-097E-0FCB4919F53B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;p2">
              <a:extLst>
                <a:ext uri="{FF2B5EF4-FFF2-40B4-BE49-F238E27FC236}">
                  <a16:creationId xmlns:a16="http://schemas.microsoft.com/office/drawing/2014/main" xmlns="" id="{01FBD035-75A9-6657-BEF9-65869B232088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9;p2">
            <a:extLst>
              <a:ext uri="{FF2B5EF4-FFF2-40B4-BE49-F238E27FC236}">
                <a16:creationId xmlns:a16="http://schemas.microsoft.com/office/drawing/2014/main" xmlns="" id="{86372239-BF35-1F30-C176-3E07A5832E83}"/>
              </a:ext>
            </a:extLst>
          </p:cNvPr>
          <p:cNvGrpSpPr/>
          <p:nvPr/>
        </p:nvGrpSpPr>
        <p:grpSpPr>
          <a:xfrm>
            <a:off x="8325311" y="3296377"/>
            <a:ext cx="430885" cy="203666"/>
            <a:chOff x="8703675" y="886625"/>
            <a:chExt cx="69975" cy="33075"/>
          </a:xfrm>
          <a:solidFill>
            <a:srgbClr val="83B4DB"/>
          </a:solidFill>
        </p:grpSpPr>
        <p:sp>
          <p:nvSpPr>
            <p:cNvPr id="30" name="Google Shape;20;p2">
              <a:extLst>
                <a:ext uri="{FF2B5EF4-FFF2-40B4-BE49-F238E27FC236}">
                  <a16:creationId xmlns:a16="http://schemas.microsoft.com/office/drawing/2014/main" xmlns="" id="{86BDEC63-17EA-2CF2-C3B3-342E9E9A4679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>
              <a:extLst>
                <a:ext uri="{FF2B5EF4-FFF2-40B4-BE49-F238E27FC236}">
                  <a16:creationId xmlns:a16="http://schemas.microsoft.com/office/drawing/2014/main" xmlns="" id="{1C2EB01F-51E4-30EE-3890-5ED6FCC3A67F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51;p32">
            <a:extLst>
              <a:ext uri="{FF2B5EF4-FFF2-40B4-BE49-F238E27FC236}">
                <a16:creationId xmlns:a16="http://schemas.microsoft.com/office/drawing/2014/main" xmlns="" id="{61044762-17C4-C09B-B059-E06C36D1AAEC}"/>
              </a:ext>
            </a:extLst>
          </p:cNvPr>
          <p:cNvGrpSpPr/>
          <p:nvPr/>
        </p:nvGrpSpPr>
        <p:grpSpPr>
          <a:xfrm>
            <a:off x="8609511" y="1296184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33" name="Google Shape;752;p32">
              <a:extLst>
                <a:ext uri="{FF2B5EF4-FFF2-40B4-BE49-F238E27FC236}">
                  <a16:creationId xmlns:a16="http://schemas.microsoft.com/office/drawing/2014/main" xmlns="" id="{33E7C981-5397-B700-0CBF-08197CAD043E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47ECB902-0CFD-490A-51B6-FD4745449C1A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4;p32">
              <a:extLst>
                <a:ext uri="{FF2B5EF4-FFF2-40B4-BE49-F238E27FC236}">
                  <a16:creationId xmlns:a16="http://schemas.microsoft.com/office/drawing/2014/main" xmlns="" id="{30773699-A891-476D-1287-73C10E787F6A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5;p32">
              <a:extLst>
                <a:ext uri="{FF2B5EF4-FFF2-40B4-BE49-F238E27FC236}">
                  <a16:creationId xmlns:a16="http://schemas.microsoft.com/office/drawing/2014/main" xmlns="" id="{61368090-AB55-D4D4-F6DF-9B7898B1B901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56;p32">
            <a:extLst>
              <a:ext uri="{FF2B5EF4-FFF2-40B4-BE49-F238E27FC236}">
                <a16:creationId xmlns:a16="http://schemas.microsoft.com/office/drawing/2014/main" xmlns="" id="{0A6A3C5D-083D-18D5-EC0C-F27F95685DF9}"/>
              </a:ext>
            </a:extLst>
          </p:cNvPr>
          <p:cNvGrpSpPr/>
          <p:nvPr/>
        </p:nvGrpSpPr>
        <p:grpSpPr>
          <a:xfrm>
            <a:off x="7778872" y="3282480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52" name="Google Shape;757;p32">
              <a:extLst>
                <a:ext uri="{FF2B5EF4-FFF2-40B4-BE49-F238E27FC236}">
                  <a16:creationId xmlns:a16="http://schemas.microsoft.com/office/drawing/2014/main" xmlns="" id="{51F97754-D08F-93CA-3820-824D10BDC7FA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2">
              <a:extLst>
                <a:ext uri="{FF2B5EF4-FFF2-40B4-BE49-F238E27FC236}">
                  <a16:creationId xmlns:a16="http://schemas.microsoft.com/office/drawing/2014/main" xmlns="" id="{6B605109-763A-1880-3869-D384C510377B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9;p32">
              <a:extLst>
                <a:ext uri="{FF2B5EF4-FFF2-40B4-BE49-F238E27FC236}">
                  <a16:creationId xmlns:a16="http://schemas.microsoft.com/office/drawing/2014/main" xmlns="" id="{D648D901-354A-97B0-A415-E7DF1DF998CF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32">
              <a:extLst>
                <a:ext uri="{FF2B5EF4-FFF2-40B4-BE49-F238E27FC236}">
                  <a16:creationId xmlns:a16="http://schemas.microsoft.com/office/drawing/2014/main" xmlns="" id="{39DC2A14-634F-AFC9-FDEC-6CAD9ED707BD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7857DDAD-AF97-3CF0-2D84-1670A2E89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431" y="1559058"/>
            <a:ext cx="1504081" cy="14252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7EAAFE4B-2F95-3E77-67F8-685A6BCF4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248" y="2373896"/>
            <a:ext cx="2230947" cy="23509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EFC31DA-0AA8-6F15-32B0-DC853A24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145" y="3657129"/>
            <a:ext cx="1195024" cy="115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C960C-E54C-CA08-FC8B-84095A3E0D05}"/>
              </a:ext>
            </a:extLst>
          </p:cNvPr>
          <p:cNvSpPr txBox="1"/>
          <p:nvPr/>
        </p:nvSpPr>
        <p:spPr>
          <a:xfrm>
            <a:off x="-1663055" y="644868"/>
            <a:ext cx="8695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532E25-A418-EEFD-7254-611374AAFF68}"/>
              </a:ext>
            </a:extLst>
          </p:cNvPr>
          <p:cNvSpPr txBox="1"/>
          <p:nvPr/>
        </p:nvSpPr>
        <p:spPr>
          <a:xfrm>
            <a:off x="908388" y="4145691"/>
            <a:ext cx="153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SGK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trang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7C16B4C-9674-642F-3713-CF13AADD0823}"/>
              </a:ext>
            </a:extLst>
          </p:cNvPr>
          <p:cNvSpPr/>
          <p:nvPr/>
        </p:nvSpPr>
        <p:spPr>
          <a:xfrm>
            <a:off x="0" y="1330490"/>
            <a:ext cx="9144000" cy="30586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3F84D-BA13-CB9B-74A2-2BC5C5A8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71" y="382186"/>
            <a:ext cx="4492685" cy="685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EF51BE-7554-20FA-5E75-4E0DE17AE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73"/>
          <a:stretch/>
        </p:blipFill>
        <p:spPr>
          <a:xfrm>
            <a:off x="397265" y="1574799"/>
            <a:ext cx="8349469" cy="2445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B298AE4-0D36-5DFC-8E3E-97F1041F3FC4}"/>
              </a:ext>
            </a:extLst>
          </p:cNvPr>
          <p:cNvSpPr/>
          <p:nvPr/>
        </p:nvSpPr>
        <p:spPr>
          <a:xfrm>
            <a:off x="387804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34856D2-7F51-8CA9-2E6C-2F6E55296D72}"/>
              </a:ext>
            </a:extLst>
          </p:cNvPr>
          <p:cNvSpPr txBox="1"/>
          <p:nvPr/>
        </p:nvSpPr>
        <p:spPr>
          <a:xfrm>
            <a:off x="-88502" y="1328713"/>
            <a:ext cx="5947178" cy="243411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02</a:t>
            </a:r>
          </a:p>
          <a:p>
            <a:pPr lvl="0" algn="ctr">
              <a:lnSpc>
                <a:spcPct val="90000"/>
              </a:lnSpc>
            </a:pPr>
            <a:r>
              <a:rPr lang="en-US" altLang="en-GB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Franklin Gothic Demi" panose="020B0703020102020204" charset="0"/>
                <a:cs typeface="Times New Roman" panose="02020603050405020304" pitchFamily="18" charset="0"/>
                <a:sym typeface="Franklin Gothic Demi" panose="020B0703020102020204" charset="0"/>
              </a:rPr>
              <a:t>TẠO BIẾN CỦA NGƯỜI DÙNG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D72509E-841E-7252-B34C-94FF6B1235BF}"/>
              </a:ext>
            </a:extLst>
          </p:cNvPr>
          <p:cNvGrpSpPr/>
          <p:nvPr/>
        </p:nvGrpSpPr>
        <p:grpSpPr>
          <a:xfrm>
            <a:off x="885825" y="4148955"/>
            <a:ext cx="1657350" cy="45719"/>
            <a:chOff x="885825" y="4485338"/>
            <a:chExt cx="1657350" cy="457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7BFBD4D-E04E-4477-6266-330E06C357D1}"/>
                </a:ext>
              </a:extLst>
            </p:cNvPr>
            <p:cNvSpPr/>
            <p:nvPr/>
          </p:nvSpPr>
          <p:spPr>
            <a:xfrm>
              <a:off x="88582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F7CE186-8531-E186-0948-40F116EDA6EB}"/>
                </a:ext>
              </a:extLst>
            </p:cNvPr>
            <p:cNvSpPr/>
            <p:nvPr/>
          </p:nvSpPr>
          <p:spPr>
            <a:xfrm>
              <a:off x="1466850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7C49A83F-CD33-6F86-D706-0A93FC6C88F7}"/>
                </a:ext>
              </a:extLst>
            </p:cNvPr>
            <p:cNvSpPr/>
            <p:nvPr/>
          </p:nvSpPr>
          <p:spPr>
            <a:xfrm>
              <a:off x="204787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F00DA4-301D-85EB-F9D0-3CD96B7E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46" y="396390"/>
            <a:ext cx="1944141" cy="1885949"/>
          </a:xfrm>
          <a:prstGeom prst="rect">
            <a:avLst/>
          </a:prstGeom>
        </p:spPr>
      </p:pic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xmlns="" id="{BD0AB4A9-2865-3937-D50B-25F4A09A7EA6}"/>
              </a:ext>
            </a:extLst>
          </p:cNvPr>
          <p:cNvGrpSpPr/>
          <p:nvPr/>
        </p:nvGrpSpPr>
        <p:grpSpPr>
          <a:xfrm>
            <a:off x="8156666" y="327116"/>
            <a:ext cx="768173" cy="588522"/>
            <a:chOff x="8650400" y="824125"/>
            <a:chExt cx="124750" cy="95575"/>
          </a:xfrm>
          <a:solidFill>
            <a:srgbClr val="83B4DB"/>
          </a:solidFill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xmlns="" id="{21A521EF-FA54-2FBB-A189-619780655880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xmlns="" id="{1D8EB3E9-D464-BFBF-AFF1-8DBA4899193E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;p2">
              <a:extLst>
                <a:ext uri="{FF2B5EF4-FFF2-40B4-BE49-F238E27FC236}">
                  <a16:creationId xmlns:a16="http://schemas.microsoft.com/office/drawing/2014/main" xmlns="" id="{7E8D206E-8363-02D3-EF48-CC9BEBDABC33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;p2">
              <a:extLst>
                <a:ext uri="{FF2B5EF4-FFF2-40B4-BE49-F238E27FC236}">
                  <a16:creationId xmlns:a16="http://schemas.microsoft.com/office/drawing/2014/main" xmlns="" id="{BFE46589-605D-FF17-1B92-B9F011C4DF28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;p2">
              <a:extLst>
                <a:ext uri="{FF2B5EF4-FFF2-40B4-BE49-F238E27FC236}">
                  <a16:creationId xmlns:a16="http://schemas.microsoft.com/office/drawing/2014/main" xmlns="" id="{45870A46-08A8-EDE9-69AD-D76D61E57558}"/>
                </a:ext>
              </a:extLst>
            </p:cNvPr>
            <p:cNvSpPr/>
            <p:nvPr/>
          </p:nvSpPr>
          <p:spPr>
            <a:xfrm>
              <a:off x="8650400" y="824125"/>
              <a:ext cx="124750" cy="40800"/>
            </a:xfrm>
            <a:custGeom>
              <a:avLst/>
              <a:gdLst/>
              <a:ahLst/>
              <a:cxnLst/>
              <a:rect l="l" t="t" r="r" b="b"/>
              <a:pathLst>
                <a:path w="4990" h="1632" extrusionOk="0">
                  <a:moveTo>
                    <a:pt x="405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1227"/>
                  </a:lnTo>
                  <a:cubicBezTo>
                    <a:pt x="0" y="1453"/>
                    <a:pt x="179" y="1631"/>
                    <a:pt x="405" y="1631"/>
                  </a:cubicBezTo>
                  <a:lnTo>
                    <a:pt x="4584" y="1631"/>
                  </a:lnTo>
                  <a:cubicBezTo>
                    <a:pt x="4811" y="1631"/>
                    <a:pt x="4989" y="1453"/>
                    <a:pt x="4989" y="1227"/>
                  </a:cubicBezTo>
                  <a:lnTo>
                    <a:pt x="4989" y="417"/>
                  </a:lnTo>
                  <a:cubicBezTo>
                    <a:pt x="4989" y="191"/>
                    <a:pt x="4811" y="0"/>
                    <a:pt x="4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;p2">
              <a:extLst>
                <a:ext uri="{FF2B5EF4-FFF2-40B4-BE49-F238E27FC236}">
                  <a16:creationId xmlns:a16="http://schemas.microsoft.com/office/drawing/2014/main" xmlns="" id="{B71C4A51-3140-DE73-097E-0FCB4919F53B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;p2">
              <a:extLst>
                <a:ext uri="{FF2B5EF4-FFF2-40B4-BE49-F238E27FC236}">
                  <a16:creationId xmlns:a16="http://schemas.microsoft.com/office/drawing/2014/main" xmlns="" id="{01FBD035-75A9-6657-BEF9-65869B232088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9;p2">
            <a:extLst>
              <a:ext uri="{FF2B5EF4-FFF2-40B4-BE49-F238E27FC236}">
                <a16:creationId xmlns:a16="http://schemas.microsoft.com/office/drawing/2014/main" xmlns="" id="{86372239-BF35-1F30-C176-3E07A5832E83}"/>
              </a:ext>
            </a:extLst>
          </p:cNvPr>
          <p:cNvGrpSpPr/>
          <p:nvPr/>
        </p:nvGrpSpPr>
        <p:grpSpPr>
          <a:xfrm>
            <a:off x="8325311" y="3296377"/>
            <a:ext cx="430885" cy="203666"/>
            <a:chOff x="8703675" y="886625"/>
            <a:chExt cx="69975" cy="33075"/>
          </a:xfrm>
          <a:solidFill>
            <a:srgbClr val="83B4DB"/>
          </a:solidFill>
        </p:grpSpPr>
        <p:sp>
          <p:nvSpPr>
            <p:cNvPr id="30" name="Google Shape;20;p2">
              <a:extLst>
                <a:ext uri="{FF2B5EF4-FFF2-40B4-BE49-F238E27FC236}">
                  <a16:creationId xmlns:a16="http://schemas.microsoft.com/office/drawing/2014/main" xmlns="" id="{86BDEC63-17EA-2CF2-C3B3-342E9E9A4679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>
              <a:extLst>
                <a:ext uri="{FF2B5EF4-FFF2-40B4-BE49-F238E27FC236}">
                  <a16:creationId xmlns:a16="http://schemas.microsoft.com/office/drawing/2014/main" xmlns="" id="{1C2EB01F-51E4-30EE-3890-5ED6FCC3A67F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51;p32">
            <a:extLst>
              <a:ext uri="{FF2B5EF4-FFF2-40B4-BE49-F238E27FC236}">
                <a16:creationId xmlns:a16="http://schemas.microsoft.com/office/drawing/2014/main" xmlns="" id="{61044762-17C4-C09B-B059-E06C36D1AAEC}"/>
              </a:ext>
            </a:extLst>
          </p:cNvPr>
          <p:cNvGrpSpPr/>
          <p:nvPr/>
        </p:nvGrpSpPr>
        <p:grpSpPr>
          <a:xfrm>
            <a:off x="8609511" y="1296184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33" name="Google Shape;752;p32">
              <a:extLst>
                <a:ext uri="{FF2B5EF4-FFF2-40B4-BE49-F238E27FC236}">
                  <a16:creationId xmlns:a16="http://schemas.microsoft.com/office/drawing/2014/main" xmlns="" id="{33E7C981-5397-B700-0CBF-08197CAD043E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47ECB902-0CFD-490A-51B6-FD4745449C1A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4;p32">
              <a:extLst>
                <a:ext uri="{FF2B5EF4-FFF2-40B4-BE49-F238E27FC236}">
                  <a16:creationId xmlns:a16="http://schemas.microsoft.com/office/drawing/2014/main" xmlns="" id="{30773699-A891-476D-1287-73C10E787F6A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5;p32">
              <a:extLst>
                <a:ext uri="{FF2B5EF4-FFF2-40B4-BE49-F238E27FC236}">
                  <a16:creationId xmlns:a16="http://schemas.microsoft.com/office/drawing/2014/main" xmlns="" id="{61368090-AB55-D4D4-F6DF-9B7898B1B901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56;p32">
            <a:extLst>
              <a:ext uri="{FF2B5EF4-FFF2-40B4-BE49-F238E27FC236}">
                <a16:creationId xmlns:a16="http://schemas.microsoft.com/office/drawing/2014/main" xmlns="" id="{0A6A3C5D-083D-18D5-EC0C-F27F95685DF9}"/>
              </a:ext>
            </a:extLst>
          </p:cNvPr>
          <p:cNvGrpSpPr/>
          <p:nvPr/>
        </p:nvGrpSpPr>
        <p:grpSpPr>
          <a:xfrm>
            <a:off x="7778872" y="3282480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52" name="Google Shape;757;p32">
              <a:extLst>
                <a:ext uri="{FF2B5EF4-FFF2-40B4-BE49-F238E27FC236}">
                  <a16:creationId xmlns:a16="http://schemas.microsoft.com/office/drawing/2014/main" xmlns="" id="{51F97754-D08F-93CA-3820-824D10BDC7FA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2">
              <a:extLst>
                <a:ext uri="{FF2B5EF4-FFF2-40B4-BE49-F238E27FC236}">
                  <a16:creationId xmlns:a16="http://schemas.microsoft.com/office/drawing/2014/main" xmlns="" id="{6B605109-763A-1880-3869-D384C510377B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9;p32">
              <a:extLst>
                <a:ext uri="{FF2B5EF4-FFF2-40B4-BE49-F238E27FC236}">
                  <a16:creationId xmlns:a16="http://schemas.microsoft.com/office/drawing/2014/main" xmlns="" id="{D648D901-354A-97B0-A415-E7DF1DF998CF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32">
              <a:extLst>
                <a:ext uri="{FF2B5EF4-FFF2-40B4-BE49-F238E27FC236}">
                  <a16:creationId xmlns:a16="http://schemas.microsoft.com/office/drawing/2014/main" xmlns="" id="{39DC2A14-634F-AFC9-FDEC-6CAD9ED707BD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7857DDAD-AF97-3CF0-2D84-1670A2E8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31" y="1559058"/>
            <a:ext cx="1504081" cy="14252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7EAAFE4B-2F95-3E77-67F8-685A6BCF4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48" y="2373896"/>
            <a:ext cx="2230947" cy="23509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EFC31DA-0AA8-6F15-32B0-DC853A24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45" y="3657129"/>
            <a:ext cx="1195024" cy="1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E84501-50D2-F4DC-D063-2D2902E4B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15" y="414517"/>
            <a:ext cx="4485428" cy="68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1C0416-5DE0-5A25-6989-4508BA858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1" y="979714"/>
            <a:ext cx="7874000" cy="2474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3E2F484D-4143-557B-AB56-CFD18090D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21" y="329275"/>
            <a:ext cx="4809021" cy="685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E111E9-0A3E-997D-3427-B2B40E6AA45F}"/>
              </a:ext>
            </a:extLst>
          </p:cNvPr>
          <p:cNvSpPr txBox="1"/>
          <p:nvPr/>
        </p:nvSpPr>
        <p:spPr>
          <a:xfrm>
            <a:off x="3410857" y="90727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0DEEE5-0F2F-D431-0B62-434B957D71C2}"/>
              </a:ext>
            </a:extLst>
          </p:cNvPr>
          <p:cNvSpPr txBox="1"/>
          <p:nvPr/>
        </p:nvSpPr>
        <p:spPr>
          <a:xfrm>
            <a:off x="1135228" y="537003"/>
            <a:ext cx="582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Em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bước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biến</a:t>
            </a:r>
            <a:r>
              <a:rPr lang="en-US" sz="1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20A7A1-D51B-DC0A-0A1A-A8DAC1D5F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6197" r="-1464"/>
          <a:stretch/>
        </p:blipFill>
        <p:spPr>
          <a:xfrm>
            <a:off x="6612656" y="490705"/>
            <a:ext cx="693887" cy="461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DB915F9-5F36-8E5E-328B-C387A5807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25" y="1015171"/>
            <a:ext cx="8539149" cy="3938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B6F3D95-7AB5-3E5E-2CEA-1110A498702D}"/>
              </a:ext>
            </a:extLst>
          </p:cNvPr>
          <p:cNvSpPr/>
          <p:nvPr/>
        </p:nvSpPr>
        <p:spPr>
          <a:xfrm>
            <a:off x="0" y="2880994"/>
            <a:ext cx="9144000" cy="22625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2C2C8037-7241-B497-D27D-0F0ADA05DBCF}"/>
              </a:ext>
            </a:extLst>
          </p:cNvPr>
          <p:cNvGrpSpPr/>
          <p:nvPr/>
        </p:nvGrpSpPr>
        <p:grpSpPr>
          <a:xfrm>
            <a:off x="111906" y="192438"/>
            <a:ext cx="8622310" cy="4615335"/>
            <a:chOff x="111906" y="192438"/>
            <a:chExt cx="8622310" cy="461533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04DCE0E6-BB67-56DF-69EA-9B69D748D862}"/>
                </a:ext>
              </a:extLst>
            </p:cNvPr>
            <p:cNvGrpSpPr/>
            <p:nvPr/>
          </p:nvGrpSpPr>
          <p:grpSpPr>
            <a:xfrm>
              <a:off x="111906" y="192438"/>
              <a:ext cx="8622310" cy="4615335"/>
              <a:chOff x="111906" y="192438"/>
              <a:chExt cx="8622310" cy="4615335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xmlns="" id="{50BA46F5-49DC-58B4-C7BA-F8EBDA9B7A29}"/>
                  </a:ext>
                </a:extLst>
              </p:cNvPr>
              <p:cNvGrpSpPr/>
              <p:nvPr/>
            </p:nvGrpSpPr>
            <p:grpSpPr>
              <a:xfrm>
                <a:off x="111906" y="192438"/>
                <a:ext cx="8622310" cy="4615335"/>
                <a:chOff x="111906" y="192438"/>
                <a:chExt cx="8622310" cy="4615335"/>
              </a:xfrm>
            </p:grpSpPr>
            <p:sp>
              <p:nvSpPr>
                <p:cNvPr id="3" name="矩形: 圆角 2">
                  <a:extLst>
                    <a:ext uri="{FF2B5EF4-FFF2-40B4-BE49-F238E27FC236}">
                      <a16:creationId xmlns:a16="http://schemas.microsoft.com/office/drawing/2014/main" xmlns="" id="{C49EC9D9-507D-339B-7B0D-12A870AA2311}"/>
                    </a:ext>
                  </a:extLst>
                </p:cNvPr>
                <p:cNvSpPr/>
                <p:nvPr/>
              </p:nvSpPr>
              <p:spPr>
                <a:xfrm>
                  <a:off x="1042554" y="655703"/>
                  <a:ext cx="7058893" cy="3832095"/>
                </a:xfrm>
                <a:prstGeom prst="roundRect">
                  <a:avLst>
                    <a:gd name="adj" fmla="val 5750"/>
                  </a:avLst>
                </a:prstGeom>
                <a:solidFill>
                  <a:srgbClr val="516F8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" name="Google Shape;110;p8">
                  <a:extLst>
                    <a:ext uri="{FF2B5EF4-FFF2-40B4-BE49-F238E27FC236}">
                      <a16:creationId xmlns:a16="http://schemas.microsoft.com/office/drawing/2014/main" xmlns="" id="{520CA09D-8338-2DD5-68B8-563E8559AA33}"/>
                    </a:ext>
                  </a:extLst>
                </p:cNvPr>
                <p:cNvGrpSpPr/>
                <p:nvPr/>
              </p:nvGrpSpPr>
              <p:grpSpPr>
                <a:xfrm>
                  <a:off x="111906" y="3588026"/>
                  <a:ext cx="768173" cy="588522"/>
                  <a:chOff x="8650400" y="824125"/>
                  <a:chExt cx="124750" cy="95575"/>
                </a:xfrm>
                <a:solidFill>
                  <a:srgbClr val="83B4DB"/>
                </a:solidFill>
              </p:grpSpPr>
              <p:sp>
                <p:nvSpPr>
                  <p:cNvPr id="36" name="Google Shape;111;p8">
                    <a:extLst>
                      <a:ext uri="{FF2B5EF4-FFF2-40B4-BE49-F238E27FC236}">
                        <a16:creationId xmlns:a16="http://schemas.microsoft.com/office/drawing/2014/main" xmlns="" id="{BA236F4F-6E36-2161-AC70-C819FE77E34B}"/>
                      </a:ext>
                    </a:extLst>
                  </p:cNvPr>
                  <p:cNvSpPr/>
                  <p:nvPr/>
                </p:nvSpPr>
                <p:spPr>
                  <a:xfrm>
                    <a:off x="8676900" y="883650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0"/>
                        </a:moveTo>
                        <a:cubicBezTo>
                          <a:pt x="119" y="0"/>
                          <a:pt x="0" y="131"/>
                          <a:pt x="0" y="286"/>
                        </a:cubicBezTo>
                        <a:cubicBezTo>
                          <a:pt x="0" y="441"/>
                          <a:pt x="119" y="560"/>
                          <a:pt x="274" y="560"/>
                        </a:cubicBezTo>
                        <a:cubicBezTo>
                          <a:pt x="429" y="560"/>
                          <a:pt x="560" y="441"/>
                          <a:pt x="560" y="286"/>
                        </a:cubicBezTo>
                        <a:cubicBezTo>
                          <a:pt x="560" y="131"/>
                          <a:pt x="429" y="0"/>
                          <a:pt x="2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12;p8">
                    <a:extLst>
                      <a:ext uri="{FF2B5EF4-FFF2-40B4-BE49-F238E27FC236}">
                        <a16:creationId xmlns:a16="http://schemas.microsoft.com/office/drawing/2014/main" xmlns="" id="{BFF60A41-780C-22CE-4CFF-773162FEF967}"/>
                      </a:ext>
                    </a:extLst>
                  </p:cNvPr>
                  <p:cNvSpPr/>
                  <p:nvPr/>
                </p:nvSpPr>
                <p:spPr>
                  <a:xfrm>
                    <a:off x="8676900" y="905075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1"/>
                        </a:moveTo>
                        <a:cubicBezTo>
                          <a:pt x="119" y="1"/>
                          <a:pt x="0" y="120"/>
                          <a:pt x="0" y="275"/>
                        </a:cubicBezTo>
                        <a:cubicBezTo>
                          <a:pt x="0" y="429"/>
                          <a:pt x="119" y="560"/>
                          <a:pt x="274" y="560"/>
                        </a:cubicBezTo>
                        <a:cubicBezTo>
                          <a:pt x="429" y="560"/>
                          <a:pt x="560" y="429"/>
                          <a:pt x="560" y="275"/>
                        </a:cubicBezTo>
                        <a:cubicBezTo>
                          <a:pt x="560" y="120"/>
                          <a:pt x="429" y="1"/>
                          <a:pt x="27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113;p8">
                    <a:extLst>
                      <a:ext uri="{FF2B5EF4-FFF2-40B4-BE49-F238E27FC236}">
                        <a16:creationId xmlns:a16="http://schemas.microsoft.com/office/drawing/2014/main" xmlns="" id="{00E8632A-03FC-74D1-8A45-CFA4F3AA23C5}"/>
                      </a:ext>
                    </a:extLst>
                  </p:cNvPr>
                  <p:cNvSpPr/>
                  <p:nvPr/>
                </p:nvSpPr>
                <p:spPr>
                  <a:xfrm>
                    <a:off x="8652775" y="883650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0"/>
                        </a:moveTo>
                        <a:cubicBezTo>
                          <a:pt x="132" y="0"/>
                          <a:pt x="1" y="131"/>
                          <a:pt x="1" y="286"/>
                        </a:cubicBezTo>
                        <a:cubicBezTo>
                          <a:pt x="1" y="441"/>
                          <a:pt x="132" y="560"/>
                          <a:pt x="286" y="560"/>
                        </a:cubicBezTo>
                        <a:cubicBezTo>
                          <a:pt x="441" y="560"/>
                          <a:pt x="560" y="441"/>
                          <a:pt x="560" y="286"/>
                        </a:cubicBezTo>
                        <a:cubicBezTo>
                          <a:pt x="560" y="131"/>
                          <a:pt x="441" y="0"/>
                          <a:pt x="2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114;p8">
                    <a:extLst>
                      <a:ext uri="{FF2B5EF4-FFF2-40B4-BE49-F238E27FC236}">
                        <a16:creationId xmlns:a16="http://schemas.microsoft.com/office/drawing/2014/main" xmlns="" id="{B8C16BE7-1468-C74C-919E-B8B1338289CF}"/>
                      </a:ext>
                    </a:extLst>
                  </p:cNvPr>
                  <p:cNvSpPr/>
                  <p:nvPr/>
                </p:nvSpPr>
                <p:spPr>
                  <a:xfrm>
                    <a:off x="8652775" y="905075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1"/>
                        </a:moveTo>
                        <a:cubicBezTo>
                          <a:pt x="132" y="1"/>
                          <a:pt x="1" y="120"/>
                          <a:pt x="1" y="275"/>
                        </a:cubicBezTo>
                        <a:cubicBezTo>
                          <a:pt x="1" y="429"/>
                          <a:pt x="132" y="560"/>
                          <a:pt x="286" y="560"/>
                        </a:cubicBezTo>
                        <a:cubicBezTo>
                          <a:pt x="441" y="560"/>
                          <a:pt x="560" y="429"/>
                          <a:pt x="560" y="275"/>
                        </a:cubicBezTo>
                        <a:cubicBezTo>
                          <a:pt x="560" y="120"/>
                          <a:pt x="441" y="1"/>
                          <a:pt x="2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115;p8">
                    <a:extLst>
                      <a:ext uri="{FF2B5EF4-FFF2-40B4-BE49-F238E27FC236}">
                        <a16:creationId xmlns:a16="http://schemas.microsoft.com/office/drawing/2014/main" xmlns="" id="{6C50EF96-3643-2C75-85D2-4FCD54DA0BD2}"/>
                      </a:ext>
                    </a:extLst>
                  </p:cNvPr>
                  <p:cNvSpPr/>
                  <p:nvPr/>
                </p:nvSpPr>
                <p:spPr>
                  <a:xfrm>
                    <a:off x="8650400" y="824125"/>
                    <a:ext cx="124750" cy="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0" h="1632" extrusionOk="0">
                        <a:moveTo>
                          <a:pt x="405" y="0"/>
                        </a:moveTo>
                        <a:cubicBezTo>
                          <a:pt x="179" y="0"/>
                          <a:pt x="0" y="191"/>
                          <a:pt x="0" y="417"/>
                        </a:cubicBezTo>
                        <a:lnTo>
                          <a:pt x="0" y="1227"/>
                        </a:lnTo>
                        <a:cubicBezTo>
                          <a:pt x="0" y="1453"/>
                          <a:pt x="179" y="1631"/>
                          <a:pt x="405" y="1631"/>
                        </a:cubicBezTo>
                        <a:lnTo>
                          <a:pt x="4584" y="1631"/>
                        </a:lnTo>
                        <a:cubicBezTo>
                          <a:pt x="4811" y="1631"/>
                          <a:pt x="4989" y="1453"/>
                          <a:pt x="4989" y="1227"/>
                        </a:cubicBezTo>
                        <a:lnTo>
                          <a:pt x="4989" y="417"/>
                        </a:lnTo>
                        <a:cubicBezTo>
                          <a:pt x="4989" y="191"/>
                          <a:pt x="4811" y="0"/>
                          <a:pt x="458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16;p8">
                    <a:extLst>
                      <a:ext uri="{FF2B5EF4-FFF2-40B4-BE49-F238E27FC236}">
                        <a16:creationId xmlns:a16="http://schemas.microsoft.com/office/drawing/2014/main" xmlns="" id="{8C057DEF-8E22-E495-8AF3-64D76B0D39EA}"/>
                      </a:ext>
                    </a:extLst>
                  </p:cNvPr>
                  <p:cNvSpPr/>
                  <p:nvPr/>
                </p:nvSpPr>
                <p:spPr>
                  <a:xfrm>
                    <a:off x="8703675" y="886625"/>
                    <a:ext cx="69975" cy="1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501" extrusionOk="0">
                        <a:moveTo>
                          <a:pt x="251" y="1"/>
                        </a:moveTo>
                        <a:cubicBezTo>
                          <a:pt x="108" y="1"/>
                          <a:pt x="1" y="108"/>
                          <a:pt x="1" y="251"/>
                        </a:cubicBezTo>
                        <a:cubicBezTo>
                          <a:pt x="1" y="393"/>
                          <a:pt x="108" y="501"/>
                          <a:pt x="251" y="501"/>
                        </a:cubicBezTo>
                        <a:lnTo>
                          <a:pt x="2549" y="501"/>
                        </a:lnTo>
                        <a:cubicBezTo>
                          <a:pt x="2691" y="501"/>
                          <a:pt x="2799" y="393"/>
                          <a:pt x="2799" y="251"/>
                        </a:cubicBezTo>
                        <a:cubicBezTo>
                          <a:pt x="2799" y="108"/>
                          <a:pt x="2691" y="1"/>
                          <a:pt x="254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17;p8">
                    <a:extLst>
                      <a:ext uri="{FF2B5EF4-FFF2-40B4-BE49-F238E27FC236}">
                        <a16:creationId xmlns:a16="http://schemas.microsoft.com/office/drawing/2014/main" xmlns="" id="{E587725B-5010-5559-0A41-D6929B410880}"/>
                      </a:ext>
                    </a:extLst>
                  </p:cNvPr>
                  <p:cNvSpPr/>
                  <p:nvPr/>
                </p:nvSpPr>
                <p:spPr>
                  <a:xfrm>
                    <a:off x="8703675" y="907175"/>
                    <a:ext cx="69975" cy="1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501" extrusionOk="0">
                        <a:moveTo>
                          <a:pt x="251" y="0"/>
                        </a:moveTo>
                        <a:cubicBezTo>
                          <a:pt x="108" y="0"/>
                          <a:pt x="1" y="107"/>
                          <a:pt x="1" y="250"/>
                        </a:cubicBezTo>
                        <a:cubicBezTo>
                          <a:pt x="1" y="393"/>
                          <a:pt x="108" y="500"/>
                          <a:pt x="251" y="500"/>
                        </a:cubicBezTo>
                        <a:lnTo>
                          <a:pt x="2549" y="500"/>
                        </a:lnTo>
                        <a:cubicBezTo>
                          <a:pt x="2691" y="500"/>
                          <a:pt x="2799" y="393"/>
                          <a:pt x="2799" y="250"/>
                        </a:cubicBezTo>
                        <a:cubicBezTo>
                          <a:pt x="2799" y="107"/>
                          <a:pt x="2691" y="0"/>
                          <a:pt x="254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118;p8">
                  <a:extLst>
                    <a:ext uri="{FF2B5EF4-FFF2-40B4-BE49-F238E27FC236}">
                      <a16:creationId xmlns:a16="http://schemas.microsoft.com/office/drawing/2014/main" xmlns="" id="{02C0AA53-1692-CA9F-E293-1E1317050530}"/>
                    </a:ext>
                  </a:extLst>
                </p:cNvPr>
                <p:cNvGrpSpPr/>
                <p:nvPr/>
              </p:nvGrpSpPr>
              <p:grpSpPr>
                <a:xfrm>
                  <a:off x="540779" y="2271575"/>
                  <a:ext cx="234762" cy="218290"/>
                  <a:chOff x="8652775" y="883650"/>
                  <a:chExt cx="38125" cy="35450"/>
                </a:xfrm>
                <a:solidFill>
                  <a:srgbClr val="83B4DB"/>
                </a:solidFill>
              </p:grpSpPr>
              <p:sp>
                <p:nvSpPr>
                  <p:cNvPr id="32" name="Google Shape;119;p8">
                    <a:extLst>
                      <a:ext uri="{FF2B5EF4-FFF2-40B4-BE49-F238E27FC236}">
                        <a16:creationId xmlns:a16="http://schemas.microsoft.com/office/drawing/2014/main" xmlns="" id="{BE19168A-97CB-D734-73B4-9DD70837F40F}"/>
                      </a:ext>
                    </a:extLst>
                  </p:cNvPr>
                  <p:cNvSpPr/>
                  <p:nvPr/>
                </p:nvSpPr>
                <p:spPr>
                  <a:xfrm>
                    <a:off x="8676900" y="883650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0"/>
                        </a:moveTo>
                        <a:cubicBezTo>
                          <a:pt x="119" y="0"/>
                          <a:pt x="0" y="131"/>
                          <a:pt x="0" y="286"/>
                        </a:cubicBezTo>
                        <a:cubicBezTo>
                          <a:pt x="0" y="441"/>
                          <a:pt x="119" y="560"/>
                          <a:pt x="274" y="560"/>
                        </a:cubicBezTo>
                        <a:cubicBezTo>
                          <a:pt x="429" y="560"/>
                          <a:pt x="560" y="441"/>
                          <a:pt x="560" y="286"/>
                        </a:cubicBezTo>
                        <a:cubicBezTo>
                          <a:pt x="560" y="131"/>
                          <a:pt x="429" y="0"/>
                          <a:pt x="2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120;p8">
                    <a:extLst>
                      <a:ext uri="{FF2B5EF4-FFF2-40B4-BE49-F238E27FC236}">
                        <a16:creationId xmlns:a16="http://schemas.microsoft.com/office/drawing/2014/main" xmlns="" id="{90395E3B-690B-61A2-6A40-2BE58F1D2CDA}"/>
                      </a:ext>
                    </a:extLst>
                  </p:cNvPr>
                  <p:cNvSpPr/>
                  <p:nvPr/>
                </p:nvSpPr>
                <p:spPr>
                  <a:xfrm>
                    <a:off x="8676900" y="905075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1"/>
                        </a:moveTo>
                        <a:cubicBezTo>
                          <a:pt x="119" y="1"/>
                          <a:pt x="0" y="120"/>
                          <a:pt x="0" y="275"/>
                        </a:cubicBezTo>
                        <a:cubicBezTo>
                          <a:pt x="0" y="429"/>
                          <a:pt x="119" y="560"/>
                          <a:pt x="274" y="560"/>
                        </a:cubicBezTo>
                        <a:cubicBezTo>
                          <a:pt x="429" y="560"/>
                          <a:pt x="560" y="429"/>
                          <a:pt x="560" y="275"/>
                        </a:cubicBezTo>
                        <a:cubicBezTo>
                          <a:pt x="560" y="120"/>
                          <a:pt x="429" y="1"/>
                          <a:pt x="27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21;p8">
                    <a:extLst>
                      <a:ext uri="{FF2B5EF4-FFF2-40B4-BE49-F238E27FC236}">
                        <a16:creationId xmlns:a16="http://schemas.microsoft.com/office/drawing/2014/main" xmlns="" id="{65307024-A19F-FC56-24F2-FB989AD64307}"/>
                      </a:ext>
                    </a:extLst>
                  </p:cNvPr>
                  <p:cNvSpPr/>
                  <p:nvPr/>
                </p:nvSpPr>
                <p:spPr>
                  <a:xfrm>
                    <a:off x="8652775" y="883650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0"/>
                        </a:moveTo>
                        <a:cubicBezTo>
                          <a:pt x="132" y="0"/>
                          <a:pt x="1" y="131"/>
                          <a:pt x="1" y="286"/>
                        </a:cubicBezTo>
                        <a:cubicBezTo>
                          <a:pt x="1" y="441"/>
                          <a:pt x="132" y="560"/>
                          <a:pt x="286" y="560"/>
                        </a:cubicBezTo>
                        <a:cubicBezTo>
                          <a:pt x="441" y="560"/>
                          <a:pt x="560" y="441"/>
                          <a:pt x="560" y="286"/>
                        </a:cubicBezTo>
                        <a:cubicBezTo>
                          <a:pt x="560" y="131"/>
                          <a:pt x="441" y="0"/>
                          <a:pt x="2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22;p8">
                    <a:extLst>
                      <a:ext uri="{FF2B5EF4-FFF2-40B4-BE49-F238E27FC236}">
                        <a16:creationId xmlns:a16="http://schemas.microsoft.com/office/drawing/2014/main" xmlns="" id="{79163A95-20A3-696C-C055-48C2616E8254}"/>
                      </a:ext>
                    </a:extLst>
                  </p:cNvPr>
                  <p:cNvSpPr/>
                  <p:nvPr/>
                </p:nvSpPr>
                <p:spPr>
                  <a:xfrm>
                    <a:off x="8652775" y="905075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1"/>
                        </a:moveTo>
                        <a:cubicBezTo>
                          <a:pt x="132" y="1"/>
                          <a:pt x="1" y="120"/>
                          <a:pt x="1" y="275"/>
                        </a:cubicBezTo>
                        <a:cubicBezTo>
                          <a:pt x="1" y="429"/>
                          <a:pt x="132" y="560"/>
                          <a:pt x="286" y="560"/>
                        </a:cubicBezTo>
                        <a:cubicBezTo>
                          <a:pt x="441" y="560"/>
                          <a:pt x="560" y="429"/>
                          <a:pt x="560" y="275"/>
                        </a:cubicBezTo>
                        <a:cubicBezTo>
                          <a:pt x="560" y="120"/>
                          <a:pt x="441" y="1"/>
                          <a:pt x="2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" name="Google Shape;123;p8">
                  <a:extLst>
                    <a:ext uri="{FF2B5EF4-FFF2-40B4-BE49-F238E27FC236}">
                      <a16:creationId xmlns:a16="http://schemas.microsoft.com/office/drawing/2014/main" xmlns="" id="{330EA46A-AF31-3AD3-22F2-69F593D011AC}"/>
                    </a:ext>
                  </a:extLst>
                </p:cNvPr>
                <p:cNvGrpSpPr/>
                <p:nvPr/>
              </p:nvGrpSpPr>
              <p:grpSpPr>
                <a:xfrm>
                  <a:off x="7146466" y="192438"/>
                  <a:ext cx="234762" cy="218290"/>
                  <a:chOff x="8652775" y="883650"/>
                  <a:chExt cx="38125" cy="35450"/>
                </a:xfrm>
                <a:solidFill>
                  <a:srgbClr val="83B4DB"/>
                </a:solidFill>
              </p:grpSpPr>
              <p:sp>
                <p:nvSpPr>
                  <p:cNvPr id="29" name="Google Shape;124;p8">
                    <a:extLst>
                      <a:ext uri="{FF2B5EF4-FFF2-40B4-BE49-F238E27FC236}">
                        <a16:creationId xmlns:a16="http://schemas.microsoft.com/office/drawing/2014/main" xmlns="" id="{19E7CF9A-7073-8DDC-AB01-DFBFA922DC65}"/>
                      </a:ext>
                    </a:extLst>
                  </p:cNvPr>
                  <p:cNvSpPr/>
                  <p:nvPr/>
                </p:nvSpPr>
                <p:spPr>
                  <a:xfrm>
                    <a:off x="8676900" y="883650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0"/>
                        </a:moveTo>
                        <a:cubicBezTo>
                          <a:pt x="119" y="0"/>
                          <a:pt x="0" y="131"/>
                          <a:pt x="0" y="286"/>
                        </a:cubicBezTo>
                        <a:cubicBezTo>
                          <a:pt x="0" y="441"/>
                          <a:pt x="119" y="560"/>
                          <a:pt x="274" y="560"/>
                        </a:cubicBezTo>
                        <a:cubicBezTo>
                          <a:pt x="429" y="560"/>
                          <a:pt x="560" y="441"/>
                          <a:pt x="560" y="286"/>
                        </a:cubicBezTo>
                        <a:cubicBezTo>
                          <a:pt x="560" y="131"/>
                          <a:pt x="429" y="0"/>
                          <a:pt x="2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125;p8">
                    <a:extLst>
                      <a:ext uri="{FF2B5EF4-FFF2-40B4-BE49-F238E27FC236}">
                        <a16:creationId xmlns:a16="http://schemas.microsoft.com/office/drawing/2014/main" xmlns="" id="{869D3A8F-5A3E-3F9F-2E8A-1270CF6BA61F}"/>
                      </a:ext>
                    </a:extLst>
                  </p:cNvPr>
                  <p:cNvSpPr/>
                  <p:nvPr/>
                </p:nvSpPr>
                <p:spPr>
                  <a:xfrm>
                    <a:off x="8676900" y="905075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1"/>
                        </a:moveTo>
                        <a:cubicBezTo>
                          <a:pt x="119" y="1"/>
                          <a:pt x="0" y="120"/>
                          <a:pt x="0" y="275"/>
                        </a:cubicBezTo>
                        <a:cubicBezTo>
                          <a:pt x="0" y="429"/>
                          <a:pt x="119" y="560"/>
                          <a:pt x="274" y="560"/>
                        </a:cubicBezTo>
                        <a:cubicBezTo>
                          <a:pt x="429" y="560"/>
                          <a:pt x="560" y="429"/>
                          <a:pt x="560" y="275"/>
                        </a:cubicBezTo>
                        <a:cubicBezTo>
                          <a:pt x="560" y="120"/>
                          <a:pt x="429" y="1"/>
                          <a:pt x="27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126;p8">
                    <a:extLst>
                      <a:ext uri="{FF2B5EF4-FFF2-40B4-BE49-F238E27FC236}">
                        <a16:creationId xmlns:a16="http://schemas.microsoft.com/office/drawing/2014/main" xmlns="" id="{FDD0041F-4E58-D2B3-1AEB-C61D895A7346}"/>
                      </a:ext>
                    </a:extLst>
                  </p:cNvPr>
                  <p:cNvSpPr/>
                  <p:nvPr/>
                </p:nvSpPr>
                <p:spPr>
                  <a:xfrm>
                    <a:off x="8652775" y="905075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1"/>
                        </a:moveTo>
                        <a:cubicBezTo>
                          <a:pt x="132" y="1"/>
                          <a:pt x="1" y="120"/>
                          <a:pt x="1" y="275"/>
                        </a:cubicBezTo>
                        <a:cubicBezTo>
                          <a:pt x="1" y="429"/>
                          <a:pt x="132" y="560"/>
                          <a:pt x="286" y="560"/>
                        </a:cubicBezTo>
                        <a:cubicBezTo>
                          <a:pt x="441" y="560"/>
                          <a:pt x="560" y="429"/>
                          <a:pt x="560" y="275"/>
                        </a:cubicBezTo>
                        <a:cubicBezTo>
                          <a:pt x="560" y="120"/>
                          <a:pt x="441" y="1"/>
                          <a:pt x="2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" name="Google Shape;127;p8">
                  <a:extLst>
                    <a:ext uri="{FF2B5EF4-FFF2-40B4-BE49-F238E27FC236}">
                      <a16:creationId xmlns:a16="http://schemas.microsoft.com/office/drawing/2014/main" xmlns="" id="{D7B99864-7202-80BC-B957-E868AD4BD976}"/>
                    </a:ext>
                  </a:extLst>
                </p:cNvPr>
                <p:cNvGrpSpPr/>
                <p:nvPr/>
              </p:nvGrpSpPr>
              <p:grpSpPr>
                <a:xfrm>
                  <a:off x="8499454" y="3238200"/>
                  <a:ext cx="234762" cy="218290"/>
                  <a:chOff x="8652775" y="883650"/>
                  <a:chExt cx="38125" cy="35450"/>
                </a:xfrm>
                <a:solidFill>
                  <a:srgbClr val="83B4DB"/>
                </a:solidFill>
              </p:grpSpPr>
              <p:sp>
                <p:nvSpPr>
                  <p:cNvPr id="25" name="Google Shape;128;p8">
                    <a:extLst>
                      <a:ext uri="{FF2B5EF4-FFF2-40B4-BE49-F238E27FC236}">
                        <a16:creationId xmlns:a16="http://schemas.microsoft.com/office/drawing/2014/main" xmlns="" id="{0A201C39-34BC-7ACA-ECD2-94434F0F058E}"/>
                      </a:ext>
                    </a:extLst>
                  </p:cNvPr>
                  <p:cNvSpPr/>
                  <p:nvPr/>
                </p:nvSpPr>
                <p:spPr>
                  <a:xfrm>
                    <a:off x="8676900" y="883650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0"/>
                        </a:moveTo>
                        <a:cubicBezTo>
                          <a:pt x="119" y="0"/>
                          <a:pt x="0" y="131"/>
                          <a:pt x="0" y="286"/>
                        </a:cubicBezTo>
                        <a:cubicBezTo>
                          <a:pt x="0" y="441"/>
                          <a:pt x="119" y="560"/>
                          <a:pt x="274" y="560"/>
                        </a:cubicBezTo>
                        <a:cubicBezTo>
                          <a:pt x="429" y="560"/>
                          <a:pt x="560" y="441"/>
                          <a:pt x="560" y="286"/>
                        </a:cubicBezTo>
                        <a:cubicBezTo>
                          <a:pt x="560" y="131"/>
                          <a:pt x="429" y="0"/>
                          <a:pt x="2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129;p8">
                    <a:extLst>
                      <a:ext uri="{FF2B5EF4-FFF2-40B4-BE49-F238E27FC236}">
                        <a16:creationId xmlns:a16="http://schemas.microsoft.com/office/drawing/2014/main" xmlns="" id="{5B20135B-56B5-0C96-A7A7-47C2C2FA5E14}"/>
                      </a:ext>
                    </a:extLst>
                  </p:cNvPr>
                  <p:cNvSpPr/>
                  <p:nvPr/>
                </p:nvSpPr>
                <p:spPr>
                  <a:xfrm>
                    <a:off x="8676900" y="905075"/>
                    <a:ext cx="14000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" h="561" extrusionOk="0">
                        <a:moveTo>
                          <a:pt x="274" y="1"/>
                        </a:moveTo>
                        <a:cubicBezTo>
                          <a:pt x="119" y="1"/>
                          <a:pt x="0" y="120"/>
                          <a:pt x="0" y="275"/>
                        </a:cubicBezTo>
                        <a:cubicBezTo>
                          <a:pt x="0" y="429"/>
                          <a:pt x="119" y="560"/>
                          <a:pt x="274" y="560"/>
                        </a:cubicBezTo>
                        <a:cubicBezTo>
                          <a:pt x="429" y="560"/>
                          <a:pt x="560" y="429"/>
                          <a:pt x="560" y="275"/>
                        </a:cubicBezTo>
                        <a:cubicBezTo>
                          <a:pt x="560" y="120"/>
                          <a:pt x="429" y="1"/>
                          <a:pt x="27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130;p8">
                    <a:extLst>
                      <a:ext uri="{FF2B5EF4-FFF2-40B4-BE49-F238E27FC236}">
                        <a16:creationId xmlns:a16="http://schemas.microsoft.com/office/drawing/2014/main" xmlns="" id="{A466AC4B-344A-63DC-B762-A49F7B4B5A5C}"/>
                      </a:ext>
                    </a:extLst>
                  </p:cNvPr>
                  <p:cNvSpPr/>
                  <p:nvPr/>
                </p:nvSpPr>
                <p:spPr>
                  <a:xfrm>
                    <a:off x="8652775" y="883650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0"/>
                        </a:moveTo>
                        <a:cubicBezTo>
                          <a:pt x="132" y="0"/>
                          <a:pt x="1" y="131"/>
                          <a:pt x="1" y="286"/>
                        </a:cubicBezTo>
                        <a:cubicBezTo>
                          <a:pt x="1" y="441"/>
                          <a:pt x="132" y="560"/>
                          <a:pt x="286" y="560"/>
                        </a:cubicBezTo>
                        <a:cubicBezTo>
                          <a:pt x="441" y="560"/>
                          <a:pt x="560" y="441"/>
                          <a:pt x="560" y="286"/>
                        </a:cubicBezTo>
                        <a:cubicBezTo>
                          <a:pt x="560" y="131"/>
                          <a:pt x="441" y="0"/>
                          <a:pt x="2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131;p8">
                    <a:extLst>
                      <a:ext uri="{FF2B5EF4-FFF2-40B4-BE49-F238E27FC236}">
                        <a16:creationId xmlns:a16="http://schemas.microsoft.com/office/drawing/2014/main" xmlns="" id="{3486816F-87F4-5CBC-9364-56C4B996ECE3}"/>
                      </a:ext>
                    </a:extLst>
                  </p:cNvPr>
                  <p:cNvSpPr/>
                  <p:nvPr/>
                </p:nvSpPr>
                <p:spPr>
                  <a:xfrm>
                    <a:off x="8652775" y="905075"/>
                    <a:ext cx="14025" cy="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561" extrusionOk="0">
                        <a:moveTo>
                          <a:pt x="286" y="1"/>
                        </a:moveTo>
                        <a:cubicBezTo>
                          <a:pt x="132" y="1"/>
                          <a:pt x="1" y="120"/>
                          <a:pt x="1" y="275"/>
                        </a:cubicBezTo>
                        <a:cubicBezTo>
                          <a:pt x="1" y="429"/>
                          <a:pt x="132" y="560"/>
                          <a:pt x="286" y="560"/>
                        </a:cubicBezTo>
                        <a:cubicBezTo>
                          <a:pt x="441" y="560"/>
                          <a:pt x="560" y="429"/>
                          <a:pt x="560" y="275"/>
                        </a:cubicBezTo>
                        <a:cubicBezTo>
                          <a:pt x="560" y="120"/>
                          <a:pt x="441" y="1"/>
                          <a:pt x="2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" name="Google Shape;132;p8">
                  <a:extLst>
                    <a:ext uri="{FF2B5EF4-FFF2-40B4-BE49-F238E27FC236}">
                      <a16:creationId xmlns:a16="http://schemas.microsoft.com/office/drawing/2014/main" xmlns="" id="{99126810-2143-1019-B4D7-59D720E1E639}"/>
                    </a:ext>
                  </a:extLst>
                </p:cNvPr>
                <p:cNvGrpSpPr/>
                <p:nvPr/>
              </p:nvGrpSpPr>
              <p:grpSpPr>
                <a:xfrm>
                  <a:off x="5791168" y="4604107"/>
                  <a:ext cx="430885" cy="203666"/>
                  <a:chOff x="8703675" y="886625"/>
                  <a:chExt cx="69975" cy="33075"/>
                </a:xfrm>
                <a:solidFill>
                  <a:srgbClr val="83B4DB"/>
                </a:solidFill>
              </p:grpSpPr>
              <p:sp>
                <p:nvSpPr>
                  <p:cNvPr id="20" name="Google Shape;133;p8">
                    <a:extLst>
                      <a:ext uri="{FF2B5EF4-FFF2-40B4-BE49-F238E27FC236}">
                        <a16:creationId xmlns:a16="http://schemas.microsoft.com/office/drawing/2014/main" xmlns="" id="{1B9C5C68-AE08-EF96-FDAD-4437F643B960}"/>
                      </a:ext>
                    </a:extLst>
                  </p:cNvPr>
                  <p:cNvSpPr/>
                  <p:nvPr/>
                </p:nvSpPr>
                <p:spPr>
                  <a:xfrm>
                    <a:off x="8703675" y="886625"/>
                    <a:ext cx="69975" cy="1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501" extrusionOk="0">
                        <a:moveTo>
                          <a:pt x="251" y="1"/>
                        </a:moveTo>
                        <a:cubicBezTo>
                          <a:pt x="108" y="1"/>
                          <a:pt x="1" y="108"/>
                          <a:pt x="1" y="251"/>
                        </a:cubicBezTo>
                        <a:cubicBezTo>
                          <a:pt x="1" y="393"/>
                          <a:pt x="108" y="501"/>
                          <a:pt x="251" y="501"/>
                        </a:cubicBezTo>
                        <a:lnTo>
                          <a:pt x="2549" y="501"/>
                        </a:lnTo>
                        <a:cubicBezTo>
                          <a:pt x="2691" y="501"/>
                          <a:pt x="2799" y="393"/>
                          <a:pt x="2799" y="251"/>
                        </a:cubicBezTo>
                        <a:cubicBezTo>
                          <a:pt x="2799" y="108"/>
                          <a:pt x="2691" y="1"/>
                          <a:pt x="254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134;p8">
                    <a:extLst>
                      <a:ext uri="{FF2B5EF4-FFF2-40B4-BE49-F238E27FC236}">
                        <a16:creationId xmlns:a16="http://schemas.microsoft.com/office/drawing/2014/main" xmlns="" id="{10D7FCC9-9D87-02CC-1C8C-5FCAF497BF38}"/>
                      </a:ext>
                    </a:extLst>
                  </p:cNvPr>
                  <p:cNvSpPr/>
                  <p:nvPr/>
                </p:nvSpPr>
                <p:spPr>
                  <a:xfrm>
                    <a:off x="8703675" y="907175"/>
                    <a:ext cx="69975" cy="1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9" h="501" extrusionOk="0">
                        <a:moveTo>
                          <a:pt x="251" y="0"/>
                        </a:moveTo>
                        <a:cubicBezTo>
                          <a:pt x="108" y="0"/>
                          <a:pt x="1" y="107"/>
                          <a:pt x="1" y="250"/>
                        </a:cubicBezTo>
                        <a:cubicBezTo>
                          <a:pt x="1" y="393"/>
                          <a:pt x="108" y="500"/>
                          <a:pt x="251" y="500"/>
                        </a:cubicBezTo>
                        <a:lnTo>
                          <a:pt x="2549" y="500"/>
                        </a:lnTo>
                        <a:cubicBezTo>
                          <a:pt x="2691" y="500"/>
                          <a:pt x="2799" y="393"/>
                          <a:pt x="2799" y="250"/>
                        </a:cubicBezTo>
                        <a:cubicBezTo>
                          <a:pt x="2799" y="107"/>
                          <a:pt x="2691" y="0"/>
                          <a:pt x="254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A0A15EA3-1C8A-7160-8A09-BC8136DF832B}"/>
                  </a:ext>
                </a:extLst>
              </p:cNvPr>
              <p:cNvSpPr txBox="1"/>
              <p:nvPr/>
            </p:nvSpPr>
            <p:spPr>
              <a:xfrm>
                <a:off x="964376" y="1534158"/>
                <a:ext cx="7094318" cy="21610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 lang="en-US" altLang="en-GB" sz="8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endParaRPr>
              </a:p>
            </p:txBody>
          </p:sp>
          <p:sp>
            <p:nvSpPr>
              <p:cNvPr id="49" name="Google Shape;620;p55">
                <a:extLst>
                  <a:ext uri="{FF2B5EF4-FFF2-40B4-BE49-F238E27FC236}">
                    <a16:creationId xmlns:a16="http://schemas.microsoft.com/office/drawing/2014/main" xmlns="" id="{511D92CD-61A7-81DB-444C-B30000AD13BE}"/>
                  </a:ext>
                </a:extLst>
              </p:cNvPr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>
              <a:xfrm>
                <a:off x="1482694" y="1744406"/>
                <a:ext cx="6576000" cy="518100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思源黑体 CN Light" panose="020B0300000000000000" charset="-122"/>
                    <a:sym typeface="思源黑体 CN Light" panose="020B0300000000000000" charset="-122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1A1382D5-0C17-36EE-2469-E47EA5F7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218" y="3337384"/>
              <a:ext cx="1504081" cy="1425246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A57B1C7A-A18C-14DB-6E7B-BC3E126F5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7598" y="210857"/>
              <a:ext cx="1336185" cy="129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3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5A97B907-98A6-5B2A-AAE2-9C4A4D3F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15" y="356459"/>
            <a:ext cx="4463656" cy="685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F008FD-1BF7-328E-67A6-7A5A5929800A}"/>
              </a:ext>
            </a:extLst>
          </p:cNvPr>
          <p:cNvSpPr txBox="1"/>
          <p:nvPr/>
        </p:nvSpPr>
        <p:spPr>
          <a:xfrm>
            <a:off x="3410857" y="90727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F6C296-B9D1-10D0-F730-CDF5B865FF32}"/>
              </a:ext>
            </a:extLst>
          </p:cNvPr>
          <p:cNvSpPr txBox="1"/>
          <p:nvPr/>
        </p:nvSpPr>
        <p:spPr>
          <a:xfrm>
            <a:off x="405886" y="402626"/>
            <a:ext cx="36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Quan </a:t>
            </a:r>
            <a:r>
              <a:rPr lang="en-US" dirty="0" err="1">
                <a:solidFill>
                  <a:srgbClr val="002060"/>
                </a:solidFill>
              </a:rPr>
              <a:t>sát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Bảng</a:t>
            </a:r>
            <a:r>
              <a:rPr lang="en-US" dirty="0">
                <a:solidFill>
                  <a:srgbClr val="002060"/>
                </a:solidFill>
              </a:rPr>
              <a:t> 2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hỏi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9FD5C3-A308-DF17-30FD-43E4E3BF6E89}"/>
              </a:ext>
            </a:extLst>
          </p:cNvPr>
          <p:cNvSpPr txBox="1"/>
          <p:nvPr/>
        </p:nvSpPr>
        <p:spPr>
          <a:xfrm>
            <a:off x="740229" y="4274457"/>
            <a:ext cx="603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Nếu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muốn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đặt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biến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10,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dùng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lệnh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            </a:t>
            </a:r>
          </a:p>
        </p:txBody>
      </p:sp>
      <p:pic>
        <p:nvPicPr>
          <p:cNvPr id="10" name="Picture 9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60A4CA69-C1B4-FBFB-EC95-E50FD9E8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2" y="3519819"/>
            <a:ext cx="857370" cy="685896"/>
          </a:xfrm>
          <a:prstGeom prst="rect">
            <a:avLst/>
          </a:prstGeom>
        </p:spPr>
      </p:pic>
      <p:pic>
        <p:nvPicPr>
          <p:cNvPr id="11" name="Picture 10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9A5A6388-0C87-F605-E2D6-60F9B849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43" y="4274457"/>
            <a:ext cx="857370" cy="685896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B40444F-2C11-D285-3636-BFCCAC692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756569"/>
            <a:ext cx="8229601" cy="331628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xmlns="" id="{08304E2E-3329-F668-CBF2-ECBE33DF7E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58" r="43127" b="50000"/>
          <a:stretch/>
        </p:blipFill>
        <p:spPr>
          <a:xfrm>
            <a:off x="3034000" y="4223704"/>
            <a:ext cx="623600" cy="3585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7A1C6C-2C30-0F80-595B-D1FE6DD54B2C}"/>
              </a:ext>
            </a:extLst>
          </p:cNvPr>
          <p:cNvSpPr txBox="1"/>
          <p:nvPr/>
        </p:nvSpPr>
        <p:spPr>
          <a:xfrm>
            <a:off x="740229" y="4659833"/>
            <a:ext cx="603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Nếu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muốn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tăng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biến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thêm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3,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dùng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lệnh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            </a:t>
            </a:r>
          </a:p>
        </p:txBody>
      </p:sp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xmlns="" id="{9FF4A24E-1876-1912-98A9-E65DA993D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58" r="43127" b="50000"/>
          <a:stretch/>
        </p:blipFill>
        <p:spPr>
          <a:xfrm>
            <a:off x="3135858" y="4632987"/>
            <a:ext cx="623600" cy="358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E886C4F-38B3-CAA5-53BC-5F2DE64019AD}"/>
              </a:ext>
            </a:extLst>
          </p:cNvPr>
          <p:cNvGrpSpPr/>
          <p:nvPr/>
        </p:nvGrpSpPr>
        <p:grpSpPr>
          <a:xfrm>
            <a:off x="986971" y="1243738"/>
            <a:ext cx="7070483" cy="2921862"/>
            <a:chOff x="1487805" y="1402764"/>
            <a:chExt cx="3671897" cy="1571024"/>
          </a:xfrm>
        </p:grpSpPr>
        <p:sp>
          <p:nvSpPr>
            <p:cNvPr id="8" name="圆角矩形 0">
              <a:extLst>
                <a:ext uri="{FF2B5EF4-FFF2-40B4-BE49-F238E27FC236}">
                  <a16:creationId xmlns:a16="http://schemas.microsoft.com/office/drawing/2014/main" xmlns="" id="{9D4DB39B-C769-CA00-F921-25245EA5ABF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487805" y="1402764"/>
              <a:ext cx="3671897" cy="1571024"/>
            </a:xfrm>
            <a:prstGeom prst="roundRect">
              <a:avLst>
                <a:gd name="adj" fmla="val 8313"/>
              </a:avLst>
            </a:prstGeom>
            <a:solidFill>
              <a:srgbClr val="516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en-GB" sz="2400">
                <a:solidFill>
                  <a:schemeClr val="accent6"/>
                </a:solidFill>
                <a:latin typeface="Stencil" panose="040409050D0802020404" pitchFamily="82" charset="0"/>
                <a:ea typeface="思源黑体 CN Light" panose="020B0300000000000000" charset="-122"/>
                <a:cs typeface="Franklin Gothic Demi Cond" panose="020B0706030402020204" charset="0"/>
                <a:sym typeface="Franklin Gothic Demi" panose="020B0703020102020204" charset="0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9CD0F457-2E3A-9579-1CC4-456F7439A143}"/>
                </a:ext>
              </a:extLst>
            </p:cNvPr>
            <p:cNvGrpSpPr/>
            <p:nvPr/>
          </p:nvGrpSpPr>
          <p:grpSpPr>
            <a:xfrm>
              <a:off x="2732182" y="1557610"/>
              <a:ext cx="2189031" cy="1118397"/>
              <a:chOff x="2732182" y="1557610"/>
              <a:chExt cx="2189031" cy="1118397"/>
            </a:xfrm>
          </p:grpSpPr>
          <p:sp>
            <p:nvSpPr>
              <p:cNvPr id="6" name="Google Shape;352;p42">
                <a:extLst>
                  <a:ext uri="{FF2B5EF4-FFF2-40B4-BE49-F238E27FC236}">
                    <a16:creationId xmlns:a16="http://schemas.microsoft.com/office/drawing/2014/main" xmlns="" id="{006A615F-EB07-5739-B2CD-F058DEE76A9D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762334" y="1640706"/>
                <a:ext cx="2095914" cy="419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1800" b="0" i="0" u="none" strike="noStrike" cap="none">
                    <a:solidFill>
                      <a:schemeClr val="dk1"/>
                    </a:solidFill>
                    <a:latin typeface="Syne ExtraBold"/>
                    <a:ea typeface="Syne ExtraBold"/>
                    <a:cs typeface="Syne ExtraBold"/>
                    <a:sym typeface="Syne ExtraBold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ebas Neue"/>
                  <a:buNone/>
                  <a:defRPr sz="24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en-GB" sz="2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endParaRPr>
              </a:p>
            </p:txBody>
          </p:sp>
          <p:sp>
            <p:nvSpPr>
              <p:cNvPr id="7" name="Google Shape;353;p42">
                <a:extLst>
                  <a:ext uri="{FF2B5EF4-FFF2-40B4-BE49-F238E27FC236}">
                    <a16:creationId xmlns:a16="http://schemas.microsoft.com/office/drawing/2014/main" xmlns="" id="{2B70CF1F-8010-B05C-BB54-3E6B0BFD446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732182" y="1557610"/>
                <a:ext cx="2189031" cy="1118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chương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lưu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lệnh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kern="0" dirty="0">
                    <a:solidFill>
                      <a:srgbClr val="EDEDE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GB" sz="1800" dirty="0">
                  <a:solidFill>
                    <a:srgbClr val="EDEDED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Franklin Gothic Demi" panose="020B0703020102020204" charset="0"/>
                  <a:sym typeface="Franklin Gothic Demi" panose="020B0703020102020204" charset="0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5B5C5F1-6F8D-DA6F-7583-20AC189AA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2879" y="1720519"/>
              <a:ext cx="964379" cy="935513"/>
            </a:xfrm>
            <a:prstGeom prst="rect">
              <a:avLst/>
            </a:prstGeom>
          </p:spPr>
        </p:pic>
      </p:grpSp>
      <p:pic>
        <p:nvPicPr>
          <p:cNvPr id="3" name="Picture 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3B464E22-5BB5-5F62-2F5F-1455C0228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039" y="186262"/>
            <a:ext cx="5344189" cy="835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B298AE4-0D36-5DFC-8E3E-97F1041F3FC4}"/>
              </a:ext>
            </a:extLst>
          </p:cNvPr>
          <p:cNvSpPr/>
          <p:nvPr/>
        </p:nvSpPr>
        <p:spPr>
          <a:xfrm>
            <a:off x="387804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34856D2-7F51-8CA9-2E6C-2F6E55296D72}"/>
              </a:ext>
            </a:extLst>
          </p:cNvPr>
          <p:cNvSpPr txBox="1"/>
          <p:nvPr/>
        </p:nvSpPr>
        <p:spPr>
          <a:xfrm>
            <a:off x="756356" y="1979757"/>
            <a:ext cx="4676821" cy="243411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LUYỆN TẬP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D72509E-841E-7252-B34C-94FF6B1235BF}"/>
              </a:ext>
            </a:extLst>
          </p:cNvPr>
          <p:cNvGrpSpPr/>
          <p:nvPr/>
        </p:nvGrpSpPr>
        <p:grpSpPr>
          <a:xfrm>
            <a:off x="885825" y="4148955"/>
            <a:ext cx="1657350" cy="45719"/>
            <a:chOff x="885825" y="4485338"/>
            <a:chExt cx="1657350" cy="457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7BFBD4D-E04E-4477-6266-330E06C357D1}"/>
                </a:ext>
              </a:extLst>
            </p:cNvPr>
            <p:cNvSpPr/>
            <p:nvPr/>
          </p:nvSpPr>
          <p:spPr>
            <a:xfrm>
              <a:off x="88582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F7CE186-8531-E186-0948-40F116EDA6EB}"/>
                </a:ext>
              </a:extLst>
            </p:cNvPr>
            <p:cNvSpPr/>
            <p:nvPr/>
          </p:nvSpPr>
          <p:spPr>
            <a:xfrm>
              <a:off x="1466850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7C49A83F-CD33-6F86-D706-0A93FC6C88F7}"/>
                </a:ext>
              </a:extLst>
            </p:cNvPr>
            <p:cNvSpPr/>
            <p:nvPr/>
          </p:nvSpPr>
          <p:spPr>
            <a:xfrm>
              <a:off x="204787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F00DA4-301D-85EB-F9D0-3CD96B7E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46" y="396390"/>
            <a:ext cx="1944141" cy="1885949"/>
          </a:xfrm>
          <a:prstGeom prst="rect">
            <a:avLst/>
          </a:prstGeom>
        </p:spPr>
      </p:pic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xmlns="" id="{BD0AB4A9-2865-3937-D50B-25F4A09A7EA6}"/>
              </a:ext>
            </a:extLst>
          </p:cNvPr>
          <p:cNvGrpSpPr/>
          <p:nvPr/>
        </p:nvGrpSpPr>
        <p:grpSpPr>
          <a:xfrm>
            <a:off x="8156666" y="327116"/>
            <a:ext cx="768173" cy="588522"/>
            <a:chOff x="8650400" y="824125"/>
            <a:chExt cx="124750" cy="95575"/>
          </a:xfrm>
          <a:solidFill>
            <a:srgbClr val="83B4DB"/>
          </a:solidFill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xmlns="" id="{21A521EF-FA54-2FBB-A189-619780655880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xmlns="" id="{1D8EB3E9-D464-BFBF-AFF1-8DBA4899193E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;p2">
              <a:extLst>
                <a:ext uri="{FF2B5EF4-FFF2-40B4-BE49-F238E27FC236}">
                  <a16:creationId xmlns:a16="http://schemas.microsoft.com/office/drawing/2014/main" xmlns="" id="{7E8D206E-8363-02D3-EF48-CC9BEBDABC33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;p2">
              <a:extLst>
                <a:ext uri="{FF2B5EF4-FFF2-40B4-BE49-F238E27FC236}">
                  <a16:creationId xmlns:a16="http://schemas.microsoft.com/office/drawing/2014/main" xmlns="" id="{BFE46589-605D-FF17-1B92-B9F011C4DF28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;p2">
              <a:extLst>
                <a:ext uri="{FF2B5EF4-FFF2-40B4-BE49-F238E27FC236}">
                  <a16:creationId xmlns:a16="http://schemas.microsoft.com/office/drawing/2014/main" xmlns="" id="{45870A46-08A8-EDE9-69AD-D76D61E57558}"/>
                </a:ext>
              </a:extLst>
            </p:cNvPr>
            <p:cNvSpPr/>
            <p:nvPr/>
          </p:nvSpPr>
          <p:spPr>
            <a:xfrm>
              <a:off x="8650400" y="824125"/>
              <a:ext cx="124750" cy="40800"/>
            </a:xfrm>
            <a:custGeom>
              <a:avLst/>
              <a:gdLst/>
              <a:ahLst/>
              <a:cxnLst/>
              <a:rect l="l" t="t" r="r" b="b"/>
              <a:pathLst>
                <a:path w="4990" h="1632" extrusionOk="0">
                  <a:moveTo>
                    <a:pt x="405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1227"/>
                  </a:lnTo>
                  <a:cubicBezTo>
                    <a:pt x="0" y="1453"/>
                    <a:pt x="179" y="1631"/>
                    <a:pt x="405" y="1631"/>
                  </a:cubicBezTo>
                  <a:lnTo>
                    <a:pt x="4584" y="1631"/>
                  </a:lnTo>
                  <a:cubicBezTo>
                    <a:pt x="4811" y="1631"/>
                    <a:pt x="4989" y="1453"/>
                    <a:pt x="4989" y="1227"/>
                  </a:cubicBezTo>
                  <a:lnTo>
                    <a:pt x="4989" y="417"/>
                  </a:lnTo>
                  <a:cubicBezTo>
                    <a:pt x="4989" y="191"/>
                    <a:pt x="4811" y="0"/>
                    <a:pt x="4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;p2">
              <a:extLst>
                <a:ext uri="{FF2B5EF4-FFF2-40B4-BE49-F238E27FC236}">
                  <a16:creationId xmlns:a16="http://schemas.microsoft.com/office/drawing/2014/main" xmlns="" id="{B71C4A51-3140-DE73-097E-0FCB4919F53B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;p2">
              <a:extLst>
                <a:ext uri="{FF2B5EF4-FFF2-40B4-BE49-F238E27FC236}">
                  <a16:creationId xmlns:a16="http://schemas.microsoft.com/office/drawing/2014/main" xmlns="" id="{01FBD035-75A9-6657-BEF9-65869B232088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9;p2">
            <a:extLst>
              <a:ext uri="{FF2B5EF4-FFF2-40B4-BE49-F238E27FC236}">
                <a16:creationId xmlns:a16="http://schemas.microsoft.com/office/drawing/2014/main" xmlns="" id="{86372239-BF35-1F30-C176-3E07A5832E83}"/>
              </a:ext>
            </a:extLst>
          </p:cNvPr>
          <p:cNvGrpSpPr/>
          <p:nvPr/>
        </p:nvGrpSpPr>
        <p:grpSpPr>
          <a:xfrm>
            <a:off x="8325311" y="3296377"/>
            <a:ext cx="430885" cy="203666"/>
            <a:chOff x="8703675" y="886625"/>
            <a:chExt cx="69975" cy="33075"/>
          </a:xfrm>
          <a:solidFill>
            <a:srgbClr val="83B4DB"/>
          </a:solidFill>
        </p:grpSpPr>
        <p:sp>
          <p:nvSpPr>
            <p:cNvPr id="30" name="Google Shape;20;p2">
              <a:extLst>
                <a:ext uri="{FF2B5EF4-FFF2-40B4-BE49-F238E27FC236}">
                  <a16:creationId xmlns:a16="http://schemas.microsoft.com/office/drawing/2014/main" xmlns="" id="{86BDEC63-17EA-2CF2-C3B3-342E9E9A4679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>
              <a:extLst>
                <a:ext uri="{FF2B5EF4-FFF2-40B4-BE49-F238E27FC236}">
                  <a16:creationId xmlns:a16="http://schemas.microsoft.com/office/drawing/2014/main" xmlns="" id="{1C2EB01F-51E4-30EE-3890-5ED6FCC3A67F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51;p32">
            <a:extLst>
              <a:ext uri="{FF2B5EF4-FFF2-40B4-BE49-F238E27FC236}">
                <a16:creationId xmlns:a16="http://schemas.microsoft.com/office/drawing/2014/main" xmlns="" id="{61044762-17C4-C09B-B059-E06C36D1AAEC}"/>
              </a:ext>
            </a:extLst>
          </p:cNvPr>
          <p:cNvGrpSpPr/>
          <p:nvPr/>
        </p:nvGrpSpPr>
        <p:grpSpPr>
          <a:xfrm>
            <a:off x="8609511" y="1296184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33" name="Google Shape;752;p32">
              <a:extLst>
                <a:ext uri="{FF2B5EF4-FFF2-40B4-BE49-F238E27FC236}">
                  <a16:creationId xmlns:a16="http://schemas.microsoft.com/office/drawing/2014/main" xmlns="" id="{33E7C981-5397-B700-0CBF-08197CAD043E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47ECB902-0CFD-490A-51B6-FD4745449C1A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4;p32">
              <a:extLst>
                <a:ext uri="{FF2B5EF4-FFF2-40B4-BE49-F238E27FC236}">
                  <a16:creationId xmlns:a16="http://schemas.microsoft.com/office/drawing/2014/main" xmlns="" id="{30773699-A891-476D-1287-73C10E787F6A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5;p32">
              <a:extLst>
                <a:ext uri="{FF2B5EF4-FFF2-40B4-BE49-F238E27FC236}">
                  <a16:creationId xmlns:a16="http://schemas.microsoft.com/office/drawing/2014/main" xmlns="" id="{61368090-AB55-D4D4-F6DF-9B7898B1B901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56;p32">
            <a:extLst>
              <a:ext uri="{FF2B5EF4-FFF2-40B4-BE49-F238E27FC236}">
                <a16:creationId xmlns:a16="http://schemas.microsoft.com/office/drawing/2014/main" xmlns="" id="{0A6A3C5D-083D-18D5-EC0C-F27F95685DF9}"/>
              </a:ext>
            </a:extLst>
          </p:cNvPr>
          <p:cNvGrpSpPr/>
          <p:nvPr/>
        </p:nvGrpSpPr>
        <p:grpSpPr>
          <a:xfrm>
            <a:off x="7778872" y="3282480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52" name="Google Shape;757;p32">
              <a:extLst>
                <a:ext uri="{FF2B5EF4-FFF2-40B4-BE49-F238E27FC236}">
                  <a16:creationId xmlns:a16="http://schemas.microsoft.com/office/drawing/2014/main" xmlns="" id="{51F97754-D08F-93CA-3820-824D10BDC7FA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2">
              <a:extLst>
                <a:ext uri="{FF2B5EF4-FFF2-40B4-BE49-F238E27FC236}">
                  <a16:creationId xmlns:a16="http://schemas.microsoft.com/office/drawing/2014/main" xmlns="" id="{6B605109-763A-1880-3869-D384C510377B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9;p32">
              <a:extLst>
                <a:ext uri="{FF2B5EF4-FFF2-40B4-BE49-F238E27FC236}">
                  <a16:creationId xmlns:a16="http://schemas.microsoft.com/office/drawing/2014/main" xmlns="" id="{D648D901-354A-97B0-A415-E7DF1DF998CF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32">
              <a:extLst>
                <a:ext uri="{FF2B5EF4-FFF2-40B4-BE49-F238E27FC236}">
                  <a16:creationId xmlns:a16="http://schemas.microsoft.com/office/drawing/2014/main" xmlns="" id="{39DC2A14-634F-AFC9-FDEC-6CAD9ED707BD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7857DDAD-AF97-3CF0-2D84-1670A2E8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31" y="1559058"/>
            <a:ext cx="1504081" cy="14252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7EAAFE4B-2F95-3E77-67F8-685A6BCF4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48" y="2373896"/>
            <a:ext cx="2230947" cy="23509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EFC31DA-0AA8-6F15-32B0-DC853A24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45" y="3657129"/>
            <a:ext cx="1195024" cy="1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C4D0A48-E732-6C8A-5ABE-2A9C1B8282C4}"/>
              </a:ext>
            </a:extLst>
          </p:cNvPr>
          <p:cNvSpPr/>
          <p:nvPr/>
        </p:nvSpPr>
        <p:spPr>
          <a:xfrm>
            <a:off x="0" y="1330490"/>
            <a:ext cx="9144000" cy="30586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DB450AED-5A18-EB74-F1E3-6D8F1923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14" y="159657"/>
            <a:ext cx="5341771" cy="846412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xmlns="" id="{86E49C9F-214E-C038-2A4E-BA89EEF5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0490"/>
            <a:ext cx="9144000" cy="3058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B298AE4-0D36-5DFC-8E3E-97F1041F3FC4}"/>
              </a:ext>
            </a:extLst>
          </p:cNvPr>
          <p:cNvSpPr/>
          <p:nvPr/>
        </p:nvSpPr>
        <p:spPr>
          <a:xfrm>
            <a:off x="387804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34856D2-7F51-8CA9-2E6C-2F6E55296D72}"/>
              </a:ext>
            </a:extLst>
          </p:cNvPr>
          <p:cNvSpPr txBox="1"/>
          <p:nvPr/>
        </p:nvSpPr>
        <p:spPr>
          <a:xfrm>
            <a:off x="880161" y="1987015"/>
            <a:ext cx="5347355" cy="243411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VẬN DỤNG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D72509E-841E-7252-B34C-94FF6B1235BF}"/>
              </a:ext>
            </a:extLst>
          </p:cNvPr>
          <p:cNvGrpSpPr/>
          <p:nvPr/>
        </p:nvGrpSpPr>
        <p:grpSpPr>
          <a:xfrm>
            <a:off x="885825" y="4148955"/>
            <a:ext cx="1657350" cy="45719"/>
            <a:chOff x="885825" y="4485338"/>
            <a:chExt cx="1657350" cy="457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7BFBD4D-E04E-4477-6266-330E06C357D1}"/>
                </a:ext>
              </a:extLst>
            </p:cNvPr>
            <p:cNvSpPr/>
            <p:nvPr/>
          </p:nvSpPr>
          <p:spPr>
            <a:xfrm>
              <a:off x="88582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F7CE186-8531-E186-0948-40F116EDA6EB}"/>
                </a:ext>
              </a:extLst>
            </p:cNvPr>
            <p:cNvSpPr/>
            <p:nvPr/>
          </p:nvSpPr>
          <p:spPr>
            <a:xfrm>
              <a:off x="1466850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7C49A83F-CD33-6F86-D706-0A93FC6C88F7}"/>
                </a:ext>
              </a:extLst>
            </p:cNvPr>
            <p:cNvSpPr/>
            <p:nvPr/>
          </p:nvSpPr>
          <p:spPr>
            <a:xfrm>
              <a:off x="204787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F00DA4-301D-85EB-F9D0-3CD96B7E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46" y="396390"/>
            <a:ext cx="1944141" cy="1885949"/>
          </a:xfrm>
          <a:prstGeom prst="rect">
            <a:avLst/>
          </a:prstGeom>
        </p:spPr>
      </p:pic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xmlns="" id="{BD0AB4A9-2865-3937-D50B-25F4A09A7EA6}"/>
              </a:ext>
            </a:extLst>
          </p:cNvPr>
          <p:cNvGrpSpPr/>
          <p:nvPr/>
        </p:nvGrpSpPr>
        <p:grpSpPr>
          <a:xfrm>
            <a:off x="8156666" y="327116"/>
            <a:ext cx="768173" cy="588522"/>
            <a:chOff x="8650400" y="824125"/>
            <a:chExt cx="124750" cy="95575"/>
          </a:xfrm>
          <a:solidFill>
            <a:srgbClr val="83B4DB"/>
          </a:solidFill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xmlns="" id="{21A521EF-FA54-2FBB-A189-619780655880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xmlns="" id="{1D8EB3E9-D464-BFBF-AFF1-8DBA4899193E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;p2">
              <a:extLst>
                <a:ext uri="{FF2B5EF4-FFF2-40B4-BE49-F238E27FC236}">
                  <a16:creationId xmlns:a16="http://schemas.microsoft.com/office/drawing/2014/main" xmlns="" id="{7E8D206E-8363-02D3-EF48-CC9BEBDABC33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;p2">
              <a:extLst>
                <a:ext uri="{FF2B5EF4-FFF2-40B4-BE49-F238E27FC236}">
                  <a16:creationId xmlns:a16="http://schemas.microsoft.com/office/drawing/2014/main" xmlns="" id="{BFE46589-605D-FF17-1B92-B9F011C4DF28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;p2">
              <a:extLst>
                <a:ext uri="{FF2B5EF4-FFF2-40B4-BE49-F238E27FC236}">
                  <a16:creationId xmlns:a16="http://schemas.microsoft.com/office/drawing/2014/main" xmlns="" id="{45870A46-08A8-EDE9-69AD-D76D61E57558}"/>
                </a:ext>
              </a:extLst>
            </p:cNvPr>
            <p:cNvSpPr/>
            <p:nvPr/>
          </p:nvSpPr>
          <p:spPr>
            <a:xfrm>
              <a:off x="8650400" y="824125"/>
              <a:ext cx="124750" cy="40800"/>
            </a:xfrm>
            <a:custGeom>
              <a:avLst/>
              <a:gdLst/>
              <a:ahLst/>
              <a:cxnLst/>
              <a:rect l="l" t="t" r="r" b="b"/>
              <a:pathLst>
                <a:path w="4990" h="1632" extrusionOk="0">
                  <a:moveTo>
                    <a:pt x="405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1227"/>
                  </a:lnTo>
                  <a:cubicBezTo>
                    <a:pt x="0" y="1453"/>
                    <a:pt x="179" y="1631"/>
                    <a:pt x="405" y="1631"/>
                  </a:cubicBezTo>
                  <a:lnTo>
                    <a:pt x="4584" y="1631"/>
                  </a:lnTo>
                  <a:cubicBezTo>
                    <a:pt x="4811" y="1631"/>
                    <a:pt x="4989" y="1453"/>
                    <a:pt x="4989" y="1227"/>
                  </a:cubicBezTo>
                  <a:lnTo>
                    <a:pt x="4989" y="417"/>
                  </a:lnTo>
                  <a:cubicBezTo>
                    <a:pt x="4989" y="191"/>
                    <a:pt x="4811" y="0"/>
                    <a:pt x="4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;p2">
              <a:extLst>
                <a:ext uri="{FF2B5EF4-FFF2-40B4-BE49-F238E27FC236}">
                  <a16:creationId xmlns:a16="http://schemas.microsoft.com/office/drawing/2014/main" xmlns="" id="{B71C4A51-3140-DE73-097E-0FCB4919F53B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;p2">
              <a:extLst>
                <a:ext uri="{FF2B5EF4-FFF2-40B4-BE49-F238E27FC236}">
                  <a16:creationId xmlns:a16="http://schemas.microsoft.com/office/drawing/2014/main" xmlns="" id="{01FBD035-75A9-6657-BEF9-65869B232088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9;p2">
            <a:extLst>
              <a:ext uri="{FF2B5EF4-FFF2-40B4-BE49-F238E27FC236}">
                <a16:creationId xmlns:a16="http://schemas.microsoft.com/office/drawing/2014/main" xmlns="" id="{86372239-BF35-1F30-C176-3E07A5832E83}"/>
              </a:ext>
            </a:extLst>
          </p:cNvPr>
          <p:cNvGrpSpPr/>
          <p:nvPr/>
        </p:nvGrpSpPr>
        <p:grpSpPr>
          <a:xfrm>
            <a:off x="8325311" y="3296377"/>
            <a:ext cx="430885" cy="203666"/>
            <a:chOff x="8703675" y="886625"/>
            <a:chExt cx="69975" cy="33075"/>
          </a:xfrm>
          <a:solidFill>
            <a:srgbClr val="83B4DB"/>
          </a:solidFill>
        </p:grpSpPr>
        <p:sp>
          <p:nvSpPr>
            <p:cNvPr id="30" name="Google Shape;20;p2">
              <a:extLst>
                <a:ext uri="{FF2B5EF4-FFF2-40B4-BE49-F238E27FC236}">
                  <a16:creationId xmlns:a16="http://schemas.microsoft.com/office/drawing/2014/main" xmlns="" id="{86BDEC63-17EA-2CF2-C3B3-342E9E9A4679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>
              <a:extLst>
                <a:ext uri="{FF2B5EF4-FFF2-40B4-BE49-F238E27FC236}">
                  <a16:creationId xmlns:a16="http://schemas.microsoft.com/office/drawing/2014/main" xmlns="" id="{1C2EB01F-51E4-30EE-3890-5ED6FCC3A67F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51;p32">
            <a:extLst>
              <a:ext uri="{FF2B5EF4-FFF2-40B4-BE49-F238E27FC236}">
                <a16:creationId xmlns:a16="http://schemas.microsoft.com/office/drawing/2014/main" xmlns="" id="{61044762-17C4-C09B-B059-E06C36D1AAEC}"/>
              </a:ext>
            </a:extLst>
          </p:cNvPr>
          <p:cNvGrpSpPr/>
          <p:nvPr/>
        </p:nvGrpSpPr>
        <p:grpSpPr>
          <a:xfrm>
            <a:off x="8609511" y="1296184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33" name="Google Shape;752;p32">
              <a:extLst>
                <a:ext uri="{FF2B5EF4-FFF2-40B4-BE49-F238E27FC236}">
                  <a16:creationId xmlns:a16="http://schemas.microsoft.com/office/drawing/2014/main" xmlns="" id="{33E7C981-5397-B700-0CBF-08197CAD043E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47ECB902-0CFD-490A-51B6-FD4745449C1A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4;p32">
              <a:extLst>
                <a:ext uri="{FF2B5EF4-FFF2-40B4-BE49-F238E27FC236}">
                  <a16:creationId xmlns:a16="http://schemas.microsoft.com/office/drawing/2014/main" xmlns="" id="{30773699-A891-476D-1287-73C10E787F6A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5;p32">
              <a:extLst>
                <a:ext uri="{FF2B5EF4-FFF2-40B4-BE49-F238E27FC236}">
                  <a16:creationId xmlns:a16="http://schemas.microsoft.com/office/drawing/2014/main" xmlns="" id="{61368090-AB55-D4D4-F6DF-9B7898B1B901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56;p32">
            <a:extLst>
              <a:ext uri="{FF2B5EF4-FFF2-40B4-BE49-F238E27FC236}">
                <a16:creationId xmlns:a16="http://schemas.microsoft.com/office/drawing/2014/main" xmlns="" id="{0A6A3C5D-083D-18D5-EC0C-F27F95685DF9}"/>
              </a:ext>
            </a:extLst>
          </p:cNvPr>
          <p:cNvGrpSpPr/>
          <p:nvPr/>
        </p:nvGrpSpPr>
        <p:grpSpPr>
          <a:xfrm>
            <a:off x="7778872" y="3282480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52" name="Google Shape;757;p32">
              <a:extLst>
                <a:ext uri="{FF2B5EF4-FFF2-40B4-BE49-F238E27FC236}">
                  <a16:creationId xmlns:a16="http://schemas.microsoft.com/office/drawing/2014/main" xmlns="" id="{51F97754-D08F-93CA-3820-824D10BDC7FA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2">
              <a:extLst>
                <a:ext uri="{FF2B5EF4-FFF2-40B4-BE49-F238E27FC236}">
                  <a16:creationId xmlns:a16="http://schemas.microsoft.com/office/drawing/2014/main" xmlns="" id="{6B605109-763A-1880-3869-D384C510377B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9;p32">
              <a:extLst>
                <a:ext uri="{FF2B5EF4-FFF2-40B4-BE49-F238E27FC236}">
                  <a16:creationId xmlns:a16="http://schemas.microsoft.com/office/drawing/2014/main" xmlns="" id="{D648D901-354A-97B0-A415-E7DF1DF998CF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32">
              <a:extLst>
                <a:ext uri="{FF2B5EF4-FFF2-40B4-BE49-F238E27FC236}">
                  <a16:creationId xmlns:a16="http://schemas.microsoft.com/office/drawing/2014/main" xmlns="" id="{39DC2A14-634F-AFC9-FDEC-6CAD9ED707BD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7857DDAD-AF97-3CF0-2D84-1670A2E8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31" y="1559058"/>
            <a:ext cx="1504081" cy="14252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7EAAFE4B-2F95-3E77-67F8-685A6BCF4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48" y="2373896"/>
            <a:ext cx="2230947" cy="23509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EFC31DA-0AA8-6F15-32B0-DC853A24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45" y="3657129"/>
            <a:ext cx="1195024" cy="1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xmlns="" id="{A845A6E4-B88E-1D78-8AF1-3015CBBA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B6F3D95-7AB5-3E5E-2CEA-1110A498702D}"/>
              </a:ext>
            </a:extLst>
          </p:cNvPr>
          <p:cNvSpPr/>
          <p:nvPr/>
        </p:nvSpPr>
        <p:spPr>
          <a:xfrm>
            <a:off x="0" y="2880994"/>
            <a:ext cx="9144000" cy="22625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2C2C8037-7241-B497-D27D-0F0ADA05DBCF}"/>
              </a:ext>
            </a:extLst>
          </p:cNvPr>
          <p:cNvGrpSpPr/>
          <p:nvPr/>
        </p:nvGrpSpPr>
        <p:grpSpPr>
          <a:xfrm>
            <a:off x="111906" y="192438"/>
            <a:ext cx="8622310" cy="4615335"/>
            <a:chOff x="111906" y="192438"/>
            <a:chExt cx="8622310" cy="461533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50BA46F5-49DC-58B4-C7BA-F8EBDA9B7A29}"/>
                </a:ext>
              </a:extLst>
            </p:cNvPr>
            <p:cNvGrpSpPr/>
            <p:nvPr/>
          </p:nvGrpSpPr>
          <p:grpSpPr>
            <a:xfrm>
              <a:off x="111906" y="192438"/>
              <a:ext cx="8622310" cy="4615335"/>
              <a:chOff x="111906" y="192438"/>
              <a:chExt cx="8622310" cy="4615335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xmlns="" id="{C49EC9D9-507D-339B-7B0D-12A870AA2311}"/>
                  </a:ext>
                </a:extLst>
              </p:cNvPr>
              <p:cNvSpPr/>
              <p:nvPr/>
            </p:nvSpPr>
            <p:spPr>
              <a:xfrm>
                <a:off x="1042554" y="655703"/>
                <a:ext cx="7058893" cy="3832095"/>
              </a:xfrm>
              <a:prstGeom prst="roundRect">
                <a:avLst>
                  <a:gd name="adj" fmla="val 5750"/>
                </a:avLst>
              </a:prstGeom>
              <a:solidFill>
                <a:srgbClr val="516F8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" name="Google Shape;110;p8">
                <a:extLst>
                  <a:ext uri="{FF2B5EF4-FFF2-40B4-BE49-F238E27FC236}">
                    <a16:creationId xmlns:a16="http://schemas.microsoft.com/office/drawing/2014/main" xmlns="" id="{520CA09D-8338-2DD5-68B8-563E8559AA33}"/>
                  </a:ext>
                </a:extLst>
              </p:cNvPr>
              <p:cNvGrpSpPr/>
              <p:nvPr/>
            </p:nvGrpSpPr>
            <p:grpSpPr>
              <a:xfrm>
                <a:off x="111906" y="3588026"/>
                <a:ext cx="768173" cy="588522"/>
                <a:chOff x="8650400" y="824125"/>
                <a:chExt cx="124750" cy="95575"/>
              </a:xfrm>
              <a:solidFill>
                <a:srgbClr val="83B4DB"/>
              </a:solidFill>
            </p:grpSpPr>
            <p:sp>
              <p:nvSpPr>
                <p:cNvPr id="36" name="Google Shape;111;p8">
                  <a:extLst>
                    <a:ext uri="{FF2B5EF4-FFF2-40B4-BE49-F238E27FC236}">
                      <a16:creationId xmlns:a16="http://schemas.microsoft.com/office/drawing/2014/main" xmlns="" id="{BA236F4F-6E36-2161-AC70-C819FE77E34B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2;p8">
                  <a:extLst>
                    <a:ext uri="{FF2B5EF4-FFF2-40B4-BE49-F238E27FC236}">
                      <a16:creationId xmlns:a16="http://schemas.microsoft.com/office/drawing/2014/main" xmlns="" id="{BFF60A41-780C-22CE-4CFF-773162FEF967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3;p8">
                  <a:extLst>
                    <a:ext uri="{FF2B5EF4-FFF2-40B4-BE49-F238E27FC236}">
                      <a16:creationId xmlns:a16="http://schemas.microsoft.com/office/drawing/2014/main" xmlns="" id="{00E8632A-03FC-74D1-8A45-CFA4F3AA23C5}"/>
                    </a:ext>
                  </a:extLst>
                </p:cNvPr>
                <p:cNvSpPr/>
                <p:nvPr/>
              </p:nvSpPr>
              <p:spPr>
                <a:xfrm>
                  <a:off x="8652775" y="883650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0"/>
                      </a:moveTo>
                      <a:cubicBezTo>
                        <a:pt x="132" y="0"/>
                        <a:pt x="1" y="131"/>
                        <a:pt x="1" y="286"/>
                      </a:cubicBezTo>
                      <a:cubicBezTo>
                        <a:pt x="1" y="441"/>
                        <a:pt x="132" y="560"/>
                        <a:pt x="286" y="560"/>
                      </a:cubicBezTo>
                      <a:cubicBezTo>
                        <a:pt x="441" y="560"/>
                        <a:pt x="560" y="441"/>
                        <a:pt x="560" y="286"/>
                      </a:cubicBezTo>
                      <a:cubicBezTo>
                        <a:pt x="560" y="131"/>
                        <a:pt x="441" y="0"/>
                        <a:pt x="2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4;p8">
                  <a:extLst>
                    <a:ext uri="{FF2B5EF4-FFF2-40B4-BE49-F238E27FC236}">
                      <a16:creationId xmlns:a16="http://schemas.microsoft.com/office/drawing/2014/main" xmlns="" id="{B8C16BE7-1468-C74C-919E-B8B1338289CF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15;p8">
                  <a:extLst>
                    <a:ext uri="{FF2B5EF4-FFF2-40B4-BE49-F238E27FC236}">
                      <a16:creationId xmlns:a16="http://schemas.microsoft.com/office/drawing/2014/main" xmlns="" id="{6C50EF96-3643-2C75-85D2-4FCD54DA0BD2}"/>
                    </a:ext>
                  </a:extLst>
                </p:cNvPr>
                <p:cNvSpPr/>
                <p:nvPr/>
              </p:nvSpPr>
              <p:spPr>
                <a:xfrm>
                  <a:off x="8650400" y="824125"/>
                  <a:ext cx="124750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632" extrusionOk="0">
                      <a:moveTo>
                        <a:pt x="405" y="0"/>
                      </a:moveTo>
                      <a:cubicBezTo>
                        <a:pt x="179" y="0"/>
                        <a:pt x="0" y="191"/>
                        <a:pt x="0" y="417"/>
                      </a:cubicBezTo>
                      <a:lnTo>
                        <a:pt x="0" y="1227"/>
                      </a:lnTo>
                      <a:cubicBezTo>
                        <a:pt x="0" y="1453"/>
                        <a:pt x="179" y="1631"/>
                        <a:pt x="405" y="1631"/>
                      </a:cubicBezTo>
                      <a:lnTo>
                        <a:pt x="4584" y="1631"/>
                      </a:lnTo>
                      <a:cubicBezTo>
                        <a:pt x="4811" y="1631"/>
                        <a:pt x="4989" y="1453"/>
                        <a:pt x="4989" y="1227"/>
                      </a:cubicBezTo>
                      <a:lnTo>
                        <a:pt x="4989" y="417"/>
                      </a:lnTo>
                      <a:cubicBezTo>
                        <a:pt x="4989" y="191"/>
                        <a:pt x="4811" y="0"/>
                        <a:pt x="45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16;p8">
                  <a:extLst>
                    <a:ext uri="{FF2B5EF4-FFF2-40B4-BE49-F238E27FC236}">
                      <a16:creationId xmlns:a16="http://schemas.microsoft.com/office/drawing/2014/main" xmlns="" id="{8C057DEF-8E22-E495-8AF3-64D76B0D39EA}"/>
                    </a:ext>
                  </a:extLst>
                </p:cNvPr>
                <p:cNvSpPr/>
                <p:nvPr/>
              </p:nvSpPr>
              <p:spPr>
                <a:xfrm>
                  <a:off x="8703675" y="88662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1"/>
                      </a:moveTo>
                      <a:cubicBezTo>
                        <a:pt x="108" y="1"/>
                        <a:pt x="1" y="108"/>
                        <a:pt x="1" y="251"/>
                      </a:cubicBezTo>
                      <a:cubicBezTo>
                        <a:pt x="1" y="393"/>
                        <a:pt x="108" y="501"/>
                        <a:pt x="251" y="501"/>
                      </a:cubicBezTo>
                      <a:lnTo>
                        <a:pt x="2549" y="501"/>
                      </a:lnTo>
                      <a:cubicBezTo>
                        <a:pt x="2691" y="501"/>
                        <a:pt x="2799" y="393"/>
                        <a:pt x="2799" y="251"/>
                      </a:cubicBezTo>
                      <a:cubicBezTo>
                        <a:pt x="2799" y="108"/>
                        <a:pt x="2691" y="1"/>
                        <a:pt x="25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17;p8">
                  <a:extLst>
                    <a:ext uri="{FF2B5EF4-FFF2-40B4-BE49-F238E27FC236}">
                      <a16:creationId xmlns:a16="http://schemas.microsoft.com/office/drawing/2014/main" xmlns="" id="{E587725B-5010-5559-0A41-D6929B410880}"/>
                    </a:ext>
                  </a:extLst>
                </p:cNvPr>
                <p:cNvSpPr/>
                <p:nvPr/>
              </p:nvSpPr>
              <p:spPr>
                <a:xfrm>
                  <a:off x="8703675" y="90717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0"/>
                      </a:moveTo>
                      <a:cubicBezTo>
                        <a:pt x="108" y="0"/>
                        <a:pt x="1" y="107"/>
                        <a:pt x="1" y="250"/>
                      </a:cubicBezTo>
                      <a:cubicBezTo>
                        <a:pt x="1" y="393"/>
                        <a:pt x="108" y="500"/>
                        <a:pt x="251" y="500"/>
                      </a:cubicBezTo>
                      <a:lnTo>
                        <a:pt x="2549" y="500"/>
                      </a:lnTo>
                      <a:cubicBezTo>
                        <a:pt x="2691" y="500"/>
                        <a:pt x="2799" y="393"/>
                        <a:pt x="2799" y="250"/>
                      </a:cubicBezTo>
                      <a:cubicBezTo>
                        <a:pt x="2799" y="107"/>
                        <a:pt x="2691" y="0"/>
                        <a:pt x="25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" name="Google Shape;118;p8">
                <a:extLst>
                  <a:ext uri="{FF2B5EF4-FFF2-40B4-BE49-F238E27FC236}">
                    <a16:creationId xmlns:a16="http://schemas.microsoft.com/office/drawing/2014/main" xmlns="" id="{02C0AA53-1692-CA9F-E293-1E1317050530}"/>
                  </a:ext>
                </a:extLst>
              </p:cNvPr>
              <p:cNvGrpSpPr/>
              <p:nvPr/>
            </p:nvGrpSpPr>
            <p:grpSpPr>
              <a:xfrm>
                <a:off x="540779" y="2271575"/>
                <a:ext cx="234762" cy="218290"/>
                <a:chOff x="8652775" y="883650"/>
                <a:chExt cx="38125" cy="35450"/>
              </a:xfrm>
              <a:solidFill>
                <a:srgbClr val="83B4DB"/>
              </a:solidFill>
            </p:grpSpPr>
            <p:sp>
              <p:nvSpPr>
                <p:cNvPr id="32" name="Google Shape;119;p8">
                  <a:extLst>
                    <a:ext uri="{FF2B5EF4-FFF2-40B4-BE49-F238E27FC236}">
                      <a16:creationId xmlns:a16="http://schemas.microsoft.com/office/drawing/2014/main" xmlns="" id="{BE19168A-97CB-D734-73B4-9DD70837F40F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20;p8">
                  <a:extLst>
                    <a:ext uri="{FF2B5EF4-FFF2-40B4-BE49-F238E27FC236}">
                      <a16:creationId xmlns:a16="http://schemas.microsoft.com/office/drawing/2014/main" xmlns="" id="{90395E3B-690B-61A2-6A40-2BE58F1D2CDA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21;p8">
                  <a:extLst>
                    <a:ext uri="{FF2B5EF4-FFF2-40B4-BE49-F238E27FC236}">
                      <a16:creationId xmlns:a16="http://schemas.microsoft.com/office/drawing/2014/main" xmlns="" id="{65307024-A19F-FC56-24F2-FB989AD64307}"/>
                    </a:ext>
                  </a:extLst>
                </p:cNvPr>
                <p:cNvSpPr/>
                <p:nvPr/>
              </p:nvSpPr>
              <p:spPr>
                <a:xfrm>
                  <a:off x="8652775" y="883650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0"/>
                      </a:moveTo>
                      <a:cubicBezTo>
                        <a:pt x="132" y="0"/>
                        <a:pt x="1" y="131"/>
                        <a:pt x="1" y="286"/>
                      </a:cubicBezTo>
                      <a:cubicBezTo>
                        <a:pt x="1" y="441"/>
                        <a:pt x="132" y="560"/>
                        <a:pt x="286" y="560"/>
                      </a:cubicBezTo>
                      <a:cubicBezTo>
                        <a:pt x="441" y="560"/>
                        <a:pt x="560" y="441"/>
                        <a:pt x="560" y="286"/>
                      </a:cubicBezTo>
                      <a:cubicBezTo>
                        <a:pt x="560" y="131"/>
                        <a:pt x="441" y="0"/>
                        <a:pt x="2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22;p8">
                  <a:extLst>
                    <a:ext uri="{FF2B5EF4-FFF2-40B4-BE49-F238E27FC236}">
                      <a16:creationId xmlns:a16="http://schemas.microsoft.com/office/drawing/2014/main" xmlns="" id="{79163A95-20A3-696C-C055-48C2616E8254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123;p8">
                <a:extLst>
                  <a:ext uri="{FF2B5EF4-FFF2-40B4-BE49-F238E27FC236}">
                    <a16:creationId xmlns:a16="http://schemas.microsoft.com/office/drawing/2014/main" xmlns="" id="{330EA46A-AF31-3AD3-22F2-69F593D011AC}"/>
                  </a:ext>
                </a:extLst>
              </p:cNvPr>
              <p:cNvGrpSpPr/>
              <p:nvPr/>
            </p:nvGrpSpPr>
            <p:grpSpPr>
              <a:xfrm>
                <a:off x="7146466" y="192438"/>
                <a:ext cx="234762" cy="218290"/>
                <a:chOff x="8652775" y="883650"/>
                <a:chExt cx="38125" cy="35450"/>
              </a:xfrm>
              <a:solidFill>
                <a:srgbClr val="83B4DB"/>
              </a:solidFill>
            </p:grpSpPr>
            <p:sp>
              <p:nvSpPr>
                <p:cNvPr id="29" name="Google Shape;124;p8">
                  <a:extLst>
                    <a:ext uri="{FF2B5EF4-FFF2-40B4-BE49-F238E27FC236}">
                      <a16:creationId xmlns:a16="http://schemas.microsoft.com/office/drawing/2014/main" xmlns="" id="{19E7CF9A-7073-8DDC-AB01-DFBFA922DC65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25;p8">
                  <a:extLst>
                    <a:ext uri="{FF2B5EF4-FFF2-40B4-BE49-F238E27FC236}">
                      <a16:creationId xmlns:a16="http://schemas.microsoft.com/office/drawing/2014/main" xmlns="" id="{869D3A8F-5A3E-3F9F-2E8A-1270CF6BA61F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26;p8">
                  <a:extLst>
                    <a:ext uri="{FF2B5EF4-FFF2-40B4-BE49-F238E27FC236}">
                      <a16:creationId xmlns:a16="http://schemas.microsoft.com/office/drawing/2014/main" xmlns="" id="{FDD0041F-4E58-D2B3-1AEB-C61D895A7346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" name="Google Shape;127;p8">
                <a:extLst>
                  <a:ext uri="{FF2B5EF4-FFF2-40B4-BE49-F238E27FC236}">
                    <a16:creationId xmlns:a16="http://schemas.microsoft.com/office/drawing/2014/main" xmlns="" id="{D7B99864-7202-80BC-B957-E868AD4BD976}"/>
                  </a:ext>
                </a:extLst>
              </p:cNvPr>
              <p:cNvGrpSpPr/>
              <p:nvPr/>
            </p:nvGrpSpPr>
            <p:grpSpPr>
              <a:xfrm>
                <a:off x="8499454" y="3238200"/>
                <a:ext cx="234762" cy="218290"/>
                <a:chOff x="8652775" y="883650"/>
                <a:chExt cx="38125" cy="35450"/>
              </a:xfrm>
              <a:solidFill>
                <a:srgbClr val="83B4DB"/>
              </a:solidFill>
            </p:grpSpPr>
            <p:sp>
              <p:nvSpPr>
                <p:cNvPr id="25" name="Google Shape;128;p8">
                  <a:extLst>
                    <a:ext uri="{FF2B5EF4-FFF2-40B4-BE49-F238E27FC236}">
                      <a16:creationId xmlns:a16="http://schemas.microsoft.com/office/drawing/2014/main" xmlns="" id="{0A201C39-34BC-7ACA-ECD2-94434F0F058E}"/>
                    </a:ext>
                  </a:extLst>
                </p:cNvPr>
                <p:cNvSpPr/>
                <p:nvPr/>
              </p:nvSpPr>
              <p:spPr>
                <a:xfrm>
                  <a:off x="8676900" y="883650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0"/>
                      </a:moveTo>
                      <a:cubicBezTo>
                        <a:pt x="119" y="0"/>
                        <a:pt x="0" y="131"/>
                        <a:pt x="0" y="286"/>
                      </a:cubicBezTo>
                      <a:cubicBezTo>
                        <a:pt x="0" y="441"/>
                        <a:pt x="119" y="560"/>
                        <a:pt x="274" y="560"/>
                      </a:cubicBezTo>
                      <a:cubicBezTo>
                        <a:pt x="429" y="560"/>
                        <a:pt x="560" y="441"/>
                        <a:pt x="560" y="286"/>
                      </a:cubicBezTo>
                      <a:cubicBezTo>
                        <a:pt x="560" y="131"/>
                        <a:pt x="429" y="0"/>
                        <a:pt x="2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29;p8">
                  <a:extLst>
                    <a:ext uri="{FF2B5EF4-FFF2-40B4-BE49-F238E27FC236}">
                      <a16:creationId xmlns:a16="http://schemas.microsoft.com/office/drawing/2014/main" xmlns="" id="{5B20135B-56B5-0C96-A7A7-47C2C2FA5E14}"/>
                    </a:ext>
                  </a:extLst>
                </p:cNvPr>
                <p:cNvSpPr/>
                <p:nvPr/>
              </p:nvSpPr>
              <p:spPr>
                <a:xfrm>
                  <a:off x="8676900" y="905075"/>
                  <a:ext cx="140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1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75"/>
                      </a:cubicBezTo>
                      <a:cubicBezTo>
                        <a:pt x="0" y="429"/>
                        <a:pt x="119" y="560"/>
                        <a:pt x="274" y="560"/>
                      </a:cubicBezTo>
                      <a:cubicBezTo>
                        <a:pt x="429" y="560"/>
                        <a:pt x="560" y="429"/>
                        <a:pt x="560" y="275"/>
                      </a:cubicBezTo>
                      <a:cubicBezTo>
                        <a:pt x="560" y="120"/>
                        <a:pt x="429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30;p8">
                  <a:extLst>
                    <a:ext uri="{FF2B5EF4-FFF2-40B4-BE49-F238E27FC236}">
                      <a16:creationId xmlns:a16="http://schemas.microsoft.com/office/drawing/2014/main" xmlns="" id="{A466AC4B-344A-63DC-B762-A49F7B4B5A5C}"/>
                    </a:ext>
                  </a:extLst>
                </p:cNvPr>
                <p:cNvSpPr/>
                <p:nvPr/>
              </p:nvSpPr>
              <p:spPr>
                <a:xfrm>
                  <a:off x="8652775" y="883650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0"/>
                      </a:moveTo>
                      <a:cubicBezTo>
                        <a:pt x="132" y="0"/>
                        <a:pt x="1" y="131"/>
                        <a:pt x="1" y="286"/>
                      </a:cubicBezTo>
                      <a:cubicBezTo>
                        <a:pt x="1" y="441"/>
                        <a:pt x="132" y="560"/>
                        <a:pt x="286" y="560"/>
                      </a:cubicBezTo>
                      <a:cubicBezTo>
                        <a:pt x="441" y="560"/>
                        <a:pt x="560" y="441"/>
                        <a:pt x="560" y="286"/>
                      </a:cubicBezTo>
                      <a:cubicBezTo>
                        <a:pt x="560" y="131"/>
                        <a:pt x="441" y="0"/>
                        <a:pt x="2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31;p8">
                  <a:extLst>
                    <a:ext uri="{FF2B5EF4-FFF2-40B4-BE49-F238E27FC236}">
                      <a16:creationId xmlns:a16="http://schemas.microsoft.com/office/drawing/2014/main" xmlns="" id="{3486816F-87F4-5CBC-9364-56C4B996ECE3}"/>
                    </a:ext>
                  </a:extLst>
                </p:cNvPr>
                <p:cNvSpPr/>
                <p:nvPr/>
              </p:nvSpPr>
              <p:spPr>
                <a:xfrm>
                  <a:off x="8652775" y="905075"/>
                  <a:ext cx="140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61" extrusionOk="0">
                      <a:moveTo>
                        <a:pt x="286" y="1"/>
                      </a:moveTo>
                      <a:cubicBezTo>
                        <a:pt x="132" y="1"/>
                        <a:pt x="1" y="120"/>
                        <a:pt x="1" y="275"/>
                      </a:cubicBezTo>
                      <a:cubicBezTo>
                        <a:pt x="1" y="429"/>
                        <a:pt x="132" y="560"/>
                        <a:pt x="286" y="560"/>
                      </a:cubicBezTo>
                      <a:cubicBezTo>
                        <a:pt x="441" y="560"/>
                        <a:pt x="560" y="429"/>
                        <a:pt x="560" y="275"/>
                      </a:cubicBezTo>
                      <a:cubicBezTo>
                        <a:pt x="560" y="120"/>
                        <a:pt x="441" y="1"/>
                        <a:pt x="2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32;p8">
                <a:extLst>
                  <a:ext uri="{FF2B5EF4-FFF2-40B4-BE49-F238E27FC236}">
                    <a16:creationId xmlns:a16="http://schemas.microsoft.com/office/drawing/2014/main" xmlns="" id="{99126810-2143-1019-B4D7-59D720E1E639}"/>
                  </a:ext>
                </a:extLst>
              </p:cNvPr>
              <p:cNvGrpSpPr/>
              <p:nvPr/>
            </p:nvGrpSpPr>
            <p:grpSpPr>
              <a:xfrm>
                <a:off x="5791168" y="4604107"/>
                <a:ext cx="430885" cy="203666"/>
                <a:chOff x="8703675" y="886625"/>
                <a:chExt cx="69975" cy="33075"/>
              </a:xfrm>
              <a:solidFill>
                <a:srgbClr val="83B4DB"/>
              </a:solidFill>
            </p:grpSpPr>
            <p:sp>
              <p:nvSpPr>
                <p:cNvPr id="20" name="Google Shape;133;p8">
                  <a:extLst>
                    <a:ext uri="{FF2B5EF4-FFF2-40B4-BE49-F238E27FC236}">
                      <a16:creationId xmlns:a16="http://schemas.microsoft.com/office/drawing/2014/main" xmlns="" id="{1B9C5C68-AE08-EF96-FDAD-4437F643B960}"/>
                    </a:ext>
                  </a:extLst>
                </p:cNvPr>
                <p:cNvSpPr/>
                <p:nvPr/>
              </p:nvSpPr>
              <p:spPr>
                <a:xfrm>
                  <a:off x="8703675" y="88662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1"/>
                      </a:moveTo>
                      <a:cubicBezTo>
                        <a:pt x="108" y="1"/>
                        <a:pt x="1" y="108"/>
                        <a:pt x="1" y="251"/>
                      </a:cubicBezTo>
                      <a:cubicBezTo>
                        <a:pt x="1" y="393"/>
                        <a:pt x="108" y="501"/>
                        <a:pt x="251" y="501"/>
                      </a:cubicBezTo>
                      <a:lnTo>
                        <a:pt x="2549" y="501"/>
                      </a:lnTo>
                      <a:cubicBezTo>
                        <a:pt x="2691" y="501"/>
                        <a:pt x="2799" y="393"/>
                        <a:pt x="2799" y="251"/>
                      </a:cubicBezTo>
                      <a:cubicBezTo>
                        <a:pt x="2799" y="108"/>
                        <a:pt x="2691" y="1"/>
                        <a:pt x="25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34;p8">
                  <a:extLst>
                    <a:ext uri="{FF2B5EF4-FFF2-40B4-BE49-F238E27FC236}">
                      <a16:creationId xmlns:a16="http://schemas.microsoft.com/office/drawing/2014/main" xmlns="" id="{10D7FCC9-9D87-02CC-1C8C-5FCAF497BF38}"/>
                    </a:ext>
                  </a:extLst>
                </p:cNvPr>
                <p:cNvSpPr/>
                <p:nvPr/>
              </p:nvSpPr>
              <p:spPr>
                <a:xfrm>
                  <a:off x="8703675" y="907175"/>
                  <a:ext cx="699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501" extrusionOk="0">
                      <a:moveTo>
                        <a:pt x="251" y="0"/>
                      </a:moveTo>
                      <a:cubicBezTo>
                        <a:pt x="108" y="0"/>
                        <a:pt x="1" y="107"/>
                        <a:pt x="1" y="250"/>
                      </a:cubicBezTo>
                      <a:cubicBezTo>
                        <a:pt x="1" y="393"/>
                        <a:pt x="108" y="500"/>
                        <a:pt x="251" y="500"/>
                      </a:cubicBezTo>
                      <a:lnTo>
                        <a:pt x="2549" y="500"/>
                      </a:lnTo>
                      <a:cubicBezTo>
                        <a:pt x="2691" y="500"/>
                        <a:pt x="2799" y="393"/>
                        <a:pt x="2799" y="250"/>
                      </a:cubicBezTo>
                      <a:cubicBezTo>
                        <a:pt x="2799" y="107"/>
                        <a:pt x="2691" y="0"/>
                        <a:pt x="25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1A1382D5-0C17-36EE-2469-E47EA5F7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218" y="3337384"/>
              <a:ext cx="1504081" cy="1425246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A57B1C7A-A18C-14DB-6E7B-BC3E126F5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598" y="210857"/>
              <a:ext cx="1336185" cy="129619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8D696B3-6D76-3459-DAFA-9956943F6CAF}"/>
              </a:ext>
            </a:extLst>
          </p:cNvPr>
          <p:cNvSpPr txBox="1"/>
          <p:nvPr/>
        </p:nvSpPr>
        <p:spPr>
          <a:xfrm>
            <a:off x="1582771" y="1539529"/>
            <a:ext cx="5798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840881-163A-2AC3-C8F0-F45C279C1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650" y="2571750"/>
            <a:ext cx="377403" cy="3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3CA5A615-6B69-14D3-D123-F9AA37D800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3939" y="4430118"/>
            <a:ext cx="857370" cy="68589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ABD68129-8B25-EF0F-9FB0-262C9C298455}"/>
              </a:ext>
            </a:extLst>
          </p:cNvPr>
          <p:cNvGrpSpPr/>
          <p:nvPr/>
        </p:nvGrpSpPr>
        <p:grpSpPr>
          <a:xfrm>
            <a:off x="1396365" y="1294130"/>
            <a:ext cx="595630" cy="2769870"/>
            <a:chOff x="1396365" y="1294130"/>
            <a:chExt cx="595630" cy="2769870"/>
          </a:xfrm>
        </p:grpSpPr>
        <p:grpSp>
          <p:nvGrpSpPr>
            <p:cNvPr id="14" name="组合 13"/>
            <p:cNvGrpSpPr/>
            <p:nvPr/>
          </p:nvGrpSpPr>
          <p:grpSpPr>
            <a:xfrm>
              <a:off x="1396365" y="1294130"/>
              <a:ext cx="595630" cy="2769870"/>
              <a:chOff x="2377" y="2167"/>
              <a:chExt cx="938" cy="4362"/>
            </a:xfrm>
          </p:grpSpPr>
          <p:cxnSp>
            <p:nvCxnSpPr>
              <p:cNvPr id="518" name="Google Shape;518;p49"/>
              <p:cNvCxnSpPr>
                <a:cxnSpLocks/>
                <a:endCxn id="3" idx="0"/>
              </p:cNvCxnSpPr>
              <p:nvPr>
                <p:custDataLst>
                  <p:tags r:id="rId4"/>
                </p:custDataLst>
              </p:nvPr>
            </p:nvCxnSpPr>
            <p:spPr>
              <a:xfrm>
                <a:off x="2862" y="3073"/>
                <a:ext cx="0" cy="7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9"/>
              <p:cNvCxnSpPr>
                <a:cxnSpLocks/>
                <a:endCxn id="6" idx="0"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2862" y="4440"/>
                <a:ext cx="0" cy="118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" name="矩形: 圆角 8"/>
              <p:cNvSpPr/>
              <p:nvPr>
                <p:custDataLst>
                  <p:tags r:id="rId6"/>
                </p:custDataLst>
              </p:nvPr>
            </p:nvSpPr>
            <p:spPr>
              <a:xfrm>
                <a:off x="2377" y="2167"/>
                <a:ext cx="906" cy="906"/>
              </a:xfrm>
              <a:prstGeom prst="roundRect">
                <a:avLst/>
              </a:prstGeom>
              <a:solidFill>
                <a:srgbClr val="83B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3" name="矩形: 圆角 2"/>
              <p:cNvSpPr/>
              <p:nvPr>
                <p:custDataLst>
                  <p:tags r:id="rId7"/>
                </p:custDataLst>
              </p:nvPr>
            </p:nvSpPr>
            <p:spPr>
              <a:xfrm>
                <a:off x="2409" y="3817"/>
                <a:ext cx="906" cy="906"/>
              </a:xfrm>
              <a:prstGeom prst="roundRect">
                <a:avLst/>
              </a:prstGeom>
              <a:solidFill>
                <a:srgbClr val="83B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6" name="矩形: 圆角 5"/>
              <p:cNvSpPr/>
              <p:nvPr>
                <p:custDataLst>
                  <p:tags r:id="rId8"/>
                </p:custDataLst>
              </p:nvPr>
            </p:nvSpPr>
            <p:spPr>
              <a:xfrm>
                <a:off x="2409" y="5623"/>
                <a:ext cx="906" cy="906"/>
              </a:xfrm>
              <a:prstGeom prst="roundRect">
                <a:avLst/>
              </a:prstGeom>
              <a:solidFill>
                <a:srgbClr val="83B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xmlns="" id="{E8C6C3CE-8B3B-AD4C-B58E-56B95E7FF45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403501" y="1347379"/>
              <a:ext cx="561586" cy="46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01</a:t>
              </a:r>
            </a:p>
          </p:txBody>
        </p:sp>
        <p:sp>
          <p:nvSpPr>
            <p:cNvPr id="16" name="Google Shape;237;p36">
              <a:extLst>
                <a:ext uri="{FF2B5EF4-FFF2-40B4-BE49-F238E27FC236}">
                  <a16:creationId xmlns:a16="http://schemas.microsoft.com/office/drawing/2014/main" xmlns="" id="{96A62776-BDE6-C757-0803-E56A5CBB622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410089" y="2383660"/>
              <a:ext cx="561586" cy="46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0</a:t>
              </a:r>
              <a:r>
                <a:rPr lang="en-US" altLang="en-GB" sz="2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2</a:t>
              </a:r>
            </a:p>
          </p:txBody>
        </p:sp>
        <p:sp>
          <p:nvSpPr>
            <p:cNvPr id="17" name="Google Shape;237;p36">
              <a:extLst>
                <a:ext uri="{FF2B5EF4-FFF2-40B4-BE49-F238E27FC236}">
                  <a16:creationId xmlns:a16="http://schemas.microsoft.com/office/drawing/2014/main" xmlns="" id="{EF2A8462-60B1-C4AB-83D8-9DA8C80A11F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430409" y="3621381"/>
              <a:ext cx="561586" cy="3099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yne ExtraBold"/>
                <a:buNone/>
                <a:defRPr sz="3000" b="0" i="0" u="none" strike="noStrike" cap="none">
                  <a:solidFill>
                    <a:schemeClr val="dk1"/>
                  </a:solidFill>
                  <a:latin typeface="Syne ExtraBold"/>
                  <a:ea typeface="Syne ExtraBold"/>
                  <a:cs typeface="Syne ExtraBold"/>
                  <a:sym typeface="Syne ExtraBold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0</a:t>
              </a:r>
              <a:r>
                <a:rPr lang="en-US" altLang="en-GB" sz="2000" dirty="0">
                  <a:solidFill>
                    <a:schemeClr val="accent6"/>
                  </a:solidFill>
                  <a:latin typeface="Stencil" panose="040409050D0802020404" pitchFamily="82" charset="0"/>
                  <a:ea typeface="Franklin Gothic Demi" panose="020B0703020102020204" charset="0"/>
                  <a:cs typeface="Franklin Gothic Demi" panose="020B0703020102020204" charset="0"/>
                  <a:sym typeface="Franklin Gothic Demi" panose="020B0703020102020204" charset="0"/>
                </a:rPr>
                <a:t>3</a:t>
              </a:r>
            </a:p>
          </p:txBody>
        </p:sp>
      </p:grpSp>
      <p:pic>
        <p:nvPicPr>
          <p:cNvPr id="4" name="Picture 3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4D09F3EA-497F-9911-4ECE-51C05DB437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086" y="84455"/>
            <a:ext cx="5450627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A18F93-C14F-F84F-9A97-EE5034E79051}"/>
              </a:ext>
            </a:extLst>
          </p:cNvPr>
          <p:cNvSpPr txBox="1"/>
          <p:nvPr/>
        </p:nvSpPr>
        <p:spPr>
          <a:xfrm>
            <a:off x="2997199" y="106368"/>
            <a:ext cx="4269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8416AE-9202-8E47-68AA-85AB3FB22FC6}"/>
              </a:ext>
            </a:extLst>
          </p:cNvPr>
          <p:cNvSpPr txBox="1"/>
          <p:nvPr/>
        </p:nvSpPr>
        <p:spPr>
          <a:xfrm>
            <a:off x="2133086" y="1325715"/>
            <a:ext cx="695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3411AE-3AFD-53B1-EAD3-254EB4C1E255}"/>
              </a:ext>
            </a:extLst>
          </p:cNvPr>
          <p:cNvSpPr txBox="1"/>
          <p:nvPr/>
        </p:nvSpPr>
        <p:spPr>
          <a:xfrm>
            <a:off x="2235199" y="2085778"/>
            <a:ext cx="6857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3DCF9B-FFBF-10B1-610F-506ACBF5B862}"/>
              </a:ext>
            </a:extLst>
          </p:cNvPr>
          <p:cNvSpPr txBox="1"/>
          <p:nvPr/>
        </p:nvSpPr>
        <p:spPr>
          <a:xfrm>
            <a:off x="2133085" y="3470773"/>
            <a:ext cx="6771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B298AE4-0D36-5DFC-8E3E-97F1041F3FC4}"/>
              </a:ext>
            </a:extLst>
          </p:cNvPr>
          <p:cNvSpPr/>
          <p:nvPr/>
        </p:nvSpPr>
        <p:spPr>
          <a:xfrm>
            <a:off x="387804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34856D2-7F51-8CA9-2E6C-2F6E55296D72}"/>
              </a:ext>
            </a:extLst>
          </p:cNvPr>
          <p:cNvSpPr txBox="1"/>
          <p:nvPr/>
        </p:nvSpPr>
        <p:spPr>
          <a:xfrm>
            <a:off x="587095" y="1718398"/>
            <a:ext cx="4649153" cy="330088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Xin </a:t>
            </a:r>
            <a:r>
              <a:rPr lang="en-US" altLang="en-GB" sz="6000" dirty="0" err="1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chào</a:t>
            </a: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 </a:t>
            </a:r>
            <a:r>
              <a:rPr lang="en-US" altLang="en-GB" sz="6000" dirty="0" err="1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các</a:t>
            </a: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 </a:t>
            </a:r>
            <a:r>
              <a:rPr lang="en-US" altLang="en-GB" sz="6000" dirty="0" err="1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em</a:t>
            </a: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!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D72509E-841E-7252-B34C-94FF6B1235BF}"/>
              </a:ext>
            </a:extLst>
          </p:cNvPr>
          <p:cNvGrpSpPr/>
          <p:nvPr/>
        </p:nvGrpSpPr>
        <p:grpSpPr>
          <a:xfrm>
            <a:off x="885825" y="4084147"/>
            <a:ext cx="1657350" cy="45719"/>
            <a:chOff x="885825" y="4485338"/>
            <a:chExt cx="1657350" cy="457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7BFBD4D-E04E-4477-6266-330E06C357D1}"/>
                </a:ext>
              </a:extLst>
            </p:cNvPr>
            <p:cNvSpPr/>
            <p:nvPr/>
          </p:nvSpPr>
          <p:spPr>
            <a:xfrm>
              <a:off x="88582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F7CE186-8531-E186-0948-40F116EDA6EB}"/>
                </a:ext>
              </a:extLst>
            </p:cNvPr>
            <p:cNvSpPr/>
            <p:nvPr/>
          </p:nvSpPr>
          <p:spPr>
            <a:xfrm>
              <a:off x="1466850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7C49A83F-CD33-6F86-D706-0A93FC6C88F7}"/>
                </a:ext>
              </a:extLst>
            </p:cNvPr>
            <p:cNvSpPr/>
            <p:nvPr/>
          </p:nvSpPr>
          <p:spPr>
            <a:xfrm>
              <a:off x="204787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F00DA4-301D-85EB-F9D0-3CD96B7E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46" y="396390"/>
            <a:ext cx="1944141" cy="1885949"/>
          </a:xfrm>
          <a:prstGeom prst="rect">
            <a:avLst/>
          </a:prstGeom>
        </p:spPr>
      </p:pic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xmlns="" id="{BD0AB4A9-2865-3937-D50B-25F4A09A7EA6}"/>
              </a:ext>
            </a:extLst>
          </p:cNvPr>
          <p:cNvGrpSpPr/>
          <p:nvPr/>
        </p:nvGrpSpPr>
        <p:grpSpPr>
          <a:xfrm>
            <a:off x="8156666" y="327116"/>
            <a:ext cx="768173" cy="588522"/>
            <a:chOff x="8650400" y="824125"/>
            <a:chExt cx="124750" cy="95575"/>
          </a:xfrm>
          <a:solidFill>
            <a:srgbClr val="83B4DB"/>
          </a:solidFill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xmlns="" id="{21A521EF-FA54-2FBB-A189-619780655880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xmlns="" id="{1D8EB3E9-D464-BFBF-AFF1-8DBA4899193E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;p2">
              <a:extLst>
                <a:ext uri="{FF2B5EF4-FFF2-40B4-BE49-F238E27FC236}">
                  <a16:creationId xmlns:a16="http://schemas.microsoft.com/office/drawing/2014/main" xmlns="" id="{7E8D206E-8363-02D3-EF48-CC9BEBDABC33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;p2">
              <a:extLst>
                <a:ext uri="{FF2B5EF4-FFF2-40B4-BE49-F238E27FC236}">
                  <a16:creationId xmlns:a16="http://schemas.microsoft.com/office/drawing/2014/main" xmlns="" id="{BFE46589-605D-FF17-1B92-B9F011C4DF28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;p2">
              <a:extLst>
                <a:ext uri="{FF2B5EF4-FFF2-40B4-BE49-F238E27FC236}">
                  <a16:creationId xmlns:a16="http://schemas.microsoft.com/office/drawing/2014/main" xmlns="" id="{45870A46-08A8-EDE9-69AD-D76D61E57558}"/>
                </a:ext>
              </a:extLst>
            </p:cNvPr>
            <p:cNvSpPr/>
            <p:nvPr/>
          </p:nvSpPr>
          <p:spPr>
            <a:xfrm>
              <a:off x="8650400" y="824125"/>
              <a:ext cx="124750" cy="40800"/>
            </a:xfrm>
            <a:custGeom>
              <a:avLst/>
              <a:gdLst/>
              <a:ahLst/>
              <a:cxnLst/>
              <a:rect l="l" t="t" r="r" b="b"/>
              <a:pathLst>
                <a:path w="4990" h="1632" extrusionOk="0">
                  <a:moveTo>
                    <a:pt x="405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1227"/>
                  </a:lnTo>
                  <a:cubicBezTo>
                    <a:pt x="0" y="1453"/>
                    <a:pt x="179" y="1631"/>
                    <a:pt x="405" y="1631"/>
                  </a:cubicBezTo>
                  <a:lnTo>
                    <a:pt x="4584" y="1631"/>
                  </a:lnTo>
                  <a:cubicBezTo>
                    <a:pt x="4811" y="1631"/>
                    <a:pt x="4989" y="1453"/>
                    <a:pt x="4989" y="1227"/>
                  </a:cubicBezTo>
                  <a:lnTo>
                    <a:pt x="4989" y="417"/>
                  </a:lnTo>
                  <a:cubicBezTo>
                    <a:pt x="4989" y="191"/>
                    <a:pt x="4811" y="0"/>
                    <a:pt x="4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;p2">
              <a:extLst>
                <a:ext uri="{FF2B5EF4-FFF2-40B4-BE49-F238E27FC236}">
                  <a16:creationId xmlns:a16="http://schemas.microsoft.com/office/drawing/2014/main" xmlns="" id="{B71C4A51-3140-DE73-097E-0FCB4919F53B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;p2">
              <a:extLst>
                <a:ext uri="{FF2B5EF4-FFF2-40B4-BE49-F238E27FC236}">
                  <a16:creationId xmlns:a16="http://schemas.microsoft.com/office/drawing/2014/main" xmlns="" id="{01FBD035-75A9-6657-BEF9-65869B232088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9;p2">
            <a:extLst>
              <a:ext uri="{FF2B5EF4-FFF2-40B4-BE49-F238E27FC236}">
                <a16:creationId xmlns:a16="http://schemas.microsoft.com/office/drawing/2014/main" xmlns="" id="{86372239-BF35-1F30-C176-3E07A5832E83}"/>
              </a:ext>
            </a:extLst>
          </p:cNvPr>
          <p:cNvGrpSpPr/>
          <p:nvPr/>
        </p:nvGrpSpPr>
        <p:grpSpPr>
          <a:xfrm>
            <a:off x="8325311" y="3296377"/>
            <a:ext cx="430885" cy="203666"/>
            <a:chOff x="8703675" y="886625"/>
            <a:chExt cx="69975" cy="33075"/>
          </a:xfrm>
          <a:solidFill>
            <a:srgbClr val="83B4DB"/>
          </a:solidFill>
        </p:grpSpPr>
        <p:sp>
          <p:nvSpPr>
            <p:cNvPr id="30" name="Google Shape;20;p2">
              <a:extLst>
                <a:ext uri="{FF2B5EF4-FFF2-40B4-BE49-F238E27FC236}">
                  <a16:creationId xmlns:a16="http://schemas.microsoft.com/office/drawing/2014/main" xmlns="" id="{86BDEC63-17EA-2CF2-C3B3-342E9E9A4679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>
              <a:extLst>
                <a:ext uri="{FF2B5EF4-FFF2-40B4-BE49-F238E27FC236}">
                  <a16:creationId xmlns:a16="http://schemas.microsoft.com/office/drawing/2014/main" xmlns="" id="{1C2EB01F-51E4-30EE-3890-5ED6FCC3A67F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51;p32">
            <a:extLst>
              <a:ext uri="{FF2B5EF4-FFF2-40B4-BE49-F238E27FC236}">
                <a16:creationId xmlns:a16="http://schemas.microsoft.com/office/drawing/2014/main" xmlns="" id="{61044762-17C4-C09B-B059-E06C36D1AAEC}"/>
              </a:ext>
            </a:extLst>
          </p:cNvPr>
          <p:cNvGrpSpPr/>
          <p:nvPr/>
        </p:nvGrpSpPr>
        <p:grpSpPr>
          <a:xfrm>
            <a:off x="8609511" y="1296184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33" name="Google Shape;752;p32">
              <a:extLst>
                <a:ext uri="{FF2B5EF4-FFF2-40B4-BE49-F238E27FC236}">
                  <a16:creationId xmlns:a16="http://schemas.microsoft.com/office/drawing/2014/main" xmlns="" id="{33E7C981-5397-B700-0CBF-08197CAD043E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47ECB902-0CFD-490A-51B6-FD4745449C1A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4;p32">
              <a:extLst>
                <a:ext uri="{FF2B5EF4-FFF2-40B4-BE49-F238E27FC236}">
                  <a16:creationId xmlns:a16="http://schemas.microsoft.com/office/drawing/2014/main" xmlns="" id="{30773699-A891-476D-1287-73C10E787F6A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5;p32">
              <a:extLst>
                <a:ext uri="{FF2B5EF4-FFF2-40B4-BE49-F238E27FC236}">
                  <a16:creationId xmlns:a16="http://schemas.microsoft.com/office/drawing/2014/main" xmlns="" id="{61368090-AB55-D4D4-F6DF-9B7898B1B901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56;p32">
            <a:extLst>
              <a:ext uri="{FF2B5EF4-FFF2-40B4-BE49-F238E27FC236}">
                <a16:creationId xmlns:a16="http://schemas.microsoft.com/office/drawing/2014/main" xmlns="" id="{0A6A3C5D-083D-18D5-EC0C-F27F95685DF9}"/>
              </a:ext>
            </a:extLst>
          </p:cNvPr>
          <p:cNvGrpSpPr/>
          <p:nvPr/>
        </p:nvGrpSpPr>
        <p:grpSpPr>
          <a:xfrm>
            <a:off x="7778872" y="3282480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52" name="Google Shape;757;p32">
              <a:extLst>
                <a:ext uri="{FF2B5EF4-FFF2-40B4-BE49-F238E27FC236}">
                  <a16:creationId xmlns:a16="http://schemas.microsoft.com/office/drawing/2014/main" xmlns="" id="{51F97754-D08F-93CA-3820-824D10BDC7FA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2">
              <a:extLst>
                <a:ext uri="{FF2B5EF4-FFF2-40B4-BE49-F238E27FC236}">
                  <a16:creationId xmlns:a16="http://schemas.microsoft.com/office/drawing/2014/main" xmlns="" id="{6B605109-763A-1880-3869-D384C510377B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9;p32">
              <a:extLst>
                <a:ext uri="{FF2B5EF4-FFF2-40B4-BE49-F238E27FC236}">
                  <a16:creationId xmlns:a16="http://schemas.microsoft.com/office/drawing/2014/main" xmlns="" id="{D648D901-354A-97B0-A415-E7DF1DF998CF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32">
              <a:extLst>
                <a:ext uri="{FF2B5EF4-FFF2-40B4-BE49-F238E27FC236}">
                  <a16:creationId xmlns:a16="http://schemas.microsoft.com/office/drawing/2014/main" xmlns="" id="{39DC2A14-634F-AFC9-FDEC-6CAD9ED707BD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7857DDAD-AF97-3CF0-2D84-1670A2E8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31" y="1559058"/>
            <a:ext cx="1504081" cy="14252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7EAAFE4B-2F95-3E77-67F8-685A6BCF4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48" y="2373896"/>
            <a:ext cx="2230947" cy="23509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EFC31DA-0AA8-6F15-32B0-DC853A24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45" y="3657129"/>
            <a:ext cx="1195024" cy="1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D34D6EB3-66E6-6133-586A-ED2BC51FCEC5}"/>
              </a:ext>
            </a:extLst>
          </p:cNvPr>
          <p:cNvGrpSpPr/>
          <p:nvPr/>
        </p:nvGrpSpPr>
        <p:grpSpPr>
          <a:xfrm>
            <a:off x="111906" y="192438"/>
            <a:ext cx="8622310" cy="4615335"/>
            <a:chOff x="111906" y="192438"/>
            <a:chExt cx="8622310" cy="4615335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B24CFA3-9C12-2A49-6E5D-270B6193166A}"/>
                </a:ext>
              </a:extLst>
            </p:cNvPr>
            <p:cNvSpPr/>
            <p:nvPr/>
          </p:nvSpPr>
          <p:spPr>
            <a:xfrm>
              <a:off x="1042554" y="655703"/>
              <a:ext cx="7058893" cy="3832095"/>
            </a:xfrm>
            <a:prstGeom prst="roundRect">
              <a:avLst>
                <a:gd name="adj" fmla="val 5750"/>
              </a:avLst>
            </a:prstGeom>
            <a:solidFill>
              <a:srgbClr val="516F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Google Shape;110;p8">
              <a:extLst>
                <a:ext uri="{FF2B5EF4-FFF2-40B4-BE49-F238E27FC236}">
                  <a16:creationId xmlns:a16="http://schemas.microsoft.com/office/drawing/2014/main" xmlns="" id="{611F5538-423D-BCC6-7398-DDE93CD30A7D}"/>
                </a:ext>
              </a:extLst>
            </p:cNvPr>
            <p:cNvGrpSpPr/>
            <p:nvPr/>
          </p:nvGrpSpPr>
          <p:grpSpPr>
            <a:xfrm>
              <a:off x="111906" y="3588026"/>
              <a:ext cx="768173" cy="588522"/>
              <a:chOff x="8650400" y="824125"/>
              <a:chExt cx="124750" cy="95575"/>
            </a:xfrm>
            <a:solidFill>
              <a:srgbClr val="83B4DB"/>
            </a:solidFill>
          </p:grpSpPr>
          <p:sp>
            <p:nvSpPr>
              <p:cNvPr id="5" name="Google Shape;111;p8">
                <a:extLst>
                  <a:ext uri="{FF2B5EF4-FFF2-40B4-BE49-F238E27FC236}">
                    <a16:creationId xmlns:a16="http://schemas.microsoft.com/office/drawing/2014/main" xmlns="" id="{E3109DE5-62DC-9D47-B5C9-11163E3FD5BB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12;p8">
                <a:extLst>
                  <a:ext uri="{FF2B5EF4-FFF2-40B4-BE49-F238E27FC236}">
                    <a16:creationId xmlns:a16="http://schemas.microsoft.com/office/drawing/2014/main" xmlns="" id="{2B6C0F86-801E-7A0C-BE97-2A1E22049661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13;p8">
                <a:extLst>
                  <a:ext uri="{FF2B5EF4-FFF2-40B4-BE49-F238E27FC236}">
                    <a16:creationId xmlns:a16="http://schemas.microsoft.com/office/drawing/2014/main" xmlns="" id="{97273D6B-9AC6-51CD-B211-6CD0C32B61EC}"/>
                  </a:ext>
                </a:extLst>
              </p:cNvPr>
              <p:cNvSpPr/>
              <p:nvPr/>
            </p:nvSpPr>
            <p:spPr>
              <a:xfrm>
                <a:off x="8652775" y="883650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cubicBezTo>
                      <a:pt x="1" y="441"/>
                      <a:pt x="132" y="560"/>
                      <a:pt x="286" y="560"/>
                    </a:cubicBezTo>
                    <a:cubicBezTo>
                      <a:pt x="441" y="560"/>
                      <a:pt x="560" y="441"/>
                      <a:pt x="560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14;p8">
                <a:extLst>
                  <a:ext uri="{FF2B5EF4-FFF2-40B4-BE49-F238E27FC236}">
                    <a16:creationId xmlns:a16="http://schemas.microsoft.com/office/drawing/2014/main" xmlns="" id="{AC4EC643-B1C7-0624-3F3D-EBB145E85FA5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15;p8">
                <a:extLst>
                  <a:ext uri="{FF2B5EF4-FFF2-40B4-BE49-F238E27FC236}">
                    <a16:creationId xmlns:a16="http://schemas.microsoft.com/office/drawing/2014/main" xmlns="" id="{F3AA4C46-A7A9-D339-755A-F1647DB6A88C}"/>
                  </a:ext>
                </a:extLst>
              </p:cNvPr>
              <p:cNvSpPr/>
              <p:nvPr/>
            </p:nvSpPr>
            <p:spPr>
              <a:xfrm>
                <a:off x="8650400" y="824125"/>
                <a:ext cx="1247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1632" extrusionOk="0">
                    <a:moveTo>
                      <a:pt x="405" y="0"/>
                    </a:moveTo>
                    <a:cubicBezTo>
                      <a:pt x="179" y="0"/>
                      <a:pt x="0" y="191"/>
                      <a:pt x="0" y="417"/>
                    </a:cubicBezTo>
                    <a:lnTo>
                      <a:pt x="0" y="1227"/>
                    </a:lnTo>
                    <a:cubicBezTo>
                      <a:pt x="0" y="1453"/>
                      <a:pt x="179" y="1631"/>
                      <a:pt x="405" y="1631"/>
                    </a:cubicBezTo>
                    <a:lnTo>
                      <a:pt x="4584" y="1631"/>
                    </a:lnTo>
                    <a:cubicBezTo>
                      <a:pt x="4811" y="1631"/>
                      <a:pt x="4989" y="1453"/>
                      <a:pt x="4989" y="1227"/>
                    </a:cubicBezTo>
                    <a:lnTo>
                      <a:pt x="4989" y="417"/>
                    </a:lnTo>
                    <a:cubicBezTo>
                      <a:pt x="4989" y="191"/>
                      <a:pt x="4811" y="0"/>
                      <a:pt x="4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6;p8">
                <a:extLst>
                  <a:ext uri="{FF2B5EF4-FFF2-40B4-BE49-F238E27FC236}">
                    <a16:creationId xmlns:a16="http://schemas.microsoft.com/office/drawing/2014/main" xmlns="" id="{2994E53F-6A89-3981-8574-EDF07B4D8AD0}"/>
                  </a:ext>
                </a:extLst>
              </p:cNvPr>
              <p:cNvSpPr/>
              <p:nvPr/>
            </p:nvSpPr>
            <p:spPr>
              <a:xfrm>
                <a:off x="8703675" y="88662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51"/>
                    </a:cubicBezTo>
                    <a:cubicBezTo>
                      <a:pt x="1" y="393"/>
                      <a:pt x="108" y="501"/>
                      <a:pt x="251" y="501"/>
                    </a:cubicBezTo>
                    <a:lnTo>
                      <a:pt x="2549" y="501"/>
                    </a:lnTo>
                    <a:cubicBezTo>
                      <a:pt x="2691" y="501"/>
                      <a:pt x="2799" y="393"/>
                      <a:pt x="2799" y="251"/>
                    </a:cubicBezTo>
                    <a:cubicBezTo>
                      <a:pt x="2799" y="108"/>
                      <a:pt x="2691" y="1"/>
                      <a:pt x="25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7;p8">
                <a:extLst>
                  <a:ext uri="{FF2B5EF4-FFF2-40B4-BE49-F238E27FC236}">
                    <a16:creationId xmlns:a16="http://schemas.microsoft.com/office/drawing/2014/main" xmlns="" id="{9DF7D5B3-DD87-1F9F-CEBD-64597C242129}"/>
                  </a:ext>
                </a:extLst>
              </p:cNvPr>
              <p:cNvSpPr/>
              <p:nvPr/>
            </p:nvSpPr>
            <p:spPr>
              <a:xfrm>
                <a:off x="8703675" y="90717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50"/>
                    </a:cubicBezTo>
                    <a:cubicBezTo>
                      <a:pt x="1" y="393"/>
                      <a:pt x="108" y="500"/>
                      <a:pt x="251" y="500"/>
                    </a:cubicBezTo>
                    <a:lnTo>
                      <a:pt x="2549" y="500"/>
                    </a:lnTo>
                    <a:cubicBezTo>
                      <a:pt x="2691" y="500"/>
                      <a:pt x="2799" y="393"/>
                      <a:pt x="2799" y="250"/>
                    </a:cubicBezTo>
                    <a:cubicBezTo>
                      <a:pt x="2799" y="107"/>
                      <a:pt x="2691" y="0"/>
                      <a:pt x="2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18;p8">
              <a:extLst>
                <a:ext uri="{FF2B5EF4-FFF2-40B4-BE49-F238E27FC236}">
                  <a16:creationId xmlns:a16="http://schemas.microsoft.com/office/drawing/2014/main" xmlns="" id="{1A7233DE-73D4-7303-D183-9659EECDD841}"/>
                </a:ext>
              </a:extLst>
            </p:cNvPr>
            <p:cNvGrpSpPr/>
            <p:nvPr/>
          </p:nvGrpSpPr>
          <p:grpSpPr>
            <a:xfrm>
              <a:off x="540779" y="2271575"/>
              <a:ext cx="234762" cy="218290"/>
              <a:chOff x="8652775" y="883650"/>
              <a:chExt cx="38125" cy="35450"/>
            </a:xfrm>
            <a:solidFill>
              <a:srgbClr val="83B4DB"/>
            </a:solidFill>
          </p:grpSpPr>
          <p:sp>
            <p:nvSpPr>
              <p:cNvPr id="14" name="Google Shape;119;p8">
                <a:extLst>
                  <a:ext uri="{FF2B5EF4-FFF2-40B4-BE49-F238E27FC236}">
                    <a16:creationId xmlns:a16="http://schemas.microsoft.com/office/drawing/2014/main" xmlns="" id="{17FD8453-C1E1-8116-8E0D-BEBCA54C9EAB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0;p8">
                <a:extLst>
                  <a:ext uri="{FF2B5EF4-FFF2-40B4-BE49-F238E27FC236}">
                    <a16:creationId xmlns:a16="http://schemas.microsoft.com/office/drawing/2014/main" xmlns="" id="{3FF73137-570E-1437-7E06-B4FE869159D0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1;p8">
                <a:extLst>
                  <a:ext uri="{FF2B5EF4-FFF2-40B4-BE49-F238E27FC236}">
                    <a16:creationId xmlns:a16="http://schemas.microsoft.com/office/drawing/2014/main" xmlns="" id="{42B37BB0-108E-C41E-8880-A035D7B89744}"/>
                  </a:ext>
                </a:extLst>
              </p:cNvPr>
              <p:cNvSpPr/>
              <p:nvPr/>
            </p:nvSpPr>
            <p:spPr>
              <a:xfrm>
                <a:off x="8652775" y="883650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cubicBezTo>
                      <a:pt x="1" y="441"/>
                      <a:pt x="132" y="560"/>
                      <a:pt x="286" y="560"/>
                    </a:cubicBezTo>
                    <a:cubicBezTo>
                      <a:pt x="441" y="560"/>
                      <a:pt x="560" y="441"/>
                      <a:pt x="560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2;p8">
                <a:extLst>
                  <a:ext uri="{FF2B5EF4-FFF2-40B4-BE49-F238E27FC236}">
                    <a16:creationId xmlns:a16="http://schemas.microsoft.com/office/drawing/2014/main" xmlns="" id="{BD589905-0CCD-78F3-2CD6-5A6507312CE7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23;p8">
              <a:extLst>
                <a:ext uri="{FF2B5EF4-FFF2-40B4-BE49-F238E27FC236}">
                  <a16:creationId xmlns:a16="http://schemas.microsoft.com/office/drawing/2014/main" xmlns="" id="{6BD79291-C0A9-7759-C183-D1232951231D}"/>
                </a:ext>
              </a:extLst>
            </p:cNvPr>
            <p:cNvGrpSpPr/>
            <p:nvPr/>
          </p:nvGrpSpPr>
          <p:grpSpPr>
            <a:xfrm>
              <a:off x="7146466" y="192438"/>
              <a:ext cx="234762" cy="218290"/>
              <a:chOff x="8652775" y="883650"/>
              <a:chExt cx="38125" cy="35450"/>
            </a:xfrm>
            <a:solidFill>
              <a:srgbClr val="83B4DB"/>
            </a:solidFill>
          </p:grpSpPr>
          <p:sp>
            <p:nvSpPr>
              <p:cNvPr id="36" name="Google Shape;124;p8">
                <a:extLst>
                  <a:ext uri="{FF2B5EF4-FFF2-40B4-BE49-F238E27FC236}">
                    <a16:creationId xmlns:a16="http://schemas.microsoft.com/office/drawing/2014/main" xmlns="" id="{2F00A341-2B36-F0F3-3542-BF4D0AA4C299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5;p8">
                <a:extLst>
                  <a:ext uri="{FF2B5EF4-FFF2-40B4-BE49-F238E27FC236}">
                    <a16:creationId xmlns:a16="http://schemas.microsoft.com/office/drawing/2014/main" xmlns="" id="{FC5DC984-4A1E-3128-AFB3-DD3BF9120698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6;p8">
                <a:extLst>
                  <a:ext uri="{FF2B5EF4-FFF2-40B4-BE49-F238E27FC236}">
                    <a16:creationId xmlns:a16="http://schemas.microsoft.com/office/drawing/2014/main" xmlns="" id="{3680E29A-3C95-33CE-9D78-EF8E1D5C0368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127;p8">
              <a:extLst>
                <a:ext uri="{FF2B5EF4-FFF2-40B4-BE49-F238E27FC236}">
                  <a16:creationId xmlns:a16="http://schemas.microsoft.com/office/drawing/2014/main" xmlns="" id="{F014FEA5-A83D-841E-DD3A-647C209F6B25}"/>
                </a:ext>
              </a:extLst>
            </p:cNvPr>
            <p:cNvGrpSpPr/>
            <p:nvPr/>
          </p:nvGrpSpPr>
          <p:grpSpPr>
            <a:xfrm>
              <a:off x="8499454" y="3238200"/>
              <a:ext cx="234762" cy="218290"/>
              <a:chOff x="8652775" y="883650"/>
              <a:chExt cx="38125" cy="35450"/>
            </a:xfrm>
            <a:solidFill>
              <a:srgbClr val="83B4DB"/>
            </a:solidFill>
          </p:grpSpPr>
          <p:sp>
            <p:nvSpPr>
              <p:cNvPr id="40" name="Google Shape;128;p8">
                <a:extLst>
                  <a:ext uri="{FF2B5EF4-FFF2-40B4-BE49-F238E27FC236}">
                    <a16:creationId xmlns:a16="http://schemas.microsoft.com/office/drawing/2014/main" xmlns="" id="{49B461D4-8EC1-D6B5-7A44-13CC0A1FB787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9;p8">
                <a:extLst>
                  <a:ext uri="{FF2B5EF4-FFF2-40B4-BE49-F238E27FC236}">
                    <a16:creationId xmlns:a16="http://schemas.microsoft.com/office/drawing/2014/main" xmlns="" id="{89254F29-EA8B-F56C-CEE1-B18E77C71DBD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0;p8">
                <a:extLst>
                  <a:ext uri="{FF2B5EF4-FFF2-40B4-BE49-F238E27FC236}">
                    <a16:creationId xmlns:a16="http://schemas.microsoft.com/office/drawing/2014/main" xmlns="" id="{F811C78B-7C13-ECA9-8BAE-3E3D6A3AFCAC}"/>
                  </a:ext>
                </a:extLst>
              </p:cNvPr>
              <p:cNvSpPr/>
              <p:nvPr/>
            </p:nvSpPr>
            <p:spPr>
              <a:xfrm>
                <a:off x="8652775" y="883650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cubicBezTo>
                      <a:pt x="1" y="441"/>
                      <a:pt x="132" y="560"/>
                      <a:pt x="286" y="560"/>
                    </a:cubicBezTo>
                    <a:cubicBezTo>
                      <a:pt x="441" y="560"/>
                      <a:pt x="560" y="441"/>
                      <a:pt x="560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1;p8">
                <a:extLst>
                  <a:ext uri="{FF2B5EF4-FFF2-40B4-BE49-F238E27FC236}">
                    <a16:creationId xmlns:a16="http://schemas.microsoft.com/office/drawing/2014/main" xmlns="" id="{DC8EDF42-25BD-3033-C8FF-4812C711FFFF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32;p8">
              <a:extLst>
                <a:ext uri="{FF2B5EF4-FFF2-40B4-BE49-F238E27FC236}">
                  <a16:creationId xmlns:a16="http://schemas.microsoft.com/office/drawing/2014/main" xmlns="" id="{194E949A-BD28-081A-1C0A-153F99EA3982}"/>
                </a:ext>
              </a:extLst>
            </p:cNvPr>
            <p:cNvGrpSpPr/>
            <p:nvPr/>
          </p:nvGrpSpPr>
          <p:grpSpPr>
            <a:xfrm>
              <a:off x="5791168" y="4604107"/>
              <a:ext cx="430885" cy="203666"/>
              <a:chOff x="8703675" y="886625"/>
              <a:chExt cx="69975" cy="33075"/>
            </a:xfrm>
            <a:solidFill>
              <a:srgbClr val="83B4DB"/>
            </a:solidFill>
          </p:grpSpPr>
          <p:sp>
            <p:nvSpPr>
              <p:cNvPr id="45" name="Google Shape;133;p8">
                <a:extLst>
                  <a:ext uri="{FF2B5EF4-FFF2-40B4-BE49-F238E27FC236}">
                    <a16:creationId xmlns:a16="http://schemas.microsoft.com/office/drawing/2014/main" xmlns="" id="{E2CD8ED0-7154-A578-E4F5-5AB1FE786606}"/>
                  </a:ext>
                </a:extLst>
              </p:cNvPr>
              <p:cNvSpPr/>
              <p:nvPr/>
            </p:nvSpPr>
            <p:spPr>
              <a:xfrm>
                <a:off x="8703675" y="88662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51"/>
                    </a:cubicBezTo>
                    <a:cubicBezTo>
                      <a:pt x="1" y="393"/>
                      <a:pt x="108" y="501"/>
                      <a:pt x="251" y="501"/>
                    </a:cubicBezTo>
                    <a:lnTo>
                      <a:pt x="2549" y="501"/>
                    </a:lnTo>
                    <a:cubicBezTo>
                      <a:pt x="2691" y="501"/>
                      <a:pt x="2799" y="393"/>
                      <a:pt x="2799" y="251"/>
                    </a:cubicBezTo>
                    <a:cubicBezTo>
                      <a:pt x="2799" y="108"/>
                      <a:pt x="2691" y="1"/>
                      <a:pt x="25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4;p8">
                <a:extLst>
                  <a:ext uri="{FF2B5EF4-FFF2-40B4-BE49-F238E27FC236}">
                    <a16:creationId xmlns:a16="http://schemas.microsoft.com/office/drawing/2014/main" xmlns="" id="{42CE06A3-92CF-BE65-73C6-EDCB079A2AFE}"/>
                  </a:ext>
                </a:extLst>
              </p:cNvPr>
              <p:cNvSpPr/>
              <p:nvPr/>
            </p:nvSpPr>
            <p:spPr>
              <a:xfrm>
                <a:off x="8703675" y="90717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50"/>
                    </a:cubicBezTo>
                    <a:cubicBezTo>
                      <a:pt x="1" y="393"/>
                      <a:pt x="108" y="500"/>
                      <a:pt x="251" y="500"/>
                    </a:cubicBezTo>
                    <a:lnTo>
                      <a:pt x="2549" y="500"/>
                    </a:lnTo>
                    <a:cubicBezTo>
                      <a:pt x="2691" y="500"/>
                      <a:pt x="2799" y="393"/>
                      <a:pt x="2799" y="250"/>
                    </a:cubicBezTo>
                    <a:cubicBezTo>
                      <a:pt x="2799" y="107"/>
                      <a:pt x="2691" y="0"/>
                      <a:pt x="2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A83F6DEF-2EA8-B3BC-C06C-D8987C35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66" y="3121733"/>
            <a:ext cx="1761796" cy="1856548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AC289047-B02C-89E4-49C2-BB58EAFDE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99" y="453096"/>
            <a:ext cx="1294477" cy="1255731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FEA832D4-689F-3054-5D94-A64CA4D5D595}"/>
              </a:ext>
            </a:extLst>
          </p:cNvPr>
          <p:cNvSpPr txBox="1"/>
          <p:nvPr/>
        </p:nvSpPr>
        <p:spPr>
          <a:xfrm>
            <a:off x="1552103" y="1911434"/>
            <a:ext cx="6240763" cy="2178042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GB" sz="8000" dirty="0">
                <a:solidFill>
                  <a:schemeClr val="accent6"/>
                </a:solidFill>
                <a:latin typeface="Times New Roman" panose="02020603050405020304" pitchFamily="18" charset="0"/>
                <a:ea typeface="Franklin Gothic Demi" panose="020B0703020102020204" charset="0"/>
                <a:cs typeface="Times New Roman" panose="02020603050405020304" pitchFamily="18" charset="0"/>
                <a:sym typeface="Franklin Gothic Demi" panose="020B07030201020202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619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F0D5B050-4D7F-FBD5-8B39-5101CABEA867}"/>
              </a:ext>
            </a:extLst>
          </p:cNvPr>
          <p:cNvSpPr/>
          <p:nvPr/>
        </p:nvSpPr>
        <p:spPr>
          <a:xfrm>
            <a:off x="343173" y="1898663"/>
            <a:ext cx="50074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3300"/>
                </a:solidFill>
              </a:ln>
            </a:endParaRPr>
          </a:p>
        </p:txBody>
      </p:sp>
      <p:sp>
        <p:nvSpPr>
          <p:cNvPr id="3" name="Google Shape;241;p36">
            <a:extLst>
              <a:ext uri="{FF2B5EF4-FFF2-40B4-BE49-F238E27FC236}">
                <a16:creationId xmlns:a16="http://schemas.microsoft.com/office/drawing/2014/main" xmlns="" id="{C487BA9E-E7EE-9AA9-3980-3B15C687CF20}"/>
              </a:ext>
            </a:extLst>
          </p:cNvPr>
          <p:cNvSpPr txBox="1"/>
          <p:nvPr/>
        </p:nvSpPr>
        <p:spPr>
          <a:xfrm>
            <a:off x="1682115" y="270510"/>
            <a:ext cx="5779770" cy="8397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ExtraBold"/>
              <a:buNone/>
              <a:defRPr sz="3000" b="0" i="0" u="none" strike="noStrike" cap="none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pPr lvl="0" algn="ctr">
              <a:lnSpc>
                <a:spcPct val="100000"/>
              </a:lnSpc>
            </a:pPr>
            <a:endParaRPr lang="en-US" altLang="en-GB" sz="4000" dirty="0">
              <a:solidFill>
                <a:srgbClr val="262626"/>
              </a:solidFill>
              <a:latin typeface="Stencil" panose="040409050D0802020404" pitchFamily="82" charset="0"/>
              <a:ea typeface="Franklin Gothic Demi" panose="020B0703020102020204" charset="0"/>
              <a:cs typeface="Franklin Gothic Demi" panose="020B0703020102020204" charset="0"/>
              <a:sym typeface="Franklin Gothic Demi" panose="020B07030201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6E9DFF-D503-B98B-1A59-EF40C6FB72A2}"/>
              </a:ext>
            </a:extLst>
          </p:cNvPr>
          <p:cNvSpPr txBox="1"/>
          <p:nvPr/>
        </p:nvSpPr>
        <p:spPr>
          <a:xfrm>
            <a:off x="341086" y="195653"/>
            <a:ext cx="846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1FCFCC-B0EF-965C-D21A-948BBA6E14FB}"/>
              </a:ext>
            </a:extLst>
          </p:cNvPr>
          <p:cNvSpPr txBox="1"/>
          <p:nvPr/>
        </p:nvSpPr>
        <p:spPr>
          <a:xfrm>
            <a:off x="412116" y="1161458"/>
            <a:ext cx="8027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+ 20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6DD064-77F7-3BBA-5879-245CEFAE1FA8}"/>
              </a:ext>
            </a:extLst>
          </p:cNvPr>
          <p:cNvSpPr txBox="1"/>
          <p:nvPr/>
        </p:nvSpPr>
        <p:spPr>
          <a:xfrm>
            <a:off x="403318" y="1808833"/>
            <a:ext cx="8681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69B164-67D1-1409-CBED-2CFAC45338E6}"/>
              </a:ext>
            </a:extLst>
          </p:cNvPr>
          <p:cNvSpPr txBox="1"/>
          <p:nvPr/>
        </p:nvSpPr>
        <p:spPr>
          <a:xfrm>
            <a:off x="412116" y="2850595"/>
            <a:ext cx="8572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42F417C-9B8B-7407-986D-41AFE69AEA71}"/>
              </a:ext>
            </a:extLst>
          </p:cNvPr>
          <p:cNvSpPr/>
          <p:nvPr/>
        </p:nvSpPr>
        <p:spPr>
          <a:xfrm>
            <a:off x="312056" y="2965228"/>
            <a:ext cx="50074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33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807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4" grpId="0"/>
      <p:bldP spid="5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9B24CFA3-9C12-2A49-6E5D-270B6193166A}"/>
              </a:ext>
            </a:extLst>
          </p:cNvPr>
          <p:cNvSpPr/>
          <p:nvPr/>
        </p:nvSpPr>
        <p:spPr>
          <a:xfrm>
            <a:off x="3504216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66CBF44-6338-C300-54DF-611A679805F2}"/>
              </a:ext>
            </a:extLst>
          </p:cNvPr>
          <p:cNvGrpSpPr/>
          <p:nvPr/>
        </p:nvGrpSpPr>
        <p:grpSpPr>
          <a:xfrm flipH="1">
            <a:off x="416598" y="327116"/>
            <a:ext cx="3718487" cy="4489268"/>
            <a:chOff x="428375" y="327116"/>
            <a:chExt cx="3718487" cy="448926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3BF00DA4-301D-85EB-F9D0-3CD96B7EC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59" y="511000"/>
              <a:ext cx="1618822" cy="1570367"/>
            </a:xfrm>
            <a:prstGeom prst="rect">
              <a:avLst/>
            </a:prstGeom>
          </p:spPr>
        </p:pic>
        <p:grpSp>
          <p:nvGrpSpPr>
            <p:cNvPr id="21" name="Google Shape;11;p2">
              <a:extLst>
                <a:ext uri="{FF2B5EF4-FFF2-40B4-BE49-F238E27FC236}">
                  <a16:creationId xmlns:a16="http://schemas.microsoft.com/office/drawing/2014/main" xmlns="" id="{BD0AB4A9-2865-3937-D50B-25F4A09A7EA6}"/>
                </a:ext>
              </a:extLst>
            </p:cNvPr>
            <p:cNvGrpSpPr/>
            <p:nvPr/>
          </p:nvGrpSpPr>
          <p:grpSpPr>
            <a:xfrm>
              <a:off x="3337016" y="327116"/>
              <a:ext cx="768173" cy="588522"/>
              <a:chOff x="8650400" y="824125"/>
              <a:chExt cx="124750" cy="95575"/>
            </a:xfrm>
            <a:solidFill>
              <a:srgbClr val="83B4DB"/>
            </a:solidFill>
          </p:grpSpPr>
          <p:sp>
            <p:nvSpPr>
              <p:cNvPr id="22" name="Google Shape;12;p2">
                <a:extLst>
                  <a:ext uri="{FF2B5EF4-FFF2-40B4-BE49-F238E27FC236}">
                    <a16:creationId xmlns:a16="http://schemas.microsoft.com/office/drawing/2014/main" xmlns="" id="{21A521EF-FA54-2FBB-A189-619780655880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;p2">
                <a:extLst>
                  <a:ext uri="{FF2B5EF4-FFF2-40B4-BE49-F238E27FC236}">
                    <a16:creationId xmlns:a16="http://schemas.microsoft.com/office/drawing/2014/main" xmlns="" id="{1D8EB3E9-D464-BFBF-AFF1-8DBA4899193E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;p2">
                <a:extLst>
                  <a:ext uri="{FF2B5EF4-FFF2-40B4-BE49-F238E27FC236}">
                    <a16:creationId xmlns:a16="http://schemas.microsoft.com/office/drawing/2014/main" xmlns="" id="{7E8D206E-8363-02D3-EF48-CC9BEBDABC33}"/>
                  </a:ext>
                </a:extLst>
              </p:cNvPr>
              <p:cNvSpPr/>
              <p:nvPr/>
            </p:nvSpPr>
            <p:spPr>
              <a:xfrm>
                <a:off x="8652775" y="883650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cubicBezTo>
                      <a:pt x="1" y="441"/>
                      <a:pt x="132" y="560"/>
                      <a:pt x="286" y="560"/>
                    </a:cubicBezTo>
                    <a:cubicBezTo>
                      <a:pt x="441" y="560"/>
                      <a:pt x="560" y="441"/>
                      <a:pt x="560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5;p2">
                <a:extLst>
                  <a:ext uri="{FF2B5EF4-FFF2-40B4-BE49-F238E27FC236}">
                    <a16:creationId xmlns:a16="http://schemas.microsoft.com/office/drawing/2014/main" xmlns="" id="{BFE46589-605D-FF17-1B92-B9F011C4DF28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;p2">
                <a:extLst>
                  <a:ext uri="{FF2B5EF4-FFF2-40B4-BE49-F238E27FC236}">
                    <a16:creationId xmlns:a16="http://schemas.microsoft.com/office/drawing/2014/main" xmlns="" id="{45870A46-08A8-EDE9-69AD-D76D61E57558}"/>
                  </a:ext>
                </a:extLst>
              </p:cNvPr>
              <p:cNvSpPr/>
              <p:nvPr/>
            </p:nvSpPr>
            <p:spPr>
              <a:xfrm>
                <a:off x="8650400" y="824125"/>
                <a:ext cx="1247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1632" extrusionOk="0">
                    <a:moveTo>
                      <a:pt x="405" y="0"/>
                    </a:moveTo>
                    <a:cubicBezTo>
                      <a:pt x="179" y="0"/>
                      <a:pt x="0" y="191"/>
                      <a:pt x="0" y="417"/>
                    </a:cubicBezTo>
                    <a:lnTo>
                      <a:pt x="0" y="1227"/>
                    </a:lnTo>
                    <a:cubicBezTo>
                      <a:pt x="0" y="1453"/>
                      <a:pt x="179" y="1631"/>
                      <a:pt x="405" y="1631"/>
                    </a:cubicBezTo>
                    <a:lnTo>
                      <a:pt x="4584" y="1631"/>
                    </a:lnTo>
                    <a:cubicBezTo>
                      <a:pt x="4811" y="1631"/>
                      <a:pt x="4989" y="1453"/>
                      <a:pt x="4989" y="1227"/>
                    </a:cubicBezTo>
                    <a:lnTo>
                      <a:pt x="4989" y="417"/>
                    </a:lnTo>
                    <a:cubicBezTo>
                      <a:pt x="4989" y="191"/>
                      <a:pt x="4811" y="0"/>
                      <a:pt x="4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;p2">
                <a:extLst>
                  <a:ext uri="{FF2B5EF4-FFF2-40B4-BE49-F238E27FC236}">
                    <a16:creationId xmlns:a16="http://schemas.microsoft.com/office/drawing/2014/main" xmlns="" id="{B71C4A51-3140-DE73-097E-0FCB4919F53B}"/>
                  </a:ext>
                </a:extLst>
              </p:cNvPr>
              <p:cNvSpPr/>
              <p:nvPr/>
            </p:nvSpPr>
            <p:spPr>
              <a:xfrm>
                <a:off x="8703675" y="88662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51"/>
                    </a:cubicBezTo>
                    <a:cubicBezTo>
                      <a:pt x="1" y="393"/>
                      <a:pt x="108" y="501"/>
                      <a:pt x="251" y="501"/>
                    </a:cubicBezTo>
                    <a:lnTo>
                      <a:pt x="2549" y="501"/>
                    </a:lnTo>
                    <a:cubicBezTo>
                      <a:pt x="2691" y="501"/>
                      <a:pt x="2799" y="393"/>
                      <a:pt x="2799" y="251"/>
                    </a:cubicBezTo>
                    <a:cubicBezTo>
                      <a:pt x="2799" y="108"/>
                      <a:pt x="2691" y="1"/>
                      <a:pt x="25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;p2">
                <a:extLst>
                  <a:ext uri="{FF2B5EF4-FFF2-40B4-BE49-F238E27FC236}">
                    <a16:creationId xmlns:a16="http://schemas.microsoft.com/office/drawing/2014/main" xmlns="" id="{01FBD035-75A9-6657-BEF9-65869B232088}"/>
                  </a:ext>
                </a:extLst>
              </p:cNvPr>
              <p:cNvSpPr/>
              <p:nvPr/>
            </p:nvSpPr>
            <p:spPr>
              <a:xfrm>
                <a:off x="8703675" y="90717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50"/>
                    </a:cubicBezTo>
                    <a:cubicBezTo>
                      <a:pt x="1" y="393"/>
                      <a:pt x="108" y="500"/>
                      <a:pt x="251" y="500"/>
                    </a:cubicBezTo>
                    <a:lnTo>
                      <a:pt x="2549" y="500"/>
                    </a:lnTo>
                    <a:cubicBezTo>
                      <a:pt x="2691" y="500"/>
                      <a:pt x="2799" y="393"/>
                      <a:pt x="2799" y="250"/>
                    </a:cubicBezTo>
                    <a:cubicBezTo>
                      <a:pt x="2799" y="107"/>
                      <a:pt x="2691" y="0"/>
                      <a:pt x="2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9;p2">
              <a:extLst>
                <a:ext uri="{FF2B5EF4-FFF2-40B4-BE49-F238E27FC236}">
                  <a16:creationId xmlns:a16="http://schemas.microsoft.com/office/drawing/2014/main" xmlns="" id="{86372239-BF35-1F30-C176-3E07A5832E83}"/>
                </a:ext>
              </a:extLst>
            </p:cNvPr>
            <p:cNvGrpSpPr/>
            <p:nvPr/>
          </p:nvGrpSpPr>
          <p:grpSpPr>
            <a:xfrm>
              <a:off x="3505661" y="3296377"/>
              <a:ext cx="430885" cy="203666"/>
              <a:chOff x="8703675" y="886625"/>
              <a:chExt cx="69975" cy="33075"/>
            </a:xfrm>
            <a:solidFill>
              <a:srgbClr val="83B4DB"/>
            </a:solidFill>
          </p:grpSpPr>
          <p:sp>
            <p:nvSpPr>
              <p:cNvPr id="30" name="Google Shape;20;p2">
                <a:extLst>
                  <a:ext uri="{FF2B5EF4-FFF2-40B4-BE49-F238E27FC236}">
                    <a16:creationId xmlns:a16="http://schemas.microsoft.com/office/drawing/2014/main" xmlns="" id="{86BDEC63-17EA-2CF2-C3B3-342E9E9A4679}"/>
                  </a:ext>
                </a:extLst>
              </p:cNvPr>
              <p:cNvSpPr/>
              <p:nvPr/>
            </p:nvSpPr>
            <p:spPr>
              <a:xfrm>
                <a:off x="8703675" y="88662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51"/>
                    </a:cubicBezTo>
                    <a:cubicBezTo>
                      <a:pt x="1" y="393"/>
                      <a:pt x="108" y="501"/>
                      <a:pt x="251" y="501"/>
                    </a:cubicBezTo>
                    <a:lnTo>
                      <a:pt x="2549" y="501"/>
                    </a:lnTo>
                    <a:cubicBezTo>
                      <a:pt x="2691" y="501"/>
                      <a:pt x="2799" y="393"/>
                      <a:pt x="2799" y="251"/>
                    </a:cubicBezTo>
                    <a:cubicBezTo>
                      <a:pt x="2799" y="108"/>
                      <a:pt x="2691" y="1"/>
                      <a:pt x="25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;p2">
                <a:extLst>
                  <a:ext uri="{FF2B5EF4-FFF2-40B4-BE49-F238E27FC236}">
                    <a16:creationId xmlns:a16="http://schemas.microsoft.com/office/drawing/2014/main" xmlns="" id="{1C2EB01F-51E4-30EE-3890-5ED6FCC3A67F}"/>
                  </a:ext>
                </a:extLst>
              </p:cNvPr>
              <p:cNvSpPr/>
              <p:nvPr/>
            </p:nvSpPr>
            <p:spPr>
              <a:xfrm>
                <a:off x="8703675" y="907175"/>
                <a:ext cx="699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01" extrusionOk="0">
                    <a:moveTo>
                      <a:pt x="251" y="0"/>
                    </a:moveTo>
                    <a:cubicBezTo>
                      <a:pt x="108" y="0"/>
                      <a:pt x="1" y="107"/>
                      <a:pt x="1" y="250"/>
                    </a:cubicBezTo>
                    <a:cubicBezTo>
                      <a:pt x="1" y="393"/>
                      <a:pt x="108" y="500"/>
                      <a:pt x="251" y="500"/>
                    </a:cubicBezTo>
                    <a:lnTo>
                      <a:pt x="2549" y="500"/>
                    </a:lnTo>
                    <a:cubicBezTo>
                      <a:pt x="2691" y="500"/>
                      <a:pt x="2799" y="393"/>
                      <a:pt x="2799" y="250"/>
                    </a:cubicBezTo>
                    <a:cubicBezTo>
                      <a:pt x="2799" y="107"/>
                      <a:pt x="2691" y="0"/>
                      <a:pt x="2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751;p32">
              <a:extLst>
                <a:ext uri="{FF2B5EF4-FFF2-40B4-BE49-F238E27FC236}">
                  <a16:creationId xmlns:a16="http://schemas.microsoft.com/office/drawing/2014/main" xmlns="" id="{61044762-17C4-C09B-B059-E06C36D1AAEC}"/>
                </a:ext>
              </a:extLst>
            </p:cNvPr>
            <p:cNvGrpSpPr/>
            <p:nvPr/>
          </p:nvGrpSpPr>
          <p:grpSpPr>
            <a:xfrm>
              <a:off x="3789861" y="1296184"/>
              <a:ext cx="234762" cy="218290"/>
              <a:chOff x="8652775" y="883650"/>
              <a:chExt cx="38125" cy="35450"/>
            </a:xfrm>
            <a:solidFill>
              <a:srgbClr val="83B4DB"/>
            </a:solidFill>
          </p:grpSpPr>
          <p:sp>
            <p:nvSpPr>
              <p:cNvPr id="33" name="Google Shape;752;p32">
                <a:extLst>
                  <a:ext uri="{FF2B5EF4-FFF2-40B4-BE49-F238E27FC236}">
                    <a16:creationId xmlns:a16="http://schemas.microsoft.com/office/drawing/2014/main" xmlns="" id="{33E7C981-5397-B700-0CBF-08197CAD043E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53;p32">
                <a:extLst>
                  <a:ext uri="{FF2B5EF4-FFF2-40B4-BE49-F238E27FC236}">
                    <a16:creationId xmlns:a16="http://schemas.microsoft.com/office/drawing/2014/main" xmlns="" id="{47ECB902-0CFD-490A-51B6-FD4745449C1A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4;p32">
                <a:extLst>
                  <a:ext uri="{FF2B5EF4-FFF2-40B4-BE49-F238E27FC236}">
                    <a16:creationId xmlns:a16="http://schemas.microsoft.com/office/drawing/2014/main" xmlns="" id="{30773699-A891-476D-1287-73C10E787F6A}"/>
                  </a:ext>
                </a:extLst>
              </p:cNvPr>
              <p:cNvSpPr/>
              <p:nvPr/>
            </p:nvSpPr>
            <p:spPr>
              <a:xfrm>
                <a:off x="8652775" y="883650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cubicBezTo>
                      <a:pt x="1" y="441"/>
                      <a:pt x="132" y="560"/>
                      <a:pt x="286" y="560"/>
                    </a:cubicBezTo>
                    <a:cubicBezTo>
                      <a:pt x="441" y="560"/>
                      <a:pt x="560" y="441"/>
                      <a:pt x="560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5;p32">
                <a:extLst>
                  <a:ext uri="{FF2B5EF4-FFF2-40B4-BE49-F238E27FC236}">
                    <a16:creationId xmlns:a16="http://schemas.microsoft.com/office/drawing/2014/main" xmlns="" id="{61368090-AB55-D4D4-F6DF-9B7898B1B901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756;p32">
              <a:extLst>
                <a:ext uri="{FF2B5EF4-FFF2-40B4-BE49-F238E27FC236}">
                  <a16:creationId xmlns:a16="http://schemas.microsoft.com/office/drawing/2014/main" xmlns="" id="{0A6A3C5D-083D-18D5-EC0C-F27F95685DF9}"/>
                </a:ext>
              </a:extLst>
            </p:cNvPr>
            <p:cNvGrpSpPr/>
            <p:nvPr/>
          </p:nvGrpSpPr>
          <p:grpSpPr>
            <a:xfrm>
              <a:off x="2959222" y="3282480"/>
              <a:ext cx="234762" cy="218290"/>
              <a:chOff x="8652775" y="883650"/>
              <a:chExt cx="38125" cy="35450"/>
            </a:xfrm>
            <a:solidFill>
              <a:srgbClr val="83B4DB"/>
            </a:solidFill>
          </p:grpSpPr>
          <p:sp>
            <p:nvSpPr>
              <p:cNvPr id="52" name="Google Shape;757;p32">
                <a:extLst>
                  <a:ext uri="{FF2B5EF4-FFF2-40B4-BE49-F238E27FC236}">
                    <a16:creationId xmlns:a16="http://schemas.microsoft.com/office/drawing/2014/main" xmlns="" id="{51F97754-D08F-93CA-3820-824D10BDC7FA}"/>
                  </a:ext>
                </a:extLst>
              </p:cNvPr>
              <p:cNvSpPr/>
              <p:nvPr/>
            </p:nvSpPr>
            <p:spPr>
              <a:xfrm>
                <a:off x="8676900" y="883650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86"/>
                    </a:cubicBezTo>
                    <a:cubicBezTo>
                      <a:pt x="0" y="441"/>
                      <a:pt x="119" y="560"/>
                      <a:pt x="274" y="560"/>
                    </a:cubicBezTo>
                    <a:cubicBezTo>
                      <a:pt x="429" y="560"/>
                      <a:pt x="560" y="441"/>
                      <a:pt x="560" y="286"/>
                    </a:cubicBezTo>
                    <a:cubicBezTo>
                      <a:pt x="560" y="131"/>
                      <a:pt x="429" y="0"/>
                      <a:pt x="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58;p32">
                <a:extLst>
                  <a:ext uri="{FF2B5EF4-FFF2-40B4-BE49-F238E27FC236}">
                    <a16:creationId xmlns:a16="http://schemas.microsoft.com/office/drawing/2014/main" xmlns="" id="{6B605109-763A-1880-3869-D384C510377B}"/>
                  </a:ext>
                </a:extLst>
              </p:cNvPr>
              <p:cNvSpPr/>
              <p:nvPr/>
            </p:nvSpPr>
            <p:spPr>
              <a:xfrm>
                <a:off x="8676900" y="905075"/>
                <a:ext cx="140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61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29"/>
                      <a:pt x="119" y="560"/>
                      <a:pt x="274" y="560"/>
                    </a:cubicBezTo>
                    <a:cubicBezTo>
                      <a:pt x="429" y="560"/>
                      <a:pt x="560" y="429"/>
                      <a:pt x="560" y="275"/>
                    </a:cubicBezTo>
                    <a:cubicBezTo>
                      <a:pt x="560" y="120"/>
                      <a:pt x="429" y="1"/>
                      <a:pt x="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59;p32">
                <a:extLst>
                  <a:ext uri="{FF2B5EF4-FFF2-40B4-BE49-F238E27FC236}">
                    <a16:creationId xmlns:a16="http://schemas.microsoft.com/office/drawing/2014/main" xmlns="" id="{D648D901-354A-97B0-A415-E7DF1DF998CF}"/>
                  </a:ext>
                </a:extLst>
              </p:cNvPr>
              <p:cNvSpPr/>
              <p:nvPr/>
            </p:nvSpPr>
            <p:spPr>
              <a:xfrm>
                <a:off x="8652775" y="883650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cubicBezTo>
                      <a:pt x="1" y="441"/>
                      <a:pt x="132" y="560"/>
                      <a:pt x="286" y="560"/>
                    </a:cubicBezTo>
                    <a:cubicBezTo>
                      <a:pt x="441" y="560"/>
                      <a:pt x="560" y="441"/>
                      <a:pt x="560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0;p32">
                <a:extLst>
                  <a:ext uri="{FF2B5EF4-FFF2-40B4-BE49-F238E27FC236}">
                    <a16:creationId xmlns:a16="http://schemas.microsoft.com/office/drawing/2014/main" xmlns="" id="{39DC2A14-634F-AFC9-FDEC-6CAD9ED707BD}"/>
                  </a:ext>
                </a:extLst>
              </p:cNvPr>
              <p:cNvSpPr/>
              <p:nvPr/>
            </p:nvSpPr>
            <p:spPr>
              <a:xfrm>
                <a:off x="8652775" y="905075"/>
                <a:ext cx="140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1" extrusionOk="0">
                    <a:moveTo>
                      <a:pt x="286" y="1"/>
                    </a:moveTo>
                    <a:cubicBezTo>
                      <a:pt x="132" y="1"/>
                      <a:pt x="1" y="120"/>
                      <a:pt x="1" y="275"/>
                    </a:cubicBezTo>
                    <a:cubicBezTo>
                      <a:pt x="1" y="429"/>
                      <a:pt x="132" y="560"/>
                      <a:pt x="286" y="560"/>
                    </a:cubicBezTo>
                    <a:cubicBezTo>
                      <a:pt x="441" y="560"/>
                      <a:pt x="560" y="429"/>
                      <a:pt x="560" y="275"/>
                    </a:cubicBezTo>
                    <a:cubicBezTo>
                      <a:pt x="560" y="120"/>
                      <a:pt x="441" y="1"/>
                      <a:pt x="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xmlns="" id="{7857DDAD-AF97-3CF0-2D84-1670A2E89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2781" y="1559058"/>
              <a:ext cx="1504081" cy="1425246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EAAFE4B-2F95-3E77-67F8-685A6BCF4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375" y="2223101"/>
              <a:ext cx="2230947" cy="2350931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xmlns="" id="{5EFC31DA-0AA8-6F15-32B0-DC853A245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6495" y="3657129"/>
              <a:ext cx="1195024" cy="1159255"/>
            </a:xfrm>
            <a:prstGeom prst="rect">
              <a:avLst/>
            </a:prstGeom>
          </p:spPr>
        </p:pic>
      </p:grpSp>
      <p:sp>
        <p:nvSpPr>
          <p:cNvPr id="4" name="文本框 4">
            <a:extLst>
              <a:ext uri="{FF2B5EF4-FFF2-40B4-BE49-F238E27FC236}">
                <a16:creationId xmlns:a16="http://schemas.microsoft.com/office/drawing/2014/main" xmlns="" id="{F6D0FFDF-739D-FE21-9533-32F1115A49C9}"/>
              </a:ext>
            </a:extLst>
          </p:cNvPr>
          <p:cNvSpPr txBox="1"/>
          <p:nvPr/>
        </p:nvSpPr>
        <p:spPr>
          <a:xfrm>
            <a:off x="3408219" y="1296183"/>
            <a:ext cx="5689075" cy="330088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GB" sz="54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BÀI 9</a:t>
            </a:r>
          </a:p>
          <a:p>
            <a:pPr lvl="0" algn="ctr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BIẾN VÀ CÁCH DÙNG BIẾN</a:t>
            </a:r>
            <a:endParaRPr lang="en-US" altLang="en-GB" sz="9600" b="1" dirty="0">
              <a:solidFill>
                <a:schemeClr val="accent1">
                  <a:lumMod val="20000"/>
                  <a:lumOff val="80000"/>
                </a:schemeClr>
              </a:solidFill>
              <a:latin typeface="Stencil" panose="040409050D0802020404" pitchFamily="82" charset="0"/>
              <a:ea typeface="Franklin Gothic Demi" panose="020B0703020102020204" charset="0"/>
              <a:cs typeface="Franklin Gothic Demi" panose="020B0703020102020204" charset="0"/>
              <a:sym typeface="Franklin Gothic Demi" panose="020B07030201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B6F3D95-7AB5-3E5E-2CEA-1110A498702D}"/>
              </a:ext>
            </a:extLst>
          </p:cNvPr>
          <p:cNvSpPr/>
          <p:nvPr/>
        </p:nvSpPr>
        <p:spPr>
          <a:xfrm>
            <a:off x="0" y="2880994"/>
            <a:ext cx="9144000" cy="22625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2E26D2B-D95A-81AC-8B11-16B98B684AEB}"/>
              </a:ext>
            </a:extLst>
          </p:cNvPr>
          <p:cNvGrpSpPr/>
          <p:nvPr/>
        </p:nvGrpSpPr>
        <p:grpSpPr>
          <a:xfrm>
            <a:off x="1014003" y="1402764"/>
            <a:ext cx="2409371" cy="3013610"/>
            <a:chOff x="1223553" y="1374189"/>
            <a:chExt cx="2409371" cy="301361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13599643-C2AA-6F28-C15E-77B84D9CD405}"/>
                </a:ext>
              </a:extLst>
            </p:cNvPr>
            <p:cNvGrpSpPr/>
            <p:nvPr/>
          </p:nvGrpSpPr>
          <p:grpSpPr>
            <a:xfrm>
              <a:off x="1223553" y="1374189"/>
              <a:ext cx="2409371" cy="3013610"/>
              <a:chOff x="937803" y="1053565"/>
              <a:chExt cx="2409371" cy="3013610"/>
            </a:xfrm>
          </p:grpSpPr>
          <p:sp>
            <p:nvSpPr>
              <p:cNvPr id="6" name="Google Shape;353;p42">
                <a:extLst>
                  <a:ext uri="{FF2B5EF4-FFF2-40B4-BE49-F238E27FC236}">
                    <a16:creationId xmlns:a16="http://schemas.microsoft.com/office/drawing/2014/main" xmlns="" id="{140646B1-5BE5-A2B1-539C-BB9E5DB4101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37803" y="2861945"/>
                <a:ext cx="2409371" cy="120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lệnh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nhập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thông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tin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bàn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phím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kern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sẵn</a:t>
                </a:r>
                <a:r>
                  <a:rPr lang="en-US" sz="20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GB" sz="16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Franklin Gothic Demi" panose="020B0703020102020204" charset="0"/>
                  <a:sym typeface="Franklin Gothic Demi" panose="020B0703020102020204" charset="0"/>
                </a:endParaRPr>
              </a:p>
            </p:txBody>
          </p:sp>
          <p:sp>
            <p:nvSpPr>
              <p:cNvPr id="7" name="圆角矩形 0">
                <a:extLst>
                  <a:ext uri="{FF2B5EF4-FFF2-40B4-BE49-F238E27FC236}">
                    <a16:creationId xmlns:a16="http://schemas.microsoft.com/office/drawing/2014/main" xmlns="" id="{A6A615C8-E585-FB15-C346-49B12B78538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411605" y="1053565"/>
                <a:ext cx="1461770" cy="1384835"/>
              </a:xfrm>
              <a:prstGeom prst="roundRect">
                <a:avLst/>
              </a:prstGeom>
              <a:solidFill>
                <a:srgbClr val="83B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en-GB" sz="2800">
                  <a:solidFill>
                    <a:schemeClr val="accent6"/>
                  </a:solidFill>
                  <a:latin typeface="Stencil" panose="040409050D0802020404" pitchFamily="82" charset="0"/>
                  <a:ea typeface="思源黑体 CN Light" panose="020B0300000000000000" charset="-122"/>
                  <a:cs typeface="Franklin Gothic Demi Cond" panose="020B0706030402020204" charset="0"/>
                  <a:sym typeface="Franklin Gothic Demi" panose="020B0703020102020204" charset="0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F0532223-4E6C-5F41-543D-8A35DA84D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6050" y="1636237"/>
              <a:ext cx="964379" cy="935513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2D2E95FB-6D7E-6DE3-1F91-6764D025BCC1}"/>
              </a:ext>
            </a:extLst>
          </p:cNvPr>
          <p:cNvGrpSpPr/>
          <p:nvPr/>
        </p:nvGrpSpPr>
        <p:grpSpPr>
          <a:xfrm>
            <a:off x="6113689" y="1412893"/>
            <a:ext cx="2268267" cy="3003481"/>
            <a:chOff x="6113689" y="1412893"/>
            <a:chExt cx="2268267" cy="300348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21091BF0-D9AD-3222-B3F0-D9562C8C9A27}"/>
                </a:ext>
              </a:extLst>
            </p:cNvPr>
            <p:cNvGrpSpPr/>
            <p:nvPr/>
          </p:nvGrpSpPr>
          <p:grpSpPr>
            <a:xfrm>
              <a:off x="6113689" y="1412893"/>
              <a:ext cx="2268267" cy="3003481"/>
              <a:chOff x="1226729" y="1063694"/>
              <a:chExt cx="2268267" cy="3003481"/>
            </a:xfrm>
          </p:grpSpPr>
          <p:sp>
            <p:nvSpPr>
              <p:cNvPr id="24" name="Google Shape;353;p42">
                <a:extLst>
                  <a:ext uri="{FF2B5EF4-FFF2-40B4-BE49-F238E27FC236}">
                    <a16:creationId xmlns:a16="http://schemas.microsoft.com/office/drawing/2014/main" xmlns="" id="{7BAA8A49-22A9-B424-B8DA-E5351E35AA93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26729" y="2861945"/>
                <a:ext cx="2268267" cy="120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Sử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dụng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được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các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lệnh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thay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đổi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giá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trị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của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biến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.</a:t>
                </a:r>
                <a:endParaRPr lang="en-GB" sz="16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Franklin Gothic Demi" panose="020B0703020102020204" charset="0"/>
                  <a:sym typeface="Franklin Gothic Demi" panose="020B0703020102020204" charset="0"/>
                </a:endParaRPr>
              </a:p>
            </p:txBody>
          </p:sp>
          <p:sp>
            <p:nvSpPr>
              <p:cNvPr id="40" name="圆角矩形 0">
                <a:extLst>
                  <a:ext uri="{FF2B5EF4-FFF2-40B4-BE49-F238E27FC236}">
                    <a16:creationId xmlns:a16="http://schemas.microsoft.com/office/drawing/2014/main" xmlns="" id="{B9A901BD-7269-6D6C-B3F4-4A3EB380538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498691" y="1063694"/>
                <a:ext cx="1461770" cy="1384835"/>
              </a:xfrm>
              <a:prstGeom prst="roundRect">
                <a:avLst/>
              </a:prstGeom>
              <a:solidFill>
                <a:srgbClr val="83B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en-GB" sz="2800">
                  <a:solidFill>
                    <a:schemeClr val="accent6"/>
                  </a:solidFill>
                  <a:latin typeface="Stencil" panose="040409050D0802020404" pitchFamily="82" charset="0"/>
                  <a:ea typeface="思源黑体 CN Light" panose="020B0300000000000000" charset="-122"/>
                  <a:cs typeface="Franklin Gothic Demi Cond" panose="020B0706030402020204" charset="0"/>
                  <a:sym typeface="Franklin Gothic Demi" panose="020B0703020102020204" charset="0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5A2375A7-148B-3D16-75AE-F3527E7DA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9996" y="1617988"/>
              <a:ext cx="996199" cy="943984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C1A04AAE-F566-0B68-3825-C7AFEEB0DF58}"/>
              </a:ext>
            </a:extLst>
          </p:cNvPr>
          <p:cNvGrpSpPr/>
          <p:nvPr/>
        </p:nvGrpSpPr>
        <p:grpSpPr>
          <a:xfrm>
            <a:off x="3576341" y="1402764"/>
            <a:ext cx="2268267" cy="3013610"/>
            <a:chOff x="3576341" y="1402764"/>
            <a:chExt cx="2268267" cy="301361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A2DBBF8C-1E97-52B4-D6B7-FBC7AAC6F473}"/>
                </a:ext>
              </a:extLst>
            </p:cNvPr>
            <p:cNvGrpSpPr/>
            <p:nvPr/>
          </p:nvGrpSpPr>
          <p:grpSpPr>
            <a:xfrm>
              <a:off x="3576341" y="1402764"/>
              <a:ext cx="2268267" cy="3013610"/>
              <a:chOff x="1094761" y="1053565"/>
              <a:chExt cx="2268267" cy="3013610"/>
            </a:xfrm>
          </p:grpSpPr>
          <p:sp>
            <p:nvSpPr>
              <p:cNvPr id="18" name="Google Shape;353;p42">
                <a:extLst>
                  <a:ext uri="{FF2B5EF4-FFF2-40B4-BE49-F238E27FC236}">
                    <a16:creationId xmlns:a16="http://schemas.microsoft.com/office/drawing/2014/main" xmlns="" id="{4B91FA03-518D-4318-F003-2921CCFCFF16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094761" y="2861945"/>
                <a:ext cx="2268267" cy="120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M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defRPr>
                </a:lvl9pPr>
              </a:lstStyle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Thực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hiện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được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các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bước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để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tạo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biến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của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người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dùng</a:t>
                </a:r>
                <a:r>
                  <a:rPr lang="en-US" sz="20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nionPro-Regular"/>
                  </a:rPr>
                  <a:t>.</a:t>
                </a:r>
                <a:endParaRPr lang="en-GB" sz="16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Franklin Gothic Demi" panose="020B0703020102020204" charset="0"/>
                  <a:sym typeface="Franklin Gothic Demi" panose="020B0703020102020204" charset="0"/>
                </a:endParaRPr>
              </a:p>
            </p:txBody>
          </p:sp>
          <p:sp>
            <p:nvSpPr>
              <p:cNvPr id="19" name="圆角矩形 0">
                <a:extLst>
                  <a:ext uri="{FF2B5EF4-FFF2-40B4-BE49-F238E27FC236}">
                    <a16:creationId xmlns:a16="http://schemas.microsoft.com/office/drawing/2014/main" xmlns="" id="{DEB11BD8-8EA3-C99E-FDFF-CF59D5046E38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411605" y="1053565"/>
                <a:ext cx="1461770" cy="1384835"/>
              </a:xfrm>
              <a:prstGeom prst="roundRect">
                <a:avLst/>
              </a:prstGeom>
              <a:solidFill>
                <a:srgbClr val="83B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en-GB" sz="2800">
                  <a:solidFill>
                    <a:schemeClr val="accent6"/>
                  </a:solidFill>
                  <a:latin typeface="Stencil" panose="040409050D0802020404" pitchFamily="82" charset="0"/>
                  <a:ea typeface="思源黑体 CN Light" panose="020B0300000000000000" charset="-122"/>
                  <a:cs typeface="Franklin Gothic Demi Cond" panose="020B0706030402020204" charset="0"/>
                  <a:sym typeface="Franklin Gothic Demi" panose="020B0703020102020204" charset="0"/>
                </a:endParaRPr>
              </a:p>
            </p:txBody>
          </p:sp>
        </p:grp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B3848745-937A-A270-7868-EF585908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92911" y="1535456"/>
              <a:ext cx="1062317" cy="1119450"/>
            </a:xfrm>
            <a:prstGeom prst="rect">
              <a:avLst/>
            </a:prstGeom>
          </p:spPr>
        </p:pic>
      </p:grpSp>
      <p:pic>
        <p:nvPicPr>
          <p:cNvPr id="3" name="Picture 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BB2C7D57-D062-4750-B9C8-C87F8C2A36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2193" y="399903"/>
            <a:ext cx="4564035" cy="685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8DB9E1-6FB9-F1E6-0630-447BDB15F2D5}"/>
              </a:ext>
            </a:extLst>
          </p:cNvPr>
          <p:cNvSpPr txBox="1"/>
          <p:nvPr/>
        </p:nvSpPr>
        <p:spPr>
          <a:xfrm>
            <a:off x="2700879" y="243557"/>
            <a:ext cx="496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588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B298AE4-0D36-5DFC-8E3E-97F1041F3FC4}"/>
              </a:ext>
            </a:extLst>
          </p:cNvPr>
          <p:cNvSpPr/>
          <p:nvPr/>
        </p:nvSpPr>
        <p:spPr>
          <a:xfrm>
            <a:off x="387804" y="327116"/>
            <a:ext cx="5250996" cy="4489269"/>
          </a:xfrm>
          <a:prstGeom prst="roundRect">
            <a:avLst>
              <a:gd name="adj" fmla="val 5750"/>
            </a:avLst>
          </a:prstGeom>
          <a:solidFill>
            <a:srgbClr val="516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34856D2-7F51-8CA9-2E6C-2F6E55296D72}"/>
              </a:ext>
            </a:extLst>
          </p:cNvPr>
          <p:cNvSpPr txBox="1"/>
          <p:nvPr/>
        </p:nvSpPr>
        <p:spPr>
          <a:xfrm>
            <a:off x="549405" y="1023476"/>
            <a:ext cx="4745677" cy="243411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01</a:t>
            </a:r>
          </a:p>
          <a:p>
            <a:pPr lvl="0">
              <a:lnSpc>
                <a:spcPct val="90000"/>
              </a:lnSpc>
            </a:pPr>
            <a:r>
              <a:rPr lang="en-US" altLang="en-GB" sz="6000" dirty="0">
                <a:solidFill>
                  <a:schemeClr val="accent6"/>
                </a:solidFill>
                <a:latin typeface="Stencil" panose="040409050D0802020404" pitchFamily="82" charset="0"/>
                <a:ea typeface="Franklin Gothic Demi" panose="020B0703020102020204" charset="0"/>
                <a:cs typeface="Franklin Gothic Demi" panose="020B0703020102020204" charset="0"/>
                <a:sym typeface="Franklin Gothic Demi" panose="020B0703020102020204" charset="0"/>
              </a:rPr>
              <a:t>CÁCH DÙNG BIẾN CÓ SẴN</a:t>
            </a:r>
          </a:p>
        </p:txBody>
      </p:sp>
      <p:sp>
        <p:nvSpPr>
          <p:cNvPr id="13" name="圆角矩形 27">
            <a:extLst>
              <a:ext uri="{FF2B5EF4-FFF2-40B4-BE49-F238E27FC236}">
                <a16:creationId xmlns:a16="http://schemas.microsoft.com/office/drawing/2014/main" xmlns="" id="{3DACEF97-2A24-1AEB-BE71-D46B2C79D2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1521" y="3461185"/>
            <a:ext cx="4249104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endParaRPr lang="en-GB" altLang="en-US" sz="1600" dirty="0">
              <a:solidFill>
                <a:schemeClr val="accent6"/>
              </a:solidFill>
              <a:latin typeface="思源黑体 CN Light" panose="020B0300000000000000" charset="-122"/>
              <a:ea typeface="思源黑体 CN Light" panose="020B0300000000000000" charset="-122"/>
              <a:cs typeface="Franklin Gothic Demi" panose="020B0703020102020204" charset="0"/>
              <a:sym typeface="Franklin Gothic Demi" panose="020B070302010202020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D72509E-841E-7252-B34C-94FF6B1235BF}"/>
              </a:ext>
            </a:extLst>
          </p:cNvPr>
          <p:cNvGrpSpPr/>
          <p:nvPr/>
        </p:nvGrpSpPr>
        <p:grpSpPr>
          <a:xfrm>
            <a:off x="885825" y="4148955"/>
            <a:ext cx="1657350" cy="45719"/>
            <a:chOff x="885825" y="4485338"/>
            <a:chExt cx="1657350" cy="457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7BFBD4D-E04E-4477-6266-330E06C357D1}"/>
                </a:ext>
              </a:extLst>
            </p:cNvPr>
            <p:cNvSpPr/>
            <p:nvPr/>
          </p:nvSpPr>
          <p:spPr>
            <a:xfrm>
              <a:off x="88582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F7CE186-8531-E186-0948-40F116EDA6EB}"/>
                </a:ext>
              </a:extLst>
            </p:cNvPr>
            <p:cNvSpPr/>
            <p:nvPr/>
          </p:nvSpPr>
          <p:spPr>
            <a:xfrm>
              <a:off x="1466850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7C49A83F-CD33-6F86-D706-0A93FC6C88F7}"/>
                </a:ext>
              </a:extLst>
            </p:cNvPr>
            <p:cNvSpPr/>
            <p:nvPr/>
          </p:nvSpPr>
          <p:spPr>
            <a:xfrm>
              <a:off x="2047875" y="4485338"/>
              <a:ext cx="495300" cy="45719"/>
            </a:xfrm>
            <a:prstGeom prst="roundRect">
              <a:avLst>
                <a:gd name="adj" fmla="val 50000"/>
              </a:avLst>
            </a:prstGeom>
            <a:solidFill>
              <a:srgbClr val="83B4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F00DA4-301D-85EB-F9D0-3CD96B7E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446" y="396390"/>
            <a:ext cx="1944141" cy="1885949"/>
          </a:xfrm>
          <a:prstGeom prst="rect">
            <a:avLst/>
          </a:prstGeom>
        </p:spPr>
      </p:pic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xmlns="" id="{BD0AB4A9-2865-3937-D50B-25F4A09A7EA6}"/>
              </a:ext>
            </a:extLst>
          </p:cNvPr>
          <p:cNvGrpSpPr/>
          <p:nvPr/>
        </p:nvGrpSpPr>
        <p:grpSpPr>
          <a:xfrm>
            <a:off x="8156666" y="327116"/>
            <a:ext cx="768173" cy="588522"/>
            <a:chOff x="8650400" y="824125"/>
            <a:chExt cx="124750" cy="95575"/>
          </a:xfrm>
          <a:solidFill>
            <a:srgbClr val="83B4DB"/>
          </a:solidFill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xmlns="" id="{21A521EF-FA54-2FBB-A189-619780655880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xmlns="" id="{1D8EB3E9-D464-BFBF-AFF1-8DBA4899193E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;p2">
              <a:extLst>
                <a:ext uri="{FF2B5EF4-FFF2-40B4-BE49-F238E27FC236}">
                  <a16:creationId xmlns:a16="http://schemas.microsoft.com/office/drawing/2014/main" xmlns="" id="{7E8D206E-8363-02D3-EF48-CC9BEBDABC33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;p2">
              <a:extLst>
                <a:ext uri="{FF2B5EF4-FFF2-40B4-BE49-F238E27FC236}">
                  <a16:creationId xmlns:a16="http://schemas.microsoft.com/office/drawing/2014/main" xmlns="" id="{BFE46589-605D-FF17-1B92-B9F011C4DF28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;p2">
              <a:extLst>
                <a:ext uri="{FF2B5EF4-FFF2-40B4-BE49-F238E27FC236}">
                  <a16:creationId xmlns:a16="http://schemas.microsoft.com/office/drawing/2014/main" xmlns="" id="{45870A46-08A8-EDE9-69AD-D76D61E57558}"/>
                </a:ext>
              </a:extLst>
            </p:cNvPr>
            <p:cNvSpPr/>
            <p:nvPr/>
          </p:nvSpPr>
          <p:spPr>
            <a:xfrm>
              <a:off x="8650400" y="824125"/>
              <a:ext cx="124750" cy="40800"/>
            </a:xfrm>
            <a:custGeom>
              <a:avLst/>
              <a:gdLst/>
              <a:ahLst/>
              <a:cxnLst/>
              <a:rect l="l" t="t" r="r" b="b"/>
              <a:pathLst>
                <a:path w="4990" h="1632" extrusionOk="0">
                  <a:moveTo>
                    <a:pt x="405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1227"/>
                  </a:lnTo>
                  <a:cubicBezTo>
                    <a:pt x="0" y="1453"/>
                    <a:pt x="179" y="1631"/>
                    <a:pt x="405" y="1631"/>
                  </a:cubicBezTo>
                  <a:lnTo>
                    <a:pt x="4584" y="1631"/>
                  </a:lnTo>
                  <a:cubicBezTo>
                    <a:pt x="4811" y="1631"/>
                    <a:pt x="4989" y="1453"/>
                    <a:pt x="4989" y="1227"/>
                  </a:cubicBezTo>
                  <a:lnTo>
                    <a:pt x="4989" y="417"/>
                  </a:lnTo>
                  <a:cubicBezTo>
                    <a:pt x="4989" y="191"/>
                    <a:pt x="4811" y="0"/>
                    <a:pt x="4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;p2">
              <a:extLst>
                <a:ext uri="{FF2B5EF4-FFF2-40B4-BE49-F238E27FC236}">
                  <a16:creationId xmlns:a16="http://schemas.microsoft.com/office/drawing/2014/main" xmlns="" id="{B71C4A51-3140-DE73-097E-0FCB4919F53B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;p2">
              <a:extLst>
                <a:ext uri="{FF2B5EF4-FFF2-40B4-BE49-F238E27FC236}">
                  <a16:creationId xmlns:a16="http://schemas.microsoft.com/office/drawing/2014/main" xmlns="" id="{01FBD035-75A9-6657-BEF9-65869B232088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9;p2">
            <a:extLst>
              <a:ext uri="{FF2B5EF4-FFF2-40B4-BE49-F238E27FC236}">
                <a16:creationId xmlns:a16="http://schemas.microsoft.com/office/drawing/2014/main" xmlns="" id="{86372239-BF35-1F30-C176-3E07A5832E83}"/>
              </a:ext>
            </a:extLst>
          </p:cNvPr>
          <p:cNvGrpSpPr/>
          <p:nvPr/>
        </p:nvGrpSpPr>
        <p:grpSpPr>
          <a:xfrm>
            <a:off x="8325311" y="3296377"/>
            <a:ext cx="430885" cy="203666"/>
            <a:chOff x="8703675" y="886625"/>
            <a:chExt cx="69975" cy="33075"/>
          </a:xfrm>
          <a:solidFill>
            <a:srgbClr val="83B4DB"/>
          </a:solidFill>
        </p:grpSpPr>
        <p:sp>
          <p:nvSpPr>
            <p:cNvPr id="30" name="Google Shape;20;p2">
              <a:extLst>
                <a:ext uri="{FF2B5EF4-FFF2-40B4-BE49-F238E27FC236}">
                  <a16:creationId xmlns:a16="http://schemas.microsoft.com/office/drawing/2014/main" xmlns="" id="{86BDEC63-17EA-2CF2-C3B3-342E9E9A4679}"/>
                </a:ext>
              </a:extLst>
            </p:cNvPr>
            <p:cNvSpPr/>
            <p:nvPr/>
          </p:nvSpPr>
          <p:spPr>
            <a:xfrm>
              <a:off x="8703675" y="88662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393"/>
                    <a:pt x="108" y="501"/>
                    <a:pt x="251" y="501"/>
                  </a:cubicBezTo>
                  <a:lnTo>
                    <a:pt x="2549" y="501"/>
                  </a:lnTo>
                  <a:cubicBezTo>
                    <a:pt x="2691" y="501"/>
                    <a:pt x="2799" y="393"/>
                    <a:pt x="2799" y="251"/>
                  </a:cubicBezTo>
                  <a:cubicBezTo>
                    <a:pt x="2799" y="108"/>
                    <a:pt x="2691" y="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>
              <a:extLst>
                <a:ext uri="{FF2B5EF4-FFF2-40B4-BE49-F238E27FC236}">
                  <a16:creationId xmlns:a16="http://schemas.microsoft.com/office/drawing/2014/main" xmlns="" id="{1C2EB01F-51E4-30EE-3890-5ED6FCC3A67F}"/>
                </a:ext>
              </a:extLst>
            </p:cNvPr>
            <p:cNvSpPr/>
            <p:nvPr/>
          </p:nvSpPr>
          <p:spPr>
            <a:xfrm>
              <a:off x="8703675" y="907175"/>
              <a:ext cx="69975" cy="12525"/>
            </a:xfrm>
            <a:custGeom>
              <a:avLst/>
              <a:gdLst/>
              <a:ahLst/>
              <a:cxnLst/>
              <a:rect l="l" t="t" r="r" b="b"/>
              <a:pathLst>
                <a:path w="2799" h="501" extrusionOk="0">
                  <a:moveTo>
                    <a:pt x="251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lnTo>
                    <a:pt x="2549" y="500"/>
                  </a:lnTo>
                  <a:cubicBezTo>
                    <a:pt x="2691" y="500"/>
                    <a:pt x="2799" y="393"/>
                    <a:pt x="2799" y="250"/>
                  </a:cubicBezTo>
                  <a:cubicBezTo>
                    <a:pt x="2799" y="107"/>
                    <a:pt x="2691" y="0"/>
                    <a:pt x="2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51;p32">
            <a:extLst>
              <a:ext uri="{FF2B5EF4-FFF2-40B4-BE49-F238E27FC236}">
                <a16:creationId xmlns:a16="http://schemas.microsoft.com/office/drawing/2014/main" xmlns="" id="{61044762-17C4-C09B-B059-E06C36D1AAEC}"/>
              </a:ext>
            </a:extLst>
          </p:cNvPr>
          <p:cNvGrpSpPr/>
          <p:nvPr/>
        </p:nvGrpSpPr>
        <p:grpSpPr>
          <a:xfrm>
            <a:off x="8609511" y="1296184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33" name="Google Shape;752;p32">
              <a:extLst>
                <a:ext uri="{FF2B5EF4-FFF2-40B4-BE49-F238E27FC236}">
                  <a16:creationId xmlns:a16="http://schemas.microsoft.com/office/drawing/2014/main" xmlns="" id="{33E7C981-5397-B700-0CBF-08197CAD043E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47ECB902-0CFD-490A-51B6-FD4745449C1A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4;p32">
              <a:extLst>
                <a:ext uri="{FF2B5EF4-FFF2-40B4-BE49-F238E27FC236}">
                  <a16:creationId xmlns:a16="http://schemas.microsoft.com/office/drawing/2014/main" xmlns="" id="{30773699-A891-476D-1287-73C10E787F6A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5;p32">
              <a:extLst>
                <a:ext uri="{FF2B5EF4-FFF2-40B4-BE49-F238E27FC236}">
                  <a16:creationId xmlns:a16="http://schemas.microsoft.com/office/drawing/2014/main" xmlns="" id="{61368090-AB55-D4D4-F6DF-9B7898B1B901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56;p32">
            <a:extLst>
              <a:ext uri="{FF2B5EF4-FFF2-40B4-BE49-F238E27FC236}">
                <a16:creationId xmlns:a16="http://schemas.microsoft.com/office/drawing/2014/main" xmlns="" id="{0A6A3C5D-083D-18D5-EC0C-F27F95685DF9}"/>
              </a:ext>
            </a:extLst>
          </p:cNvPr>
          <p:cNvGrpSpPr/>
          <p:nvPr/>
        </p:nvGrpSpPr>
        <p:grpSpPr>
          <a:xfrm>
            <a:off x="7778872" y="3282480"/>
            <a:ext cx="234762" cy="218290"/>
            <a:chOff x="8652775" y="883650"/>
            <a:chExt cx="38125" cy="35450"/>
          </a:xfrm>
          <a:solidFill>
            <a:srgbClr val="83B4DB"/>
          </a:solidFill>
        </p:grpSpPr>
        <p:sp>
          <p:nvSpPr>
            <p:cNvPr id="52" name="Google Shape;757;p32">
              <a:extLst>
                <a:ext uri="{FF2B5EF4-FFF2-40B4-BE49-F238E27FC236}">
                  <a16:creationId xmlns:a16="http://schemas.microsoft.com/office/drawing/2014/main" xmlns="" id="{51F97754-D08F-93CA-3820-824D10BDC7FA}"/>
                </a:ext>
              </a:extLst>
            </p:cNvPr>
            <p:cNvSpPr/>
            <p:nvPr/>
          </p:nvSpPr>
          <p:spPr>
            <a:xfrm>
              <a:off x="8676900" y="883650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0"/>
                  </a:moveTo>
                  <a:cubicBezTo>
                    <a:pt x="119" y="0"/>
                    <a:pt x="0" y="131"/>
                    <a:pt x="0" y="286"/>
                  </a:cubicBezTo>
                  <a:cubicBezTo>
                    <a:pt x="0" y="441"/>
                    <a:pt x="119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2">
              <a:extLst>
                <a:ext uri="{FF2B5EF4-FFF2-40B4-BE49-F238E27FC236}">
                  <a16:creationId xmlns:a16="http://schemas.microsoft.com/office/drawing/2014/main" xmlns="" id="{6B605109-763A-1880-3869-D384C510377B}"/>
                </a:ext>
              </a:extLst>
            </p:cNvPr>
            <p:cNvSpPr/>
            <p:nvPr/>
          </p:nvSpPr>
          <p:spPr>
            <a:xfrm>
              <a:off x="8676900" y="905075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29"/>
                    <a:pt x="119" y="560"/>
                    <a:pt x="274" y="560"/>
                  </a:cubicBezTo>
                  <a:cubicBezTo>
                    <a:pt x="429" y="560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9;p32">
              <a:extLst>
                <a:ext uri="{FF2B5EF4-FFF2-40B4-BE49-F238E27FC236}">
                  <a16:creationId xmlns:a16="http://schemas.microsoft.com/office/drawing/2014/main" xmlns="" id="{D648D901-354A-97B0-A415-E7DF1DF998CF}"/>
                </a:ext>
              </a:extLst>
            </p:cNvPr>
            <p:cNvSpPr/>
            <p:nvPr/>
          </p:nvSpPr>
          <p:spPr>
            <a:xfrm>
              <a:off x="8652775" y="88365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60"/>
                    <a:pt x="286" y="560"/>
                  </a:cubicBezTo>
                  <a:cubicBezTo>
                    <a:pt x="441" y="560"/>
                    <a:pt x="560" y="441"/>
                    <a:pt x="560" y="286"/>
                  </a:cubicBezTo>
                  <a:cubicBezTo>
                    <a:pt x="560" y="131"/>
                    <a:pt x="441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32">
              <a:extLst>
                <a:ext uri="{FF2B5EF4-FFF2-40B4-BE49-F238E27FC236}">
                  <a16:creationId xmlns:a16="http://schemas.microsoft.com/office/drawing/2014/main" xmlns="" id="{39DC2A14-634F-AFC9-FDEC-6CAD9ED707BD}"/>
                </a:ext>
              </a:extLst>
            </p:cNvPr>
            <p:cNvSpPr/>
            <p:nvPr/>
          </p:nvSpPr>
          <p:spPr>
            <a:xfrm>
              <a:off x="8652775" y="905075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6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29"/>
                    <a:pt x="132" y="560"/>
                    <a:pt x="286" y="560"/>
                  </a:cubicBezTo>
                  <a:cubicBezTo>
                    <a:pt x="441" y="560"/>
                    <a:pt x="560" y="429"/>
                    <a:pt x="560" y="275"/>
                  </a:cubicBezTo>
                  <a:cubicBezTo>
                    <a:pt x="560" y="120"/>
                    <a:pt x="44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7857DDAD-AF97-3CF0-2D84-1670A2E89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431" y="1559058"/>
            <a:ext cx="1504081" cy="14252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7EAAFE4B-2F95-3E77-67F8-685A6BCF4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248" y="2373896"/>
            <a:ext cx="2230947" cy="23509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5EFC31DA-0AA8-6F15-32B0-DC853A24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145" y="3657129"/>
            <a:ext cx="1195024" cy="1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960A5441-E8BC-D602-C945-883948C9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71" y="290782"/>
            <a:ext cx="4507199" cy="685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1BFE48-9C89-5E73-2B55-43691EFE984F}"/>
              </a:ext>
            </a:extLst>
          </p:cNvPr>
          <p:cNvSpPr txBox="1"/>
          <p:nvPr/>
        </p:nvSpPr>
        <p:spPr>
          <a:xfrm>
            <a:off x="3410857" y="90727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E6CB5-60A2-93FB-00C0-C23AC56AE40F}"/>
              </a:ext>
            </a:extLst>
          </p:cNvPr>
          <p:cNvSpPr txBox="1"/>
          <p:nvPr/>
        </p:nvSpPr>
        <p:spPr>
          <a:xfrm>
            <a:off x="1135228" y="537003"/>
            <a:ext cx="227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Quan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1</a:t>
            </a:r>
          </a:p>
        </p:txBody>
      </p:sp>
      <p:pic>
        <p:nvPicPr>
          <p:cNvPr id="7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xmlns="" id="{A44519D1-BA1D-B8BD-8641-B656A577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0" y="1043031"/>
            <a:ext cx="7982859" cy="3187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409CE7-71B8-135A-D753-6D2E48960F7A}"/>
              </a:ext>
            </a:extLst>
          </p:cNvPr>
          <p:cNvSpPr txBox="1"/>
          <p:nvPr/>
        </p:nvSpPr>
        <p:spPr>
          <a:xfrm>
            <a:off x="653144" y="4513943"/>
            <a:ext cx="684348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                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</p:txBody>
      </p:sp>
      <p:pic>
        <p:nvPicPr>
          <p:cNvPr id="10" name="Picture 9" descr="A blue rectangle with white text&#10;&#10;Description automatically generated">
            <a:extLst>
              <a:ext uri="{FF2B5EF4-FFF2-40B4-BE49-F238E27FC236}">
                <a16:creationId xmlns:a16="http://schemas.microsoft.com/office/drawing/2014/main" xmlns="" id="{298CEC76-84E1-096E-68BD-216131989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368" y="4513943"/>
            <a:ext cx="764804" cy="307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915063EE-873A-D631-1610-3AE841A0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99" y="349202"/>
            <a:ext cx="4630571" cy="685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538904-4362-FBE8-B642-83BA2D027A2A}"/>
              </a:ext>
            </a:extLst>
          </p:cNvPr>
          <p:cNvSpPr txBox="1"/>
          <p:nvPr/>
        </p:nvSpPr>
        <p:spPr>
          <a:xfrm>
            <a:off x="3410857" y="90727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41AAB8-6ECA-0DC5-268B-13F8483515A9}"/>
              </a:ext>
            </a:extLst>
          </p:cNvPr>
          <p:cNvSpPr txBox="1"/>
          <p:nvPr/>
        </p:nvSpPr>
        <p:spPr>
          <a:xfrm>
            <a:off x="534957" y="490837"/>
            <a:ext cx="807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Em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Gọi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. Khi </a:t>
            </a:r>
            <a:r>
              <a:rPr lang="en-US" sz="1800" dirty="0" err="1"/>
              <a:t>chạy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,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Mèo</a:t>
            </a:r>
            <a:r>
              <a:rPr lang="en-US" sz="1800" dirty="0"/>
              <a:t> </a:t>
            </a:r>
            <a:r>
              <a:rPr lang="en-US" sz="1800" dirty="0" err="1"/>
              <a:t>hỏi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. Sau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mình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bàn</a:t>
            </a:r>
            <a:r>
              <a:rPr lang="en-US" sz="1800" dirty="0"/>
              <a:t> </a:t>
            </a:r>
            <a:r>
              <a:rPr lang="en-US" sz="1800" dirty="0" err="1"/>
              <a:t>phím</a:t>
            </a:r>
            <a:r>
              <a:rPr lang="en-US" sz="1800" dirty="0"/>
              <a:t>, </a:t>
            </a:r>
            <a:r>
              <a:rPr lang="en-US" sz="1800" dirty="0" err="1"/>
              <a:t>Mèo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gọi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.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32C7A9CA-828F-DBD3-F510-EDD84D92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43" y="1176732"/>
            <a:ext cx="8135258" cy="371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5599919-1ab9-4342-8d4b-1e98c5caec1a"/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434343"/>
      </a:dk1>
      <a:lt1>
        <a:srgbClr val="F3EDE3"/>
      </a:lt1>
      <a:dk2>
        <a:srgbClr val="91A1B0"/>
      </a:dk2>
      <a:lt2>
        <a:srgbClr val="CED4D7"/>
      </a:lt2>
      <a:accent1>
        <a:srgbClr val="ADB9C4"/>
      </a:accent1>
      <a:accent2>
        <a:srgbClr val="5D7F9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Franklin Gothic Demi"/>
        <a:font script="Hebr" typeface="Franklin Gothic Demi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Franklin Gothic Demi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Franklin Gothic Demi"/>
        <a:font script="Hebr" typeface="Franklin Gothic Demi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Franklin Gothic Demi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Franklin Gothic Demi"/>
        <a:font script="Hebr" typeface="Franklin Gothic Demi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Franklin Gothic Demi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429</Words>
  <Application>Microsoft Office PowerPoint</Application>
  <PresentationFormat>On-screen Show (16:9)</PresentationFormat>
  <Paragraphs>46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Bebas Neue</vt:lpstr>
      <vt:lpstr>DM Sans</vt:lpstr>
      <vt:lpstr>Franklin Gothic Demi</vt:lpstr>
      <vt:lpstr>Franklin Gothic Demi Cond</vt:lpstr>
      <vt:lpstr>MinionPro-Regular</vt:lpstr>
      <vt:lpstr>Stencil</vt:lpstr>
      <vt:lpstr>Syne ExtraBold</vt:lpstr>
      <vt:lpstr>Times New Roman</vt:lpstr>
      <vt:lpstr>TsangerYuMo W04</vt:lpstr>
      <vt:lpstr>思源黑体 CN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THERMOREGULATION</dc:title>
  <dc:creator>Administrator</dc:creator>
  <cp:lastModifiedBy>hnc2006</cp:lastModifiedBy>
  <cp:revision>58</cp:revision>
  <dcterms:created xsi:type="dcterms:W3CDTF">2023-02-23T10:07:00Z</dcterms:created>
  <dcterms:modified xsi:type="dcterms:W3CDTF">2024-07-29T14:16:29Z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A159D0F6E0B64A8887EFCF0A0B48AEBD</vt:lpwstr>
  </property>
  <property fmtid="{D5CDD505-2E9C-101B-9397-08002B2CF9AE}" pid="3" name="KSOProductBuildVer">
    <vt:lpwstr>2052-11.1.0.14309</vt:lpwstr>
  </property>
</Properties>
</file>