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7104063" cy="10234613"/>
  <p:embeddedFontLst>
    <p:embeddedFont>
      <p:font typeface="ADLaM Display" panose="020B0604020202020204" charset="0"/>
      <p:regular r:id="rId25"/>
    </p:embeddedFont>
    <p:embeddedFont>
      <p:font typeface="Lato" panose="020F0502020204030203" pitchFamily="34" charset="0"/>
      <p:regular r:id="rId26"/>
      <p:bold r:id="rId27"/>
    </p:embeddedFont>
    <p:embeddedFont>
      <p:font typeface="Algerian" panose="04020705040A02060702" pitchFamily="82" charset="0"/>
      <p:regular r:id="rId28"/>
    </p:embeddedFont>
    <p:embeddedFont>
      <p:font typeface="Abril Fatface" panose="020B0604020202020204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hkVJunLnvN4FZbSaMIdwFQBTjT0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163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4313" y="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850"/>
            <a:ext cx="3078163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  <p:extLst>
      <p:ext uri="{BB962C8B-B14F-4D97-AF65-F5344CB8AC3E}">
        <p14:creationId xmlns:p14="http://schemas.microsoft.com/office/powerpoint/2010/main" val="25723385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:notes"/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999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0:notes"/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0625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1:notes"/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4919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2:notes"/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604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3:notes"/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2523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4:notes"/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8503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5:notes"/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45977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6:notes"/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0167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7:notes"/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4121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8:notes"/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13878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9:notes"/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0602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2:notes"/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Anh chị click vào màn hình để ra link youtube nhé!</a:t>
            </a:r>
            <a:endParaRPr/>
          </a:p>
        </p:txBody>
      </p:sp>
      <p:sp>
        <p:nvSpPr>
          <p:cNvPr id="296" name="Google Shape;296;p2:notes"/>
          <p:cNvSpPr txBox="1">
            <a:spLocks noGrp="1"/>
          </p:cNvSpPr>
          <p:nvPr>
            <p:ph type="sldNum" idx="12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68386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0:notes"/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99461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1:notes"/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45112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2:notes"/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510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:notes"/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5421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:notes"/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0867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:notes"/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730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6:notes"/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7650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7:notes"/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2126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8:notes"/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3585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9:notes"/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3361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24"/>
          <p:cNvGrpSpPr/>
          <p:nvPr/>
        </p:nvGrpSpPr>
        <p:grpSpPr>
          <a:xfrm>
            <a:off x="0" y="0"/>
            <a:ext cx="3912235" cy="2955290"/>
            <a:chOff x="0" y="0"/>
            <a:chExt cx="6161" cy="4654"/>
          </a:xfrm>
        </p:grpSpPr>
        <p:sp>
          <p:nvSpPr>
            <p:cNvPr id="17" name="Google Shape;17;p24"/>
            <p:cNvSpPr/>
            <p:nvPr/>
          </p:nvSpPr>
          <p:spPr>
            <a:xfrm>
              <a:off x="0" y="0"/>
              <a:ext cx="6161" cy="4654"/>
            </a:xfrm>
            <a:custGeom>
              <a:avLst/>
              <a:gdLst/>
              <a:ahLst/>
              <a:cxnLst/>
              <a:rect l="l" t="t" r="r" b="b"/>
              <a:pathLst>
                <a:path w="6161" h="4654" extrusionOk="0">
                  <a:moveTo>
                    <a:pt x="0" y="0"/>
                  </a:moveTo>
                  <a:lnTo>
                    <a:pt x="5956" y="0"/>
                  </a:lnTo>
                  <a:cubicBezTo>
                    <a:pt x="6619" y="255"/>
                    <a:pt x="5621" y="2088"/>
                    <a:pt x="3710" y="1999"/>
                  </a:cubicBezTo>
                  <a:cubicBezTo>
                    <a:pt x="2265" y="2199"/>
                    <a:pt x="2484" y="2812"/>
                    <a:pt x="1821" y="3332"/>
                  </a:cubicBezTo>
                  <a:cubicBezTo>
                    <a:pt x="1377" y="3688"/>
                    <a:pt x="1946" y="4654"/>
                    <a:pt x="0" y="46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6DDE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8" name="Google Shape;18;p24"/>
            <p:cNvSpPr/>
            <p:nvPr/>
          </p:nvSpPr>
          <p:spPr>
            <a:xfrm>
              <a:off x="1531" y="1588"/>
              <a:ext cx="2208" cy="2465"/>
            </a:xfrm>
            <a:custGeom>
              <a:avLst/>
              <a:gdLst/>
              <a:ahLst/>
              <a:cxnLst/>
              <a:rect l="l" t="t" r="r" b="b"/>
              <a:pathLst>
                <a:path w="1542" h="1667" extrusionOk="0">
                  <a:moveTo>
                    <a:pt x="0" y="934"/>
                  </a:moveTo>
                  <a:cubicBezTo>
                    <a:pt x="0" y="528"/>
                    <a:pt x="503" y="0"/>
                    <a:pt x="1000" y="0"/>
                  </a:cubicBezTo>
                  <a:cubicBezTo>
                    <a:pt x="1497" y="0"/>
                    <a:pt x="1241" y="574"/>
                    <a:pt x="1467" y="912"/>
                  </a:cubicBezTo>
                  <a:cubicBezTo>
                    <a:pt x="1689" y="1245"/>
                    <a:pt x="1397" y="1667"/>
                    <a:pt x="900" y="1667"/>
                  </a:cubicBezTo>
                  <a:cubicBezTo>
                    <a:pt x="403" y="1667"/>
                    <a:pt x="0" y="1339"/>
                    <a:pt x="0" y="934"/>
                  </a:cubicBezTo>
                  <a:close/>
                </a:path>
              </a:pathLst>
            </a:cu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grpSp>
        <p:nvGrpSpPr>
          <p:cNvPr id="19" name="Google Shape;19;p24"/>
          <p:cNvGrpSpPr/>
          <p:nvPr/>
        </p:nvGrpSpPr>
        <p:grpSpPr>
          <a:xfrm>
            <a:off x="7891780" y="4563110"/>
            <a:ext cx="4300220" cy="2294890"/>
            <a:chOff x="12428" y="7186"/>
            <a:chExt cx="6772" cy="3614"/>
          </a:xfrm>
        </p:grpSpPr>
        <p:sp>
          <p:nvSpPr>
            <p:cNvPr id="20" name="Google Shape;20;p24"/>
            <p:cNvSpPr/>
            <p:nvPr/>
          </p:nvSpPr>
          <p:spPr>
            <a:xfrm rot="10800000">
              <a:off x="12428" y="7186"/>
              <a:ext cx="6772" cy="3614"/>
            </a:xfrm>
            <a:custGeom>
              <a:avLst/>
              <a:gdLst/>
              <a:ahLst/>
              <a:cxnLst/>
              <a:rect l="l" t="t" r="r" b="b"/>
              <a:pathLst>
                <a:path w="6772" h="3614" extrusionOk="0">
                  <a:moveTo>
                    <a:pt x="0" y="0"/>
                  </a:moveTo>
                  <a:lnTo>
                    <a:pt x="6579" y="24"/>
                  </a:lnTo>
                  <a:cubicBezTo>
                    <a:pt x="7353" y="224"/>
                    <a:pt x="5595" y="1724"/>
                    <a:pt x="4979" y="1979"/>
                  </a:cubicBezTo>
                  <a:cubicBezTo>
                    <a:pt x="3690" y="2246"/>
                    <a:pt x="3420" y="1321"/>
                    <a:pt x="2881" y="1552"/>
                  </a:cubicBezTo>
                  <a:cubicBezTo>
                    <a:pt x="1759" y="1708"/>
                    <a:pt x="1929" y="2184"/>
                    <a:pt x="1414" y="2587"/>
                  </a:cubicBezTo>
                  <a:cubicBezTo>
                    <a:pt x="1069" y="2864"/>
                    <a:pt x="1511" y="3614"/>
                    <a:pt x="0" y="36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6DDE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21" name="Google Shape;21;p24"/>
            <p:cNvSpPr/>
            <p:nvPr/>
          </p:nvSpPr>
          <p:spPr>
            <a:xfrm rot="10800000">
              <a:off x="15674" y="7277"/>
              <a:ext cx="2558" cy="2128"/>
            </a:xfrm>
            <a:custGeom>
              <a:avLst/>
              <a:gdLst/>
              <a:ahLst/>
              <a:cxnLst/>
              <a:rect l="l" t="t" r="r" b="b"/>
              <a:pathLst>
                <a:path w="2558" h="2128" extrusionOk="0">
                  <a:moveTo>
                    <a:pt x="142" y="698"/>
                  </a:moveTo>
                  <a:cubicBezTo>
                    <a:pt x="589" y="-351"/>
                    <a:pt x="1915" y="93"/>
                    <a:pt x="2455" y="93"/>
                  </a:cubicBezTo>
                  <a:cubicBezTo>
                    <a:pt x="2995" y="93"/>
                    <a:pt x="1211" y="361"/>
                    <a:pt x="1544" y="783"/>
                  </a:cubicBezTo>
                  <a:cubicBezTo>
                    <a:pt x="1922" y="1516"/>
                    <a:pt x="1367" y="1073"/>
                    <a:pt x="1255" y="1606"/>
                  </a:cubicBezTo>
                  <a:cubicBezTo>
                    <a:pt x="1143" y="2139"/>
                    <a:pt x="778" y="2215"/>
                    <a:pt x="500" y="2049"/>
                  </a:cubicBezTo>
                  <a:cubicBezTo>
                    <a:pt x="222" y="1883"/>
                    <a:pt x="-233" y="1071"/>
                    <a:pt x="142" y="698"/>
                  </a:cubicBezTo>
                  <a:close/>
                </a:path>
              </a:pathLst>
            </a:cu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sp>
        <p:nvSpPr>
          <p:cNvPr id="22" name="Google Shape;22;p24"/>
          <p:cNvSpPr/>
          <p:nvPr/>
        </p:nvSpPr>
        <p:spPr>
          <a:xfrm>
            <a:off x="-31750" y="4693285"/>
            <a:ext cx="3442335" cy="2211705"/>
          </a:xfrm>
          <a:custGeom>
            <a:avLst/>
            <a:gdLst/>
            <a:ahLst/>
            <a:cxnLst/>
            <a:rect l="l" t="t" r="r" b="b"/>
            <a:pathLst>
              <a:path w="7599" h="4039" extrusionOk="0">
                <a:moveTo>
                  <a:pt x="0" y="144"/>
                </a:moveTo>
                <a:cubicBezTo>
                  <a:pt x="287" y="-277"/>
                  <a:pt x="1685" y="310"/>
                  <a:pt x="1797" y="826"/>
                </a:cubicBezTo>
                <a:cubicBezTo>
                  <a:pt x="2530" y="2005"/>
                  <a:pt x="3090" y="2200"/>
                  <a:pt x="3579" y="2223"/>
                </a:cubicBezTo>
                <a:cubicBezTo>
                  <a:pt x="4979" y="2267"/>
                  <a:pt x="4564" y="2906"/>
                  <a:pt x="5535" y="3002"/>
                </a:cubicBezTo>
                <a:cubicBezTo>
                  <a:pt x="7357" y="3157"/>
                  <a:pt x="7266" y="3443"/>
                  <a:pt x="7599" y="4039"/>
                </a:cubicBezTo>
                <a:lnTo>
                  <a:pt x="50" y="4010"/>
                </a:lnTo>
                <a:lnTo>
                  <a:pt x="0" y="144"/>
                </a:lnTo>
                <a:close/>
              </a:path>
            </a:pathLst>
          </a:custGeom>
          <a:solidFill>
            <a:srgbClr val="CCC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3" name="Google Shape;23;p24"/>
          <p:cNvSpPr/>
          <p:nvPr/>
        </p:nvSpPr>
        <p:spPr>
          <a:xfrm rot="10800000">
            <a:off x="9087485" y="-41910"/>
            <a:ext cx="3104515" cy="2955290"/>
          </a:xfrm>
          <a:custGeom>
            <a:avLst/>
            <a:gdLst/>
            <a:ahLst/>
            <a:cxnLst/>
            <a:rect l="l" t="t" r="r" b="b"/>
            <a:pathLst>
              <a:path w="7599" h="4039" extrusionOk="0">
                <a:moveTo>
                  <a:pt x="0" y="144"/>
                </a:moveTo>
                <a:cubicBezTo>
                  <a:pt x="287" y="-277"/>
                  <a:pt x="1685" y="310"/>
                  <a:pt x="1797" y="826"/>
                </a:cubicBezTo>
                <a:cubicBezTo>
                  <a:pt x="2530" y="2005"/>
                  <a:pt x="3090" y="2200"/>
                  <a:pt x="3579" y="2223"/>
                </a:cubicBezTo>
                <a:cubicBezTo>
                  <a:pt x="4979" y="2267"/>
                  <a:pt x="4564" y="2906"/>
                  <a:pt x="5535" y="3002"/>
                </a:cubicBezTo>
                <a:cubicBezTo>
                  <a:pt x="7357" y="3157"/>
                  <a:pt x="7266" y="3443"/>
                  <a:pt x="7599" y="4039"/>
                </a:cubicBezTo>
                <a:lnTo>
                  <a:pt x="50" y="4010"/>
                </a:lnTo>
                <a:lnTo>
                  <a:pt x="0" y="144"/>
                </a:lnTo>
                <a:close/>
              </a:path>
            </a:pathLst>
          </a:custGeom>
          <a:solidFill>
            <a:srgbClr val="CCC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grpSp>
        <p:nvGrpSpPr>
          <p:cNvPr id="24" name="Google Shape;24;p24"/>
          <p:cNvGrpSpPr/>
          <p:nvPr/>
        </p:nvGrpSpPr>
        <p:grpSpPr>
          <a:xfrm>
            <a:off x="1508125" y="313055"/>
            <a:ext cx="10246995" cy="6089650"/>
            <a:chOff x="2375" y="493"/>
            <a:chExt cx="16137" cy="9590"/>
          </a:xfrm>
        </p:grpSpPr>
        <p:sp>
          <p:nvSpPr>
            <p:cNvPr id="25" name="Google Shape;25;p24"/>
            <p:cNvSpPr/>
            <p:nvPr/>
          </p:nvSpPr>
          <p:spPr>
            <a:xfrm>
              <a:off x="2375" y="5484"/>
              <a:ext cx="960" cy="960"/>
            </a:xfrm>
            <a:prstGeom prst="star4">
              <a:avLst>
                <a:gd name="adj" fmla="val 12500"/>
              </a:avLst>
            </a:prstGeom>
            <a:solidFill>
              <a:srgbClr val="DAEEF3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26" name="Google Shape;26;p24"/>
            <p:cNvSpPr/>
            <p:nvPr/>
          </p:nvSpPr>
          <p:spPr>
            <a:xfrm rot="-2460000">
              <a:off x="3580" y="7885"/>
              <a:ext cx="332" cy="332"/>
            </a:xfrm>
            <a:prstGeom prst="star4">
              <a:avLst>
                <a:gd name="adj" fmla="val 12500"/>
              </a:avLst>
            </a:prstGeom>
            <a:solidFill>
              <a:srgbClr val="DAEEF3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27" name="Google Shape;27;p24"/>
            <p:cNvSpPr/>
            <p:nvPr/>
          </p:nvSpPr>
          <p:spPr>
            <a:xfrm>
              <a:off x="6952" y="5647"/>
              <a:ext cx="119" cy="11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28" name="Google Shape;28;p24"/>
            <p:cNvSpPr/>
            <p:nvPr/>
          </p:nvSpPr>
          <p:spPr>
            <a:xfrm>
              <a:off x="7152" y="5847"/>
              <a:ext cx="253" cy="253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29" name="Google Shape;29;p24"/>
            <p:cNvSpPr/>
            <p:nvPr/>
          </p:nvSpPr>
          <p:spPr>
            <a:xfrm>
              <a:off x="11669" y="9830"/>
              <a:ext cx="253" cy="2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30" name="Google Shape;30;p24"/>
            <p:cNvSpPr/>
            <p:nvPr/>
          </p:nvSpPr>
          <p:spPr>
            <a:xfrm>
              <a:off x="15244" y="1047"/>
              <a:ext cx="253" cy="2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31" name="Google Shape;31;p24"/>
            <p:cNvSpPr/>
            <p:nvPr/>
          </p:nvSpPr>
          <p:spPr>
            <a:xfrm>
              <a:off x="9940" y="7647"/>
              <a:ext cx="113" cy="1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32" name="Google Shape;32;p24"/>
            <p:cNvSpPr/>
            <p:nvPr/>
          </p:nvSpPr>
          <p:spPr>
            <a:xfrm>
              <a:off x="10562" y="7760"/>
              <a:ext cx="113" cy="1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33" name="Google Shape;33;p24"/>
            <p:cNvSpPr/>
            <p:nvPr/>
          </p:nvSpPr>
          <p:spPr>
            <a:xfrm>
              <a:off x="16967" y="3582"/>
              <a:ext cx="210" cy="21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34" name="Google Shape;34;p24"/>
            <p:cNvSpPr/>
            <p:nvPr/>
          </p:nvSpPr>
          <p:spPr>
            <a:xfrm>
              <a:off x="15674" y="5647"/>
              <a:ext cx="113" cy="1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35" name="Google Shape;35;p24"/>
            <p:cNvSpPr/>
            <p:nvPr/>
          </p:nvSpPr>
          <p:spPr>
            <a:xfrm>
              <a:off x="6742" y="493"/>
              <a:ext cx="113" cy="1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36" name="Google Shape;36;p24"/>
            <p:cNvSpPr/>
            <p:nvPr/>
          </p:nvSpPr>
          <p:spPr>
            <a:xfrm>
              <a:off x="4358" y="8157"/>
              <a:ext cx="113" cy="1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37" name="Google Shape;37;p24"/>
            <p:cNvSpPr/>
            <p:nvPr/>
          </p:nvSpPr>
          <p:spPr>
            <a:xfrm>
              <a:off x="3551" y="7277"/>
              <a:ext cx="113" cy="1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38" name="Google Shape;38;p24"/>
            <p:cNvSpPr/>
            <p:nvPr/>
          </p:nvSpPr>
          <p:spPr>
            <a:xfrm>
              <a:off x="16848" y="3463"/>
              <a:ext cx="119" cy="11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39" name="Google Shape;39;p24"/>
            <p:cNvSpPr/>
            <p:nvPr/>
          </p:nvSpPr>
          <p:spPr>
            <a:xfrm rot="10800000">
              <a:off x="16136" y="7646"/>
              <a:ext cx="340" cy="34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40" name="Google Shape;40;p24"/>
            <p:cNvSpPr/>
            <p:nvPr/>
          </p:nvSpPr>
          <p:spPr>
            <a:xfrm>
              <a:off x="16246" y="8270"/>
              <a:ext cx="119" cy="11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41" name="Google Shape;41;p24"/>
            <p:cNvSpPr/>
            <p:nvPr/>
          </p:nvSpPr>
          <p:spPr>
            <a:xfrm>
              <a:off x="18393" y="6100"/>
              <a:ext cx="119" cy="11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42" name="Google Shape;42;p24"/>
            <p:cNvSpPr/>
            <p:nvPr/>
          </p:nvSpPr>
          <p:spPr>
            <a:xfrm>
              <a:off x="3980" y="2656"/>
              <a:ext cx="119" cy="11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43" name="Google Shape;43;p24"/>
            <p:cNvSpPr/>
            <p:nvPr/>
          </p:nvSpPr>
          <p:spPr>
            <a:xfrm rot="-2760000">
              <a:off x="15742" y="965"/>
              <a:ext cx="418" cy="418"/>
            </a:xfrm>
            <a:prstGeom prst="star4">
              <a:avLst>
                <a:gd name="adj" fmla="val 12500"/>
              </a:avLst>
            </a:prstGeom>
            <a:solidFill>
              <a:srgbClr val="DAEEF3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44" name="Google Shape;44;p24"/>
            <p:cNvSpPr/>
            <p:nvPr/>
          </p:nvSpPr>
          <p:spPr>
            <a:xfrm>
              <a:off x="10962" y="961"/>
              <a:ext cx="339" cy="339"/>
            </a:xfrm>
            <a:prstGeom prst="star4">
              <a:avLst>
                <a:gd name="adj" fmla="val 12500"/>
              </a:avLst>
            </a:prstGeom>
            <a:solidFill>
              <a:srgbClr val="DAEEF3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4"/>
          <p:cNvSpPr txBox="1"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bril Fatface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34"/>
          <p:cNvSpPr>
            <a:spLocks noGrp="1"/>
          </p:cNvSpPr>
          <p:nvPr>
            <p:ph type="pic" idx="2"/>
          </p:nvPr>
        </p:nvSpPr>
        <p:spPr>
          <a:xfrm>
            <a:off x="5184000" y="766354"/>
            <a:ext cx="5817375" cy="5094446"/>
          </a:xfrm>
          <a:prstGeom prst="rect">
            <a:avLst/>
          </a:prstGeom>
          <a:noFill/>
          <a:ln>
            <a:noFill/>
          </a:ln>
        </p:spPr>
      </p:sp>
      <p:sp>
        <p:nvSpPr>
          <p:cNvPr id="266" name="Google Shape;266;p34"/>
          <p:cNvSpPr txBox="1">
            <a:spLocks noGrp="1"/>
          </p:cNvSpPr>
          <p:nvPr>
            <p:ph type="body" idx="1"/>
          </p:nvPr>
        </p:nvSpPr>
        <p:spPr>
          <a:xfrm>
            <a:off x="651827" y="2057400"/>
            <a:ext cx="4165200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67" name="Google Shape;267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5"/>
          <p:cNvSpPr txBox="1">
            <a:spLocks noGrp="1"/>
          </p:cNvSpPr>
          <p:nvPr>
            <p:ph type="title"/>
          </p:nvPr>
        </p:nvSpPr>
        <p:spPr>
          <a:xfrm rot="5400000">
            <a:off x="7683223" y="2506386"/>
            <a:ext cx="5811838" cy="152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bril Fatface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35"/>
          <p:cNvSpPr txBox="1">
            <a:spLocks noGrp="1"/>
          </p:cNvSpPr>
          <p:nvPr>
            <p:ph type="body" idx="1"/>
          </p:nvPr>
        </p:nvSpPr>
        <p:spPr>
          <a:xfrm rot="5400000">
            <a:off x="2372260" y="-1168935"/>
            <a:ext cx="5811838" cy="8879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3" name="Google Shape;273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">
  <p:cSld name="内容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0" name="Google Shape;280;p36"/>
          <p:cNvSpPr txBox="1">
            <a:spLocks noGrp="1"/>
          </p:cNvSpPr>
          <p:nvPr>
            <p:ph type="body" idx="1"/>
          </p:nvPr>
        </p:nvSpPr>
        <p:spPr>
          <a:xfrm>
            <a:off x="838200" y="551543"/>
            <a:ext cx="10515600" cy="5558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和内容">
  <p:cSld name="1_标题和内容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25"/>
          <p:cNvGrpSpPr/>
          <p:nvPr/>
        </p:nvGrpSpPr>
        <p:grpSpPr>
          <a:xfrm>
            <a:off x="293370" y="312420"/>
            <a:ext cx="11461750" cy="6089650"/>
            <a:chOff x="462" y="492"/>
            <a:chExt cx="18050" cy="9590"/>
          </a:xfrm>
        </p:grpSpPr>
        <p:sp>
          <p:nvSpPr>
            <p:cNvPr id="47" name="Google Shape;47;p25"/>
            <p:cNvSpPr/>
            <p:nvPr/>
          </p:nvSpPr>
          <p:spPr>
            <a:xfrm rot="10800000" flipH="1">
              <a:off x="952" y="4122"/>
              <a:ext cx="960" cy="960"/>
            </a:xfrm>
            <a:prstGeom prst="star4">
              <a:avLst>
                <a:gd name="adj" fmla="val 12500"/>
              </a:avLst>
            </a:prstGeom>
            <a:solidFill>
              <a:srgbClr val="DAEEF3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48" name="Google Shape;48;p25"/>
            <p:cNvSpPr/>
            <p:nvPr/>
          </p:nvSpPr>
          <p:spPr>
            <a:xfrm rot="8340000" flipH="1">
              <a:off x="3580" y="2358"/>
              <a:ext cx="332" cy="332"/>
            </a:xfrm>
            <a:prstGeom prst="star4">
              <a:avLst>
                <a:gd name="adj" fmla="val 12500"/>
              </a:avLst>
            </a:prstGeom>
            <a:solidFill>
              <a:srgbClr val="DAEEF3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49" name="Google Shape;49;p25"/>
            <p:cNvSpPr/>
            <p:nvPr/>
          </p:nvSpPr>
          <p:spPr>
            <a:xfrm rot="10800000" flipH="1">
              <a:off x="6952" y="4809"/>
              <a:ext cx="119" cy="11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50" name="Google Shape;50;p25"/>
            <p:cNvSpPr/>
            <p:nvPr/>
          </p:nvSpPr>
          <p:spPr>
            <a:xfrm rot="10800000" flipH="1">
              <a:off x="7152" y="4475"/>
              <a:ext cx="253" cy="253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51" name="Google Shape;51;p25"/>
            <p:cNvSpPr/>
            <p:nvPr/>
          </p:nvSpPr>
          <p:spPr>
            <a:xfrm rot="10800000" flipH="1">
              <a:off x="11669" y="492"/>
              <a:ext cx="253" cy="2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52" name="Google Shape;52;p25"/>
            <p:cNvSpPr/>
            <p:nvPr/>
          </p:nvSpPr>
          <p:spPr>
            <a:xfrm rot="10800000" flipH="1">
              <a:off x="15244" y="9275"/>
              <a:ext cx="253" cy="2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53" name="Google Shape;53;p25"/>
            <p:cNvSpPr/>
            <p:nvPr/>
          </p:nvSpPr>
          <p:spPr>
            <a:xfrm rot="10800000" flipH="1">
              <a:off x="9940" y="2815"/>
              <a:ext cx="113" cy="1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54" name="Google Shape;54;p25"/>
            <p:cNvSpPr/>
            <p:nvPr/>
          </p:nvSpPr>
          <p:spPr>
            <a:xfrm rot="10800000" flipH="1">
              <a:off x="10562" y="2702"/>
              <a:ext cx="113" cy="1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55" name="Google Shape;55;p25"/>
            <p:cNvSpPr/>
            <p:nvPr/>
          </p:nvSpPr>
          <p:spPr>
            <a:xfrm rot="10800000" flipH="1">
              <a:off x="16967" y="6783"/>
              <a:ext cx="210" cy="21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56" name="Google Shape;56;p25"/>
            <p:cNvSpPr/>
            <p:nvPr/>
          </p:nvSpPr>
          <p:spPr>
            <a:xfrm rot="10800000" flipH="1">
              <a:off x="15674" y="4815"/>
              <a:ext cx="113" cy="1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57" name="Google Shape;57;p25"/>
            <p:cNvSpPr/>
            <p:nvPr/>
          </p:nvSpPr>
          <p:spPr>
            <a:xfrm rot="10800000" flipH="1">
              <a:off x="6742" y="9969"/>
              <a:ext cx="113" cy="1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58" name="Google Shape;58;p25"/>
            <p:cNvSpPr/>
            <p:nvPr/>
          </p:nvSpPr>
          <p:spPr>
            <a:xfrm rot="10800000" flipH="1">
              <a:off x="4358" y="2305"/>
              <a:ext cx="113" cy="1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59" name="Google Shape;59;p25"/>
            <p:cNvSpPr/>
            <p:nvPr/>
          </p:nvSpPr>
          <p:spPr>
            <a:xfrm rot="10800000" flipH="1">
              <a:off x="3551" y="3185"/>
              <a:ext cx="113" cy="1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60" name="Google Shape;60;p25"/>
            <p:cNvSpPr/>
            <p:nvPr/>
          </p:nvSpPr>
          <p:spPr>
            <a:xfrm rot="10800000" flipH="1">
              <a:off x="16848" y="6993"/>
              <a:ext cx="119" cy="11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61" name="Google Shape;61;p25"/>
            <p:cNvSpPr/>
            <p:nvPr/>
          </p:nvSpPr>
          <p:spPr>
            <a:xfrm flipH="1">
              <a:off x="16136" y="2589"/>
              <a:ext cx="340" cy="34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62" name="Google Shape;62;p25"/>
            <p:cNvSpPr/>
            <p:nvPr/>
          </p:nvSpPr>
          <p:spPr>
            <a:xfrm rot="10800000" flipH="1">
              <a:off x="16246" y="2186"/>
              <a:ext cx="119" cy="11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63" name="Google Shape;63;p25"/>
            <p:cNvSpPr/>
            <p:nvPr/>
          </p:nvSpPr>
          <p:spPr>
            <a:xfrm rot="10800000" flipH="1">
              <a:off x="18393" y="4356"/>
              <a:ext cx="119" cy="11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64" name="Google Shape;64;p25"/>
            <p:cNvSpPr/>
            <p:nvPr/>
          </p:nvSpPr>
          <p:spPr>
            <a:xfrm rot="10800000" flipH="1">
              <a:off x="3980" y="7800"/>
              <a:ext cx="119" cy="11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65" name="Google Shape;65;p25"/>
            <p:cNvSpPr/>
            <p:nvPr/>
          </p:nvSpPr>
          <p:spPr>
            <a:xfrm rot="8040000" flipH="1">
              <a:off x="15742" y="9192"/>
              <a:ext cx="418" cy="418"/>
            </a:xfrm>
            <a:prstGeom prst="star4">
              <a:avLst>
                <a:gd name="adj" fmla="val 12500"/>
              </a:avLst>
            </a:prstGeom>
            <a:solidFill>
              <a:srgbClr val="DAEEF3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66" name="Google Shape;66;p25"/>
            <p:cNvSpPr/>
            <p:nvPr/>
          </p:nvSpPr>
          <p:spPr>
            <a:xfrm rot="10800000" flipH="1">
              <a:off x="10962" y="9275"/>
              <a:ext cx="339" cy="339"/>
            </a:xfrm>
            <a:prstGeom prst="star4">
              <a:avLst>
                <a:gd name="adj" fmla="val 12500"/>
              </a:avLst>
            </a:prstGeom>
            <a:solidFill>
              <a:srgbClr val="DAEEF3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grpSp>
          <p:nvGrpSpPr>
            <p:cNvPr id="67" name="Google Shape;67;p25"/>
            <p:cNvGrpSpPr/>
            <p:nvPr/>
          </p:nvGrpSpPr>
          <p:grpSpPr>
            <a:xfrm>
              <a:off x="462" y="1145"/>
              <a:ext cx="2376" cy="8863"/>
              <a:chOff x="16336" y="-1551"/>
              <a:chExt cx="2376" cy="8863"/>
            </a:xfrm>
          </p:grpSpPr>
          <p:sp>
            <p:nvSpPr>
              <p:cNvPr id="68" name="Google Shape;68;p25"/>
              <p:cNvSpPr/>
              <p:nvPr/>
            </p:nvSpPr>
            <p:spPr>
              <a:xfrm rot="10800000" flipH="1">
                <a:off x="17167" y="6983"/>
                <a:ext cx="210" cy="21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endParaRPr>
              </a:p>
            </p:txBody>
          </p:sp>
          <p:sp>
            <p:nvSpPr>
              <p:cNvPr id="69" name="Google Shape;69;p25"/>
              <p:cNvSpPr/>
              <p:nvPr/>
            </p:nvSpPr>
            <p:spPr>
              <a:xfrm flipH="1">
                <a:off x="17167" y="-1551"/>
                <a:ext cx="489" cy="489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endParaRPr>
              </a:p>
            </p:txBody>
          </p:sp>
          <p:sp>
            <p:nvSpPr>
              <p:cNvPr id="70" name="Google Shape;70;p25"/>
              <p:cNvSpPr/>
              <p:nvPr/>
            </p:nvSpPr>
            <p:spPr>
              <a:xfrm rot="10800000" flipH="1">
                <a:off x="17048" y="7193"/>
                <a:ext cx="119" cy="11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endParaRPr>
              </a:p>
            </p:txBody>
          </p:sp>
          <p:sp>
            <p:nvSpPr>
              <p:cNvPr id="71" name="Google Shape;71;p25"/>
              <p:cNvSpPr/>
              <p:nvPr/>
            </p:nvSpPr>
            <p:spPr>
              <a:xfrm flipH="1">
                <a:off x="16336" y="2789"/>
                <a:ext cx="340" cy="34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endParaRPr>
              </a:p>
            </p:txBody>
          </p:sp>
          <p:sp>
            <p:nvSpPr>
              <p:cNvPr id="72" name="Google Shape;72;p25"/>
              <p:cNvSpPr/>
              <p:nvPr/>
            </p:nvSpPr>
            <p:spPr>
              <a:xfrm rot="10800000" flipH="1">
                <a:off x="16446" y="2386"/>
                <a:ext cx="119" cy="11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endParaRPr>
              </a:p>
            </p:txBody>
          </p:sp>
          <p:sp>
            <p:nvSpPr>
              <p:cNvPr id="73" name="Google Shape;73;p25"/>
              <p:cNvSpPr/>
              <p:nvPr/>
            </p:nvSpPr>
            <p:spPr>
              <a:xfrm rot="10800000" flipH="1">
                <a:off x="18593" y="4556"/>
                <a:ext cx="119" cy="11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endParaRPr>
              </a:p>
            </p:txBody>
          </p:sp>
        </p:grpSp>
      </p:grpSp>
      <p:grpSp>
        <p:nvGrpSpPr>
          <p:cNvPr id="74" name="Google Shape;74;p25"/>
          <p:cNvGrpSpPr/>
          <p:nvPr/>
        </p:nvGrpSpPr>
        <p:grpSpPr>
          <a:xfrm rot="10800000">
            <a:off x="0" y="0"/>
            <a:ext cx="12192000" cy="6858000"/>
            <a:chOff x="0" y="0"/>
            <a:chExt cx="19200" cy="10800"/>
          </a:xfrm>
        </p:grpSpPr>
        <p:grpSp>
          <p:nvGrpSpPr>
            <p:cNvPr id="75" name="Google Shape;75;p25"/>
            <p:cNvGrpSpPr/>
            <p:nvPr/>
          </p:nvGrpSpPr>
          <p:grpSpPr>
            <a:xfrm>
              <a:off x="0" y="0"/>
              <a:ext cx="3956" cy="3320"/>
              <a:chOff x="0" y="0"/>
              <a:chExt cx="3956" cy="3320"/>
            </a:xfrm>
          </p:grpSpPr>
          <p:sp>
            <p:nvSpPr>
              <p:cNvPr id="76" name="Google Shape;76;p25"/>
              <p:cNvSpPr/>
              <p:nvPr/>
            </p:nvSpPr>
            <p:spPr>
              <a:xfrm>
                <a:off x="0" y="0"/>
                <a:ext cx="3956" cy="3320"/>
              </a:xfrm>
              <a:custGeom>
                <a:avLst/>
                <a:gdLst/>
                <a:ahLst/>
                <a:cxnLst/>
                <a:rect l="l" t="t" r="r" b="b"/>
                <a:pathLst>
                  <a:path w="6161" h="4654" extrusionOk="0">
                    <a:moveTo>
                      <a:pt x="0" y="0"/>
                    </a:moveTo>
                    <a:lnTo>
                      <a:pt x="5956" y="0"/>
                    </a:lnTo>
                    <a:cubicBezTo>
                      <a:pt x="6619" y="255"/>
                      <a:pt x="5621" y="2088"/>
                      <a:pt x="3710" y="1999"/>
                    </a:cubicBezTo>
                    <a:cubicBezTo>
                      <a:pt x="2265" y="2199"/>
                      <a:pt x="2484" y="2812"/>
                      <a:pt x="1821" y="3332"/>
                    </a:cubicBezTo>
                    <a:cubicBezTo>
                      <a:pt x="1377" y="3688"/>
                      <a:pt x="1946" y="4654"/>
                      <a:pt x="0" y="465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DE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endParaRPr>
              </a:p>
            </p:txBody>
          </p:sp>
          <p:sp>
            <p:nvSpPr>
              <p:cNvPr id="77" name="Google Shape;77;p25"/>
              <p:cNvSpPr/>
              <p:nvPr/>
            </p:nvSpPr>
            <p:spPr>
              <a:xfrm>
                <a:off x="1046" y="1241"/>
                <a:ext cx="1499" cy="1518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667" extrusionOk="0">
                    <a:moveTo>
                      <a:pt x="0" y="934"/>
                    </a:moveTo>
                    <a:cubicBezTo>
                      <a:pt x="0" y="528"/>
                      <a:pt x="503" y="0"/>
                      <a:pt x="1000" y="0"/>
                    </a:cubicBezTo>
                    <a:cubicBezTo>
                      <a:pt x="1497" y="0"/>
                      <a:pt x="1241" y="574"/>
                      <a:pt x="1467" y="912"/>
                    </a:cubicBezTo>
                    <a:cubicBezTo>
                      <a:pt x="1689" y="1245"/>
                      <a:pt x="1397" y="1667"/>
                      <a:pt x="900" y="1667"/>
                    </a:cubicBezTo>
                    <a:cubicBezTo>
                      <a:pt x="403" y="1667"/>
                      <a:pt x="0" y="1339"/>
                      <a:pt x="0" y="934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endParaRPr>
              </a:p>
            </p:txBody>
          </p:sp>
        </p:grpSp>
        <p:grpSp>
          <p:nvGrpSpPr>
            <p:cNvPr id="78" name="Google Shape;78;p25"/>
            <p:cNvGrpSpPr/>
            <p:nvPr/>
          </p:nvGrpSpPr>
          <p:grpSpPr>
            <a:xfrm>
              <a:off x="15604" y="7616"/>
              <a:ext cx="3596" cy="3184"/>
              <a:chOff x="15604" y="7616"/>
              <a:chExt cx="3596" cy="3184"/>
            </a:xfrm>
          </p:grpSpPr>
          <p:sp>
            <p:nvSpPr>
              <p:cNvPr id="79" name="Google Shape;79;p25"/>
              <p:cNvSpPr/>
              <p:nvPr/>
            </p:nvSpPr>
            <p:spPr>
              <a:xfrm rot="10800000">
                <a:off x="15604" y="7616"/>
                <a:ext cx="3596" cy="3184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184" extrusionOk="0">
                    <a:moveTo>
                      <a:pt x="0" y="0"/>
                    </a:moveTo>
                    <a:lnTo>
                      <a:pt x="3450" y="21"/>
                    </a:lnTo>
                    <a:cubicBezTo>
                      <a:pt x="3856" y="197"/>
                      <a:pt x="3322" y="1018"/>
                      <a:pt x="2999" y="1243"/>
                    </a:cubicBezTo>
                    <a:cubicBezTo>
                      <a:pt x="2323" y="1478"/>
                      <a:pt x="1936" y="1799"/>
                      <a:pt x="1665" y="2154"/>
                    </a:cubicBezTo>
                    <a:cubicBezTo>
                      <a:pt x="1485" y="2398"/>
                      <a:pt x="792" y="3184"/>
                      <a:pt x="0" y="318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DE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endParaRPr>
              </a:p>
            </p:txBody>
          </p:sp>
          <p:sp>
            <p:nvSpPr>
              <p:cNvPr id="80" name="Google Shape;80;p25"/>
              <p:cNvSpPr/>
              <p:nvPr/>
            </p:nvSpPr>
            <p:spPr>
              <a:xfrm rot="10800000">
                <a:off x="16491" y="8614"/>
                <a:ext cx="1535" cy="1519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1519" extrusionOk="0">
                    <a:moveTo>
                      <a:pt x="293" y="386"/>
                    </a:moveTo>
                    <a:cubicBezTo>
                      <a:pt x="787" y="-436"/>
                      <a:pt x="1037" y="259"/>
                      <a:pt x="1405" y="590"/>
                    </a:cubicBezTo>
                    <a:cubicBezTo>
                      <a:pt x="1587" y="765"/>
                      <a:pt x="1576" y="1270"/>
                      <a:pt x="1384" y="1435"/>
                    </a:cubicBezTo>
                    <a:cubicBezTo>
                      <a:pt x="1192" y="1600"/>
                      <a:pt x="432" y="1499"/>
                      <a:pt x="250" y="1324"/>
                    </a:cubicBezTo>
                    <a:cubicBezTo>
                      <a:pt x="-58" y="1194"/>
                      <a:pt x="-122" y="677"/>
                      <a:pt x="293" y="386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endParaRPr>
              </a:p>
            </p:txBody>
          </p:sp>
        </p:grpSp>
      </p:grpSp>
      <p:sp>
        <p:nvSpPr>
          <p:cNvPr id="81" name="Google Shape;81;p25"/>
          <p:cNvSpPr/>
          <p:nvPr/>
        </p:nvSpPr>
        <p:spPr>
          <a:xfrm>
            <a:off x="-31750" y="4340225"/>
            <a:ext cx="2060575" cy="2564765"/>
          </a:xfrm>
          <a:custGeom>
            <a:avLst/>
            <a:gdLst/>
            <a:ahLst/>
            <a:cxnLst/>
            <a:rect l="l" t="t" r="r" b="b"/>
            <a:pathLst>
              <a:path w="7599" h="4039" extrusionOk="0">
                <a:moveTo>
                  <a:pt x="0" y="144"/>
                </a:moveTo>
                <a:cubicBezTo>
                  <a:pt x="287" y="-277"/>
                  <a:pt x="1685" y="310"/>
                  <a:pt x="1797" y="826"/>
                </a:cubicBezTo>
                <a:cubicBezTo>
                  <a:pt x="2530" y="2005"/>
                  <a:pt x="3090" y="2200"/>
                  <a:pt x="3579" y="2223"/>
                </a:cubicBezTo>
                <a:cubicBezTo>
                  <a:pt x="4979" y="2267"/>
                  <a:pt x="4564" y="2906"/>
                  <a:pt x="5535" y="3002"/>
                </a:cubicBezTo>
                <a:cubicBezTo>
                  <a:pt x="7357" y="3157"/>
                  <a:pt x="7266" y="3443"/>
                  <a:pt x="7599" y="4039"/>
                </a:cubicBezTo>
                <a:lnTo>
                  <a:pt x="50" y="4010"/>
                </a:lnTo>
                <a:lnTo>
                  <a:pt x="0" y="14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82" name="Google Shape;82;p25"/>
          <p:cNvSpPr/>
          <p:nvPr/>
        </p:nvSpPr>
        <p:spPr>
          <a:xfrm rot="10800000">
            <a:off x="10411460" y="-41910"/>
            <a:ext cx="1780540" cy="2659380"/>
          </a:xfrm>
          <a:custGeom>
            <a:avLst/>
            <a:gdLst/>
            <a:ahLst/>
            <a:cxnLst/>
            <a:rect l="l" t="t" r="r" b="b"/>
            <a:pathLst>
              <a:path w="7599" h="4039" extrusionOk="0">
                <a:moveTo>
                  <a:pt x="0" y="144"/>
                </a:moveTo>
                <a:cubicBezTo>
                  <a:pt x="287" y="-277"/>
                  <a:pt x="1685" y="310"/>
                  <a:pt x="1797" y="826"/>
                </a:cubicBezTo>
                <a:cubicBezTo>
                  <a:pt x="2530" y="2005"/>
                  <a:pt x="3090" y="2200"/>
                  <a:pt x="3579" y="2223"/>
                </a:cubicBezTo>
                <a:cubicBezTo>
                  <a:pt x="4979" y="2267"/>
                  <a:pt x="4564" y="2906"/>
                  <a:pt x="5535" y="3002"/>
                </a:cubicBezTo>
                <a:cubicBezTo>
                  <a:pt x="7357" y="3157"/>
                  <a:pt x="7266" y="3443"/>
                  <a:pt x="7599" y="4039"/>
                </a:cubicBezTo>
                <a:lnTo>
                  <a:pt x="50" y="4010"/>
                </a:lnTo>
                <a:lnTo>
                  <a:pt x="0" y="14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节标题" type="secHead">
  <p:cSld name="SECTION_HEADER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26"/>
          <p:cNvGrpSpPr/>
          <p:nvPr/>
        </p:nvGrpSpPr>
        <p:grpSpPr>
          <a:xfrm rot="10800000" flipH="1">
            <a:off x="293370" y="311785"/>
            <a:ext cx="11461750" cy="6089650"/>
            <a:chOff x="462" y="492"/>
            <a:chExt cx="18050" cy="9590"/>
          </a:xfrm>
        </p:grpSpPr>
        <p:sp>
          <p:nvSpPr>
            <p:cNvPr id="85" name="Google Shape;85;p26"/>
            <p:cNvSpPr/>
            <p:nvPr/>
          </p:nvSpPr>
          <p:spPr>
            <a:xfrm rot="10800000" flipH="1">
              <a:off x="952" y="4122"/>
              <a:ext cx="960" cy="960"/>
            </a:xfrm>
            <a:prstGeom prst="star4">
              <a:avLst>
                <a:gd name="adj" fmla="val 12500"/>
              </a:avLst>
            </a:prstGeom>
            <a:solidFill>
              <a:srgbClr val="DAEEF3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86" name="Google Shape;86;p26"/>
            <p:cNvSpPr/>
            <p:nvPr/>
          </p:nvSpPr>
          <p:spPr>
            <a:xfrm rot="8340000" flipH="1">
              <a:off x="3580" y="2358"/>
              <a:ext cx="332" cy="332"/>
            </a:xfrm>
            <a:prstGeom prst="star4">
              <a:avLst>
                <a:gd name="adj" fmla="val 12500"/>
              </a:avLst>
            </a:prstGeom>
            <a:solidFill>
              <a:srgbClr val="DAEEF3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87" name="Google Shape;87;p26"/>
            <p:cNvSpPr/>
            <p:nvPr/>
          </p:nvSpPr>
          <p:spPr>
            <a:xfrm rot="10800000" flipH="1">
              <a:off x="6952" y="4809"/>
              <a:ext cx="119" cy="11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88" name="Google Shape;88;p26"/>
            <p:cNvSpPr/>
            <p:nvPr/>
          </p:nvSpPr>
          <p:spPr>
            <a:xfrm rot="10800000" flipH="1">
              <a:off x="7152" y="4475"/>
              <a:ext cx="253" cy="253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89" name="Google Shape;89;p26"/>
            <p:cNvSpPr/>
            <p:nvPr/>
          </p:nvSpPr>
          <p:spPr>
            <a:xfrm rot="10800000" flipH="1">
              <a:off x="11669" y="492"/>
              <a:ext cx="253" cy="2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90" name="Google Shape;90;p26"/>
            <p:cNvSpPr/>
            <p:nvPr/>
          </p:nvSpPr>
          <p:spPr>
            <a:xfrm rot="10800000" flipH="1">
              <a:off x="15244" y="9275"/>
              <a:ext cx="253" cy="2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91" name="Google Shape;91;p26"/>
            <p:cNvSpPr/>
            <p:nvPr/>
          </p:nvSpPr>
          <p:spPr>
            <a:xfrm rot="10800000" flipH="1">
              <a:off x="9940" y="2815"/>
              <a:ext cx="113" cy="1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92" name="Google Shape;92;p26"/>
            <p:cNvSpPr/>
            <p:nvPr/>
          </p:nvSpPr>
          <p:spPr>
            <a:xfrm rot="10800000" flipH="1">
              <a:off x="10562" y="2702"/>
              <a:ext cx="113" cy="1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93" name="Google Shape;93;p26"/>
            <p:cNvSpPr/>
            <p:nvPr/>
          </p:nvSpPr>
          <p:spPr>
            <a:xfrm rot="10800000" flipH="1">
              <a:off x="16967" y="6783"/>
              <a:ext cx="210" cy="21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94" name="Google Shape;94;p26"/>
            <p:cNvSpPr/>
            <p:nvPr/>
          </p:nvSpPr>
          <p:spPr>
            <a:xfrm rot="10800000" flipH="1">
              <a:off x="15674" y="4815"/>
              <a:ext cx="113" cy="1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95" name="Google Shape;95;p26"/>
            <p:cNvSpPr/>
            <p:nvPr/>
          </p:nvSpPr>
          <p:spPr>
            <a:xfrm rot="10800000" flipH="1">
              <a:off x="6742" y="9969"/>
              <a:ext cx="113" cy="1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96" name="Google Shape;96;p26"/>
            <p:cNvSpPr/>
            <p:nvPr/>
          </p:nvSpPr>
          <p:spPr>
            <a:xfrm rot="10800000" flipH="1">
              <a:off x="4358" y="2305"/>
              <a:ext cx="113" cy="1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97" name="Google Shape;97;p26"/>
            <p:cNvSpPr/>
            <p:nvPr/>
          </p:nvSpPr>
          <p:spPr>
            <a:xfrm rot="10800000" flipH="1">
              <a:off x="3551" y="3185"/>
              <a:ext cx="113" cy="1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98" name="Google Shape;98;p26"/>
            <p:cNvSpPr/>
            <p:nvPr/>
          </p:nvSpPr>
          <p:spPr>
            <a:xfrm rot="10800000" flipH="1">
              <a:off x="16848" y="6993"/>
              <a:ext cx="119" cy="11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99" name="Google Shape;99;p26"/>
            <p:cNvSpPr/>
            <p:nvPr/>
          </p:nvSpPr>
          <p:spPr>
            <a:xfrm flipH="1">
              <a:off x="16136" y="2589"/>
              <a:ext cx="340" cy="34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00" name="Google Shape;100;p26"/>
            <p:cNvSpPr/>
            <p:nvPr/>
          </p:nvSpPr>
          <p:spPr>
            <a:xfrm rot="10800000" flipH="1">
              <a:off x="16246" y="2186"/>
              <a:ext cx="119" cy="11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01" name="Google Shape;101;p26"/>
            <p:cNvSpPr/>
            <p:nvPr/>
          </p:nvSpPr>
          <p:spPr>
            <a:xfrm rot="10800000" flipH="1">
              <a:off x="18393" y="4356"/>
              <a:ext cx="119" cy="11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02" name="Google Shape;102;p26"/>
            <p:cNvSpPr/>
            <p:nvPr/>
          </p:nvSpPr>
          <p:spPr>
            <a:xfrm rot="10800000" flipH="1">
              <a:off x="3980" y="7800"/>
              <a:ext cx="119" cy="11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03" name="Google Shape;103;p26"/>
            <p:cNvSpPr/>
            <p:nvPr/>
          </p:nvSpPr>
          <p:spPr>
            <a:xfrm rot="8040000" flipH="1">
              <a:off x="15742" y="9192"/>
              <a:ext cx="418" cy="418"/>
            </a:xfrm>
            <a:prstGeom prst="star4">
              <a:avLst>
                <a:gd name="adj" fmla="val 12500"/>
              </a:avLst>
            </a:prstGeom>
            <a:solidFill>
              <a:srgbClr val="DAEEF3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04" name="Google Shape;104;p26"/>
            <p:cNvSpPr/>
            <p:nvPr/>
          </p:nvSpPr>
          <p:spPr>
            <a:xfrm rot="10800000" flipH="1">
              <a:off x="10962" y="9275"/>
              <a:ext cx="339" cy="339"/>
            </a:xfrm>
            <a:prstGeom prst="star4">
              <a:avLst>
                <a:gd name="adj" fmla="val 12500"/>
              </a:avLst>
            </a:prstGeom>
            <a:solidFill>
              <a:srgbClr val="DAEEF3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grpSp>
          <p:nvGrpSpPr>
            <p:cNvPr id="105" name="Google Shape;105;p26"/>
            <p:cNvGrpSpPr/>
            <p:nvPr/>
          </p:nvGrpSpPr>
          <p:grpSpPr>
            <a:xfrm>
              <a:off x="462" y="1145"/>
              <a:ext cx="2376" cy="8863"/>
              <a:chOff x="16336" y="-1551"/>
              <a:chExt cx="2376" cy="8863"/>
            </a:xfrm>
          </p:grpSpPr>
          <p:sp>
            <p:nvSpPr>
              <p:cNvPr id="106" name="Google Shape;106;p26"/>
              <p:cNvSpPr/>
              <p:nvPr/>
            </p:nvSpPr>
            <p:spPr>
              <a:xfrm rot="10800000" flipH="1">
                <a:off x="17167" y="6983"/>
                <a:ext cx="210" cy="21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endParaRPr>
              </a:p>
            </p:txBody>
          </p:sp>
          <p:sp>
            <p:nvSpPr>
              <p:cNvPr id="107" name="Google Shape;107;p26"/>
              <p:cNvSpPr/>
              <p:nvPr/>
            </p:nvSpPr>
            <p:spPr>
              <a:xfrm flipH="1">
                <a:off x="17167" y="-1551"/>
                <a:ext cx="489" cy="489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endParaRPr>
              </a:p>
            </p:txBody>
          </p:sp>
          <p:sp>
            <p:nvSpPr>
              <p:cNvPr id="108" name="Google Shape;108;p26"/>
              <p:cNvSpPr/>
              <p:nvPr/>
            </p:nvSpPr>
            <p:spPr>
              <a:xfrm rot="10800000" flipH="1">
                <a:off x="17048" y="7193"/>
                <a:ext cx="119" cy="11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endParaRPr>
              </a:p>
            </p:txBody>
          </p:sp>
          <p:sp>
            <p:nvSpPr>
              <p:cNvPr id="109" name="Google Shape;109;p26"/>
              <p:cNvSpPr/>
              <p:nvPr/>
            </p:nvSpPr>
            <p:spPr>
              <a:xfrm flipH="1">
                <a:off x="16336" y="2789"/>
                <a:ext cx="340" cy="34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endParaRPr>
              </a:p>
            </p:txBody>
          </p:sp>
          <p:sp>
            <p:nvSpPr>
              <p:cNvPr id="110" name="Google Shape;110;p26"/>
              <p:cNvSpPr/>
              <p:nvPr/>
            </p:nvSpPr>
            <p:spPr>
              <a:xfrm rot="10800000" flipH="1">
                <a:off x="16446" y="2386"/>
                <a:ext cx="119" cy="11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endParaRPr>
              </a:p>
            </p:txBody>
          </p:sp>
          <p:sp>
            <p:nvSpPr>
              <p:cNvPr id="111" name="Google Shape;111;p26"/>
              <p:cNvSpPr/>
              <p:nvPr/>
            </p:nvSpPr>
            <p:spPr>
              <a:xfrm rot="10800000" flipH="1">
                <a:off x="18593" y="4556"/>
                <a:ext cx="119" cy="11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endParaRPr>
              </a:p>
            </p:txBody>
          </p:sp>
        </p:grpSp>
      </p:grpSp>
      <p:grpSp>
        <p:nvGrpSpPr>
          <p:cNvPr id="112" name="Google Shape;112;p26"/>
          <p:cNvGrpSpPr/>
          <p:nvPr/>
        </p:nvGrpSpPr>
        <p:grpSpPr>
          <a:xfrm flipH="1">
            <a:off x="-29210" y="-76200"/>
            <a:ext cx="12221210" cy="7012305"/>
            <a:chOff x="-44" y="-120"/>
            <a:chExt cx="19246" cy="11043"/>
          </a:xfrm>
        </p:grpSpPr>
        <p:grpSp>
          <p:nvGrpSpPr>
            <p:cNvPr id="113" name="Google Shape;113;p26"/>
            <p:cNvGrpSpPr/>
            <p:nvPr/>
          </p:nvGrpSpPr>
          <p:grpSpPr>
            <a:xfrm>
              <a:off x="-44" y="-120"/>
              <a:ext cx="19246" cy="11043"/>
              <a:chOff x="-44" y="-120"/>
              <a:chExt cx="19246" cy="11043"/>
            </a:xfrm>
          </p:grpSpPr>
          <p:sp>
            <p:nvSpPr>
              <p:cNvPr id="114" name="Google Shape;114;p26"/>
              <p:cNvSpPr/>
              <p:nvPr/>
            </p:nvSpPr>
            <p:spPr>
              <a:xfrm rot="10800000" flipH="1">
                <a:off x="-44" y="-120"/>
                <a:ext cx="7900" cy="4607"/>
              </a:xfrm>
              <a:custGeom>
                <a:avLst/>
                <a:gdLst/>
                <a:ahLst/>
                <a:cxnLst/>
                <a:rect l="l" t="t" r="r" b="b"/>
                <a:pathLst>
                  <a:path w="7599" h="4039" extrusionOk="0">
                    <a:moveTo>
                      <a:pt x="0" y="144"/>
                    </a:moveTo>
                    <a:cubicBezTo>
                      <a:pt x="287" y="-277"/>
                      <a:pt x="1685" y="310"/>
                      <a:pt x="1797" y="826"/>
                    </a:cubicBezTo>
                    <a:cubicBezTo>
                      <a:pt x="2530" y="2005"/>
                      <a:pt x="3090" y="2200"/>
                      <a:pt x="3579" y="2223"/>
                    </a:cubicBezTo>
                    <a:cubicBezTo>
                      <a:pt x="4979" y="2267"/>
                      <a:pt x="4564" y="2906"/>
                      <a:pt x="5535" y="3002"/>
                    </a:cubicBezTo>
                    <a:cubicBezTo>
                      <a:pt x="7357" y="3157"/>
                      <a:pt x="7266" y="3443"/>
                      <a:pt x="7599" y="4039"/>
                    </a:cubicBezTo>
                    <a:lnTo>
                      <a:pt x="50" y="401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CCC0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endParaRPr>
              </a:p>
            </p:txBody>
          </p:sp>
          <p:sp>
            <p:nvSpPr>
              <p:cNvPr id="115" name="Google Shape;115;p26"/>
              <p:cNvSpPr/>
              <p:nvPr/>
            </p:nvSpPr>
            <p:spPr>
              <a:xfrm>
                <a:off x="-44" y="5874"/>
                <a:ext cx="7643" cy="4926"/>
              </a:xfrm>
              <a:custGeom>
                <a:avLst/>
                <a:gdLst/>
                <a:ahLst/>
                <a:cxnLst/>
                <a:rect l="l" t="t" r="r" b="b"/>
                <a:pathLst>
                  <a:path w="7599" h="4039" extrusionOk="0">
                    <a:moveTo>
                      <a:pt x="0" y="144"/>
                    </a:moveTo>
                    <a:cubicBezTo>
                      <a:pt x="287" y="-277"/>
                      <a:pt x="1685" y="310"/>
                      <a:pt x="1797" y="826"/>
                    </a:cubicBezTo>
                    <a:cubicBezTo>
                      <a:pt x="2530" y="2005"/>
                      <a:pt x="3090" y="2200"/>
                      <a:pt x="3579" y="2223"/>
                    </a:cubicBezTo>
                    <a:cubicBezTo>
                      <a:pt x="4979" y="2267"/>
                      <a:pt x="4564" y="2906"/>
                      <a:pt x="5535" y="3002"/>
                    </a:cubicBezTo>
                    <a:cubicBezTo>
                      <a:pt x="7357" y="3157"/>
                      <a:pt x="7266" y="3443"/>
                      <a:pt x="7599" y="4039"/>
                    </a:cubicBezTo>
                    <a:lnTo>
                      <a:pt x="50" y="401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BD4B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endParaRPr>
              </a:p>
            </p:txBody>
          </p:sp>
          <p:sp>
            <p:nvSpPr>
              <p:cNvPr id="116" name="Google Shape;116;p26"/>
              <p:cNvSpPr/>
              <p:nvPr/>
            </p:nvSpPr>
            <p:spPr>
              <a:xfrm rot="6600000" flipH="1">
                <a:off x="2245" y="7306"/>
                <a:ext cx="1980" cy="2372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667" extrusionOk="0">
                    <a:moveTo>
                      <a:pt x="0" y="934"/>
                    </a:moveTo>
                    <a:cubicBezTo>
                      <a:pt x="0" y="528"/>
                      <a:pt x="503" y="0"/>
                      <a:pt x="1000" y="0"/>
                    </a:cubicBezTo>
                    <a:cubicBezTo>
                      <a:pt x="1497" y="0"/>
                      <a:pt x="1241" y="574"/>
                      <a:pt x="1467" y="912"/>
                    </a:cubicBezTo>
                    <a:cubicBezTo>
                      <a:pt x="1689" y="1245"/>
                      <a:pt x="1397" y="1667"/>
                      <a:pt x="900" y="1667"/>
                    </a:cubicBezTo>
                    <a:cubicBezTo>
                      <a:pt x="403" y="1667"/>
                      <a:pt x="0" y="1339"/>
                      <a:pt x="0" y="934"/>
                    </a:cubicBezTo>
                    <a:close/>
                  </a:path>
                </a:pathLst>
              </a:custGeom>
              <a:solidFill>
                <a:srgbClr val="D6E3B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endParaRPr>
              </a:p>
            </p:txBody>
          </p:sp>
          <p:sp>
            <p:nvSpPr>
              <p:cNvPr id="117" name="Google Shape;117;p26"/>
              <p:cNvSpPr/>
              <p:nvPr/>
            </p:nvSpPr>
            <p:spPr>
              <a:xfrm flipH="1">
                <a:off x="11301" y="-120"/>
                <a:ext cx="7899" cy="4706"/>
              </a:xfrm>
              <a:custGeom>
                <a:avLst/>
                <a:gdLst/>
                <a:ahLst/>
                <a:cxnLst/>
                <a:rect l="l" t="t" r="r" b="b"/>
                <a:pathLst>
                  <a:path w="6161" h="4654" extrusionOk="0">
                    <a:moveTo>
                      <a:pt x="0" y="0"/>
                    </a:moveTo>
                    <a:lnTo>
                      <a:pt x="5956" y="0"/>
                    </a:lnTo>
                    <a:cubicBezTo>
                      <a:pt x="6619" y="255"/>
                      <a:pt x="5621" y="2088"/>
                      <a:pt x="3710" y="1999"/>
                    </a:cubicBezTo>
                    <a:cubicBezTo>
                      <a:pt x="2265" y="2199"/>
                      <a:pt x="2484" y="2812"/>
                      <a:pt x="1821" y="3332"/>
                    </a:cubicBezTo>
                    <a:cubicBezTo>
                      <a:pt x="1377" y="3688"/>
                      <a:pt x="1946" y="4654"/>
                      <a:pt x="0" y="465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DE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endParaRPr>
              </a:p>
            </p:txBody>
          </p:sp>
          <p:sp>
            <p:nvSpPr>
              <p:cNvPr id="118" name="Google Shape;118;p26"/>
              <p:cNvSpPr/>
              <p:nvPr/>
            </p:nvSpPr>
            <p:spPr>
              <a:xfrm flipH="1">
                <a:off x="15497" y="1228"/>
                <a:ext cx="2109" cy="2352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667" extrusionOk="0">
                    <a:moveTo>
                      <a:pt x="0" y="934"/>
                    </a:moveTo>
                    <a:cubicBezTo>
                      <a:pt x="0" y="528"/>
                      <a:pt x="503" y="0"/>
                      <a:pt x="1000" y="0"/>
                    </a:cubicBezTo>
                    <a:cubicBezTo>
                      <a:pt x="1497" y="0"/>
                      <a:pt x="1241" y="574"/>
                      <a:pt x="1467" y="912"/>
                    </a:cubicBezTo>
                    <a:cubicBezTo>
                      <a:pt x="1689" y="1245"/>
                      <a:pt x="1397" y="1667"/>
                      <a:pt x="900" y="1667"/>
                    </a:cubicBezTo>
                    <a:cubicBezTo>
                      <a:pt x="403" y="1667"/>
                      <a:pt x="0" y="1339"/>
                      <a:pt x="0" y="934"/>
                    </a:cubicBezTo>
                    <a:close/>
                  </a:path>
                </a:pathLst>
              </a:custGeom>
              <a:solidFill>
                <a:srgbClr val="D6E3B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endParaRPr>
              </a:p>
            </p:txBody>
          </p:sp>
          <p:grpSp>
            <p:nvGrpSpPr>
              <p:cNvPr id="119" name="Google Shape;119;p26"/>
              <p:cNvGrpSpPr/>
              <p:nvPr/>
            </p:nvGrpSpPr>
            <p:grpSpPr>
              <a:xfrm rot="10800000">
                <a:off x="11559" y="6218"/>
                <a:ext cx="7643" cy="4705"/>
                <a:chOff x="0" y="0"/>
                <a:chExt cx="8315" cy="5120"/>
              </a:xfrm>
            </p:grpSpPr>
            <p:sp>
              <p:nvSpPr>
                <p:cNvPr id="120" name="Google Shape;120;p26"/>
                <p:cNvSpPr/>
                <p:nvPr/>
              </p:nvSpPr>
              <p:spPr>
                <a:xfrm>
                  <a:off x="0" y="0"/>
                  <a:ext cx="8315" cy="5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1" h="4654" extrusionOk="0">
                      <a:moveTo>
                        <a:pt x="0" y="0"/>
                      </a:moveTo>
                      <a:lnTo>
                        <a:pt x="5956" y="0"/>
                      </a:lnTo>
                      <a:cubicBezTo>
                        <a:pt x="6619" y="255"/>
                        <a:pt x="5621" y="2088"/>
                        <a:pt x="3710" y="1999"/>
                      </a:cubicBezTo>
                      <a:cubicBezTo>
                        <a:pt x="2265" y="2199"/>
                        <a:pt x="2484" y="2812"/>
                        <a:pt x="1821" y="3332"/>
                      </a:cubicBezTo>
                      <a:cubicBezTo>
                        <a:pt x="1377" y="3688"/>
                        <a:pt x="1946" y="4654"/>
                        <a:pt x="0" y="465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6E3B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bril Fatface"/>
                    <a:ea typeface="Abril Fatface"/>
                    <a:cs typeface="Abril Fatface"/>
                    <a:sym typeface="Abril Fatface"/>
                  </a:endParaRPr>
                </a:p>
              </p:txBody>
            </p:sp>
            <p:sp>
              <p:nvSpPr>
                <p:cNvPr id="121" name="Google Shape;121;p26"/>
                <p:cNvSpPr/>
                <p:nvPr/>
              </p:nvSpPr>
              <p:spPr>
                <a:xfrm>
                  <a:off x="1531" y="1588"/>
                  <a:ext cx="2208" cy="2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2" h="1667" extrusionOk="0">
                      <a:moveTo>
                        <a:pt x="0" y="934"/>
                      </a:moveTo>
                      <a:cubicBezTo>
                        <a:pt x="0" y="528"/>
                        <a:pt x="503" y="0"/>
                        <a:pt x="1000" y="0"/>
                      </a:cubicBezTo>
                      <a:cubicBezTo>
                        <a:pt x="1497" y="0"/>
                        <a:pt x="1241" y="574"/>
                        <a:pt x="1467" y="912"/>
                      </a:cubicBezTo>
                      <a:cubicBezTo>
                        <a:pt x="1689" y="1245"/>
                        <a:pt x="1397" y="1667"/>
                        <a:pt x="900" y="1667"/>
                      </a:cubicBezTo>
                      <a:cubicBezTo>
                        <a:pt x="403" y="1667"/>
                        <a:pt x="0" y="1339"/>
                        <a:pt x="0" y="934"/>
                      </a:cubicBezTo>
                      <a:close/>
                    </a:path>
                  </a:pathLst>
                </a:custGeom>
                <a:solidFill>
                  <a:srgbClr val="B6DDE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bril Fatface"/>
                    <a:ea typeface="Abril Fatface"/>
                    <a:cs typeface="Abril Fatface"/>
                    <a:sym typeface="Abril Fatface"/>
                  </a:endParaRPr>
                </a:p>
              </p:txBody>
            </p:sp>
          </p:grpSp>
        </p:grpSp>
        <p:sp>
          <p:nvSpPr>
            <p:cNvPr id="122" name="Google Shape;122;p26"/>
            <p:cNvSpPr/>
            <p:nvPr/>
          </p:nvSpPr>
          <p:spPr>
            <a:xfrm rot="-4200000">
              <a:off x="1955" y="962"/>
              <a:ext cx="1853" cy="2219"/>
            </a:xfrm>
            <a:custGeom>
              <a:avLst/>
              <a:gdLst/>
              <a:ahLst/>
              <a:cxnLst/>
              <a:rect l="l" t="t" r="r" b="b"/>
              <a:pathLst>
                <a:path w="1542" h="1667" extrusionOk="0">
                  <a:moveTo>
                    <a:pt x="0" y="934"/>
                  </a:moveTo>
                  <a:cubicBezTo>
                    <a:pt x="0" y="528"/>
                    <a:pt x="503" y="0"/>
                    <a:pt x="1000" y="0"/>
                  </a:cubicBezTo>
                  <a:cubicBezTo>
                    <a:pt x="1497" y="0"/>
                    <a:pt x="1241" y="574"/>
                    <a:pt x="1467" y="912"/>
                  </a:cubicBezTo>
                  <a:cubicBezTo>
                    <a:pt x="1689" y="1245"/>
                    <a:pt x="1397" y="1667"/>
                    <a:pt x="900" y="1667"/>
                  </a:cubicBezTo>
                  <a:cubicBezTo>
                    <a:pt x="403" y="1667"/>
                    <a:pt x="0" y="1339"/>
                    <a:pt x="0" y="934"/>
                  </a:cubicBezTo>
                  <a:close/>
                </a:path>
              </a:pathLst>
            </a:custGeom>
            <a:solidFill>
              <a:srgbClr val="B6DDE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节标题">
  <p:cSld name="1_节标题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27"/>
          <p:cNvGrpSpPr/>
          <p:nvPr/>
        </p:nvGrpSpPr>
        <p:grpSpPr>
          <a:xfrm rot="10800000" flipH="1">
            <a:off x="293370" y="311785"/>
            <a:ext cx="11461750" cy="6089650"/>
            <a:chOff x="462" y="492"/>
            <a:chExt cx="18050" cy="9590"/>
          </a:xfrm>
        </p:grpSpPr>
        <p:sp>
          <p:nvSpPr>
            <p:cNvPr id="125" name="Google Shape;125;p27"/>
            <p:cNvSpPr/>
            <p:nvPr/>
          </p:nvSpPr>
          <p:spPr>
            <a:xfrm rot="10800000" flipH="1">
              <a:off x="952" y="4122"/>
              <a:ext cx="960" cy="960"/>
            </a:xfrm>
            <a:prstGeom prst="star4">
              <a:avLst>
                <a:gd name="adj" fmla="val 12500"/>
              </a:avLst>
            </a:prstGeom>
            <a:solidFill>
              <a:srgbClr val="DAEEF3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26" name="Google Shape;126;p27"/>
            <p:cNvSpPr/>
            <p:nvPr/>
          </p:nvSpPr>
          <p:spPr>
            <a:xfrm rot="8340000" flipH="1">
              <a:off x="3580" y="2358"/>
              <a:ext cx="332" cy="332"/>
            </a:xfrm>
            <a:prstGeom prst="star4">
              <a:avLst>
                <a:gd name="adj" fmla="val 12500"/>
              </a:avLst>
            </a:prstGeom>
            <a:solidFill>
              <a:srgbClr val="DAEEF3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27" name="Google Shape;127;p27"/>
            <p:cNvSpPr/>
            <p:nvPr/>
          </p:nvSpPr>
          <p:spPr>
            <a:xfrm rot="10800000" flipH="1">
              <a:off x="6952" y="4809"/>
              <a:ext cx="119" cy="11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28" name="Google Shape;128;p27"/>
            <p:cNvSpPr/>
            <p:nvPr/>
          </p:nvSpPr>
          <p:spPr>
            <a:xfrm rot="10800000" flipH="1">
              <a:off x="7152" y="4475"/>
              <a:ext cx="253" cy="253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29" name="Google Shape;129;p27"/>
            <p:cNvSpPr/>
            <p:nvPr/>
          </p:nvSpPr>
          <p:spPr>
            <a:xfrm rot="10800000" flipH="1">
              <a:off x="11669" y="492"/>
              <a:ext cx="253" cy="2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30" name="Google Shape;130;p27"/>
            <p:cNvSpPr/>
            <p:nvPr/>
          </p:nvSpPr>
          <p:spPr>
            <a:xfrm rot="10800000" flipH="1">
              <a:off x="15244" y="9275"/>
              <a:ext cx="253" cy="2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31" name="Google Shape;131;p27"/>
            <p:cNvSpPr/>
            <p:nvPr/>
          </p:nvSpPr>
          <p:spPr>
            <a:xfrm rot="10800000" flipH="1">
              <a:off x="9940" y="2815"/>
              <a:ext cx="113" cy="1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32" name="Google Shape;132;p27"/>
            <p:cNvSpPr/>
            <p:nvPr/>
          </p:nvSpPr>
          <p:spPr>
            <a:xfrm rot="10800000" flipH="1">
              <a:off x="10562" y="2702"/>
              <a:ext cx="113" cy="1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33" name="Google Shape;133;p27"/>
            <p:cNvSpPr/>
            <p:nvPr/>
          </p:nvSpPr>
          <p:spPr>
            <a:xfrm rot="10800000" flipH="1">
              <a:off x="16967" y="6783"/>
              <a:ext cx="210" cy="21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34" name="Google Shape;134;p27"/>
            <p:cNvSpPr/>
            <p:nvPr/>
          </p:nvSpPr>
          <p:spPr>
            <a:xfrm rot="10800000" flipH="1">
              <a:off x="15674" y="4815"/>
              <a:ext cx="113" cy="1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35" name="Google Shape;135;p27"/>
            <p:cNvSpPr/>
            <p:nvPr/>
          </p:nvSpPr>
          <p:spPr>
            <a:xfrm rot="10800000" flipH="1">
              <a:off x="6742" y="9969"/>
              <a:ext cx="113" cy="1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36" name="Google Shape;136;p27"/>
            <p:cNvSpPr/>
            <p:nvPr/>
          </p:nvSpPr>
          <p:spPr>
            <a:xfrm rot="10800000" flipH="1">
              <a:off x="4358" y="2305"/>
              <a:ext cx="113" cy="1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37" name="Google Shape;137;p27"/>
            <p:cNvSpPr/>
            <p:nvPr/>
          </p:nvSpPr>
          <p:spPr>
            <a:xfrm rot="10800000" flipH="1">
              <a:off x="3551" y="3185"/>
              <a:ext cx="113" cy="1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38" name="Google Shape;138;p27"/>
            <p:cNvSpPr/>
            <p:nvPr/>
          </p:nvSpPr>
          <p:spPr>
            <a:xfrm rot="10800000" flipH="1">
              <a:off x="16848" y="6993"/>
              <a:ext cx="119" cy="11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39" name="Google Shape;139;p27"/>
            <p:cNvSpPr/>
            <p:nvPr/>
          </p:nvSpPr>
          <p:spPr>
            <a:xfrm flipH="1">
              <a:off x="16136" y="2589"/>
              <a:ext cx="340" cy="34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40" name="Google Shape;140;p27"/>
            <p:cNvSpPr/>
            <p:nvPr/>
          </p:nvSpPr>
          <p:spPr>
            <a:xfrm rot="10800000" flipH="1">
              <a:off x="16246" y="2186"/>
              <a:ext cx="119" cy="11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41" name="Google Shape;141;p27"/>
            <p:cNvSpPr/>
            <p:nvPr/>
          </p:nvSpPr>
          <p:spPr>
            <a:xfrm rot="10800000" flipH="1">
              <a:off x="18393" y="4356"/>
              <a:ext cx="119" cy="11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42" name="Google Shape;142;p27"/>
            <p:cNvSpPr/>
            <p:nvPr/>
          </p:nvSpPr>
          <p:spPr>
            <a:xfrm rot="10800000" flipH="1">
              <a:off x="3980" y="7800"/>
              <a:ext cx="119" cy="11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43" name="Google Shape;143;p27"/>
            <p:cNvSpPr/>
            <p:nvPr/>
          </p:nvSpPr>
          <p:spPr>
            <a:xfrm rot="8040000" flipH="1">
              <a:off x="15742" y="9192"/>
              <a:ext cx="418" cy="418"/>
            </a:xfrm>
            <a:prstGeom prst="star4">
              <a:avLst>
                <a:gd name="adj" fmla="val 12500"/>
              </a:avLst>
            </a:prstGeom>
            <a:solidFill>
              <a:srgbClr val="DAEEF3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44" name="Google Shape;144;p27"/>
            <p:cNvSpPr/>
            <p:nvPr/>
          </p:nvSpPr>
          <p:spPr>
            <a:xfrm rot="10800000" flipH="1">
              <a:off x="10962" y="9275"/>
              <a:ext cx="339" cy="339"/>
            </a:xfrm>
            <a:prstGeom prst="star4">
              <a:avLst>
                <a:gd name="adj" fmla="val 12500"/>
              </a:avLst>
            </a:prstGeom>
            <a:solidFill>
              <a:srgbClr val="DAEEF3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grpSp>
          <p:nvGrpSpPr>
            <p:cNvPr id="145" name="Google Shape;145;p27"/>
            <p:cNvGrpSpPr/>
            <p:nvPr/>
          </p:nvGrpSpPr>
          <p:grpSpPr>
            <a:xfrm>
              <a:off x="462" y="1145"/>
              <a:ext cx="2376" cy="8863"/>
              <a:chOff x="16336" y="-1551"/>
              <a:chExt cx="2376" cy="8863"/>
            </a:xfrm>
          </p:grpSpPr>
          <p:sp>
            <p:nvSpPr>
              <p:cNvPr id="146" name="Google Shape;146;p27"/>
              <p:cNvSpPr/>
              <p:nvPr/>
            </p:nvSpPr>
            <p:spPr>
              <a:xfrm rot="10800000" flipH="1">
                <a:off x="17167" y="6983"/>
                <a:ext cx="210" cy="21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endParaRPr>
              </a:p>
            </p:txBody>
          </p:sp>
          <p:sp>
            <p:nvSpPr>
              <p:cNvPr id="147" name="Google Shape;147;p27"/>
              <p:cNvSpPr/>
              <p:nvPr/>
            </p:nvSpPr>
            <p:spPr>
              <a:xfrm flipH="1">
                <a:off x="17167" y="-1551"/>
                <a:ext cx="489" cy="489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endParaRPr>
              </a:p>
            </p:txBody>
          </p:sp>
          <p:sp>
            <p:nvSpPr>
              <p:cNvPr id="148" name="Google Shape;148;p27"/>
              <p:cNvSpPr/>
              <p:nvPr/>
            </p:nvSpPr>
            <p:spPr>
              <a:xfrm rot="10800000" flipH="1">
                <a:off x="17048" y="7193"/>
                <a:ext cx="119" cy="11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endParaRPr>
              </a:p>
            </p:txBody>
          </p:sp>
          <p:sp>
            <p:nvSpPr>
              <p:cNvPr id="149" name="Google Shape;149;p27"/>
              <p:cNvSpPr/>
              <p:nvPr/>
            </p:nvSpPr>
            <p:spPr>
              <a:xfrm flipH="1">
                <a:off x="16336" y="2789"/>
                <a:ext cx="340" cy="34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endParaRPr>
              </a:p>
            </p:txBody>
          </p:sp>
          <p:sp>
            <p:nvSpPr>
              <p:cNvPr id="150" name="Google Shape;150;p27"/>
              <p:cNvSpPr/>
              <p:nvPr/>
            </p:nvSpPr>
            <p:spPr>
              <a:xfrm rot="10800000" flipH="1">
                <a:off x="16446" y="2386"/>
                <a:ext cx="119" cy="11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endParaRPr>
              </a:p>
            </p:txBody>
          </p:sp>
          <p:sp>
            <p:nvSpPr>
              <p:cNvPr id="151" name="Google Shape;151;p27"/>
              <p:cNvSpPr/>
              <p:nvPr/>
            </p:nvSpPr>
            <p:spPr>
              <a:xfrm rot="10800000" flipH="1">
                <a:off x="18593" y="4556"/>
                <a:ext cx="119" cy="11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endParaRPr>
              </a:p>
            </p:txBody>
          </p:sp>
        </p:grpSp>
      </p:grpSp>
      <p:grpSp>
        <p:nvGrpSpPr>
          <p:cNvPr id="152" name="Google Shape;152;p27"/>
          <p:cNvGrpSpPr/>
          <p:nvPr/>
        </p:nvGrpSpPr>
        <p:grpSpPr>
          <a:xfrm>
            <a:off x="-27940" y="-76200"/>
            <a:ext cx="12221210" cy="7012305"/>
            <a:chOff x="-44" y="-120"/>
            <a:chExt cx="19246" cy="11043"/>
          </a:xfrm>
        </p:grpSpPr>
        <p:sp>
          <p:nvSpPr>
            <p:cNvPr id="153" name="Google Shape;153;p27"/>
            <p:cNvSpPr/>
            <p:nvPr/>
          </p:nvSpPr>
          <p:spPr>
            <a:xfrm>
              <a:off x="-44" y="5874"/>
              <a:ext cx="7643" cy="4926"/>
            </a:xfrm>
            <a:custGeom>
              <a:avLst/>
              <a:gdLst/>
              <a:ahLst/>
              <a:cxnLst/>
              <a:rect l="l" t="t" r="r" b="b"/>
              <a:pathLst>
                <a:path w="7599" h="4039" extrusionOk="0">
                  <a:moveTo>
                    <a:pt x="0" y="144"/>
                  </a:moveTo>
                  <a:cubicBezTo>
                    <a:pt x="287" y="-277"/>
                    <a:pt x="1685" y="310"/>
                    <a:pt x="1797" y="826"/>
                  </a:cubicBezTo>
                  <a:cubicBezTo>
                    <a:pt x="2530" y="2005"/>
                    <a:pt x="3090" y="2200"/>
                    <a:pt x="3579" y="2223"/>
                  </a:cubicBezTo>
                  <a:cubicBezTo>
                    <a:pt x="4979" y="2267"/>
                    <a:pt x="4564" y="2906"/>
                    <a:pt x="5535" y="3002"/>
                  </a:cubicBezTo>
                  <a:cubicBezTo>
                    <a:pt x="7357" y="3157"/>
                    <a:pt x="7266" y="3443"/>
                    <a:pt x="7599" y="4039"/>
                  </a:cubicBezTo>
                  <a:lnTo>
                    <a:pt x="50" y="401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BD4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54" name="Google Shape;154;p27"/>
            <p:cNvSpPr/>
            <p:nvPr/>
          </p:nvSpPr>
          <p:spPr>
            <a:xfrm rot="6600000" flipH="1">
              <a:off x="2245" y="7306"/>
              <a:ext cx="1980" cy="2372"/>
            </a:xfrm>
            <a:custGeom>
              <a:avLst/>
              <a:gdLst/>
              <a:ahLst/>
              <a:cxnLst/>
              <a:rect l="l" t="t" r="r" b="b"/>
              <a:pathLst>
                <a:path w="1542" h="1667" extrusionOk="0">
                  <a:moveTo>
                    <a:pt x="0" y="934"/>
                  </a:moveTo>
                  <a:cubicBezTo>
                    <a:pt x="0" y="528"/>
                    <a:pt x="503" y="0"/>
                    <a:pt x="1000" y="0"/>
                  </a:cubicBezTo>
                  <a:cubicBezTo>
                    <a:pt x="1497" y="0"/>
                    <a:pt x="1241" y="574"/>
                    <a:pt x="1467" y="912"/>
                  </a:cubicBezTo>
                  <a:cubicBezTo>
                    <a:pt x="1689" y="1245"/>
                    <a:pt x="1397" y="1667"/>
                    <a:pt x="900" y="1667"/>
                  </a:cubicBezTo>
                  <a:cubicBezTo>
                    <a:pt x="403" y="1667"/>
                    <a:pt x="0" y="1339"/>
                    <a:pt x="0" y="934"/>
                  </a:cubicBezTo>
                  <a:close/>
                </a:path>
              </a:pathLst>
            </a:custGeom>
            <a:solidFill>
              <a:srgbClr val="D6E3B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55" name="Google Shape;155;p27"/>
            <p:cNvSpPr/>
            <p:nvPr/>
          </p:nvSpPr>
          <p:spPr>
            <a:xfrm flipH="1">
              <a:off x="11301" y="-120"/>
              <a:ext cx="7899" cy="4706"/>
            </a:xfrm>
            <a:custGeom>
              <a:avLst/>
              <a:gdLst/>
              <a:ahLst/>
              <a:cxnLst/>
              <a:rect l="l" t="t" r="r" b="b"/>
              <a:pathLst>
                <a:path w="6161" h="4654" extrusionOk="0">
                  <a:moveTo>
                    <a:pt x="0" y="0"/>
                  </a:moveTo>
                  <a:lnTo>
                    <a:pt x="5956" y="0"/>
                  </a:lnTo>
                  <a:cubicBezTo>
                    <a:pt x="6619" y="255"/>
                    <a:pt x="5621" y="2088"/>
                    <a:pt x="3710" y="1999"/>
                  </a:cubicBezTo>
                  <a:cubicBezTo>
                    <a:pt x="2265" y="2199"/>
                    <a:pt x="2484" y="2812"/>
                    <a:pt x="1821" y="3332"/>
                  </a:cubicBezTo>
                  <a:cubicBezTo>
                    <a:pt x="1377" y="3688"/>
                    <a:pt x="1946" y="4654"/>
                    <a:pt x="0" y="46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6DDE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56" name="Google Shape;156;p27"/>
            <p:cNvSpPr/>
            <p:nvPr/>
          </p:nvSpPr>
          <p:spPr>
            <a:xfrm flipH="1">
              <a:off x="15497" y="1228"/>
              <a:ext cx="2109" cy="2352"/>
            </a:xfrm>
            <a:custGeom>
              <a:avLst/>
              <a:gdLst/>
              <a:ahLst/>
              <a:cxnLst/>
              <a:rect l="l" t="t" r="r" b="b"/>
              <a:pathLst>
                <a:path w="1542" h="1667" extrusionOk="0">
                  <a:moveTo>
                    <a:pt x="0" y="934"/>
                  </a:moveTo>
                  <a:cubicBezTo>
                    <a:pt x="0" y="528"/>
                    <a:pt x="503" y="0"/>
                    <a:pt x="1000" y="0"/>
                  </a:cubicBezTo>
                  <a:cubicBezTo>
                    <a:pt x="1497" y="0"/>
                    <a:pt x="1241" y="574"/>
                    <a:pt x="1467" y="912"/>
                  </a:cubicBezTo>
                  <a:cubicBezTo>
                    <a:pt x="1689" y="1245"/>
                    <a:pt x="1397" y="1667"/>
                    <a:pt x="900" y="1667"/>
                  </a:cubicBezTo>
                  <a:cubicBezTo>
                    <a:pt x="403" y="1667"/>
                    <a:pt x="0" y="1339"/>
                    <a:pt x="0" y="934"/>
                  </a:cubicBezTo>
                  <a:close/>
                </a:path>
              </a:pathLst>
            </a:custGeom>
            <a:solidFill>
              <a:srgbClr val="D6E3B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57" name="Google Shape;157;p27"/>
            <p:cNvSpPr/>
            <p:nvPr/>
          </p:nvSpPr>
          <p:spPr>
            <a:xfrm rot="10800000" flipH="1">
              <a:off x="-44" y="-120"/>
              <a:ext cx="7900" cy="4607"/>
            </a:xfrm>
            <a:custGeom>
              <a:avLst/>
              <a:gdLst/>
              <a:ahLst/>
              <a:cxnLst/>
              <a:rect l="l" t="t" r="r" b="b"/>
              <a:pathLst>
                <a:path w="7599" h="4039" extrusionOk="0">
                  <a:moveTo>
                    <a:pt x="0" y="144"/>
                  </a:moveTo>
                  <a:cubicBezTo>
                    <a:pt x="287" y="-277"/>
                    <a:pt x="1685" y="310"/>
                    <a:pt x="1797" y="826"/>
                  </a:cubicBezTo>
                  <a:cubicBezTo>
                    <a:pt x="2530" y="2005"/>
                    <a:pt x="3090" y="2200"/>
                    <a:pt x="3579" y="2223"/>
                  </a:cubicBezTo>
                  <a:cubicBezTo>
                    <a:pt x="4979" y="2267"/>
                    <a:pt x="4564" y="2906"/>
                    <a:pt x="5535" y="3002"/>
                  </a:cubicBezTo>
                  <a:cubicBezTo>
                    <a:pt x="7357" y="3157"/>
                    <a:pt x="7266" y="3443"/>
                    <a:pt x="7599" y="4039"/>
                  </a:cubicBezTo>
                  <a:lnTo>
                    <a:pt x="50" y="401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CCC0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grpSp>
          <p:nvGrpSpPr>
            <p:cNvPr id="158" name="Google Shape;158;p27"/>
            <p:cNvGrpSpPr/>
            <p:nvPr/>
          </p:nvGrpSpPr>
          <p:grpSpPr>
            <a:xfrm rot="10800000">
              <a:off x="11559" y="6218"/>
              <a:ext cx="7643" cy="4705"/>
              <a:chOff x="0" y="0"/>
              <a:chExt cx="8315" cy="5120"/>
            </a:xfrm>
          </p:grpSpPr>
          <p:sp>
            <p:nvSpPr>
              <p:cNvPr id="159" name="Google Shape;159;p27"/>
              <p:cNvSpPr/>
              <p:nvPr/>
            </p:nvSpPr>
            <p:spPr>
              <a:xfrm>
                <a:off x="0" y="0"/>
                <a:ext cx="8315" cy="5120"/>
              </a:xfrm>
              <a:custGeom>
                <a:avLst/>
                <a:gdLst/>
                <a:ahLst/>
                <a:cxnLst/>
                <a:rect l="l" t="t" r="r" b="b"/>
                <a:pathLst>
                  <a:path w="6161" h="4654" extrusionOk="0">
                    <a:moveTo>
                      <a:pt x="0" y="0"/>
                    </a:moveTo>
                    <a:lnTo>
                      <a:pt x="5956" y="0"/>
                    </a:lnTo>
                    <a:cubicBezTo>
                      <a:pt x="6619" y="255"/>
                      <a:pt x="5621" y="2088"/>
                      <a:pt x="3710" y="1999"/>
                    </a:cubicBezTo>
                    <a:cubicBezTo>
                      <a:pt x="2265" y="2199"/>
                      <a:pt x="2484" y="2812"/>
                      <a:pt x="1821" y="3332"/>
                    </a:cubicBezTo>
                    <a:cubicBezTo>
                      <a:pt x="1377" y="3688"/>
                      <a:pt x="1946" y="4654"/>
                      <a:pt x="0" y="465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E3B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endParaRPr>
              </a:p>
            </p:txBody>
          </p:sp>
          <p:sp>
            <p:nvSpPr>
              <p:cNvPr id="160" name="Google Shape;160;p27"/>
              <p:cNvSpPr/>
              <p:nvPr/>
            </p:nvSpPr>
            <p:spPr>
              <a:xfrm>
                <a:off x="1531" y="1588"/>
                <a:ext cx="2208" cy="2465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667" extrusionOk="0">
                    <a:moveTo>
                      <a:pt x="0" y="934"/>
                    </a:moveTo>
                    <a:cubicBezTo>
                      <a:pt x="0" y="528"/>
                      <a:pt x="503" y="0"/>
                      <a:pt x="1000" y="0"/>
                    </a:cubicBezTo>
                    <a:cubicBezTo>
                      <a:pt x="1497" y="0"/>
                      <a:pt x="1241" y="574"/>
                      <a:pt x="1467" y="912"/>
                    </a:cubicBezTo>
                    <a:cubicBezTo>
                      <a:pt x="1689" y="1245"/>
                      <a:pt x="1397" y="1667"/>
                      <a:pt x="900" y="1667"/>
                    </a:cubicBezTo>
                    <a:cubicBezTo>
                      <a:pt x="403" y="1667"/>
                      <a:pt x="0" y="1339"/>
                      <a:pt x="0" y="934"/>
                    </a:cubicBezTo>
                    <a:close/>
                  </a:path>
                </a:pathLst>
              </a:custGeom>
              <a:solidFill>
                <a:srgbClr val="B6DDE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endParaRPr>
              </a:p>
            </p:txBody>
          </p:sp>
        </p:grpSp>
      </p:grpSp>
      <p:sp>
        <p:nvSpPr>
          <p:cNvPr id="161" name="Google Shape;161;p27"/>
          <p:cNvSpPr/>
          <p:nvPr/>
        </p:nvSpPr>
        <p:spPr>
          <a:xfrm rot="-4200000">
            <a:off x="1241425" y="615950"/>
            <a:ext cx="1176655" cy="1409065"/>
          </a:xfrm>
          <a:custGeom>
            <a:avLst/>
            <a:gdLst/>
            <a:ahLst/>
            <a:cxnLst/>
            <a:rect l="l" t="t" r="r" b="b"/>
            <a:pathLst>
              <a:path w="1542" h="1667" extrusionOk="0">
                <a:moveTo>
                  <a:pt x="0" y="934"/>
                </a:moveTo>
                <a:cubicBezTo>
                  <a:pt x="0" y="528"/>
                  <a:pt x="503" y="0"/>
                  <a:pt x="1000" y="0"/>
                </a:cubicBezTo>
                <a:cubicBezTo>
                  <a:pt x="1497" y="0"/>
                  <a:pt x="1241" y="574"/>
                  <a:pt x="1467" y="912"/>
                </a:cubicBezTo>
                <a:cubicBezTo>
                  <a:pt x="1689" y="1245"/>
                  <a:pt x="1397" y="1667"/>
                  <a:pt x="900" y="1667"/>
                </a:cubicBezTo>
                <a:cubicBezTo>
                  <a:pt x="403" y="1667"/>
                  <a:pt x="0" y="1339"/>
                  <a:pt x="0" y="934"/>
                </a:cubicBezTo>
                <a:close/>
              </a:path>
            </a:pathLst>
          </a:cu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标题和内容">
  <p:cSld name="2_标题和内容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28"/>
          <p:cNvGrpSpPr/>
          <p:nvPr/>
        </p:nvGrpSpPr>
        <p:grpSpPr>
          <a:xfrm rot="10800000">
            <a:off x="292735" y="311785"/>
            <a:ext cx="11461750" cy="6089650"/>
            <a:chOff x="462" y="492"/>
            <a:chExt cx="18050" cy="9590"/>
          </a:xfrm>
        </p:grpSpPr>
        <p:sp>
          <p:nvSpPr>
            <p:cNvPr id="164" name="Google Shape;164;p28"/>
            <p:cNvSpPr/>
            <p:nvPr/>
          </p:nvSpPr>
          <p:spPr>
            <a:xfrm rot="10800000" flipH="1">
              <a:off x="952" y="4122"/>
              <a:ext cx="960" cy="960"/>
            </a:xfrm>
            <a:prstGeom prst="star4">
              <a:avLst>
                <a:gd name="adj" fmla="val 12500"/>
              </a:avLst>
            </a:prstGeom>
            <a:solidFill>
              <a:srgbClr val="DAEEF3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65" name="Google Shape;165;p28"/>
            <p:cNvSpPr/>
            <p:nvPr/>
          </p:nvSpPr>
          <p:spPr>
            <a:xfrm rot="8340000" flipH="1">
              <a:off x="3580" y="2358"/>
              <a:ext cx="332" cy="332"/>
            </a:xfrm>
            <a:prstGeom prst="star4">
              <a:avLst>
                <a:gd name="adj" fmla="val 12500"/>
              </a:avLst>
            </a:prstGeom>
            <a:solidFill>
              <a:srgbClr val="DAEEF3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66" name="Google Shape;166;p28"/>
            <p:cNvSpPr/>
            <p:nvPr/>
          </p:nvSpPr>
          <p:spPr>
            <a:xfrm rot="10800000" flipH="1">
              <a:off x="6952" y="4809"/>
              <a:ext cx="119" cy="11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67" name="Google Shape;167;p28"/>
            <p:cNvSpPr/>
            <p:nvPr/>
          </p:nvSpPr>
          <p:spPr>
            <a:xfrm rot="10800000" flipH="1">
              <a:off x="7152" y="4475"/>
              <a:ext cx="253" cy="253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68" name="Google Shape;168;p28"/>
            <p:cNvSpPr/>
            <p:nvPr/>
          </p:nvSpPr>
          <p:spPr>
            <a:xfrm rot="10800000" flipH="1">
              <a:off x="11669" y="492"/>
              <a:ext cx="253" cy="2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69" name="Google Shape;169;p28"/>
            <p:cNvSpPr/>
            <p:nvPr/>
          </p:nvSpPr>
          <p:spPr>
            <a:xfrm rot="10800000" flipH="1">
              <a:off x="15244" y="9275"/>
              <a:ext cx="253" cy="2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70" name="Google Shape;170;p28"/>
            <p:cNvSpPr/>
            <p:nvPr/>
          </p:nvSpPr>
          <p:spPr>
            <a:xfrm rot="10800000" flipH="1">
              <a:off x="9940" y="2815"/>
              <a:ext cx="113" cy="1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71" name="Google Shape;171;p28"/>
            <p:cNvSpPr/>
            <p:nvPr/>
          </p:nvSpPr>
          <p:spPr>
            <a:xfrm rot="10800000" flipH="1">
              <a:off x="10562" y="2702"/>
              <a:ext cx="113" cy="1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72" name="Google Shape;172;p28"/>
            <p:cNvSpPr/>
            <p:nvPr/>
          </p:nvSpPr>
          <p:spPr>
            <a:xfrm rot="10800000" flipH="1">
              <a:off x="16967" y="6783"/>
              <a:ext cx="210" cy="21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73" name="Google Shape;173;p28"/>
            <p:cNvSpPr/>
            <p:nvPr/>
          </p:nvSpPr>
          <p:spPr>
            <a:xfrm rot="10800000" flipH="1">
              <a:off x="15674" y="4815"/>
              <a:ext cx="113" cy="1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74" name="Google Shape;174;p28"/>
            <p:cNvSpPr/>
            <p:nvPr/>
          </p:nvSpPr>
          <p:spPr>
            <a:xfrm rot="10800000" flipH="1">
              <a:off x="6742" y="9969"/>
              <a:ext cx="113" cy="1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75" name="Google Shape;175;p28"/>
            <p:cNvSpPr/>
            <p:nvPr/>
          </p:nvSpPr>
          <p:spPr>
            <a:xfrm rot="10800000" flipH="1">
              <a:off x="4358" y="2305"/>
              <a:ext cx="113" cy="1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76" name="Google Shape;176;p28"/>
            <p:cNvSpPr/>
            <p:nvPr/>
          </p:nvSpPr>
          <p:spPr>
            <a:xfrm rot="10800000" flipH="1">
              <a:off x="3551" y="3185"/>
              <a:ext cx="113" cy="1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77" name="Google Shape;177;p28"/>
            <p:cNvSpPr/>
            <p:nvPr/>
          </p:nvSpPr>
          <p:spPr>
            <a:xfrm rot="10800000" flipH="1">
              <a:off x="16848" y="6993"/>
              <a:ext cx="119" cy="11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78" name="Google Shape;178;p28"/>
            <p:cNvSpPr/>
            <p:nvPr/>
          </p:nvSpPr>
          <p:spPr>
            <a:xfrm flipH="1">
              <a:off x="16136" y="2589"/>
              <a:ext cx="340" cy="34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79" name="Google Shape;179;p28"/>
            <p:cNvSpPr/>
            <p:nvPr/>
          </p:nvSpPr>
          <p:spPr>
            <a:xfrm rot="10800000" flipH="1">
              <a:off x="16246" y="2186"/>
              <a:ext cx="119" cy="11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80" name="Google Shape;180;p28"/>
            <p:cNvSpPr/>
            <p:nvPr/>
          </p:nvSpPr>
          <p:spPr>
            <a:xfrm rot="10800000" flipH="1">
              <a:off x="18393" y="4356"/>
              <a:ext cx="119" cy="11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81" name="Google Shape;181;p28"/>
            <p:cNvSpPr/>
            <p:nvPr/>
          </p:nvSpPr>
          <p:spPr>
            <a:xfrm rot="10800000" flipH="1">
              <a:off x="3980" y="7800"/>
              <a:ext cx="119" cy="11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82" name="Google Shape;182;p28"/>
            <p:cNvSpPr/>
            <p:nvPr/>
          </p:nvSpPr>
          <p:spPr>
            <a:xfrm rot="8040000" flipH="1">
              <a:off x="15742" y="9192"/>
              <a:ext cx="418" cy="418"/>
            </a:xfrm>
            <a:prstGeom prst="star4">
              <a:avLst>
                <a:gd name="adj" fmla="val 12500"/>
              </a:avLst>
            </a:prstGeom>
            <a:solidFill>
              <a:srgbClr val="DAEEF3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83" name="Google Shape;183;p28"/>
            <p:cNvSpPr/>
            <p:nvPr/>
          </p:nvSpPr>
          <p:spPr>
            <a:xfrm rot="10800000" flipH="1">
              <a:off x="10962" y="9275"/>
              <a:ext cx="339" cy="339"/>
            </a:xfrm>
            <a:prstGeom prst="star4">
              <a:avLst>
                <a:gd name="adj" fmla="val 12500"/>
              </a:avLst>
            </a:prstGeom>
            <a:solidFill>
              <a:srgbClr val="DAEEF3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grpSp>
          <p:nvGrpSpPr>
            <p:cNvPr id="184" name="Google Shape;184;p28"/>
            <p:cNvGrpSpPr/>
            <p:nvPr/>
          </p:nvGrpSpPr>
          <p:grpSpPr>
            <a:xfrm>
              <a:off x="462" y="1145"/>
              <a:ext cx="2376" cy="8863"/>
              <a:chOff x="16336" y="-1551"/>
              <a:chExt cx="2376" cy="8863"/>
            </a:xfrm>
          </p:grpSpPr>
          <p:sp>
            <p:nvSpPr>
              <p:cNvPr id="185" name="Google Shape;185;p28"/>
              <p:cNvSpPr/>
              <p:nvPr/>
            </p:nvSpPr>
            <p:spPr>
              <a:xfrm rot="10800000" flipH="1">
                <a:off x="17167" y="6983"/>
                <a:ext cx="210" cy="21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endParaRPr>
              </a:p>
            </p:txBody>
          </p:sp>
          <p:sp>
            <p:nvSpPr>
              <p:cNvPr id="186" name="Google Shape;186;p28"/>
              <p:cNvSpPr/>
              <p:nvPr/>
            </p:nvSpPr>
            <p:spPr>
              <a:xfrm flipH="1">
                <a:off x="17167" y="-1551"/>
                <a:ext cx="489" cy="489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endParaRPr>
              </a:p>
            </p:txBody>
          </p:sp>
          <p:sp>
            <p:nvSpPr>
              <p:cNvPr id="187" name="Google Shape;187;p28"/>
              <p:cNvSpPr/>
              <p:nvPr/>
            </p:nvSpPr>
            <p:spPr>
              <a:xfrm rot="10800000" flipH="1">
                <a:off x="17048" y="7193"/>
                <a:ext cx="119" cy="11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endParaRPr>
              </a:p>
            </p:txBody>
          </p:sp>
          <p:sp>
            <p:nvSpPr>
              <p:cNvPr id="188" name="Google Shape;188;p28"/>
              <p:cNvSpPr/>
              <p:nvPr/>
            </p:nvSpPr>
            <p:spPr>
              <a:xfrm flipH="1">
                <a:off x="16336" y="2789"/>
                <a:ext cx="340" cy="34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endParaRPr>
              </a:p>
            </p:txBody>
          </p:sp>
          <p:sp>
            <p:nvSpPr>
              <p:cNvPr id="189" name="Google Shape;189;p28"/>
              <p:cNvSpPr/>
              <p:nvPr/>
            </p:nvSpPr>
            <p:spPr>
              <a:xfrm rot="10800000" flipH="1">
                <a:off x="16446" y="2386"/>
                <a:ext cx="119" cy="11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endParaRPr>
              </a:p>
            </p:txBody>
          </p:sp>
          <p:sp>
            <p:nvSpPr>
              <p:cNvPr id="190" name="Google Shape;190;p28"/>
              <p:cNvSpPr/>
              <p:nvPr/>
            </p:nvSpPr>
            <p:spPr>
              <a:xfrm rot="10800000" flipH="1">
                <a:off x="18593" y="4556"/>
                <a:ext cx="119" cy="11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endParaRPr>
              </a:p>
            </p:txBody>
          </p:sp>
        </p:grpSp>
      </p:grpSp>
      <p:grpSp>
        <p:nvGrpSpPr>
          <p:cNvPr id="191" name="Google Shape;191;p28"/>
          <p:cNvGrpSpPr/>
          <p:nvPr/>
        </p:nvGrpSpPr>
        <p:grpSpPr>
          <a:xfrm>
            <a:off x="-27940" y="-76200"/>
            <a:ext cx="3272790" cy="2109470"/>
            <a:chOff x="-44" y="-120"/>
            <a:chExt cx="5154" cy="3322"/>
          </a:xfrm>
        </p:grpSpPr>
        <p:sp>
          <p:nvSpPr>
            <p:cNvPr id="192" name="Google Shape;192;p28"/>
            <p:cNvSpPr/>
            <p:nvPr/>
          </p:nvSpPr>
          <p:spPr>
            <a:xfrm rot="10800000" flipH="1">
              <a:off x="-44" y="-120"/>
              <a:ext cx="5154" cy="3322"/>
            </a:xfrm>
            <a:custGeom>
              <a:avLst/>
              <a:gdLst/>
              <a:ahLst/>
              <a:cxnLst/>
              <a:rect l="l" t="t" r="r" b="b"/>
              <a:pathLst>
                <a:path w="7599" h="4039" extrusionOk="0">
                  <a:moveTo>
                    <a:pt x="0" y="144"/>
                  </a:moveTo>
                  <a:cubicBezTo>
                    <a:pt x="287" y="-277"/>
                    <a:pt x="1685" y="310"/>
                    <a:pt x="1797" y="826"/>
                  </a:cubicBezTo>
                  <a:cubicBezTo>
                    <a:pt x="2530" y="2005"/>
                    <a:pt x="3090" y="2200"/>
                    <a:pt x="3579" y="2223"/>
                  </a:cubicBezTo>
                  <a:cubicBezTo>
                    <a:pt x="4979" y="2267"/>
                    <a:pt x="4564" y="2906"/>
                    <a:pt x="5535" y="3002"/>
                  </a:cubicBezTo>
                  <a:cubicBezTo>
                    <a:pt x="7357" y="3157"/>
                    <a:pt x="7266" y="3443"/>
                    <a:pt x="7599" y="4039"/>
                  </a:cubicBezTo>
                  <a:lnTo>
                    <a:pt x="50" y="401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CCC0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93" name="Google Shape;193;p28"/>
            <p:cNvSpPr/>
            <p:nvPr/>
          </p:nvSpPr>
          <p:spPr>
            <a:xfrm rot="-4200000">
              <a:off x="1397" y="666"/>
              <a:ext cx="1336" cy="1600"/>
            </a:xfrm>
            <a:custGeom>
              <a:avLst/>
              <a:gdLst/>
              <a:ahLst/>
              <a:cxnLst/>
              <a:rect l="l" t="t" r="r" b="b"/>
              <a:pathLst>
                <a:path w="1542" h="1667" extrusionOk="0">
                  <a:moveTo>
                    <a:pt x="0" y="934"/>
                  </a:moveTo>
                  <a:cubicBezTo>
                    <a:pt x="0" y="528"/>
                    <a:pt x="503" y="0"/>
                    <a:pt x="1000" y="0"/>
                  </a:cubicBezTo>
                  <a:cubicBezTo>
                    <a:pt x="1497" y="0"/>
                    <a:pt x="1241" y="574"/>
                    <a:pt x="1467" y="912"/>
                  </a:cubicBezTo>
                  <a:cubicBezTo>
                    <a:pt x="1689" y="1245"/>
                    <a:pt x="1397" y="1667"/>
                    <a:pt x="900" y="1667"/>
                  </a:cubicBezTo>
                  <a:cubicBezTo>
                    <a:pt x="403" y="1667"/>
                    <a:pt x="0" y="1339"/>
                    <a:pt x="0" y="934"/>
                  </a:cubicBezTo>
                  <a:close/>
                </a:path>
              </a:pathLst>
            </a:custGeom>
            <a:solidFill>
              <a:srgbClr val="B6DDE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grpSp>
        <p:nvGrpSpPr>
          <p:cNvPr id="194" name="Google Shape;194;p28"/>
          <p:cNvGrpSpPr/>
          <p:nvPr/>
        </p:nvGrpSpPr>
        <p:grpSpPr>
          <a:xfrm rot="10800000">
            <a:off x="9598874" y="4899660"/>
            <a:ext cx="2593126" cy="1958340"/>
            <a:chOff x="0" y="0"/>
            <a:chExt cx="6161" cy="4654"/>
          </a:xfrm>
        </p:grpSpPr>
        <p:sp>
          <p:nvSpPr>
            <p:cNvPr id="195" name="Google Shape;195;p28"/>
            <p:cNvSpPr/>
            <p:nvPr/>
          </p:nvSpPr>
          <p:spPr>
            <a:xfrm>
              <a:off x="0" y="0"/>
              <a:ext cx="6161" cy="4654"/>
            </a:xfrm>
            <a:custGeom>
              <a:avLst/>
              <a:gdLst/>
              <a:ahLst/>
              <a:cxnLst/>
              <a:rect l="l" t="t" r="r" b="b"/>
              <a:pathLst>
                <a:path w="6161" h="4654" extrusionOk="0">
                  <a:moveTo>
                    <a:pt x="0" y="0"/>
                  </a:moveTo>
                  <a:lnTo>
                    <a:pt x="5956" y="0"/>
                  </a:lnTo>
                  <a:cubicBezTo>
                    <a:pt x="6619" y="255"/>
                    <a:pt x="5621" y="2088"/>
                    <a:pt x="3710" y="1999"/>
                  </a:cubicBezTo>
                  <a:cubicBezTo>
                    <a:pt x="2265" y="2199"/>
                    <a:pt x="2484" y="2812"/>
                    <a:pt x="1821" y="3332"/>
                  </a:cubicBezTo>
                  <a:cubicBezTo>
                    <a:pt x="1377" y="3688"/>
                    <a:pt x="1946" y="4654"/>
                    <a:pt x="0" y="46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6E3B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96" name="Google Shape;196;p28"/>
            <p:cNvSpPr/>
            <p:nvPr/>
          </p:nvSpPr>
          <p:spPr>
            <a:xfrm>
              <a:off x="1531" y="1588"/>
              <a:ext cx="2208" cy="2465"/>
            </a:xfrm>
            <a:custGeom>
              <a:avLst/>
              <a:gdLst/>
              <a:ahLst/>
              <a:cxnLst/>
              <a:rect l="l" t="t" r="r" b="b"/>
              <a:pathLst>
                <a:path w="1542" h="1667" extrusionOk="0">
                  <a:moveTo>
                    <a:pt x="0" y="934"/>
                  </a:moveTo>
                  <a:cubicBezTo>
                    <a:pt x="0" y="528"/>
                    <a:pt x="503" y="0"/>
                    <a:pt x="1000" y="0"/>
                  </a:cubicBezTo>
                  <a:cubicBezTo>
                    <a:pt x="1497" y="0"/>
                    <a:pt x="1241" y="574"/>
                    <a:pt x="1467" y="912"/>
                  </a:cubicBezTo>
                  <a:cubicBezTo>
                    <a:pt x="1689" y="1245"/>
                    <a:pt x="1397" y="1667"/>
                    <a:pt x="900" y="1667"/>
                  </a:cubicBezTo>
                  <a:cubicBezTo>
                    <a:pt x="403" y="1667"/>
                    <a:pt x="0" y="1339"/>
                    <a:pt x="0" y="934"/>
                  </a:cubicBezTo>
                  <a:close/>
                </a:path>
              </a:pathLst>
            </a:custGeom>
            <a:solidFill>
              <a:srgbClr val="B6DDE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sp>
        <p:nvSpPr>
          <p:cNvPr id="197" name="Google Shape;197;p28"/>
          <p:cNvSpPr/>
          <p:nvPr/>
        </p:nvSpPr>
        <p:spPr>
          <a:xfrm rot="10800000">
            <a:off x="10411460" y="-41910"/>
            <a:ext cx="1780540" cy="2659380"/>
          </a:xfrm>
          <a:custGeom>
            <a:avLst/>
            <a:gdLst/>
            <a:ahLst/>
            <a:cxnLst/>
            <a:rect l="l" t="t" r="r" b="b"/>
            <a:pathLst>
              <a:path w="7599" h="4039" extrusionOk="0">
                <a:moveTo>
                  <a:pt x="0" y="144"/>
                </a:moveTo>
                <a:cubicBezTo>
                  <a:pt x="287" y="-277"/>
                  <a:pt x="1685" y="310"/>
                  <a:pt x="1797" y="826"/>
                </a:cubicBezTo>
                <a:cubicBezTo>
                  <a:pt x="2530" y="2005"/>
                  <a:pt x="3090" y="2200"/>
                  <a:pt x="3579" y="2223"/>
                </a:cubicBezTo>
                <a:cubicBezTo>
                  <a:pt x="4979" y="2267"/>
                  <a:pt x="4564" y="2906"/>
                  <a:pt x="5535" y="3002"/>
                </a:cubicBezTo>
                <a:cubicBezTo>
                  <a:pt x="7357" y="3157"/>
                  <a:pt x="7266" y="3443"/>
                  <a:pt x="7599" y="4039"/>
                </a:cubicBezTo>
                <a:lnTo>
                  <a:pt x="50" y="4010"/>
                </a:lnTo>
                <a:lnTo>
                  <a:pt x="0" y="14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98" name="Google Shape;198;p28"/>
          <p:cNvSpPr/>
          <p:nvPr/>
        </p:nvSpPr>
        <p:spPr>
          <a:xfrm>
            <a:off x="-31750" y="5412105"/>
            <a:ext cx="2060575" cy="1492885"/>
          </a:xfrm>
          <a:custGeom>
            <a:avLst/>
            <a:gdLst/>
            <a:ahLst/>
            <a:cxnLst/>
            <a:rect l="l" t="t" r="r" b="b"/>
            <a:pathLst>
              <a:path w="7599" h="4039" extrusionOk="0">
                <a:moveTo>
                  <a:pt x="0" y="144"/>
                </a:moveTo>
                <a:cubicBezTo>
                  <a:pt x="287" y="-277"/>
                  <a:pt x="1685" y="310"/>
                  <a:pt x="1797" y="826"/>
                </a:cubicBezTo>
                <a:cubicBezTo>
                  <a:pt x="2530" y="2005"/>
                  <a:pt x="3090" y="2200"/>
                  <a:pt x="3579" y="2223"/>
                </a:cubicBezTo>
                <a:cubicBezTo>
                  <a:pt x="4979" y="2267"/>
                  <a:pt x="4564" y="2906"/>
                  <a:pt x="5535" y="3002"/>
                </a:cubicBezTo>
                <a:cubicBezTo>
                  <a:pt x="7357" y="3157"/>
                  <a:pt x="7266" y="3443"/>
                  <a:pt x="7599" y="4039"/>
                </a:cubicBezTo>
                <a:lnTo>
                  <a:pt x="50" y="4010"/>
                </a:lnTo>
                <a:lnTo>
                  <a:pt x="0" y="14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>
  <p:cSld name="节标题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29"/>
          <p:cNvGrpSpPr/>
          <p:nvPr/>
        </p:nvGrpSpPr>
        <p:grpSpPr>
          <a:xfrm rot="10800000" flipH="1">
            <a:off x="293370" y="311785"/>
            <a:ext cx="11461750" cy="6089650"/>
            <a:chOff x="462" y="492"/>
            <a:chExt cx="18050" cy="9590"/>
          </a:xfrm>
        </p:grpSpPr>
        <p:sp>
          <p:nvSpPr>
            <p:cNvPr id="201" name="Google Shape;201;p29"/>
            <p:cNvSpPr/>
            <p:nvPr/>
          </p:nvSpPr>
          <p:spPr>
            <a:xfrm rot="10800000" flipH="1">
              <a:off x="952" y="4122"/>
              <a:ext cx="960" cy="960"/>
            </a:xfrm>
            <a:prstGeom prst="star4">
              <a:avLst>
                <a:gd name="adj" fmla="val 12500"/>
              </a:avLst>
            </a:prstGeom>
            <a:solidFill>
              <a:srgbClr val="DAEEF3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202" name="Google Shape;202;p29"/>
            <p:cNvSpPr/>
            <p:nvPr/>
          </p:nvSpPr>
          <p:spPr>
            <a:xfrm rot="8340000" flipH="1">
              <a:off x="3580" y="2358"/>
              <a:ext cx="332" cy="332"/>
            </a:xfrm>
            <a:prstGeom prst="star4">
              <a:avLst>
                <a:gd name="adj" fmla="val 12500"/>
              </a:avLst>
            </a:prstGeom>
            <a:solidFill>
              <a:srgbClr val="DAEEF3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203" name="Google Shape;203;p29"/>
            <p:cNvSpPr/>
            <p:nvPr/>
          </p:nvSpPr>
          <p:spPr>
            <a:xfrm rot="10800000" flipH="1">
              <a:off x="6952" y="4809"/>
              <a:ext cx="119" cy="11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204" name="Google Shape;204;p29"/>
            <p:cNvSpPr/>
            <p:nvPr/>
          </p:nvSpPr>
          <p:spPr>
            <a:xfrm rot="10800000" flipH="1">
              <a:off x="7152" y="4475"/>
              <a:ext cx="253" cy="253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205" name="Google Shape;205;p29"/>
            <p:cNvSpPr/>
            <p:nvPr/>
          </p:nvSpPr>
          <p:spPr>
            <a:xfrm rot="10800000" flipH="1">
              <a:off x="11669" y="492"/>
              <a:ext cx="253" cy="2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206" name="Google Shape;206;p29"/>
            <p:cNvSpPr/>
            <p:nvPr/>
          </p:nvSpPr>
          <p:spPr>
            <a:xfrm rot="10800000" flipH="1">
              <a:off x="15244" y="9275"/>
              <a:ext cx="253" cy="2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207" name="Google Shape;207;p29"/>
            <p:cNvSpPr/>
            <p:nvPr/>
          </p:nvSpPr>
          <p:spPr>
            <a:xfrm rot="10800000" flipH="1">
              <a:off x="9940" y="2815"/>
              <a:ext cx="113" cy="1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208" name="Google Shape;208;p29"/>
            <p:cNvSpPr/>
            <p:nvPr/>
          </p:nvSpPr>
          <p:spPr>
            <a:xfrm rot="10800000" flipH="1">
              <a:off x="10562" y="2702"/>
              <a:ext cx="113" cy="1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209" name="Google Shape;209;p29"/>
            <p:cNvSpPr/>
            <p:nvPr/>
          </p:nvSpPr>
          <p:spPr>
            <a:xfrm rot="10800000" flipH="1">
              <a:off x="16967" y="6783"/>
              <a:ext cx="210" cy="21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210" name="Google Shape;210;p29"/>
            <p:cNvSpPr/>
            <p:nvPr/>
          </p:nvSpPr>
          <p:spPr>
            <a:xfrm rot="10800000" flipH="1">
              <a:off x="15674" y="4815"/>
              <a:ext cx="113" cy="1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211" name="Google Shape;211;p29"/>
            <p:cNvSpPr/>
            <p:nvPr/>
          </p:nvSpPr>
          <p:spPr>
            <a:xfrm rot="10800000" flipH="1">
              <a:off x="6742" y="9969"/>
              <a:ext cx="113" cy="1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212" name="Google Shape;212;p29"/>
            <p:cNvSpPr/>
            <p:nvPr/>
          </p:nvSpPr>
          <p:spPr>
            <a:xfrm rot="10800000" flipH="1">
              <a:off x="4358" y="2305"/>
              <a:ext cx="113" cy="1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213" name="Google Shape;213;p29"/>
            <p:cNvSpPr/>
            <p:nvPr/>
          </p:nvSpPr>
          <p:spPr>
            <a:xfrm rot="10800000" flipH="1">
              <a:off x="3551" y="3185"/>
              <a:ext cx="113" cy="1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214" name="Google Shape;214;p29"/>
            <p:cNvSpPr/>
            <p:nvPr/>
          </p:nvSpPr>
          <p:spPr>
            <a:xfrm rot="10800000" flipH="1">
              <a:off x="16848" y="6993"/>
              <a:ext cx="119" cy="11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215" name="Google Shape;215;p29"/>
            <p:cNvSpPr/>
            <p:nvPr/>
          </p:nvSpPr>
          <p:spPr>
            <a:xfrm flipH="1">
              <a:off x="16136" y="2589"/>
              <a:ext cx="340" cy="34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216" name="Google Shape;216;p29"/>
            <p:cNvSpPr/>
            <p:nvPr/>
          </p:nvSpPr>
          <p:spPr>
            <a:xfrm rot="10800000" flipH="1">
              <a:off x="16246" y="2186"/>
              <a:ext cx="119" cy="11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217" name="Google Shape;217;p29"/>
            <p:cNvSpPr/>
            <p:nvPr/>
          </p:nvSpPr>
          <p:spPr>
            <a:xfrm rot="10800000" flipH="1">
              <a:off x="18393" y="4356"/>
              <a:ext cx="119" cy="11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218" name="Google Shape;218;p29"/>
            <p:cNvSpPr/>
            <p:nvPr/>
          </p:nvSpPr>
          <p:spPr>
            <a:xfrm rot="10800000" flipH="1">
              <a:off x="3980" y="7800"/>
              <a:ext cx="119" cy="11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219" name="Google Shape;219;p29"/>
            <p:cNvSpPr/>
            <p:nvPr/>
          </p:nvSpPr>
          <p:spPr>
            <a:xfrm rot="8040000" flipH="1">
              <a:off x="15742" y="9192"/>
              <a:ext cx="418" cy="418"/>
            </a:xfrm>
            <a:prstGeom prst="star4">
              <a:avLst>
                <a:gd name="adj" fmla="val 12500"/>
              </a:avLst>
            </a:prstGeom>
            <a:solidFill>
              <a:srgbClr val="DAEEF3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220" name="Google Shape;220;p29"/>
            <p:cNvSpPr/>
            <p:nvPr/>
          </p:nvSpPr>
          <p:spPr>
            <a:xfrm rot="10800000" flipH="1">
              <a:off x="10962" y="9275"/>
              <a:ext cx="339" cy="339"/>
            </a:xfrm>
            <a:prstGeom prst="star4">
              <a:avLst>
                <a:gd name="adj" fmla="val 12500"/>
              </a:avLst>
            </a:prstGeom>
            <a:solidFill>
              <a:srgbClr val="DAEEF3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grpSp>
          <p:nvGrpSpPr>
            <p:cNvPr id="221" name="Google Shape;221;p29"/>
            <p:cNvGrpSpPr/>
            <p:nvPr/>
          </p:nvGrpSpPr>
          <p:grpSpPr>
            <a:xfrm>
              <a:off x="462" y="1145"/>
              <a:ext cx="2376" cy="8863"/>
              <a:chOff x="16336" y="-1551"/>
              <a:chExt cx="2376" cy="8863"/>
            </a:xfrm>
          </p:grpSpPr>
          <p:sp>
            <p:nvSpPr>
              <p:cNvPr id="222" name="Google Shape;222;p29"/>
              <p:cNvSpPr/>
              <p:nvPr/>
            </p:nvSpPr>
            <p:spPr>
              <a:xfrm rot="10800000" flipH="1">
                <a:off x="17167" y="6983"/>
                <a:ext cx="210" cy="21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endParaRPr>
              </a:p>
            </p:txBody>
          </p:sp>
          <p:sp>
            <p:nvSpPr>
              <p:cNvPr id="223" name="Google Shape;223;p29"/>
              <p:cNvSpPr/>
              <p:nvPr/>
            </p:nvSpPr>
            <p:spPr>
              <a:xfrm flipH="1">
                <a:off x="17167" y="-1551"/>
                <a:ext cx="489" cy="489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endParaRPr>
              </a:p>
            </p:txBody>
          </p:sp>
          <p:sp>
            <p:nvSpPr>
              <p:cNvPr id="224" name="Google Shape;224;p29"/>
              <p:cNvSpPr/>
              <p:nvPr/>
            </p:nvSpPr>
            <p:spPr>
              <a:xfrm rot="10800000" flipH="1">
                <a:off x="17048" y="7193"/>
                <a:ext cx="119" cy="11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endParaRPr>
              </a:p>
            </p:txBody>
          </p:sp>
          <p:sp>
            <p:nvSpPr>
              <p:cNvPr id="225" name="Google Shape;225;p29"/>
              <p:cNvSpPr/>
              <p:nvPr/>
            </p:nvSpPr>
            <p:spPr>
              <a:xfrm flipH="1">
                <a:off x="16336" y="2789"/>
                <a:ext cx="340" cy="34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endParaRPr>
              </a:p>
            </p:txBody>
          </p:sp>
          <p:sp>
            <p:nvSpPr>
              <p:cNvPr id="226" name="Google Shape;226;p29"/>
              <p:cNvSpPr/>
              <p:nvPr/>
            </p:nvSpPr>
            <p:spPr>
              <a:xfrm rot="10800000" flipH="1">
                <a:off x="16446" y="2386"/>
                <a:ext cx="119" cy="11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endParaRPr>
              </a:p>
            </p:txBody>
          </p:sp>
          <p:sp>
            <p:nvSpPr>
              <p:cNvPr id="227" name="Google Shape;227;p29"/>
              <p:cNvSpPr/>
              <p:nvPr/>
            </p:nvSpPr>
            <p:spPr>
              <a:xfrm rot="10800000" flipH="1">
                <a:off x="18593" y="4556"/>
                <a:ext cx="119" cy="11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endParaRPr>
              </a:p>
            </p:txBody>
          </p:sp>
        </p:grpSp>
      </p:grpSp>
      <p:grpSp>
        <p:nvGrpSpPr>
          <p:cNvPr id="228" name="Google Shape;228;p29"/>
          <p:cNvGrpSpPr/>
          <p:nvPr/>
        </p:nvGrpSpPr>
        <p:grpSpPr>
          <a:xfrm rot="10800000" flipH="1">
            <a:off x="-27940" y="-76200"/>
            <a:ext cx="12219940" cy="6934200"/>
            <a:chOff x="-44" y="-120"/>
            <a:chExt cx="19244" cy="10920"/>
          </a:xfrm>
        </p:grpSpPr>
        <p:grpSp>
          <p:nvGrpSpPr>
            <p:cNvPr id="229" name="Google Shape;229;p29"/>
            <p:cNvGrpSpPr/>
            <p:nvPr/>
          </p:nvGrpSpPr>
          <p:grpSpPr>
            <a:xfrm>
              <a:off x="-44" y="-120"/>
              <a:ext cx="5154" cy="3322"/>
              <a:chOff x="-44" y="-120"/>
              <a:chExt cx="5154" cy="3322"/>
            </a:xfrm>
          </p:grpSpPr>
          <p:sp>
            <p:nvSpPr>
              <p:cNvPr id="230" name="Google Shape;230;p29"/>
              <p:cNvSpPr/>
              <p:nvPr/>
            </p:nvSpPr>
            <p:spPr>
              <a:xfrm rot="10800000" flipH="1">
                <a:off x="-44" y="-120"/>
                <a:ext cx="5154" cy="3322"/>
              </a:xfrm>
              <a:custGeom>
                <a:avLst/>
                <a:gdLst/>
                <a:ahLst/>
                <a:cxnLst/>
                <a:rect l="l" t="t" r="r" b="b"/>
                <a:pathLst>
                  <a:path w="7599" h="4039" extrusionOk="0">
                    <a:moveTo>
                      <a:pt x="0" y="144"/>
                    </a:moveTo>
                    <a:cubicBezTo>
                      <a:pt x="287" y="-277"/>
                      <a:pt x="1685" y="310"/>
                      <a:pt x="1797" y="826"/>
                    </a:cubicBezTo>
                    <a:cubicBezTo>
                      <a:pt x="2530" y="2005"/>
                      <a:pt x="3090" y="2200"/>
                      <a:pt x="3579" y="2223"/>
                    </a:cubicBezTo>
                    <a:cubicBezTo>
                      <a:pt x="4979" y="2267"/>
                      <a:pt x="4564" y="2906"/>
                      <a:pt x="5535" y="3002"/>
                    </a:cubicBezTo>
                    <a:cubicBezTo>
                      <a:pt x="7357" y="3157"/>
                      <a:pt x="7266" y="3443"/>
                      <a:pt x="7599" y="4039"/>
                    </a:cubicBezTo>
                    <a:lnTo>
                      <a:pt x="50" y="401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BD4B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endParaRPr>
              </a:p>
            </p:txBody>
          </p:sp>
          <p:sp>
            <p:nvSpPr>
              <p:cNvPr id="231" name="Google Shape;231;p29"/>
              <p:cNvSpPr/>
              <p:nvPr/>
            </p:nvSpPr>
            <p:spPr>
              <a:xfrm rot="-4200000">
                <a:off x="1486" y="696"/>
                <a:ext cx="1336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667" extrusionOk="0">
                    <a:moveTo>
                      <a:pt x="0" y="934"/>
                    </a:moveTo>
                    <a:cubicBezTo>
                      <a:pt x="0" y="528"/>
                      <a:pt x="503" y="0"/>
                      <a:pt x="1000" y="0"/>
                    </a:cubicBezTo>
                    <a:cubicBezTo>
                      <a:pt x="1497" y="0"/>
                      <a:pt x="1241" y="574"/>
                      <a:pt x="1467" y="912"/>
                    </a:cubicBezTo>
                    <a:cubicBezTo>
                      <a:pt x="1689" y="1245"/>
                      <a:pt x="1397" y="1667"/>
                      <a:pt x="900" y="1667"/>
                    </a:cubicBezTo>
                    <a:cubicBezTo>
                      <a:pt x="403" y="1667"/>
                      <a:pt x="0" y="1339"/>
                      <a:pt x="0" y="934"/>
                    </a:cubicBezTo>
                    <a:close/>
                  </a:path>
                </a:pathLst>
              </a:custGeom>
              <a:solidFill>
                <a:srgbClr val="D6E3B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endParaRPr>
              </a:p>
            </p:txBody>
          </p:sp>
        </p:grpSp>
        <p:grpSp>
          <p:nvGrpSpPr>
            <p:cNvPr id="232" name="Google Shape;232;p29"/>
            <p:cNvGrpSpPr/>
            <p:nvPr/>
          </p:nvGrpSpPr>
          <p:grpSpPr>
            <a:xfrm rot="10800000">
              <a:off x="15116" y="7716"/>
              <a:ext cx="4084" cy="3084"/>
              <a:chOff x="0" y="0"/>
              <a:chExt cx="6161" cy="4654"/>
            </a:xfrm>
          </p:grpSpPr>
          <p:sp>
            <p:nvSpPr>
              <p:cNvPr id="233" name="Google Shape;233;p29"/>
              <p:cNvSpPr/>
              <p:nvPr/>
            </p:nvSpPr>
            <p:spPr>
              <a:xfrm>
                <a:off x="0" y="0"/>
                <a:ext cx="6161" cy="4654"/>
              </a:xfrm>
              <a:custGeom>
                <a:avLst/>
                <a:gdLst/>
                <a:ahLst/>
                <a:cxnLst/>
                <a:rect l="l" t="t" r="r" b="b"/>
                <a:pathLst>
                  <a:path w="6161" h="4654" extrusionOk="0">
                    <a:moveTo>
                      <a:pt x="0" y="0"/>
                    </a:moveTo>
                    <a:lnTo>
                      <a:pt x="5956" y="0"/>
                    </a:lnTo>
                    <a:cubicBezTo>
                      <a:pt x="6619" y="255"/>
                      <a:pt x="5621" y="2088"/>
                      <a:pt x="3710" y="1999"/>
                    </a:cubicBezTo>
                    <a:cubicBezTo>
                      <a:pt x="2265" y="2199"/>
                      <a:pt x="2484" y="2812"/>
                      <a:pt x="1821" y="3332"/>
                    </a:cubicBezTo>
                    <a:cubicBezTo>
                      <a:pt x="1377" y="3688"/>
                      <a:pt x="1946" y="4654"/>
                      <a:pt x="0" y="465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DE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endParaRPr>
              </a:p>
            </p:txBody>
          </p:sp>
          <p:sp>
            <p:nvSpPr>
              <p:cNvPr id="234" name="Google Shape;234;p29"/>
              <p:cNvSpPr/>
              <p:nvPr/>
            </p:nvSpPr>
            <p:spPr>
              <a:xfrm>
                <a:off x="1531" y="1588"/>
                <a:ext cx="2208" cy="2465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667" extrusionOk="0">
                    <a:moveTo>
                      <a:pt x="0" y="934"/>
                    </a:moveTo>
                    <a:cubicBezTo>
                      <a:pt x="0" y="528"/>
                      <a:pt x="503" y="0"/>
                      <a:pt x="1000" y="0"/>
                    </a:cubicBezTo>
                    <a:cubicBezTo>
                      <a:pt x="1497" y="0"/>
                      <a:pt x="1241" y="574"/>
                      <a:pt x="1467" y="912"/>
                    </a:cubicBezTo>
                    <a:cubicBezTo>
                      <a:pt x="1689" y="1245"/>
                      <a:pt x="1397" y="1667"/>
                      <a:pt x="900" y="1667"/>
                    </a:cubicBezTo>
                    <a:cubicBezTo>
                      <a:pt x="403" y="1667"/>
                      <a:pt x="0" y="1339"/>
                      <a:pt x="0" y="934"/>
                    </a:cubicBezTo>
                    <a:close/>
                  </a:path>
                </a:pathLst>
              </a:custGeom>
              <a:solidFill>
                <a:srgbClr val="D6E3B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endParaRPr>
              </a:p>
            </p:txBody>
          </p:sp>
        </p:grpSp>
      </p:grpSp>
      <p:grpSp>
        <p:nvGrpSpPr>
          <p:cNvPr id="235" name="Google Shape;235;p29"/>
          <p:cNvGrpSpPr/>
          <p:nvPr/>
        </p:nvGrpSpPr>
        <p:grpSpPr>
          <a:xfrm rot="10800000" flipH="1">
            <a:off x="-31750" y="-42545"/>
            <a:ext cx="12223750" cy="6900545"/>
            <a:chOff x="-50" y="7"/>
            <a:chExt cx="19250" cy="10867"/>
          </a:xfrm>
        </p:grpSpPr>
        <p:sp>
          <p:nvSpPr>
            <p:cNvPr id="236" name="Google Shape;236;p29"/>
            <p:cNvSpPr/>
            <p:nvPr/>
          </p:nvSpPr>
          <p:spPr>
            <a:xfrm>
              <a:off x="-50" y="6835"/>
              <a:ext cx="3245" cy="4039"/>
            </a:xfrm>
            <a:custGeom>
              <a:avLst/>
              <a:gdLst/>
              <a:ahLst/>
              <a:cxnLst/>
              <a:rect l="l" t="t" r="r" b="b"/>
              <a:pathLst>
                <a:path w="7599" h="4039" extrusionOk="0">
                  <a:moveTo>
                    <a:pt x="0" y="144"/>
                  </a:moveTo>
                  <a:cubicBezTo>
                    <a:pt x="287" y="-277"/>
                    <a:pt x="1685" y="310"/>
                    <a:pt x="1797" y="826"/>
                  </a:cubicBezTo>
                  <a:cubicBezTo>
                    <a:pt x="2530" y="2005"/>
                    <a:pt x="3090" y="2200"/>
                    <a:pt x="3579" y="2223"/>
                  </a:cubicBezTo>
                  <a:cubicBezTo>
                    <a:pt x="4979" y="2267"/>
                    <a:pt x="4564" y="2906"/>
                    <a:pt x="5535" y="3002"/>
                  </a:cubicBezTo>
                  <a:cubicBezTo>
                    <a:pt x="7357" y="3157"/>
                    <a:pt x="7266" y="3443"/>
                    <a:pt x="7599" y="4039"/>
                  </a:cubicBezTo>
                  <a:lnTo>
                    <a:pt x="50" y="401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237" name="Google Shape;237;p29"/>
            <p:cNvSpPr/>
            <p:nvPr/>
          </p:nvSpPr>
          <p:spPr>
            <a:xfrm rot="10800000">
              <a:off x="16396" y="7"/>
              <a:ext cx="2804" cy="2500"/>
            </a:xfrm>
            <a:custGeom>
              <a:avLst/>
              <a:gdLst/>
              <a:ahLst/>
              <a:cxnLst/>
              <a:rect l="l" t="t" r="r" b="b"/>
              <a:pathLst>
                <a:path w="7599" h="4039" extrusionOk="0">
                  <a:moveTo>
                    <a:pt x="0" y="144"/>
                  </a:moveTo>
                  <a:cubicBezTo>
                    <a:pt x="287" y="-277"/>
                    <a:pt x="1685" y="310"/>
                    <a:pt x="1797" y="826"/>
                  </a:cubicBezTo>
                  <a:cubicBezTo>
                    <a:pt x="2530" y="2005"/>
                    <a:pt x="3090" y="2200"/>
                    <a:pt x="3579" y="2223"/>
                  </a:cubicBezTo>
                  <a:cubicBezTo>
                    <a:pt x="4979" y="2267"/>
                    <a:pt x="4564" y="2906"/>
                    <a:pt x="5535" y="3002"/>
                  </a:cubicBezTo>
                  <a:cubicBezTo>
                    <a:pt x="7357" y="3157"/>
                    <a:pt x="7266" y="3443"/>
                    <a:pt x="7599" y="4039"/>
                  </a:cubicBezTo>
                  <a:lnTo>
                    <a:pt x="50" y="401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0"/>
          <p:cNvSpPr txBox="1"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bril Fatface"/>
              <a:buNone/>
              <a:defRPr sz="4400" b="0" i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30"/>
          <p:cNvSpPr txBox="1">
            <a:spLocks noGrp="1"/>
          </p:cNvSpPr>
          <p:nvPr>
            <p:ph type="body" idx="1"/>
          </p:nvPr>
        </p:nvSpPr>
        <p:spPr>
          <a:xfrm>
            <a:off x="6477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Char char="•"/>
              <a:defRPr sz="2800">
                <a:solidFill>
                  <a:srgbClr val="595959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sz="2400">
                <a:solidFill>
                  <a:srgbClr val="595959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sz="2000">
                <a:solidFill>
                  <a:srgbClr val="595959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sz="1800">
                <a:solidFill>
                  <a:srgbClr val="595959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sz="1800">
                <a:solidFill>
                  <a:srgbClr val="59595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30"/>
          <p:cNvSpPr txBox="1">
            <a:spLocks noGrp="1"/>
          </p:cNvSpPr>
          <p:nvPr>
            <p:ph type="body" idx="2"/>
          </p:nvPr>
        </p:nvSpPr>
        <p:spPr>
          <a:xfrm>
            <a:off x="59817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Char char="•"/>
              <a:defRPr sz="2800">
                <a:solidFill>
                  <a:srgbClr val="595959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sz="2400">
                <a:solidFill>
                  <a:srgbClr val="595959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sz="2000">
                <a:solidFill>
                  <a:srgbClr val="595959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sz="1800">
                <a:solidFill>
                  <a:srgbClr val="595959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sz="1800">
                <a:solidFill>
                  <a:srgbClr val="59595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31"/>
          <p:cNvSpPr txBox="1"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8" name="Google Shape;248;p31"/>
          <p:cNvSpPr txBox="1">
            <a:spLocks noGrp="1"/>
          </p:cNvSpPr>
          <p:nvPr>
            <p:ph type="body" idx="2"/>
          </p:nvPr>
        </p:nvSpPr>
        <p:spPr>
          <a:xfrm>
            <a:off x="839788" y="2615609"/>
            <a:ext cx="5157787" cy="3574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p31"/>
          <p:cNvSpPr txBox="1">
            <a:spLocks noGrp="1"/>
          </p:cNvSpPr>
          <p:nvPr>
            <p:ph type="body" idx="3"/>
          </p:nvPr>
        </p:nvSpPr>
        <p:spPr>
          <a:xfrm>
            <a:off x="6172200" y="1744961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50" name="Google Shape;250;p31"/>
          <p:cNvSpPr txBox="1">
            <a:spLocks noGrp="1"/>
          </p:cNvSpPr>
          <p:nvPr>
            <p:ph type="body" idx="4"/>
          </p:nvPr>
        </p:nvSpPr>
        <p:spPr>
          <a:xfrm>
            <a:off x="6172200" y="2615609"/>
            <a:ext cx="5183188" cy="3574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1" name="Google Shape;25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2"/>
          <p:cNvSpPr txBox="1"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bril Fatface"/>
              <a:buNone/>
              <a:defRPr sz="44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9C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bril Fatface"/>
              <a:buNone/>
              <a:defRPr sz="4400" b="0" i="0" u="none" strike="noStrike" cap="none">
                <a:solidFill>
                  <a:srgbClr val="262626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wyAFoZytf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1" descr="—Pngtree—hand drawn universe planet stickers_5519136"/>
          <p:cNvPicPr preferRelativeResize="0"/>
          <p:nvPr/>
        </p:nvPicPr>
        <p:blipFill rotWithShape="1">
          <a:blip r:embed="rId3">
            <a:alphaModFix/>
          </a:blip>
          <a:srcRect l="49252" b="49149"/>
          <a:stretch/>
        </p:blipFill>
        <p:spPr>
          <a:xfrm>
            <a:off x="8205470" y="762635"/>
            <a:ext cx="1094740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"/>
          <p:cNvSpPr txBox="1"/>
          <p:nvPr/>
        </p:nvSpPr>
        <p:spPr>
          <a:xfrm>
            <a:off x="283151" y="1627750"/>
            <a:ext cx="110106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>
                <a:solidFill>
                  <a:srgbClr val="FF6C39"/>
                </a:solidFill>
                <a:latin typeface="ADLaM Display"/>
                <a:ea typeface="ADLaM Display"/>
                <a:cs typeface="ADLaM Display"/>
                <a:sym typeface="ADLaM Display"/>
              </a:rPr>
              <a:t>BÀI 8.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>
                <a:solidFill>
                  <a:srgbClr val="FF6C39"/>
                </a:solidFill>
                <a:latin typeface="ADLaM Display"/>
                <a:ea typeface="ADLaM Display"/>
                <a:cs typeface="ADLaM Display"/>
                <a:sym typeface="ADLaM Display"/>
              </a:rPr>
              <a:t>CẤU TRÚC LẶP LIÊN TỤC</a:t>
            </a:r>
            <a:endParaRPr sz="6600" b="1" i="0" u="none" strike="noStrike" cap="none">
              <a:solidFill>
                <a:srgbClr val="FF6C39"/>
              </a:solidFill>
              <a:latin typeface="ADLaM Display"/>
              <a:ea typeface="ADLaM Display"/>
              <a:cs typeface="ADLaM Display"/>
              <a:sym typeface="ADLaM Display"/>
            </a:endParaRPr>
          </a:p>
        </p:txBody>
      </p:sp>
      <p:pic>
        <p:nvPicPr>
          <p:cNvPr id="287" name="Google Shape;287;p1" descr="1"/>
          <p:cNvPicPr preferRelativeResize="0"/>
          <p:nvPr/>
        </p:nvPicPr>
        <p:blipFill rotWithShape="1">
          <a:blip r:embed="rId4">
            <a:alphaModFix/>
          </a:blip>
          <a:srcRect l="9492" t="3239" r="56626" b="69177"/>
          <a:stretch/>
        </p:blipFill>
        <p:spPr>
          <a:xfrm>
            <a:off x="-150326" y="3356241"/>
            <a:ext cx="3414395" cy="37147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288" name="Google Shape;288;p1" descr="1"/>
          <p:cNvPicPr preferRelativeResize="0"/>
          <p:nvPr/>
        </p:nvPicPr>
        <p:blipFill rotWithShape="1">
          <a:blip r:embed="rId5">
            <a:alphaModFix/>
          </a:blip>
          <a:srcRect l="8730" t="32916" r="61968" b="37095"/>
          <a:stretch/>
        </p:blipFill>
        <p:spPr>
          <a:xfrm rot="-600000">
            <a:off x="10035154" y="686237"/>
            <a:ext cx="2152015" cy="29438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89" name="Google Shape;289;p1"/>
          <p:cNvSpPr/>
          <p:nvPr/>
        </p:nvSpPr>
        <p:spPr>
          <a:xfrm>
            <a:off x="1400699" y="3849022"/>
            <a:ext cx="6407785" cy="45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GIÁO </a:t>
            </a:r>
            <a:r>
              <a:rPr lang="en-US"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VIÊN</a:t>
            </a:r>
            <a:r>
              <a:rPr lang="en-US" sz="2000" b="0" i="0" u="none" strike="noStrike" cap="none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endParaRPr dirty="0"/>
          </a:p>
        </p:txBody>
      </p:sp>
      <p:sp>
        <p:nvSpPr>
          <p:cNvPr id="291" name="Google Shape;291;p1"/>
          <p:cNvSpPr txBox="1"/>
          <p:nvPr/>
        </p:nvSpPr>
        <p:spPr>
          <a:xfrm>
            <a:off x="2902285" y="5223819"/>
            <a:ext cx="6083505" cy="620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00"/>
              <a:buFont typeface="Times New Roman"/>
              <a:buNone/>
            </a:pPr>
            <a:r>
              <a:rPr lang="en-US" sz="2600" b="1" i="1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SGK TRANG 67</a:t>
            </a:r>
            <a:endParaRPr sz="3200" b="1" i="1" u="none" strike="noStrike" cap="non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0"/>
          <p:cNvSpPr/>
          <p:nvPr/>
        </p:nvSpPr>
        <p:spPr>
          <a:xfrm>
            <a:off x="4833938" y="1497965"/>
            <a:ext cx="2260600" cy="2058670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rPr>
              <a:t>02</a:t>
            </a:r>
            <a:endParaRPr/>
          </a:p>
        </p:txBody>
      </p:sp>
      <p:sp>
        <p:nvSpPr>
          <p:cNvPr id="362" name="Google Shape;362;p10"/>
          <p:cNvSpPr txBox="1"/>
          <p:nvPr/>
        </p:nvSpPr>
        <p:spPr>
          <a:xfrm>
            <a:off x="1409755" y="3985063"/>
            <a:ext cx="8940800" cy="1014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0070C0"/>
                </a:solidFill>
                <a:latin typeface="Abril Fatface"/>
                <a:ea typeface="Abril Fatface"/>
                <a:cs typeface="Abril Fatface"/>
                <a:sym typeface="Abril Fatface"/>
              </a:rPr>
              <a:t>LỆNH LẶP LIÊN TỤC</a:t>
            </a:r>
            <a:endParaRPr sz="6000" b="1">
              <a:solidFill>
                <a:srgbClr val="0070C0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363" name="Google Shape;363;p10" descr="—Pngtree—hand drawn planet stickers set_5518242"/>
          <p:cNvPicPr preferRelativeResize="0"/>
          <p:nvPr/>
        </p:nvPicPr>
        <p:blipFill rotWithShape="1">
          <a:blip r:embed="rId3">
            <a:alphaModFix/>
          </a:blip>
          <a:srcRect l="924" t="51213" r="50621" b="622"/>
          <a:stretch/>
        </p:blipFill>
        <p:spPr>
          <a:xfrm>
            <a:off x="1494155" y="724535"/>
            <a:ext cx="2223135" cy="22098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76862"/>
              </a:srgbClr>
            </a:outerShdw>
          </a:effectLst>
        </p:spPr>
      </p:pic>
      <p:pic>
        <p:nvPicPr>
          <p:cNvPr id="364" name="Google Shape;364;p10" descr="1"/>
          <p:cNvPicPr preferRelativeResize="0"/>
          <p:nvPr/>
        </p:nvPicPr>
        <p:blipFill rotWithShape="1">
          <a:blip r:embed="rId4">
            <a:alphaModFix/>
          </a:blip>
          <a:srcRect l="10361" t="45380" r="58157" b="5361"/>
          <a:stretch/>
        </p:blipFill>
        <p:spPr>
          <a:xfrm>
            <a:off x="9596755" y="2955925"/>
            <a:ext cx="2595245" cy="4061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1"/>
          <p:cNvSpPr txBox="1"/>
          <p:nvPr/>
        </p:nvSpPr>
        <p:spPr>
          <a:xfrm>
            <a:off x="1475192" y="312926"/>
            <a:ext cx="887476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2</a:t>
            </a:r>
            <a:endParaRPr sz="3200" b="1">
              <a:solidFill>
                <a:srgbClr val="95373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200" b="1">
              <a:solidFill>
                <a:srgbClr val="953734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370" name="Google Shape;370;p11"/>
          <p:cNvSpPr txBox="1"/>
          <p:nvPr/>
        </p:nvSpPr>
        <p:spPr>
          <a:xfrm>
            <a:off x="2895599" y="851535"/>
            <a:ext cx="6400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 sát lệnh liên tục ở bảng 1</a:t>
            </a:r>
            <a:endParaRPr/>
          </a:p>
        </p:txBody>
      </p:sp>
      <p:pic>
        <p:nvPicPr>
          <p:cNvPr id="371" name="Google Shape;37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3834" y="1644865"/>
            <a:ext cx="9164329" cy="3820514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11"/>
          <p:cNvSpPr txBox="1"/>
          <p:nvPr/>
        </p:nvSpPr>
        <p:spPr>
          <a:xfrm>
            <a:off x="1886604" y="5720100"/>
            <a:ext cx="841878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Lệnh </a:t>
            </a:r>
            <a:r>
              <a:rPr lang="en-US" sz="32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liên tục </a:t>
            </a:r>
            <a:r>
              <a:rPr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thuộc nhóm lệnh </a:t>
            </a:r>
            <a:r>
              <a:rPr lang="en-US" sz="32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Điều khiển</a:t>
            </a:r>
            <a:endParaRPr sz="3200" b="1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2"/>
          <p:cNvSpPr txBox="1"/>
          <p:nvPr/>
        </p:nvSpPr>
        <p:spPr>
          <a:xfrm>
            <a:off x="1349067" y="933034"/>
            <a:ext cx="9981084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Trả lời câu hỏi: Nếu thay lệnh </a:t>
            </a:r>
            <a:r>
              <a:rPr lang="en-US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lặp lại 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ở Hình 1 thành lệnh </a:t>
            </a:r>
            <a:r>
              <a:rPr lang="en-US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liên tục 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thì số lần thực hiện </a:t>
            </a:r>
            <a:r>
              <a:rPr lang="en-US" sz="36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khối lệnh được lặp 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thay đổi như thế nào?</a:t>
            </a:r>
            <a:endParaRPr sz="3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8" name="Google Shape;378;p12"/>
          <p:cNvSpPr txBox="1"/>
          <p:nvPr/>
        </p:nvSpPr>
        <p:spPr>
          <a:xfrm>
            <a:off x="1569172" y="157387"/>
            <a:ext cx="887476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2</a:t>
            </a:r>
            <a:endParaRPr sz="3200" b="1">
              <a:solidFill>
                <a:srgbClr val="95373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200" b="1">
              <a:solidFill>
                <a:srgbClr val="953734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379" name="Google Shape;37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5839" y="2813484"/>
            <a:ext cx="7283668" cy="3734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13" descr="—Pngtree—hand drawn flat planet stickers_5518244"/>
          <p:cNvPicPr preferRelativeResize="0"/>
          <p:nvPr/>
        </p:nvPicPr>
        <p:blipFill rotWithShape="1">
          <a:blip r:embed="rId3">
            <a:alphaModFix/>
          </a:blip>
          <a:srcRect l="4514" t="50573" r="52117" b="6440"/>
          <a:stretch/>
        </p:blipFill>
        <p:spPr>
          <a:xfrm>
            <a:off x="8653780" y="700986"/>
            <a:ext cx="1024890" cy="10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13"/>
          <p:cNvSpPr txBox="1"/>
          <p:nvPr/>
        </p:nvSpPr>
        <p:spPr>
          <a:xfrm>
            <a:off x="3025775" y="1803400"/>
            <a:ext cx="614108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9600">
              <a:solidFill>
                <a:srgbClr val="92CCD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86" name="Google Shape;386;p13" descr="1"/>
          <p:cNvPicPr preferRelativeResize="0"/>
          <p:nvPr/>
        </p:nvPicPr>
        <p:blipFill rotWithShape="1">
          <a:blip r:embed="rId4">
            <a:alphaModFix/>
          </a:blip>
          <a:srcRect l="52529" t="65938" r="14442" b="4895"/>
          <a:stretch/>
        </p:blipFill>
        <p:spPr>
          <a:xfrm>
            <a:off x="9056370" y="3291205"/>
            <a:ext cx="3135630" cy="3700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13" descr="1"/>
          <p:cNvPicPr preferRelativeResize="0"/>
          <p:nvPr/>
        </p:nvPicPr>
        <p:blipFill rotWithShape="1">
          <a:blip r:embed="rId5">
            <a:alphaModFix/>
          </a:blip>
          <a:srcRect l="51301" t="34407" r="10890" b="36114"/>
          <a:stretch/>
        </p:blipFill>
        <p:spPr>
          <a:xfrm flipH="1">
            <a:off x="0" y="3682365"/>
            <a:ext cx="3102610" cy="323342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13"/>
          <p:cNvSpPr txBox="1"/>
          <p:nvPr/>
        </p:nvSpPr>
        <p:spPr>
          <a:xfrm>
            <a:off x="672663" y="2355500"/>
            <a:ext cx="10110952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 nhóm lệnh </a:t>
            </a:r>
            <a:r>
              <a:rPr lang="en-US" sz="4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Điều khiển</a:t>
            </a:r>
            <a:r>
              <a:rPr lang="en-US" sz="4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lệnh </a:t>
            </a:r>
            <a:r>
              <a:rPr lang="en-US" sz="4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liên tục </a:t>
            </a:r>
            <a:r>
              <a:rPr lang="en-US" sz="4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điều khiển </a:t>
            </a:r>
            <a:r>
              <a:rPr lang="en-US" sz="4400" i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khối lệnh được lặp không dừng</a:t>
            </a:r>
            <a:r>
              <a:rPr lang="en-US" sz="4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4400" b="1">
              <a:solidFill>
                <a:srgbClr val="002060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4"/>
          <p:cNvSpPr txBox="1"/>
          <p:nvPr/>
        </p:nvSpPr>
        <p:spPr>
          <a:xfrm>
            <a:off x="1514859" y="2856076"/>
            <a:ext cx="8940800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>
                <a:solidFill>
                  <a:srgbClr val="0070C0"/>
                </a:solidFill>
                <a:latin typeface="Abril Fatface"/>
                <a:ea typeface="Abril Fatface"/>
                <a:cs typeface="Abril Fatface"/>
                <a:sym typeface="Abril Fatface"/>
              </a:rPr>
              <a:t>LUYỆN TẬP</a:t>
            </a:r>
            <a:endParaRPr sz="8800" b="1">
              <a:solidFill>
                <a:srgbClr val="0070C0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394" name="Google Shape;394;p14" descr="—Pngtree—hand drawn universe detection robot_5529278"/>
          <p:cNvPicPr preferRelativeResize="0"/>
          <p:nvPr/>
        </p:nvPicPr>
        <p:blipFill rotWithShape="1">
          <a:blip r:embed="rId3">
            <a:alphaModFix/>
          </a:blip>
          <a:srcRect l="50259" t="2975" r="12153" b="48431"/>
          <a:stretch/>
        </p:blipFill>
        <p:spPr>
          <a:xfrm>
            <a:off x="9137015" y="3111500"/>
            <a:ext cx="3054985" cy="394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14" descr="—Pngtree—hand drawn flat planet stickers_5518244"/>
          <p:cNvPicPr preferRelativeResize="0"/>
          <p:nvPr/>
        </p:nvPicPr>
        <p:blipFill rotWithShape="1">
          <a:blip r:embed="rId4">
            <a:alphaModFix/>
          </a:blip>
          <a:srcRect l="51180" t="1753" r="903" b="53108"/>
          <a:stretch/>
        </p:blipFill>
        <p:spPr>
          <a:xfrm>
            <a:off x="1737360" y="876935"/>
            <a:ext cx="1905000" cy="1794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15" descr="3"/>
          <p:cNvPicPr preferRelativeResize="0"/>
          <p:nvPr/>
        </p:nvPicPr>
        <p:blipFill rotWithShape="1">
          <a:blip r:embed="rId3">
            <a:alphaModFix/>
          </a:blip>
          <a:srcRect l="37590" t="16027" r="41281" b="68569"/>
          <a:stretch/>
        </p:blipFill>
        <p:spPr>
          <a:xfrm flipH="1">
            <a:off x="9531985" y="4465955"/>
            <a:ext cx="2476500" cy="23920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1" name="Google Shape;401;p15" descr="3"/>
          <p:cNvPicPr preferRelativeResize="0"/>
          <p:nvPr/>
        </p:nvPicPr>
        <p:blipFill rotWithShape="1">
          <a:blip r:embed="rId3">
            <a:alphaModFix/>
          </a:blip>
          <a:srcRect l="8942" t="63008" r="79139" b="17453"/>
          <a:stretch/>
        </p:blipFill>
        <p:spPr>
          <a:xfrm rot="10800000" flipH="1">
            <a:off x="629920" y="-83820"/>
            <a:ext cx="1397000" cy="30340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02" name="Google Shape;402;p15"/>
          <p:cNvSpPr txBox="1"/>
          <p:nvPr/>
        </p:nvSpPr>
        <p:spPr>
          <a:xfrm>
            <a:off x="1818290" y="2157631"/>
            <a:ext cx="9191713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5F497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</a:t>
            </a:r>
            <a:r>
              <a:rPr lang="en-US" sz="4800">
                <a:solidFill>
                  <a:srgbClr val="5F497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Em hãy nêu một ví dụ về một hiện tượng hoặc hoạt động diễn ra theo cấu trúc lặp liên tục.</a:t>
            </a:r>
            <a:endParaRPr sz="6600" b="1">
              <a:solidFill>
                <a:srgbClr val="5F497A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16" descr="—Pngtree—hand drawn flat planet stickers_5518244"/>
          <p:cNvPicPr preferRelativeResize="0"/>
          <p:nvPr/>
        </p:nvPicPr>
        <p:blipFill rotWithShape="1">
          <a:blip r:embed="rId3">
            <a:alphaModFix/>
          </a:blip>
          <a:srcRect l="4513" t="978" r="50183" b="47949"/>
          <a:stretch/>
        </p:blipFill>
        <p:spPr>
          <a:xfrm>
            <a:off x="9553575" y="1376363"/>
            <a:ext cx="1070610" cy="1207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16" descr="1"/>
          <p:cNvPicPr preferRelativeResize="0"/>
          <p:nvPr/>
        </p:nvPicPr>
        <p:blipFill rotWithShape="1">
          <a:blip r:embed="rId4">
            <a:alphaModFix/>
          </a:blip>
          <a:srcRect l="52529" t="65938" r="14442" b="4895"/>
          <a:stretch/>
        </p:blipFill>
        <p:spPr>
          <a:xfrm>
            <a:off x="10624185" y="4755355"/>
            <a:ext cx="1791096" cy="2113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16" descr="1"/>
          <p:cNvPicPr preferRelativeResize="0"/>
          <p:nvPr/>
        </p:nvPicPr>
        <p:blipFill rotWithShape="1">
          <a:blip r:embed="rId5">
            <a:alphaModFix/>
          </a:blip>
          <a:srcRect l="51301" t="34407" r="10890" b="36114"/>
          <a:stretch/>
        </p:blipFill>
        <p:spPr>
          <a:xfrm flipH="1">
            <a:off x="-405822" y="2568215"/>
            <a:ext cx="2208626" cy="2301744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16"/>
          <p:cNvSpPr txBox="1"/>
          <p:nvPr/>
        </p:nvSpPr>
        <p:spPr>
          <a:xfrm>
            <a:off x="3468412" y="94593"/>
            <a:ext cx="507649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Thảo luận nhóm đôi</a:t>
            </a:r>
            <a:endParaRPr sz="3600">
              <a:solidFill>
                <a:srgbClr val="CC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1" name="Google Shape;411;p16"/>
          <p:cNvSpPr txBox="1"/>
          <p:nvPr/>
        </p:nvSpPr>
        <p:spPr>
          <a:xfrm>
            <a:off x="268013" y="674808"/>
            <a:ext cx="11655973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2.</a:t>
            </a:r>
            <a:r>
              <a:rPr lang="en-US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Em hãy ghép lệnh với ý nghĩa tương ứng.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Kết quả được đưa ra dưới dạng cặp ghép</a:t>
            </a:r>
            <a:endParaRPr sz="2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12" name="Google Shape;41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02804" y="1672372"/>
            <a:ext cx="8821381" cy="3591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16" descr="A white rectangular object with black tex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50436" y="5191563"/>
            <a:ext cx="8773749" cy="1571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7"/>
          <p:cNvSpPr txBox="1"/>
          <p:nvPr/>
        </p:nvSpPr>
        <p:spPr>
          <a:xfrm>
            <a:off x="1363980" y="288617"/>
            <a:ext cx="1004618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 CHƠI: AI NHANH, AI ĐÚNG</a:t>
            </a:r>
            <a:endParaRPr/>
          </a:p>
        </p:txBody>
      </p:sp>
      <p:pic>
        <p:nvPicPr>
          <p:cNvPr id="419" name="Google Shape;419;p17" descr="A screenshot of a video g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6145" r="54348"/>
          <a:stretch/>
        </p:blipFill>
        <p:spPr>
          <a:xfrm>
            <a:off x="3611486" y="2356975"/>
            <a:ext cx="4702197" cy="4403834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7"/>
          <p:cNvSpPr txBox="1"/>
          <p:nvPr/>
        </p:nvSpPr>
        <p:spPr>
          <a:xfrm>
            <a:off x="987972" y="1261241"/>
            <a:ext cx="1042218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3. Em hãy quan sát Hình 2 và trả lời câu hỏi: Khi nháy chuột vào   , nhân vật sẽ hành động như thế nào?</a:t>
            </a:r>
            <a:endParaRPr/>
          </a:p>
        </p:txBody>
      </p:sp>
      <p:pic>
        <p:nvPicPr>
          <p:cNvPr id="421" name="Google Shape;421;p17"/>
          <p:cNvPicPr preferRelativeResize="0"/>
          <p:nvPr/>
        </p:nvPicPr>
        <p:blipFill rotWithShape="1">
          <a:blip r:embed="rId3">
            <a:alphaModFix/>
          </a:blip>
          <a:srcRect l="82144" t="-263" r="13667" b="91070"/>
          <a:stretch/>
        </p:blipFill>
        <p:spPr>
          <a:xfrm>
            <a:off x="11031789" y="1278497"/>
            <a:ext cx="378372" cy="459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18" descr="—Pngtree—hand drawn flat planet stickers_5518244"/>
          <p:cNvPicPr preferRelativeResize="0"/>
          <p:nvPr/>
        </p:nvPicPr>
        <p:blipFill rotWithShape="1">
          <a:blip r:embed="rId3">
            <a:alphaModFix/>
          </a:blip>
          <a:srcRect l="50734" t="48393" r="1349" b="493"/>
          <a:stretch/>
        </p:blipFill>
        <p:spPr>
          <a:xfrm>
            <a:off x="1813560" y="978535"/>
            <a:ext cx="1905000" cy="20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18" descr="2"/>
          <p:cNvPicPr preferRelativeResize="0"/>
          <p:nvPr/>
        </p:nvPicPr>
        <p:blipFill rotWithShape="1">
          <a:blip r:embed="rId4">
            <a:alphaModFix/>
          </a:blip>
          <a:srcRect l="9250" t="2787" r="55194" b="47291"/>
          <a:stretch/>
        </p:blipFill>
        <p:spPr>
          <a:xfrm>
            <a:off x="9373870" y="3011170"/>
            <a:ext cx="2818130" cy="3957955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18"/>
          <p:cNvSpPr txBox="1"/>
          <p:nvPr/>
        </p:nvSpPr>
        <p:spPr>
          <a:xfrm>
            <a:off x="1625600" y="3124191"/>
            <a:ext cx="8940800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VẬN DỤNG</a:t>
            </a:r>
            <a:endParaRPr sz="8800" b="1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9"/>
          <p:cNvSpPr txBox="1"/>
          <p:nvPr/>
        </p:nvSpPr>
        <p:spPr>
          <a:xfrm>
            <a:off x="415159" y="381382"/>
            <a:ext cx="11361682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hãy tạo chương trình Mèo đuổi bóng (Hình 3). Khi chạy chương trình, Bóng di chuyển theo chuột máy tính còn Mèo đuổi theo Bóng.</a:t>
            </a:r>
            <a:endParaRPr sz="4800">
              <a:solidFill>
                <a:srgbClr val="002060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434" name="Google Shape;434;p19"/>
          <p:cNvPicPr preferRelativeResize="0"/>
          <p:nvPr/>
        </p:nvPicPr>
        <p:blipFill rotWithShape="1">
          <a:blip r:embed="rId3">
            <a:alphaModFix/>
          </a:blip>
          <a:srcRect l="44181" t="15902"/>
          <a:stretch/>
        </p:blipFill>
        <p:spPr>
          <a:xfrm>
            <a:off x="2858814" y="2135708"/>
            <a:ext cx="6936827" cy="4205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2" descr="A cartoon character holding a sign&#10;&#10;Description automatically generated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4593" y="0"/>
            <a:ext cx="12286593" cy="6772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0"/>
          <p:cNvSpPr txBox="1"/>
          <p:nvPr/>
        </p:nvSpPr>
        <p:spPr>
          <a:xfrm>
            <a:off x="415159" y="234238"/>
            <a:ext cx="1136168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Gợi ý: Chương trình được tạo Theo kịch bản cho ở Hình 4</a:t>
            </a:r>
            <a:endParaRPr sz="4800">
              <a:solidFill>
                <a:srgbClr val="002060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440" name="Google Shape;44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4193" y="1145628"/>
            <a:ext cx="10804635" cy="5286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1"/>
          <p:cNvSpPr txBox="1"/>
          <p:nvPr/>
        </p:nvSpPr>
        <p:spPr>
          <a:xfrm>
            <a:off x="1658620" y="823793"/>
            <a:ext cx="887476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rgbClr val="974806"/>
                </a:solidFill>
                <a:latin typeface="Abril Fatface"/>
                <a:ea typeface="Abril Fatface"/>
                <a:cs typeface="Abril Fatface"/>
                <a:sym typeface="Abril Fatface"/>
              </a:rPr>
              <a:t>GHI NHỚ</a:t>
            </a:r>
            <a:endParaRPr sz="6600" b="1">
              <a:solidFill>
                <a:srgbClr val="974806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446" name="Google Shape;446;p21"/>
          <p:cNvSpPr txBox="1"/>
          <p:nvPr/>
        </p:nvSpPr>
        <p:spPr>
          <a:xfrm>
            <a:off x="147145" y="2459421"/>
            <a:ext cx="11750566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974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Lệnh lặp liên tục trong Scratch là lệnh </a:t>
            </a:r>
            <a:r>
              <a:rPr lang="en-US" sz="4800" b="1">
                <a:solidFill>
                  <a:srgbClr val="974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liên tục</a:t>
            </a:r>
            <a:r>
              <a:rPr lang="en-US" sz="4800">
                <a:solidFill>
                  <a:srgbClr val="974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Lệnh </a:t>
            </a:r>
            <a:r>
              <a:rPr lang="en-US" sz="4800" b="1">
                <a:solidFill>
                  <a:srgbClr val="974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liên tục </a:t>
            </a:r>
            <a:r>
              <a:rPr lang="en-US" sz="4800">
                <a:solidFill>
                  <a:srgbClr val="974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điều khiển </a:t>
            </a:r>
            <a:r>
              <a:rPr lang="en-US" sz="4800" i="1">
                <a:solidFill>
                  <a:srgbClr val="974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khối lệnh được lặp </a:t>
            </a:r>
            <a:r>
              <a:rPr lang="en-US" sz="4800">
                <a:solidFill>
                  <a:srgbClr val="974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hiện lặp không dừng lại.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p22" descr="—Pngtree—hand drawn universe planet stickers_5519136"/>
          <p:cNvPicPr preferRelativeResize="0"/>
          <p:nvPr/>
        </p:nvPicPr>
        <p:blipFill rotWithShape="1">
          <a:blip r:embed="rId3">
            <a:alphaModFix/>
          </a:blip>
          <a:srcRect l="49252" b="49149"/>
          <a:stretch/>
        </p:blipFill>
        <p:spPr>
          <a:xfrm>
            <a:off x="8205470" y="762635"/>
            <a:ext cx="1094740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22"/>
          <p:cNvSpPr txBox="1"/>
          <p:nvPr/>
        </p:nvSpPr>
        <p:spPr>
          <a:xfrm>
            <a:off x="2258618" y="1463142"/>
            <a:ext cx="7674763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 err="1">
                <a:solidFill>
                  <a:srgbClr val="C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Xin</a:t>
            </a:r>
            <a:r>
              <a:rPr lang="en-US" sz="6600" b="1" dirty="0">
                <a:solidFill>
                  <a:srgbClr val="C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chào</a:t>
            </a:r>
            <a:endParaRPr sz="6600" b="1" dirty="0">
              <a:solidFill>
                <a:srgbClr val="C0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 err="1">
                <a:solidFill>
                  <a:srgbClr val="0070C0"/>
                </a:solidFill>
                <a:latin typeface="Abril Fatface"/>
                <a:ea typeface="Abril Fatface"/>
                <a:cs typeface="Abril Fatface"/>
                <a:sym typeface="Abril Fatface"/>
              </a:rPr>
              <a:t>Hẹn</a:t>
            </a:r>
            <a:r>
              <a:rPr lang="en-US" sz="6600" b="1" dirty="0">
                <a:solidFill>
                  <a:srgbClr val="0070C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Abril Fatface"/>
                <a:ea typeface="Abril Fatface"/>
                <a:cs typeface="Abril Fatface"/>
                <a:sym typeface="Abril Fatface"/>
              </a:rPr>
              <a:t>gặp</a:t>
            </a:r>
            <a:r>
              <a:rPr lang="en-US" sz="6600" b="1" dirty="0">
                <a:solidFill>
                  <a:srgbClr val="0070C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Abril Fatface"/>
                <a:ea typeface="Abril Fatface"/>
                <a:cs typeface="Abril Fatface"/>
                <a:sym typeface="Abril Fatface"/>
              </a:rPr>
              <a:t>lại</a:t>
            </a:r>
            <a:r>
              <a:rPr lang="en-US" sz="6600" b="1" dirty="0">
                <a:solidFill>
                  <a:srgbClr val="0070C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Abril Fatface"/>
                <a:ea typeface="Abril Fatface"/>
                <a:cs typeface="Abril Fatface"/>
                <a:sym typeface="Abril Fatface"/>
              </a:rPr>
              <a:t>các</a:t>
            </a:r>
            <a:r>
              <a:rPr lang="en-US" sz="6600" b="1" dirty="0">
                <a:solidFill>
                  <a:srgbClr val="0070C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Abril Fatface"/>
                <a:ea typeface="Abril Fatface"/>
                <a:cs typeface="Abril Fatface"/>
                <a:sym typeface="Abril Fatface"/>
              </a:rPr>
              <a:t>em</a:t>
            </a:r>
            <a:r>
              <a:rPr lang="en-US" sz="6600" b="1" dirty="0">
                <a:solidFill>
                  <a:srgbClr val="0070C0"/>
                </a:solidFill>
                <a:latin typeface="Abril Fatface"/>
                <a:ea typeface="Abril Fatface"/>
                <a:cs typeface="Abril Fatface"/>
                <a:sym typeface="Abril Fatface"/>
              </a:rPr>
              <a:t> ở </a:t>
            </a:r>
            <a:r>
              <a:rPr lang="en-US" sz="6600" b="1" dirty="0" err="1">
                <a:solidFill>
                  <a:srgbClr val="0070C0"/>
                </a:solidFill>
                <a:latin typeface="Abril Fatface"/>
                <a:ea typeface="Abril Fatface"/>
                <a:cs typeface="Abril Fatface"/>
                <a:sym typeface="Abril Fatface"/>
              </a:rPr>
              <a:t>tiết</a:t>
            </a:r>
            <a:r>
              <a:rPr lang="en-US" sz="6600" b="1" dirty="0">
                <a:solidFill>
                  <a:srgbClr val="0070C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Abril Fatface"/>
                <a:ea typeface="Abril Fatface"/>
                <a:cs typeface="Abril Fatface"/>
                <a:sym typeface="Abril Fatface"/>
              </a:rPr>
              <a:t>học</a:t>
            </a:r>
            <a:r>
              <a:rPr lang="en-US" sz="6600" b="1" dirty="0">
                <a:solidFill>
                  <a:srgbClr val="0070C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Abril Fatface"/>
                <a:ea typeface="Abril Fatface"/>
                <a:cs typeface="Abril Fatface"/>
                <a:sym typeface="Abril Fatface"/>
              </a:rPr>
              <a:t>sau</a:t>
            </a:r>
            <a:r>
              <a:rPr lang="en-US" sz="6600" b="1" dirty="0">
                <a:solidFill>
                  <a:srgbClr val="0070C0"/>
                </a:solidFill>
                <a:latin typeface="Abril Fatface"/>
                <a:ea typeface="Abril Fatface"/>
                <a:cs typeface="Abril Fatface"/>
                <a:sym typeface="Abril Fatface"/>
              </a:rPr>
              <a:t>!</a:t>
            </a:r>
            <a:endParaRPr sz="6600" b="1" dirty="0">
              <a:solidFill>
                <a:srgbClr val="0070C0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453" name="Google Shape;453;p22" descr="1"/>
          <p:cNvPicPr preferRelativeResize="0"/>
          <p:nvPr/>
        </p:nvPicPr>
        <p:blipFill rotWithShape="1">
          <a:blip r:embed="rId4">
            <a:alphaModFix/>
          </a:blip>
          <a:srcRect l="9492" t="3239" r="56626" b="69177"/>
          <a:stretch/>
        </p:blipFill>
        <p:spPr>
          <a:xfrm>
            <a:off x="98369" y="3032803"/>
            <a:ext cx="3414395" cy="37147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454" name="Google Shape;454;p22" descr="1"/>
          <p:cNvPicPr preferRelativeResize="0"/>
          <p:nvPr/>
        </p:nvPicPr>
        <p:blipFill rotWithShape="1">
          <a:blip r:embed="rId5">
            <a:alphaModFix/>
          </a:blip>
          <a:srcRect l="8730" t="32916" r="61968" b="37095"/>
          <a:stretch/>
        </p:blipFill>
        <p:spPr>
          <a:xfrm rot="-600000">
            <a:off x="9702363" y="1109185"/>
            <a:ext cx="2152015" cy="29438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" descr="—Pngtree—hand drawn planet stickers set_5518242"/>
          <p:cNvPicPr preferRelativeResize="0"/>
          <p:nvPr/>
        </p:nvPicPr>
        <p:blipFill rotWithShape="1">
          <a:blip r:embed="rId3">
            <a:alphaModFix/>
          </a:blip>
          <a:srcRect l="5339" t="6440" r="52296" b="52329"/>
          <a:stretch/>
        </p:blipFill>
        <p:spPr>
          <a:xfrm>
            <a:off x="87783" y="1910616"/>
            <a:ext cx="1133475" cy="110363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76862"/>
              </a:srgbClr>
            </a:outerShdw>
          </a:effectLst>
        </p:spPr>
      </p:pic>
      <p:pic>
        <p:nvPicPr>
          <p:cNvPr id="304" name="Google Shape;304;p3" descr="1"/>
          <p:cNvPicPr preferRelativeResize="0"/>
          <p:nvPr/>
        </p:nvPicPr>
        <p:blipFill rotWithShape="1">
          <a:blip r:embed="rId4">
            <a:alphaModFix/>
          </a:blip>
          <a:srcRect l="52529" t="65938" r="14442" b="4895"/>
          <a:stretch/>
        </p:blipFill>
        <p:spPr>
          <a:xfrm>
            <a:off x="9056370" y="3291205"/>
            <a:ext cx="3135630" cy="3700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" descr="1"/>
          <p:cNvPicPr preferRelativeResize="0"/>
          <p:nvPr/>
        </p:nvPicPr>
        <p:blipFill rotWithShape="1">
          <a:blip r:embed="rId5">
            <a:alphaModFix/>
          </a:blip>
          <a:srcRect l="51301" t="34407" r="10890" b="36114"/>
          <a:stretch/>
        </p:blipFill>
        <p:spPr>
          <a:xfrm flipH="1">
            <a:off x="0" y="3682365"/>
            <a:ext cx="3102610" cy="323342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"/>
          <p:cNvSpPr txBox="1"/>
          <p:nvPr/>
        </p:nvSpPr>
        <p:spPr>
          <a:xfrm>
            <a:off x="2051663" y="625583"/>
            <a:ext cx="787146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FF0000"/>
                </a:solidFill>
                <a:latin typeface="Algerian"/>
                <a:ea typeface="Algerian"/>
                <a:cs typeface="Algerian"/>
                <a:sym typeface="Algerian"/>
              </a:rPr>
              <a:t>KHỞI ĐỘNG</a:t>
            </a:r>
            <a:endParaRPr sz="6000" b="1" i="0" u="none" strike="noStrike" cap="none" dirty="0">
              <a:solidFill>
                <a:srgbClr val="FF000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307" name="Google Shape;307;p3"/>
          <p:cNvSpPr txBox="1"/>
          <p:nvPr/>
        </p:nvSpPr>
        <p:spPr>
          <a:xfrm>
            <a:off x="2143760" y="1975306"/>
            <a:ext cx="7871460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 </a:t>
            </a:r>
            <a:r>
              <a:rPr lang="en-US" sz="3000" b="1" i="0" u="none" strike="noStrike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yêu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0" u="none" strike="noStrike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cầu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3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</a:t>
            </a:r>
            <a:r>
              <a:rPr lang="en-US" sz="3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tạo</a:t>
            </a:r>
            <a:r>
              <a:rPr lang="en-US" sz="3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chương</a:t>
            </a:r>
            <a:r>
              <a:rPr lang="en-US" sz="3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trình</a:t>
            </a:r>
            <a:r>
              <a:rPr lang="en-US" sz="3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điều</a:t>
            </a:r>
            <a:r>
              <a:rPr lang="en-US" sz="3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khiển</a:t>
            </a:r>
            <a:r>
              <a:rPr lang="en-US" sz="3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3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nhân</a:t>
            </a:r>
            <a:r>
              <a:rPr lang="en-US" sz="3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vật</a:t>
            </a:r>
            <a:r>
              <a:rPr lang="en-US" sz="3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xoay</a:t>
            </a:r>
            <a:r>
              <a:rPr lang="en-US" sz="3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tròn</a:t>
            </a:r>
            <a:r>
              <a:rPr lang="en-US" sz="3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liên</a:t>
            </a:r>
            <a:r>
              <a:rPr lang="en-US" sz="3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tục</a:t>
            </a:r>
            <a:r>
              <a:rPr lang="en-US" sz="3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3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3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</a:t>
            </a:r>
            <a:r>
              <a:rPr lang="en-US" sz="3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sử</a:t>
            </a:r>
            <a:r>
              <a:rPr lang="en-US" sz="3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dụng</a:t>
            </a:r>
            <a:r>
              <a:rPr lang="en-US" sz="3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cấu</a:t>
            </a:r>
            <a:r>
              <a:rPr lang="en-US" sz="3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trúc</a:t>
            </a:r>
            <a:r>
              <a:rPr lang="en-US" sz="3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điều</a:t>
            </a:r>
            <a:r>
              <a:rPr lang="en-US" sz="3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khiển</a:t>
            </a:r>
            <a:r>
              <a:rPr lang="en-US" sz="3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lặp</a:t>
            </a:r>
            <a:r>
              <a:rPr lang="en-US" sz="3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đã</a:t>
            </a:r>
            <a:r>
              <a:rPr lang="en-US" sz="3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3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3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3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hiện</a:t>
            </a:r>
            <a:r>
              <a:rPr lang="en-US" sz="3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yêu</a:t>
            </a:r>
            <a:r>
              <a:rPr lang="en-US" sz="3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cầu</a:t>
            </a:r>
            <a:r>
              <a:rPr lang="en-US" sz="3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3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</a:t>
            </a:r>
            <a:r>
              <a:rPr lang="en-US" sz="3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30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"/>
          <p:cNvSpPr txBox="1"/>
          <p:nvPr/>
        </p:nvSpPr>
        <p:spPr>
          <a:xfrm>
            <a:off x="997869" y="2282489"/>
            <a:ext cx="991171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205867"/>
                </a:solidFill>
                <a:latin typeface="Abril Fatface"/>
                <a:ea typeface="Abril Fatface"/>
                <a:cs typeface="Abril Fatface"/>
                <a:sym typeface="Abril Fatface"/>
              </a:rPr>
              <a:t>BÀI 8.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205867"/>
                </a:solidFill>
                <a:latin typeface="Abril Fatface"/>
                <a:ea typeface="Abril Fatface"/>
                <a:cs typeface="Abril Fatface"/>
                <a:sym typeface="Abril Fatface"/>
              </a:rPr>
              <a:t>CẤU TRÚC LẶP LIÊN TỤC</a:t>
            </a:r>
            <a:endParaRPr sz="6000" b="1">
              <a:solidFill>
                <a:srgbClr val="205867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313" name="Google Shape;313;p4" descr="—Pngtree—hand drawn universe detection robot_5529278"/>
          <p:cNvPicPr preferRelativeResize="0"/>
          <p:nvPr/>
        </p:nvPicPr>
        <p:blipFill rotWithShape="1">
          <a:blip r:embed="rId3">
            <a:alphaModFix/>
          </a:blip>
          <a:srcRect l="48861" t="52046" r="14942" b="6101"/>
          <a:stretch/>
        </p:blipFill>
        <p:spPr>
          <a:xfrm>
            <a:off x="9250045" y="3456305"/>
            <a:ext cx="2941955" cy="3401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" descr="—Pngtree—hand drawn planet stickers set_5518242"/>
          <p:cNvPicPr preferRelativeResize="0"/>
          <p:nvPr/>
        </p:nvPicPr>
        <p:blipFill rotWithShape="1">
          <a:blip r:embed="rId4">
            <a:alphaModFix/>
          </a:blip>
          <a:srcRect l="46389" t="51753" r="-5417" b="1024"/>
          <a:stretch/>
        </p:blipFill>
        <p:spPr>
          <a:xfrm>
            <a:off x="1494155" y="469900"/>
            <a:ext cx="2708275" cy="216662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76862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"/>
          <p:cNvSpPr txBox="1"/>
          <p:nvPr/>
        </p:nvSpPr>
        <p:spPr>
          <a:xfrm>
            <a:off x="1893570" y="455930"/>
            <a:ext cx="8874760" cy="829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MỤC TIÊU BÀI HỌC</a:t>
            </a:r>
            <a:endParaRPr/>
          </a:p>
        </p:txBody>
      </p:sp>
      <p:pic>
        <p:nvPicPr>
          <p:cNvPr id="320" name="Google Shape;320;p5" descr="—Pngtree—cartoon hand drawn artificial intelligence_5753311"/>
          <p:cNvPicPr preferRelativeResize="0"/>
          <p:nvPr/>
        </p:nvPicPr>
        <p:blipFill rotWithShape="1">
          <a:blip r:embed="rId3">
            <a:alphaModFix/>
          </a:blip>
          <a:srcRect l="7354" t="1454" r="53522" b="71880"/>
          <a:stretch/>
        </p:blipFill>
        <p:spPr>
          <a:xfrm>
            <a:off x="1067752" y="1675612"/>
            <a:ext cx="1651635" cy="15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5" descr="—Pngtree—cartoon hand drawn artificial intelligence_5753311"/>
          <p:cNvPicPr preferRelativeResize="0"/>
          <p:nvPr/>
        </p:nvPicPr>
        <p:blipFill rotWithShape="1">
          <a:blip r:embed="rId3">
            <a:alphaModFix/>
          </a:blip>
          <a:srcRect l="53548" t="1578" r="7945" b="71869"/>
          <a:stretch/>
        </p:blipFill>
        <p:spPr>
          <a:xfrm>
            <a:off x="1093787" y="3844881"/>
            <a:ext cx="1625600" cy="149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5"/>
          <p:cNvSpPr txBox="1"/>
          <p:nvPr/>
        </p:nvSpPr>
        <p:spPr>
          <a:xfrm>
            <a:off x="2958661" y="1753375"/>
            <a:ext cx="8623739" cy="212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-Nêu được ví dụ cụ thể mô tả cấu trúc lặp liên tục.</a:t>
            </a:r>
            <a:endParaRPr/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sz="4000" b="1">
              <a:solidFill>
                <a:srgbClr val="205867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323" name="Google Shape;323;p5"/>
          <p:cNvSpPr txBox="1"/>
          <p:nvPr/>
        </p:nvSpPr>
        <p:spPr>
          <a:xfrm>
            <a:off x="2958661" y="3881137"/>
            <a:ext cx="8550167" cy="212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-Tạo được chương trình đơn giản có sử dụng cấu trúc lặp liên tục.</a:t>
            </a:r>
            <a:endParaRPr sz="4000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sz="4000" b="1">
              <a:solidFill>
                <a:srgbClr val="FF33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"/>
          <p:cNvSpPr/>
          <p:nvPr/>
        </p:nvSpPr>
        <p:spPr>
          <a:xfrm>
            <a:off x="4833938" y="1497965"/>
            <a:ext cx="2260600" cy="2058670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rPr>
              <a:t>01</a:t>
            </a:r>
            <a:endParaRPr/>
          </a:p>
        </p:txBody>
      </p:sp>
      <p:sp>
        <p:nvSpPr>
          <p:cNvPr id="329" name="Google Shape;329;p6"/>
          <p:cNvSpPr txBox="1"/>
          <p:nvPr/>
        </p:nvSpPr>
        <p:spPr>
          <a:xfrm>
            <a:off x="599090" y="3806387"/>
            <a:ext cx="989861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0070C0"/>
                </a:solidFill>
                <a:latin typeface="Abril Fatface"/>
                <a:ea typeface="Abril Fatface"/>
                <a:cs typeface="Abril Fatface"/>
                <a:sym typeface="Abril Fatface"/>
              </a:rPr>
              <a:t>CẤU TRÚC LẶP LIÊN TỤC</a:t>
            </a:r>
            <a:endParaRPr sz="6000" b="1">
              <a:solidFill>
                <a:srgbClr val="0070C0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330" name="Google Shape;330;p6" descr="—Pngtree—hand drawn planet stickers set_5518242"/>
          <p:cNvPicPr preferRelativeResize="0"/>
          <p:nvPr/>
        </p:nvPicPr>
        <p:blipFill rotWithShape="1">
          <a:blip r:embed="rId3">
            <a:alphaModFix/>
          </a:blip>
          <a:srcRect l="924" t="51213" r="50621" b="622"/>
          <a:stretch/>
        </p:blipFill>
        <p:spPr>
          <a:xfrm>
            <a:off x="1494155" y="724535"/>
            <a:ext cx="2223135" cy="22098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76862"/>
              </a:srgbClr>
            </a:outerShdw>
          </a:effectLst>
        </p:spPr>
      </p:pic>
      <p:pic>
        <p:nvPicPr>
          <p:cNvPr id="331" name="Google Shape;331;p6" descr="1"/>
          <p:cNvPicPr preferRelativeResize="0"/>
          <p:nvPr/>
        </p:nvPicPr>
        <p:blipFill rotWithShape="1">
          <a:blip r:embed="rId4">
            <a:alphaModFix/>
          </a:blip>
          <a:srcRect l="10361" t="45380" r="58157" b="5361"/>
          <a:stretch/>
        </p:blipFill>
        <p:spPr>
          <a:xfrm>
            <a:off x="9596755" y="2955925"/>
            <a:ext cx="2595245" cy="4061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7"/>
          <p:cNvSpPr txBox="1"/>
          <p:nvPr/>
        </p:nvSpPr>
        <p:spPr>
          <a:xfrm>
            <a:off x="1658620" y="279103"/>
            <a:ext cx="887476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1</a:t>
            </a:r>
            <a:endParaRPr sz="3000" b="1">
              <a:solidFill>
                <a:srgbClr val="95373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000" b="1">
              <a:solidFill>
                <a:srgbClr val="953734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337" name="Google Shape;337;p7"/>
          <p:cNvSpPr txBox="1"/>
          <p:nvPr/>
        </p:nvSpPr>
        <p:spPr>
          <a:xfrm>
            <a:off x="1061501" y="881869"/>
            <a:ext cx="6271895" cy="3418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bril Fatface"/>
              <a:buNone/>
            </a:pPr>
            <a:r>
              <a:rPr lang="en-US" sz="3200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Thảo luận nhóm đôi</a:t>
            </a:r>
            <a:endParaRPr sz="3200">
              <a:solidFill>
                <a:srgbClr val="95373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8" name="Google Shape;33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255" y="1648555"/>
            <a:ext cx="8965325" cy="432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7" descr="1"/>
          <p:cNvPicPr preferRelativeResize="0"/>
          <p:nvPr/>
        </p:nvPicPr>
        <p:blipFill rotWithShape="1">
          <a:blip r:embed="rId4">
            <a:alphaModFix/>
          </a:blip>
          <a:srcRect l="52908" t="4229" r="9959" b="68045"/>
          <a:stretch/>
        </p:blipFill>
        <p:spPr>
          <a:xfrm>
            <a:off x="9388453" y="2590971"/>
            <a:ext cx="3028405" cy="302172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8" descr="2"/>
          <p:cNvPicPr preferRelativeResize="0"/>
          <p:nvPr/>
        </p:nvPicPr>
        <p:blipFill rotWithShape="1">
          <a:blip r:embed="rId3">
            <a:alphaModFix/>
          </a:blip>
          <a:srcRect l="52846" t="3491" r="20673" b="64843"/>
          <a:stretch/>
        </p:blipFill>
        <p:spPr>
          <a:xfrm>
            <a:off x="126912" y="2836786"/>
            <a:ext cx="2435860" cy="389509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8"/>
          <p:cNvSpPr txBox="1"/>
          <p:nvPr/>
        </p:nvSpPr>
        <p:spPr>
          <a:xfrm>
            <a:off x="1658620" y="381985"/>
            <a:ext cx="887476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1</a:t>
            </a:r>
            <a:endParaRPr sz="3000" b="1">
              <a:solidFill>
                <a:srgbClr val="95373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000" b="1">
              <a:solidFill>
                <a:srgbClr val="953734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346" name="Google Shape;346;p8"/>
          <p:cNvSpPr txBox="1"/>
          <p:nvPr/>
        </p:nvSpPr>
        <p:spPr>
          <a:xfrm>
            <a:off x="2112579" y="1397648"/>
            <a:ext cx="796684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có thể biểu thị bằng cấu trúc lặp liên tục:</a:t>
            </a:r>
            <a:endParaRPr/>
          </a:p>
        </p:txBody>
      </p:sp>
      <p:sp>
        <p:nvSpPr>
          <p:cNvPr id="347" name="Google Shape;347;p8"/>
          <p:cNvSpPr txBox="1"/>
          <p:nvPr/>
        </p:nvSpPr>
        <p:spPr>
          <a:xfrm>
            <a:off x="2730937" y="2159790"/>
            <a:ext cx="870431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Hoạt động chở khách của tàu cao tốc: Tàu cao tốc chạy liên tục giữa ga đầu và ga cuối.</a:t>
            </a:r>
            <a:endParaRPr/>
          </a:p>
        </p:txBody>
      </p:sp>
      <p:sp>
        <p:nvSpPr>
          <p:cNvPr id="348" name="Google Shape;348;p8"/>
          <p:cNvSpPr txBox="1"/>
          <p:nvPr/>
        </p:nvSpPr>
        <p:spPr>
          <a:xfrm>
            <a:off x="2730936" y="3349412"/>
            <a:ext cx="870431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Hoạt động chuyển hóa giữa cây và hạt: Hạt dưới đất nảy mầm thành cây, cây ra hoa, kết trái có hạt rơi xuống đất.</a:t>
            </a:r>
            <a:endParaRPr/>
          </a:p>
        </p:txBody>
      </p:sp>
      <p:sp>
        <p:nvSpPr>
          <p:cNvPr id="349" name="Google Shape;349;p8"/>
          <p:cNvSpPr txBox="1"/>
          <p:nvPr/>
        </p:nvSpPr>
        <p:spPr>
          <a:xfrm>
            <a:off x="2730936" y="4539034"/>
            <a:ext cx="860972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Hoạt động ăn uống của 1 người: Người đó ăn ba bữa sáng, trưa, tối hằng ngày.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9" descr="3"/>
          <p:cNvPicPr preferRelativeResize="0"/>
          <p:nvPr/>
        </p:nvPicPr>
        <p:blipFill rotWithShape="1">
          <a:blip r:embed="rId3">
            <a:alphaModFix/>
          </a:blip>
          <a:srcRect l="72735" t="63098" r="8456" b="15780"/>
          <a:stretch/>
        </p:blipFill>
        <p:spPr>
          <a:xfrm>
            <a:off x="860425" y="1674495"/>
            <a:ext cx="3022600" cy="44958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pic>
      <p:sp>
        <p:nvSpPr>
          <p:cNvPr id="355" name="Google Shape;355;p9"/>
          <p:cNvSpPr txBox="1"/>
          <p:nvPr/>
        </p:nvSpPr>
        <p:spPr>
          <a:xfrm>
            <a:off x="3589458" y="2459504"/>
            <a:ext cx="7742117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Cấu trúc lặp liên tục dùng để mô tả các hoạt động được thực hiện lặp lại không dừng.</a:t>
            </a:r>
            <a:endParaRPr/>
          </a:p>
        </p:txBody>
      </p:sp>
      <p:sp>
        <p:nvSpPr>
          <p:cNvPr id="356" name="Google Shape;356;p9"/>
          <p:cNvSpPr txBox="1"/>
          <p:nvPr/>
        </p:nvSpPr>
        <p:spPr>
          <a:xfrm>
            <a:off x="1658620" y="658832"/>
            <a:ext cx="887476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1</a:t>
            </a:r>
            <a:endParaRPr sz="3200" b="1">
              <a:solidFill>
                <a:srgbClr val="95373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200" b="1">
              <a:solidFill>
                <a:srgbClr val="953734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503</Words>
  <Application>Microsoft Office PowerPoint</Application>
  <PresentationFormat>Widescreen</PresentationFormat>
  <Paragraphs>54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ADLaM Display</vt:lpstr>
      <vt:lpstr>Lato</vt:lpstr>
      <vt:lpstr>Times New Roman</vt:lpstr>
      <vt:lpstr>Arial</vt:lpstr>
      <vt:lpstr>Algerian</vt:lpstr>
      <vt:lpstr>Abril Fatface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lizideip</dc:creator>
  <cp:lastModifiedBy>hnc2006</cp:lastModifiedBy>
  <cp:revision>2</cp:revision>
  <dcterms:created xsi:type="dcterms:W3CDTF">2023-02-16T07:02:32Z</dcterms:created>
  <dcterms:modified xsi:type="dcterms:W3CDTF">2024-07-29T14:15:55Z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2052-5.0.0.7550</vt:lpwstr>
  </property>
  <property fmtid="{D5CDD505-2E9C-101B-9397-08002B2CF9AE}" pid="3" name="ICV">
    <vt:lpwstr>623DAACCB0B0F0F37D90ED631933B9AD</vt:lpwstr>
  </property>
</Properties>
</file>