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0" r:id="rId4"/>
  </p:sldMasterIdLst>
  <p:notesMasterIdLst>
    <p:notesMasterId r:id="rId19"/>
  </p:notesMasterIdLst>
  <p:sldIdLst>
    <p:sldId id="257" r:id="rId5"/>
    <p:sldId id="258" r:id="rId6"/>
    <p:sldId id="285" r:id="rId7"/>
    <p:sldId id="256" r:id="rId8"/>
    <p:sldId id="261" r:id="rId9"/>
    <p:sldId id="286" r:id="rId10"/>
    <p:sldId id="309" r:id="rId11"/>
    <p:sldId id="262" r:id="rId12"/>
    <p:sldId id="303" r:id="rId13"/>
    <p:sldId id="307" r:id="rId14"/>
    <p:sldId id="308" r:id="rId15"/>
    <p:sldId id="274" r:id="rId16"/>
    <p:sldId id="302" r:id="rId17"/>
    <p:sldId id="3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CC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E5AF3-305D-4D39-83D9-FB729268ADC3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2C96-2741-4A1A-BA3B-6DA7F2EFF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8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12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8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51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57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02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90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67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34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87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64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42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3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53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0FA714A-A793-4425-86B5-F291DC4732C9}"/>
              </a:ext>
            </a:extLst>
          </p:cNvPr>
          <p:cNvSpPr/>
          <p:nvPr userDrawn="1"/>
        </p:nvSpPr>
        <p:spPr>
          <a:xfrm>
            <a:off x="265471" y="282677"/>
            <a:ext cx="11661058" cy="6292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50122"/>
            <a:ext cx="6096000" cy="16078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206EAE-B0D8-42D2-B876-4C83CACBB2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606" y="5300571"/>
            <a:ext cx="1407421" cy="15574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570" y="-350492"/>
            <a:ext cx="1169429" cy="1536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816" y="-350492"/>
            <a:ext cx="1169430" cy="15367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0122"/>
            <a:ext cx="6096000" cy="1607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53A5152-7E4A-47FC-8385-C1BDDC6D6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70" y="5300571"/>
            <a:ext cx="1407130" cy="15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24633" y="1076233"/>
            <a:ext cx="6274000" cy="37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>
                <a:latin typeface="Yusei Magic"/>
                <a:ea typeface="Yusei Magic"/>
                <a:cs typeface="Yusei Magic"/>
                <a:sym typeface="Yusei Mag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24633" y="5235767"/>
            <a:ext cx="5367200" cy="54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14" name="Google Shape;14;p2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" name="Google Shape;16;p2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17" name="Google Shape;17;p2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191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25" name="Google Shape;25;p3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3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oogle Shape;27;p3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28" name="Google Shape;28;p3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1725700" y="3171500"/>
            <a:ext cx="4793200" cy="2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725700" y="1021033"/>
            <a:ext cx="1771600" cy="16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1945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9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106" name="Google Shape;106;p9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9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8" name="Google Shape;108;p9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109" name="Google Shape;109;p9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1884967" y="1369433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9"/>
          <p:cNvSpPr txBox="1">
            <a:spLocks noGrp="1"/>
          </p:cNvSpPr>
          <p:nvPr>
            <p:ph type="subTitle" idx="1"/>
          </p:nvPr>
        </p:nvSpPr>
        <p:spPr>
          <a:xfrm>
            <a:off x="1885033" y="2536767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83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1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1" name="Google Shape;121;p11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122" name="Google Shape;122;p11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11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11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125" name="Google Shape;125;p11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sp>
        <p:nvSpPr>
          <p:cNvPr id="129" name="Google Shape;12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821784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1"/>
          </p:nvPr>
        </p:nvSpPr>
        <p:spPr>
          <a:xfrm>
            <a:off x="1712000" y="4085017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87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893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3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3"/>
          <p:cNvSpPr/>
          <p:nvPr/>
        </p:nvSpPr>
        <p:spPr>
          <a:xfrm>
            <a:off x="1" y="1"/>
            <a:ext cx="12191572" cy="6858055"/>
          </a:xfrm>
          <a:custGeom>
            <a:avLst/>
            <a:gdLst/>
            <a:ahLst/>
            <a:cxnLst/>
            <a:rect l="l" t="t" r="r" b="b"/>
            <a:pathLst>
              <a:path w="285673" h="160698" extrusionOk="0">
                <a:moveTo>
                  <a:pt x="243551" y="4342"/>
                </a:moveTo>
                <a:lnTo>
                  <a:pt x="244293" y="4344"/>
                </a:lnTo>
                <a:lnTo>
                  <a:pt x="244317" y="4344"/>
                </a:lnTo>
                <a:cubicBezTo>
                  <a:pt x="246156" y="4344"/>
                  <a:pt x="247754" y="4351"/>
                  <a:pt x="249175" y="4362"/>
                </a:cubicBezTo>
                <a:cubicBezTo>
                  <a:pt x="249164" y="5150"/>
                  <a:pt x="249159" y="6013"/>
                  <a:pt x="249159" y="6973"/>
                </a:cubicBezTo>
                <a:cubicBezTo>
                  <a:pt x="249159" y="8086"/>
                  <a:pt x="249159" y="9067"/>
                  <a:pt x="249155" y="9948"/>
                </a:cubicBezTo>
                <a:cubicBezTo>
                  <a:pt x="247789" y="9939"/>
                  <a:pt x="246257" y="9934"/>
                  <a:pt x="244505" y="9934"/>
                </a:cubicBezTo>
                <a:lnTo>
                  <a:pt x="243536" y="9934"/>
                </a:lnTo>
                <a:cubicBezTo>
                  <a:pt x="243544" y="9089"/>
                  <a:pt x="243547" y="8154"/>
                  <a:pt x="243547" y="7099"/>
                </a:cubicBezTo>
                <a:cubicBezTo>
                  <a:pt x="243547" y="6077"/>
                  <a:pt x="243549" y="5166"/>
                  <a:pt x="243551" y="4342"/>
                </a:cubicBezTo>
                <a:close/>
                <a:moveTo>
                  <a:pt x="243328" y="4344"/>
                </a:moveTo>
                <a:cubicBezTo>
                  <a:pt x="243326" y="5168"/>
                  <a:pt x="243324" y="6079"/>
                  <a:pt x="243324" y="7100"/>
                </a:cubicBezTo>
                <a:cubicBezTo>
                  <a:pt x="243324" y="8154"/>
                  <a:pt x="243321" y="9091"/>
                  <a:pt x="243313" y="9936"/>
                </a:cubicBezTo>
                <a:cubicBezTo>
                  <a:pt x="241194" y="9941"/>
                  <a:pt x="239412" y="9963"/>
                  <a:pt x="237859" y="9993"/>
                </a:cubicBezTo>
                <a:cubicBezTo>
                  <a:pt x="237841" y="8767"/>
                  <a:pt x="237830" y="7332"/>
                  <a:pt x="237830" y="5569"/>
                </a:cubicBezTo>
                <a:lnTo>
                  <a:pt x="237830" y="4351"/>
                </a:lnTo>
                <a:cubicBezTo>
                  <a:pt x="239396" y="4346"/>
                  <a:pt x="241192" y="4344"/>
                  <a:pt x="243328" y="4344"/>
                </a:cubicBezTo>
                <a:close/>
                <a:moveTo>
                  <a:pt x="249399" y="4366"/>
                </a:moveTo>
                <a:cubicBezTo>
                  <a:pt x="252104" y="4391"/>
                  <a:pt x="254151" y="4436"/>
                  <a:pt x="255993" y="4484"/>
                </a:cubicBezTo>
                <a:lnTo>
                  <a:pt x="255991" y="4484"/>
                </a:lnTo>
                <a:cubicBezTo>
                  <a:pt x="256002" y="5204"/>
                  <a:pt x="256007" y="5984"/>
                  <a:pt x="256007" y="6845"/>
                </a:cubicBezTo>
                <a:cubicBezTo>
                  <a:pt x="256007" y="8052"/>
                  <a:pt x="256000" y="9103"/>
                  <a:pt x="255987" y="10042"/>
                </a:cubicBezTo>
                <a:cubicBezTo>
                  <a:pt x="254150" y="10002"/>
                  <a:pt x="252091" y="9970"/>
                  <a:pt x="249380" y="9952"/>
                </a:cubicBezTo>
                <a:cubicBezTo>
                  <a:pt x="249382" y="9069"/>
                  <a:pt x="249383" y="8087"/>
                  <a:pt x="249383" y="6973"/>
                </a:cubicBezTo>
                <a:cubicBezTo>
                  <a:pt x="249383" y="6013"/>
                  <a:pt x="249389" y="5151"/>
                  <a:pt x="249399" y="4366"/>
                </a:cubicBezTo>
                <a:close/>
                <a:moveTo>
                  <a:pt x="256217" y="4488"/>
                </a:moveTo>
                <a:lnTo>
                  <a:pt x="256217" y="4488"/>
                </a:lnTo>
                <a:cubicBezTo>
                  <a:pt x="256863" y="4508"/>
                  <a:pt x="257485" y="4526"/>
                  <a:pt x="258103" y="4544"/>
                </a:cubicBezTo>
                <a:cubicBezTo>
                  <a:pt x="259362" y="4580"/>
                  <a:pt x="260638" y="4617"/>
                  <a:pt x="262097" y="4648"/>
                </a:cubicBezTo>
                <a:cubicBezTo>
                  <a:pt x="262104" y="5286"/>
                  <a:pt x="262107" y="5971"/>
                  <a:pt x="262107" y="6716"/>
                </a:cubicBezTo>
                <a:cubicBezTo>
                  <a:pt x="262107" y="8034"/>
                  <a:pt x="262102" y="9168"/>
                  <a:pt x="262091" y="10169"/>
                </a:cubicBezTo>
                <a:cubicBezTo>
                  <a:pt x="260716" y="10146"/>
                  <a:pt x="259499" y="10119"/>
                  <a:pt x="258297" y="10090"/>
                </a:cubicBezTo>
                <a:cubicBezTo>
                  <a:pt x="257616" y="10076"/>
                  <a:pt x="256931" y="10060"/>
                  <a:pt x="256212" y="10045"/>
                </a:cubicBezTo>
                <a:cubicBezTo>
                  <a:pt x="256224" y="9105"/>
                  <a:pt x="256232" y="8052"/>
                  <a:pt x="256232" y="6843"/>
                </a:cubicBezTo>
                <a:cubicBezTo>
                  <a:pt x="256232" y="5986"/>
                  <a:pt x="256226" y="5205"/>
                  <a:pt x="256217" y="4488"/>
                </a:cubicBezTo>
                <a:close/>
                <a:moveTo>
                  <a:pt x="237605" y="4351"/>
                </a:moveTo>
                <a:lnTo>
                  <a:pt x="237605" y="5569"/>
                </a:lnTo>
                <a:cubicBezTo>
                  <a:pt x="237605" y="7334"/>
                  <a:pt x="237616" y="8771"/>
                  <a:pt x="237634" y="9999"/>
                </a:cubicBezTo>
                <a:cubicBezTo>
                  <a:pt x="235358" y="10045"/>
                  <a:pt x="233567" y="10114"/>
                  <a:pt x="231893" y="10184"/>
                </a:cubicBezTo>
                <a:cubicBezTo>
                  <a:pt x="231911" y="8943"/>
                  <a:pt x="231924" y="7489"/>
                  <a:pt x="231924" y="5696"/>
                </a:cubicBezTo>
                <a:cubicBezTo>
                  <a:pt x="231924" y="5232"/>
                  <a:pt x="231924" y="4792"/>
                  <a:pt x="231922" y="4371"/>
                </a:cubicBezTo>
                <a:cubicBezTo>
                  <a:pt x="233574" y="4364"/>
                  <a:pt x="235350" y="4357"/>
                  <a:pt x="237605" y="4351"/>
                </a:cubicBezTo>
                <a:close/>
                <a:moveTo>
                  <a:pt x="164177" y="4709"/>
                </a:moveTo>
                <a:cubicBezTo>
                  <a:pt x="166617" y="4711"/>
                  <a:pt x="168577" y="4713"/>
                  <a:pt x="170270" y="4715"/>
                </a:cubicBezTo>
                <a:cubicBezTo>
                  <a:pt x="170269" y="5403"/>
                  <a:pt x="170267" y="6153"/>
                  <a:pt x="170267" y="6973"/>
                </a:cubicBezTo>
                <a:cubicBezTo>
                  <a:pt x="170267" y="8186"/>
                  <a:pt x="170267" y="9245"/>
                  <a:pt x="170269" y="10187"/>
                </a:cubicBezTo>
                <a:cubicBezTo>
                  <a:pt x="168568" y="10180"/>
                  <a:pt x="166599" y="10175"/>
                  <a:pt x="164150" y="10173"/>
                </a:cubicBezTo>
                <a:cubicBezTo>
                  <a:pt x="164159" y="9267"/>
                  <a:pt x="164163" y="8253"/>
                  <a:pt x="164163" y="7100"/>
                </a:cubicBezTo>
                <a:cubicBezTo>
                  <a:pt x="164163" y="6228"/>
                  <a:pt x="164168" y="5436"/>
                  <a:pt x="164177" y="4709"/>
                </a:cubicBezTo>
                <a:close/>
                <a:moveTo>
                  <a:pt x="158113" y="4704"/>
                </a:moveTo>
                <a:cubicBezTo>
                  <a:pt x="159168" y="4707"/>
                  <a:pt x="160315" y="4709"/>
                  <a:pt x="161579" y="4709"/>
                </a:cubicBezTo>
                <a:lnTo>
                  <a:pt x="163952" y="4709"/>
                </a:lnTo>
                <a:cubicBezTo>
                  <a:pt x="163943" y="5436"/>
                  <a:pt x="163938" y="6227"/>
                  <a:pt x="163938" y="7100"/>
                </a:cubicBezTo>
                <a:cubicBezTo>
                  <a:pt x="163938" y="8253"/>
                  <a:pt x="163934" y="9265"/>
                  <a:pt x="163925" y="10171"/>
                </a:cubicBezTo>
                <a:lnTo>
                  <a:pt x="161768" y="10171"/>
                </a:lnTo>
                <a:cubicBezTo>
                  <a:pt x="160407" y="10171"/>
                  <a:pt x="159179" y="10178"/>
                  <a:pt x="158057" y="10191"/>
                </a:cubicBezTo>
                <a:cubicBezTo>
                  <a:pt x="158091" y="8920"/>
                  <a:pt x="158113" y="7426"/>
                  <a:pt x="158113" y="5569"/>
                </a:cubicBezTo>
                <a:lnTo>
                  <a:pt x="158113" y="4704"/>
                </a:lnTo>
                <a:close/>
                <a:moveTo>
                  <a:pt x="170495" y="4715"/>
                </a:moveTo>
                <a:cubicBezTo>
                  <a:pt x="172334" y="4718"/>
                  <a:pt x="173863" y="4720"/>
                  <a:pt x="175368" y="4724"/>
                </a:cubicBezTo>
                <a:lnTo>
                  <a:pt x="176639" y="4725"/>
                </a:lnTo>
                <a:cubicBezTo>
                  <a:pt x="176648" y="5378"/>
                  <a:pt x="176653" y="6079"/>
                  <a:pt x="176653" y="6845"/>
                </a:cubicBezTo>
                <a:cubicBezTo>
                  <a:pt x="176653" y="8132"/>
                  <a:pt x="176646" y="9244"/>
                  <a:pt x="176633" y="10227"/>
                </a:cubicBezTo>
                <a:lnTo>
                  <a:pt x="175558" y="10220"/>
                </a:lnTo>
                <a:cubicBezTo>
                  <a:pt x="174001" y="10209"/>
                  <a:pt x="172417" y="10196"/>
                  <a:pt x="170493" y="10189"/>
                </a:cubicBezTo>
                <a:cubicBezTo>
                  <a:pt x="170492" y="9247"/>
                  <a:pt x="170492" y="8188"/>
                  <a:pt x="170492" y="6973"/>
                </a:cubicBezTo>
                <a:cubicBezTo>
                  <a:pt x="170492" y="6153"/>
                  <a:pt x="170493" y="5405"/>
                  <a:pt x="170495" y="4715"/>
                </a:cubicBezTo>
                <a:close/>
                <a:moveTo>
                  <a:pt x="262321" y="4653"/>
                </a:moveTo>
                <a:cubicBezTo>
                  <a:pt x="264004" y="4691"/>
                  <a:pt x="265935" y="4720"/>
                  <a:pt x="268362" y="4734"/>
                </a:cubicBezTo>
                <a:lnTo>
                  <a:pt x="268362" y="4733"/>
                </a:lnTo>
                <a:cubicBezTo>
                  <a:pt x="268370" y="5310"/>
                  <a:pt x="268373" y="5926"/>
                  <a:pt x="268373" y="6590"/>
                </a:cubicBezTo>
                <a:cubicBezTo>
                  <a:pt x="268373" y="7994"/>
                  <a:pt x="268361" y="9191"/>
                  <a:pt x="268341" y="10240"/>
                </a:cubicBezTo>
                <a:cubicBezTo>
                  <a:pt x="265919" y="10229"/>
                  <a:pt x="263995" y="10204"/>
                  <a:pt x="262316" y="10175"/>
                </a:cubicBezTo>
                <a:cubicBezTo>
                  <a:pt x="262327" y="9173"/>
                  <a:pt x="262332" y="8037"/>
                  <a:pt x="262332" y="6717"/>
                </a:cubicBezTo>
                <a:cubicBezTo>
                  <a:pt x="262332" y="5975"/>
                  <a:pt x="262328" y="5290"/>
                  <a:pt x="262321" y="4653"/>
                </a:cubicBezTo>
                <a:close/>
                <a:moveTo>
                  <a:pt x="268587" y="4734"/>
                </a:moveTo>
                <a:lnTo>
                  <a:pt x="268587" y="4734"/>
                </a:lnTo>
                <a:cubicBezTo>
                  <a:pt x="269599" y="4742"/>
                  <a:pt x="270696" y="4743"/>
                  <a:pt x="271895" y="4743"/>
                </a:cubicBezTo>
                <a:lnTo>
                  <a:pt x="273767" y="4743"/>
                </a:lnTo>
                <a:cubicBezTo>
                  <a:pt x="273762" y="5281"/>
                  <a:pt x="273760" y="5853"/>
                  <a:pt x="273760" y="6462"/>
                </a:cubicBezTo>
                <a:cubicBezTo>
                  <a:pt x="273760" y="7929"/>
                  <a:pt x="273760" y="9170"/>
                  <a:pt x="273756" y="10252"/>
                </a:cubicBezTo>
                <a:cubicBezTo>
                  <a:pt x="273379" y="10251"/>
                  <a:pt x="272989" y="10250"/>
                  <a:pt x="272588" y="10250"/>
                </a:cubicBezTo>
                <a:cubicBezTo>
                  <a:pt x="272422" y="10250"/>
                  <a:pt x="272254" y="10250"/>
                  <a:pt x="272084" y="10250"/>
                </a:cubicBezTo>
                <a:cubicBezTo>
                  <a:pt x="270800" y="10250"/>
                  <a:pt x="269635" y="10247"/>
                  <a:pt x="268564" y="10241"/>
                </a:cubicBezTo>
                <a:cubicBezTo>
                  <a:pt x="268585" y="9191"/>
                  <a:pt x="268598" y="7994"/>
                  <a:pt x="268598" y="6590"/>
                </a:cubicBezTo>
                <a:cubicBezTo>
                  <a:pt x="268598" y="5928"/>
                  <a:pt x="268594" y="5311"/>
                  <a:pt x="268587" y="4734"/>
                </a:cubicBezTo>
                <a:close/>
                <a:moveTo>
                  <a:pt x="176862" y="4725"/>
                </a:moveTo>
                <a:lnTo>
                  <a:pt x="176862" y="4725"/>
                </a:lnTo>
                <a:cubicBezTo>
                  <a:pt x="178532" y="4731"/>
                  <a:pt x="180333" y="4733"/>
                  <a:pt x="182628" y="4736"/>
                </a:cubicBezTo>
                <a:lnTo>
                  <a:pt x="182628" y="6717"/>
                </a:lnTo>
                <a:lnTo>
                  <a:pt x="182628" y="10258"/>
                </a:lnTo>
                <a:cubicBezTo>
                  <a:pt x="180333" y="10250"/>
                  <a:pt x="178534" y="10240"/>
                  <a:pt x="176856" y="10229"/>
                </a:cubicBezTo>
                <a:cubicBezTo>
                  <a:pt x="176869" y="9244"/>
                  <a:pt x="176876" y="8132"/>
                  <a:pt x="176876" y="6845"/>
                </a:cubicBezTo>
                <a:cubicBezTo>
                  <a:pt x="176876" y="6081"/>
                  <a:pt x="176871" y="5378"/>
                  <a:pt x="176862" y="4725"/>
                </a:cubicBezTo>
                <a:close/>
                <a:moveTo>
                  <a:pt x="182854" y="4734"/>
                </a:moveTo>
                <a:cubicBezTo>
                  <a:pt x="184319" y="4736"/>
                  <a:pt x="185984" y="4738"/>
                  <a:pt x="187939" y="4738"/>
                </a:cubicBezTo>
                <a:cubicBezTo>
                  <a:pt x="187930" y="5313"/>
                  <a:pt x="187926" y="5928"/>
                  <a:pt x="187926" y="6590"/>
                </a:cubicBezTo>
                <a:cubicBezTo>
                  <a:pt x="187926" y="8007"/>
                  <a:pt x="187933" y="9211"/>
                  <a:pt x="187948" y="10268"/>
                </a:cubicBezTo>
                <a:cubicBezTo>
                  <a:pt x="185988" y="10267"/>
                  <a:pt x="184319" y="10263"/>
                  <a:pt x="182854" y="10259"/>
                </a:cubicBezTo>
                <a:lnTo>
                  <a:pt x="182854" y="6717"/>
                </a:lnTo>
                <a:lnTo>
                  <a:pt x="182854" y="4734"/>
                </a:lnTo>
                <a:close/>
                <a:moveTo>
                  <a:pt x="194951" y="4715"/>
                </a:moveTo>
                <a:cubicBezTo>
                  <a:pt x="194953" y="5261"/>
                  <a:pt x="194953" y="5842"/>
                  <a:pt x="194953" y="6462"/>
                </a:cubicBezTo>
                <a:cubicBezTo>
                  <a:pt x="194953" y="7945"/>
                  <a:pt x="194935" y="9197"/>
                  <a:pt x="194902" y="10286"/>
                </a:cubicBezTo>
                <a:cubicBezTo>
                  <a:pt x="193313" y="10276"/>
                  <a:pt x="191495" y="10268"/>
                  <a:pt x="189347" y="10268"/>
                </a:cubicBezTo>
                <a:lnTo>
                  <a:pt x="188172" y="10268"/>
                </a:lnTo>
                <a:cubicBezTo>
                  <a:pt x="188158" y="9213"/>
                  <a:pt x="188151" y="8008"/>
                  <a:pt x="188151" y="6592"/>
                </a:cubicBezTo>
                <a:cubicBezTo>
                  <a:pt x="188151" y="5930"/>
                  <a:pt x="188154" y="5313"/>
                  <a:pt x="188163" y="4738"/>
                </a:cubicBezTo>
                <a:lnTo>
                  <a:pt x="189158" y="4738"/>
                </a:lnTo>
                <a:cubicBezTo>
                  <a:pt x="191412" y="4738"/>
                  <a:pt x="193306" y="4729"/>
                  <a:pt x="194951" y="4715"/>
                </a:cubicBezTo>
                <a:close/>
                <a:moveTo>
                  <a:pt x="273992" y="4745"/>
                </a:moveTo>
                <a:cubicBezTo>
                  <a:pt x="276516" y="4745"/>
                  <a:pt x="278539" y="4747"/>
                  <a:pt x="280277" y="4751"/>
                </a:cubicBezTo>
                <a:cubicBezTo>
                  <a:pt x="280279" y="5249"/>
                  <a:pt x="280279" y="5775"/>
                  <a:pt x="280279" y="6335"/>
                </a:cubicBezTo>
                <a:lnTo>
                  <a:pt x="280281" y="6336"/>
                </a:lnTo>
                <a:cubicBezTo>
                  <a:pt x="280281" y="7895"/>
                  <a:pt x="280270" y="9197"/>
                  <a:pt x="280256" y="10326"/>
                </a:cubicBezTo>
                <a:cubicBezTo>
                  <a:pt x="278519" y="10290"/>
                  <a:pt x="276496" y="10263"/>
                  <a:pt x="273981" y="10254"/>
                </a:cubicBezTo>
                <a:cubicBezTo>
                  <a:pt x="273983" y="9172"/>
                  <a:pt x="273985" y="7931"/>
                  <a:pt x="273985" y="6464"/>
                </a:cubicBezTo>
                <a:cubicBezTo>
                  <a:pt x="273985" y="5853"/>
                  <a:pt x="273988" y="5281"/>
                  <a:pt x="273992" y="4745"/>
                </a:cubicBezTo>
                <a:close/>
                <a:moveTo>
                  <a:pt x="151966" y="4653"/>
                </a:moveTo>
                <a:lnTo>
                  <a:pt x="151966" y="4653"/>
                </a:lnTo>
                <a:cubicBezTo>
                  <a:pt x="153621" y="4675"/>
                  <a:pt x="155515" y="4693"/>
                  <a:pt x="157888" y="4702"/>
                </a:cubicBezTo>
                <a:lnTo>
                  <a:pt x="157888" y="5569"/>
                </a:lnTo>
                <a:cubicBezTo>
                  <a:pt x="157888" y="7428"/>
                  <a:pt x="157865" y="8922"/>
                  <a:pt x="157832" y="10193"/>
                </a:cubicBezTo>
                <a:cubicBezTo>
                  <a:pt x="155491" y="10218"/>
                  <a:pt x="153620" y="10268"/>
                  <a:pt x="151982" y="10328"/>
                </a:cubicBezTo>
                <a:cubicBezTo>
                  <a:pt x="151973" y="9055"/>
                  <a:pt x="151967" y="7559"/>
                  <a:pt x="151967" y="5698"/>
                </a:cubicBezTo>
                <a:cubicBezTo>
                  <a:pt x="151967" y="5335"/>
                  <a:pt x="151967" y="4988"/>
                  <a:pt x="151966" y="4653"/>
                </a:cubicBezTo>
                <a:close/>
                <a:moveTo>
                  <a:pt x="102961" y="5060"/>
                </a:moveTo>
                <a:lnTo>
                  <a:pt x="102961" y="5060"/>
                </a:lnTo>
                <a:cubicBezTo>
                  <a:pt x="104015" y="5069"/>
                  <a:pt x="105160" y="5072"/>
                  <a:pt x="106418" y="5072"/>
                </a:cubicBezTo>
                <a:cubicBezTo>
                  <a:pt x="107337" y="5072"/>
                  <a:pt x="108195" y="5069"/>
                  <a:pt x="109002" y="5063"/>
                </a:cubicBezTo>
                <a:cubicBezTo>
                  <a:pt x="109007" y="5543"/>
                  <a:pt x="109009" y="6052"/>
                  <a:pt x="109009" y="6590"/>
                </a:cubicBezTo>
                <a:cubicBezTo>
                  <a:pt x="109009" y="8037"/>
                  <a:pt x="108997" y="9265"/>
                  <a:pt x="108973" y="10337"/>
                </a:cubicBezTo>
                <a:cubicBezTo>
                  <a:pt x="108231" y="10333"/>
                  <a:pt x="107445" y="10331"/>
                  <a:pt x="106607" y="10331"/>
                </a:cubicBezTo>
                <a:cubicBezTo>
                  <a:pt x="105268" y="10331"/>
                  <a:pt x="104056" y="10335"/>
                  <a:pt x="102948" y="10342"/>
                </a:cubicBezTo>
                <a:cubicBezTo>
                  <a:pt x="102961" y="9299"/>
                  <a:pt x="102968" y="8111"/>
                  <a:pt x="102968" y="6717"/>
                </a:cubicBezTo>
                <a:cubicBezTo>
                  <a:pt x="102968" y="6130"/>
                  <a:pt x="102966" y="5579"/>
                  <a:pt x="102961" y="5060"/>
                </a:cubicBezTo>
                <a:close/>
                <a:moveTo>
                  <a:pt x="200442" y="4634"/>
                </a:moveTo>
                <a:lnTo>
                  <a:pt x="200442" y="6335"/>
                </a:lnTo>
                <a:cubicBezTo>
                  <a:pt x="200442" y="7906"/>
                  <a:pt x="200433" y="9217"/>
                  <a:pt x="200416" y="10351"/>
                </a:cubicBezTo>
                <a:cubicBezTo>
                  <a:pt x="198897" y="10326"/>
                  <a:pt x="197211" y="10303"/>
                  <a:pt x="195127" y="10288"/>
                </a:cubicBezTo>
                <a:cubicBezTo>
                  <a:pt x="195159" y="9197"/>
                  <a:pt x="195179" y="7945"/>
                  <a:pt x="195179" y="6462"/>
                </a:cubicBezTo>
                <a:cubicBezTo>
                  <a:pt x="195179" y="5840"/>
                  <a:pt x="195179" y="5258"/>
                  <a:pt x="195175" y="4711"/>
                </a:cubicBezTo>
                <a:cubicBezTo>
                  <a:pt x="197248" y="4693"/>
                  <a:pt x="198923" y="4664"/>
                  <a:pt x="200442" y="4634"/>
                </a:cubicBezTo>
                <a:close/>
                <a:moveTo>
                  <a:pt x="114401" y="4981"/>
                </a:moveTo>
                <a:lnTo>
                  <a:pt x="114401" y="4981"/>
                </a:lnTo>
                <a:cubicBezTo>
                  <a:pt x="114398" y="5448"/>
                  <a:pt x="114396" y="5941"/>
                  <a:pt x="114396" y="6462"/>
                </a:cubicBezTo>
                <a:cubicBezTo>
                  <a:pt x="114396" y="7998"/>
                  <a:pt x="114394" y="9285"/>
                  <a:pt x="114392" y="10401"/>
                </a:cubicBezTo>
                <a:cubicBezTo>
                  <a:pt x="112909" y="10371"/>
                  <a:pt x="111219" y="10349"/>
                  <a:pt x="109198" y="10338"/>
                </a:cubicBezTo>
                <a:cubicBezTo>
                  <a:pt x="109221" y="9265"/>
                  <a:pt x="109234" y="8039"/>
                  <a:pt x="109234" y="6590"/>
                </a:cubicBezTo>
                <a:cubicBezTo>
                  <a:pt x="109234" y="6050"/>
                  <a:pt x="109232" y="5543"/>
                  <a:pt x="109227" y="5062"/>
                </a:cubicBezTo>
                <a:cubicBezTo>
                  <a:pt x="111240" y="5049"/>
                  <a:pt x="112923" y="5020"/>
                  <a:pt x="114401" y="4981"/>
                </a:cubicBezTo>
                <a:close/>
                <a:moveTo>
                  <a:pt x="96859" y="4954"/>
                </a:moveTo>
                <a:lnTo>
                  <a:pt x="96859" y="4954"/>
                </a:lnTo>
                <a:cubicBezTo>
                  <a:pt x="98502" y="5000"/>
                  <a:pt x="100385" y="5038"/>
                  <a:pt x="102736" y="5058"/>
                </a:cubicBezTo>
                <a:cubicBezTo>
                  <a:pt x="102742" y="5578"/>
                  <a:pt x="102743" y="6130"/>
                  <a:pt x="102743" y="6717"/>
                </a:cubicBezTo>
                <a:cubicBezTo>
                  <a:pt x="102743" y="8111"/>
                  <a:pt x="102736" y="9301"/>
                  <a:pt x="102724" y="10344"/>
                </a:cubicBezTo>
                <a:cubicBezTo>
                  <a:pt x="100370" y="10360"/>
                  <a:pt x="98488" y="10389"/>
                  <a:pt x="96843" y="10425"/>
                </a:cubicBezTo>
                <a:cubicBezTo>
                  <a:pt x="96859" y="9393"/>
                  <a:pt x="96868" y="8219"/>
                  <a:pt x="96868" y="6845"/>
                </a:cubicBezTo>
                <a:cubicBezTo>
                  <a:pt x="96868" y="6169"/>
                  <a:pt x="96864" y="5542"/>
                  <a:pt x="96859" y="4954"/>
                </a:cubicBezTo>
                <a:close/>
                <a:moveTo>
                  <a:pt x="231697" y="4373"/>
                </a:moveTo>
                <a:cubicBezTo>
                  <a:pt x="231697" y="4794"/>
                  <a:pt x="231697" y="5232"/>
                  <a:pt x="231697" y="5696"/>
                </a:cubicBezTo>
                <a:cubicBezTo>
                  <a:pt x="231697" y="7494"/>
                  <a:pt x="231686" y="8950"/>
                  <a:pt x="231666" y="10195"/>
                </a:cubicBezTo>
                <a:lnTo>
                  <a:pt x="230712" y="10236"/>
                </a:lnTo>
                <a:cubicBezTo>
                  <a:pt x="229088" y="10306"/>
                  <a:pt x="227439" y="10378"/>
                  <a:pt x="225408" y="10434"/>
                </a:cubicBezTo>
                <a:cubicBezTo>
                  <a:pt x="225402" y="9166"/>
                  <a:pt x="225399" y="7676"/>
                  <a:pt x="225399" y="5824"/>
                </a:cubicBezTo>
                <a:cubicBezTo>
                  <a:pt x="225399" y="5324"/>
                  <a:pt x="225399" y="4851"/>
                  <a:pt x="225397" y="4402"/>
                </a:cubicBezTo>
                <a:cubicBezTo>
                  <a:pt x="227351" y="4396"/>
                  <a:pt x="228952" y="4387"/>
                  <a:pt x="230528" y="4380"/>
                </a:cubicBezTo>
                <a:lnTo>
                  <a:pt x="230528" y="4378"/>
                </a:lnTo>
                <a:lnTo>
                  <a:pt x="231697" y="4373"/>
                </a:lnTo>
                <a:close/>
                <a:moveTo>
                  <a:pt x="207152" y="4486"/>
                </a:moveTo>
                <a:cubicBezTo>
                  <a:pt x="207153" y="5024"/>
                  <a:pt x="207155" y="5596"/>
                  <a:pt x="207155" y="6207"/>
                </a:cubicBezTo>
                <a:cubicBezTo>
                  <a:pt x="207155" y="7895"/>
                  <a:pt x="207159" y="9281"/>
                  <a:pt x="207162" y="10473"/>
                </a:cubicBezTo>
                <a:cubicBezTo>
                  <a:pt x="205690" y="10450"/>
                  <a:pt x="204406" y="10427"/>
                  <a:pt x="203139" y="10401"/>
                </a:cubicBezTo>
                <a:cubicBezTo>
                  <a:pt x="202328" y="10387"/>
                  <a:pt x="201510" y="10371"/>
                  <a:pt x="200641" y="10355"/>
                </a:cubicBezTo>
                <a:cubicBezTo>
                  <a:pt x="200657" y="9218"/>
                  <a:pt x="200666" y="7908"/>
                  <a:pt x="200666" y="6335"/>
                </a:cubicBezTo>
                <a:lnTo>
                  <a:pt x="200666" y="4626"/>
                </a:lnTo>
                <a:cubicBezTo>
                  <a:pt x="201457" y="4612"/>
                  <a:pt x="202207" y="4594"/>
                  <a:pt x="202952" y="4576"/>
                </a:cubicBezTo>
                <a:lnTo>
                  <a:pt x="202950" y="4576"/>
                </a:lnTo>
                <a:cubicBezTo>
                  <a:pt x="204269" y="4546"/>
                  <a:pt x="205605" y="4513"/>
                  <a:pt x="207152" y="4486"/>
                </a:cubicBezTo>
                <a:close/>
                <a:moveTo>
                  <a:pt x="212540" y="4427"/>
                </a:moveTo>
                <a:lnTo>
                  <a:pt x="212540" y="4427"/>
                </a:lnTo>
                <a:cubicBezTo>
                  <a:pt x="212540" y="4943"/>
                  <a:pt x="212538" y="5493"/>
                  <a:pt x="212538" y="6079"/>
                </a:cubicBezTo>
                <a:cubicBezTo>
                  <a:pt x="212538" y="7852"/>
                  <a:pt x="212531" y="9292"/>
                  <a:pt x="212520" y="10525"/>
                </a:cubicBezTo>
                <a:cubicBezTo>
                  <a:pt x="210510" y="10515"/>
                  <a:pt x="208854" y="10497"/>
                  <a:pt x="207387" y="10477"/>
                </a:cubicBezTo>
                <a:cubicBezTo>
                  <a:pt x="207383" y="9283"/>
                  <a:pt x="207380" y="7895"/>
                  <a:pt x="207380" y="6207"/>
                </a:cubicBezTo>
                <a:cubicBezTo>
                  <a:pt x="207380" y="5594"/>
                  <a:pt x="207378" y="5022"/>
                  <a:pt x="207376" y="4483"/>
                </a:cubicBezTo>
                <a:cubicBezTo>
                  <a:pt x="208848" y="4459"/>
                  <a:pt x="210518" y="4440"/>
                  <a:pt x="212540" y="4427"/>
                </a:cubicBezTo>
                <a:close/>
                <a:moveTo>
                  <a:pt x="225172" y="4402"/>
                </a:moveTo>
                <a:cubicBezTo>
                  <a:pt x="225174" y="4851"/>
                  <a:pt x="225174" y="5324"/>
                  <a:pt x="225174" y="5824"/>
                </a:cubicBezTo>
                <a:cubicBezTo>
                  <a:pt x="225174" y="7679"/>
                  <a:pt x="225178" y="9172"/>
                  <a:pt x="225183" y="10439"/>
                </a:cubicBezTo>
                <a:cubicBezTo>
                  <a:pt x="223583" y="10482"/>
                  <a:pt x="221742" y="10515"/>
                  <a:pt x="219494" y="10529"/>
                </a:cubicBezTo>
                <a:cubicBezTo>
                  <a:pt x="219548" y="9267"/>
                  <a:pt x="219582" y="7787"/>
                  <a:pt x="219582" y="5952"/>
                </a:cubicBezTo>
                <a:lnTo>
                  <a:pt x="219582" y="4413"/>
                </a:lnTo>
                <a:cubicBezTo>
                  <a:pt x="221789" y="4413"/>
                  <a:pt x="223597" y="4409"/>
                  <a:pt x="225172" y="4404"/>
                </a:cubicBezTo>
                <a:lnTo>
                  <a:pt x="225172" y="4402"/>
                </a:lnTo>
                <a:close/>
                <a:moveTo>
                  <a:pt x="219360" y="4414"/>
                </a:moveTo>
                <a:lnTo>
                  <a:pt x="219360" y="5952"/>
                </a:lnTo>
                <a:cubicBezTo>
                  <a:pt x="219360" y="7789"/>
                  <a:pt x="219324" y="9271"/>
                  <a:pt x="219270" y="10531"/>
                </a:cubicBezTo>
                <a:cubicBezTo>
                  <a:pt x="218532" y="10534"/>
                  <a:pt x="217754" y="10536"/>
                  <a:pt x="216927" y="10536"/>
                </a:cubicBezTo>
                <a:cubicBezTo>
                  <a:pt x="215373" y="10536"/>
                  <a:pt x="213993" y="10534"/>
                  <a:pt x="212747" y="10527"/>
                </a:cubicBezTo>
                <a:cubicBezTo>
                  <a:pt x="212757" y="9296"/>
                  <a:pt x="212763" y="7854"/>
                  <a:pt x="212763" y="6079"/>
                </a:cubicBezTo>
                <a:cubicBezTo>
                  <a:pt x="212763" y="5493"/>
                  <a:pt x="212763" y="4945"/>
                  <a:pt x="212766" y="4425"/>
                </a:cubicBezTo>
                <a:cubicBezTo>
                  <a:pt x="213957" y="4420"/>
                  <a:pt x="215271" y="4416"/>
                  <a:pt x="216738" y="4416"/>
                </a:cubicBezTo>
                <a:lnTo>
                  <a:pt x="216738" y="4414"/>
                </a:lnTo>
                <a:close/>
                <a:moveTo>
                  <a:pt x="23677" y="4634"/>
                </a:moveTo>
                <a:cubicBezTo>
                  <a:pt x="25535" y="4634"/>
                  <a:pt x="27147" y="4641"/>
                  <a:pt x="28577" y="4657"/>
                </a:cubicBezTo>
                <a:cubicBezTo>
                  <a:pt x="28568" y="5256"/>
                  <a:pt x="28562" y="5898"/>
                  <a:pt x="28562" y="6592"/>
                </a:cubicBezTo>
                <a:cubicBezTo>
                  <a:pt x="28562" y="8131"/>
                  <a:pt x="28573" y="9420"/>
                  <a:pt x="28587" y="10538"/>
                </a:cubicBezTo>
                <a:cubicBezTo>
                  <a:pt x="27203" y="10524"/>
                  <a:pt x="25648" y="10516"/>
                  <a:pt x="23866" y="10516"/>
                </a:cubicBezTo>
                <a:lnTo>
                  <a:pt x="23490" y="10516"/>
                </a:lnTo>
                <a:lnTo>
                  <a:pt x="23490" y="6719"/>
                </a:lnTo>
                <a:lnTo>
                  <a:pt x="23490" y="4634"/>
                </a:lnTo>
                <a:close/>
                <a:moveTo>
                  <a:pt x="23264" y="4634"/>
                </a:moveTo>
                <a:lnTo>
                  <a:pt x="23264" y="6717"/>
                </a:lnTo>
                <a:lnTo>
                  <a:pt x="23264" y="10516"/>
                </a:lnTo>
                <a:cubicBezTo>
                  <a:pt x="21006" y="10518"/>
                  <a:pt x="19121" y="10531"/>
                  <a:pt x="17487" y="10551"/>
                </a:cubicBezTo>
                <a:cubicBezTo>
                  <a:pt x="17503" y="9488"/>
                  <a:pt x="17512" y="8276"/>
                  <a:pt x="17512" y="6847"/>
                </a:cubicBezTo>
                <a:cubicBezTo>
                  <a:pt x="17512" y="6059"/>
                  <a:pt x="17507" y="5338"/>
                  <a:pt x="17496" y="4671"/>
                </a:cubicBezTo>
                <a:cubicBezTo>
                  <a:pt x="19130" y="4648"/>
                  <a:pt x="21013" y="4635"/>
                  <a:pt x="23264" y="4634"/>
                </a:cubicBezTo>
                <a:close/>
                <a:moveTo>
                  <a:pt x="120912" y="4733"/>
                </a:moveTo>
                <a:cubicBezTo>
                  <a:pt x="120915" y="5236"/>
                  <a:pt x="120915" y="5768"/>
                  <a:pt x="120915" y="6335"/>
                </a:cubicBezTo>
                <a:cubicBezTo>
                  <a:pt x="120915" y="8021"/>
                  <a:pt x="120904" y="9407"/>
                  <a:pt x="120888" y="10599"/>
                </a:cubicBezTo>
                <a:lnTo>
                  <a:pt x="120401" y="10581"/>
                </a:lnTo>
                <a:cubicBezTo>
                  <a:pt x="118653" y="10518"/>
                  <a:pt x="116875" y="10454"/>
                  <a:pt x="114617" y="10407"/>
                </a:cubicBezTo>
                <a:cubicBezTo>
                  <a:pt x="114619" y="9289"/>
                  <a:pt x="114621" y="7999"/>
                  <a:pt x="114621" y="6462"/>
                </a:cubicBezTo>
                <a:cubicBezTo>
                  <a:pt x="114621" y="5939"/>
                  <a:pt x="114622" y="5443"/>
                  <a:pt x="114626" y="4975"/>
                </a:cubicBezTo>
                <a:cubicBezTo>
                  <a:pt x="116791" y="4918"/>
                  <a:pt x="118517" y="4840"/>
                  <a:pt x="120214" y="4763"/>
                </a:cubicBezTo>
                <a:lnTo>
                  <a:pt x="120912" y="4733"/>
                </a:lnTo>
                <a:close/>
                <a:moveTo>
                  <a:pt x="90032" y="4716"/>
                </a:moveTo>
                <a:cubicBezTo>
                  <a:pt x="90936" y="4745"/>
                  <a:pt x="91783" y="4778"/>
                  <a:pt x="92625" y="4810"/>
                </a:cubicBezTo>
                <a:cubicBezTo>
                  <a:pt x="93889" y="4858"/>
                  <a:pt x="95167" y="4907"/>
                  <a:pt x="96632" y="4948"/>
                </a:cubicBezTo>
                <a:cubicBezTo>
                  <a:pt x="96639" y="5538"/>
                  <a:pt x="96643" y="6167"/>
                  <a:pt x="96643" y="6847"/>
                </a:cubicBezTo>
                <a:cubicBezTo>
                  <a:pt x="96643" y="8222"/>
                  <a:pt x="96634" y="9398"/>
                  <a:pt x="96618" y="10430"/>
                </a:cubicBezTo>
                <a:cubicBezTo>
                  <a:pt x="95237" y="10461"/>
                  <a:pt x="94018" y="10497"/>
                  <a:pt x="92813" y="10531"/>
                </a:cubicBezTo>
                <a:cubicBezTo>
                  <a:pt x="91909" y="10558"/>
                  <a:pt x="90997" y="10583"/>
                  <a:pt x="90014" y="10608"/>
                </a:cubicBezTo>
                <a:cubicBezTo>
                  <a:pt x="90019" y="9564"/>
                  <a:pt x="90021" y="8372"/>
                  <a:pt x="90021" y="6975"/>
                </a:cubicBezTo>
                <a:cubicBezTo>
                  <a:pt x="90021" y="6155"/>
                  <a:pt x="90025" y="5405"/>
                  <a:pt x="90032" y="4716"/>
                </a:cubicBezTo>
                <a:close/>
                <a:moveTo>
                  <a:pt x="145353" y="4540"/>
                </a:moveTo>
                <a:cubicBezTo>
                  <a:pt x="146198" y="4553"/>
                  <a:pt x="146994" y="4567"/>
                  <a:pt x="147787" y="4583"/>
                </a:cubicBezTo>
                <a:cubicBezTo>
                  <a:pt x="149035" y="4605"/>
                  <a:pt x="150299" y="4628"/>
                  <a:pt x="151743" y="4650"/>
                </a:cubicBezTo>
                <a:cubicBezTo>
                  <a:pt x="151743" y="4986"/>
                  <a:pt x="151744" y="5335"/>
                  <a:pt x="151744" y="5698"/>
                </a:cubicBezTo>
                <a:cubicBezTo>
                  <a:pt x="151744" y="7562"/>
                  <a:pt x="151748" y="9064"/>
                  <a:pt x="151757" y="10337"/>
                </a:cubicBezTo>
                <a:cubicBezTo>
                  <a:pt x="150385" y="10387"/>
                  <a:pt x="149172" y="10446"/>
                  <a:pt x="147972" y="10502"/>
                </a:cubicBezTo>
                <a:cubicBezTo>
                  <a:pt x="147113" y="10543"/>
                  <a:pt x="146245" y="10585"/>
                  <a:pt x="145317" y="10624"/>
                </a:cubicBezTo>
                <a:cubicBezTo>
                  <a:pt x="145338" y="9315"/>
                  <a:pt x="145353" y="7771"/>
                  <a:pt x="145353" y="5826"/>
                </a:cubicBezTo>
                <a:lnTo>
                  <a:pt x="145353" y="4540"/>
                </a:lnTo>
                <a:close/>
                <a:moveTo>
                  <a:pt x="28801" y="4657"/>
                </a:moveTo>
                <a:cubicBezTo>
                  <a:pt x="31599" y="4686"/>
                  <a:pt x="33694" y="4736"/>
                  <a:pt x="35587" y="4792"/>
                </a:cubicBezTo>
                <a:cubicBezTo>
                  <a:pt x="35589" y="5315"/>
                  <a:pt x="35589" y="5871"/>
                  <a:pt x="35589" y="6462"/>
                </a:cubicBezTo>
                <a:cubicBezTo>
                  <a:pt x="35589" y="8125"/>
                  <a:pt x="35565" y="9497"/>
                  <a:pt x="35526" y="10677"/>
                </a:cubicBezTo>
                <a:cubicBezTo>
                  <a:pt x="33659" y="10619"/>
                  <a:pt x="31576" y="10569"/>
                  <a:pt x="28812" y="10540"/>
                </a:cubicBezTo>
                <a:cubicBezTo>
                  <a:pt x="28796" y="9420"/>
                  <a:pt x="28787" y="8131"/>
                  <a:pt x="28787" y="6590"/>
                </a:cubicBezTo>
                <a:cubicBezTo>
                  <a:pt x="28787" y="5898"/>
                  <a:pt x="28792" y="5256"/>
                  <a:pt x="28801" y="4657"/>
                </a:cubicBezTo>
                <a:close/>
                <a:moveTo>
                  <a:pt x="17273" y="4675"/>
                </a:moveTo>
                <a:cubicBezTo>
                  <a:pt x="17284" y="5340"/>
                  <a:pt x="17289" y="6061"/>
                  <a:pt x="17289" y="6845"/>
                </a:cubicBezTo>
                <a:cubicBezTo>
                  <a:pt x="17289" y="8276"/>
                  <a:pt x="17280" y="9490"/>
                  <a:pt x="17264" y="10554"/>
                </a:cubicBezTo>
                <a:cubicBezTo>
                  <a:pt x="14801" y="10585"/>
                  <a:pt x="12906" y="10632"/>
                  <a:pt x="11129" y="10682"/>
                </a:cubicBezTo>
                <a:cubicBezTo>
                  <a:pt x="11128" y="9619"/>
                  <a:pt x="11128" y="8404"/>
                  <a:pt x="11128" y="6975"/>
                </a:cubicBezTo>
                <a:cubicBezTo>
                  <a:pt x="11128" y="6196"/>
                  <a:pt x="11128" y="5480"/>
                  <a:pt x="11131" y="4821"/>
                </a:cubicBezTo>
                <a:cubicBezTo>
                  <a:pt x="12899" y="4763"/>
                  <a:pt x="14801" y="4709"/>
                  <a:pt x="17273" y="4675"/>
                </a:cubicBezTo>
                <a:close/>
                <a:moveTo>
                  <a:pt x="84187" y="4580"/>
                </a:moveTo>
                <a:cubicBezTo>
                  <a:pt x="86425" y="4608"/>
                  <a:pt x="88209" y="4655"/>
                  <a:pt x="89807" y="4707"/>
                </a:cubicBezTo>
                <a:cubicBezTo>
                  <a:pt x="89800" y="5400"/>
                  <a:pt x="89796" y="6151"/>
                  <a:pt x="89796" y="6975"/>
                </a:cubicBezTo>
                <a:cubicBezTo>
                  <a:pt x="89796" y="8373"/>
                  <a:pt x="89793" y="9567"/>
                  <a:pt x="89789" y="10615"/>
                </a:cubicBezTo>
                <a:cubicBezTo>
                  <a:pt x="88194" y="10653"/>
                  <a:pt x="86406" y="10687"/>
                  <a:pt x="84165" y="10709"/>
                </a:cubicBezTo>
                <a:cubicBezTo>
                  <a:pt x="84178" y="9670"/>
                  <a:pt x="84185" y="8487"/>
                  <a:pt x="84185" y="7102"/>
                </a:cubicBezTo>
                <a:cubicBezTo>
                  <a:pt x="84185" y="6176"/>
                  <a:pt x="84185" y="5342"/>
                  <a:pt x="84187" y="4580"/>
                </a:cubicBezTo>
                <a:close/>
                <a:moveTo>
                  <a:pt x="78838" y="4547"/>
                </a:moveTo>
                <a:cubicBezTo>
                  <a:pt x="80794" y="4547"/>
                  <a:pt x="82479" y="4558"/>
                  <a:pt x="83962" y="4576"/>
                </a:cubicBezTo>
                <a:cubicBezTo>
                  <a:pt x="83960" y="5340"/>
                  <a:pt x="83959" y="6174"/>
                  <a:pt x="83959" y="7102"/>
                </a:cubicBezTo>
                <a:cubicBezTo>
                  <a:pt x="83959" y="8488"/>
                  <a:pt x="83951" y="9671"/>
                  <a:pt x="83941" y="10711"/>
                </a:cubicBezTo>
                <a:cubicBezTo>
                  <a:pt x="82508" y="10723"/>
                  <a:pt x="80891" y="10730"/>
                  <a:pt x="79025" y="10730"/>
                </a:cubicBezTo>
                <a:lnTo>
                  <a:pt x="78505" y="10730"/>
                </a:lnTo>
                <a:cubicBezTo>
                  <a:pt x="78480" y="9348"/>
                  <a:pt x="78464" y="7696"/>
                  <a:pt x="78464" y="5569"/>
                </a:cubicBezTo>
                <a:lnTo>
                  <a:pt x="78464" y="4547"/>
                </a:lnTo>
                <a:close/>
                <a:moveTo>
                  <a:pt x="78241" y="4547"/>
                </a:moveTo>
                <a:lnTo>
                  <a:pt x="78241" y="5569"/>
                </a:lnTo>
                <a:cubicBezTo>
                  <a:pt x="78241" y="7697"/>
                  <a:pt x="78257" y="9346"/>
                  <a:pt x="78281" y="10730"/>
                </a:cubicBezTo>
                <a:cubicBezTo>
                  <a:pt x="76028" y="10732"/>
                  <a:pt x="74149" y="10739"/>
                  <a:pt x="72518" y="10752"/>
                </a:cubicBezTo>
                <a:cubicBezTo>
                  <a:pt x="72543" y="9391"/>
                  <a:pt x="72560" y="7771"/>
                  <a:pt x="72560" y="5696"/>
                </a:cubicBezTo>
                <a:cubicBezTo>
                  <a:pt x="72560" y="5313"/>
                  <a:pt x="72558" y="4945"/>
                  <a:pt x="72558" y="4591"/>
                </a:cubicBezTo>
                <a:cubicBezTo>
                  <a:pt x="74171" y="4567"/>
                  <a:pt x="76026" y="4551"/>
                  <a:pt x="78239" y="4549"/>
                </a:cubicBezTo>
                <a:lnTo>
                  <a:pt x="78241" y="4547"/>
                </a:lnTo>
                <a:close/>
                <a:moveTo>
                  <a:pt x="127334" y="4517"/>
                </a:moveTo>
                <a:cubicBezTo>
                  <a:pt x="127337" y="5045"/>
                  <a:pt x="127339" y="5606"/>
                  <a:pt x="127339" y="6207"/>
                </a:cubicBezTo>
                <a:cubicBezTo>
                  <a:pt x="127339" y="8041"/>
                  <a:pt x="127346" y="9519"/>
                  <a:pt x="127355" y="10779"/>
                </a:cubicBezTo>
                <a:cubicBezTo>
                  <a:pt x="124849" y="10736"/>
                  <a:pt x="122932" y="10671"/>
                  <a:pt x="121111" y="10606"/>
                </a:cubicBezTo>
                <a:cubicBezTo>
                  <a:pt x="121129" y="9413"/>
                  <a:pt x="121140" y="8025"/>
                  <a:pt x="121140" y="6335"/>
                </a:cubicBezTo>
                <a:cubicBezTo>
                  <a:pt x="121140" y="5765"/>
                  <a:pt x="121138" y="5229"/>
                  <a:pt x="121136" y="4722"/>
                </a:cubicBezTo>
                <a:cubicBezTo>
                  <a:pt x="122934" y="4644"/>
                  <a:pt x="124844" y="4567"/>
                  <a:pt x="127334" y="4517"/>
                </a:cubicBezTo>
                <a:close/>
                <a:moveTo>
                  <a:pt x="138975" y="4468"/>
                </a:moveTo>
                <a:cubicBezTo>
                  <a:pt x="141466" y="4483"/>
                  <a:pt x="143402" y="4508"/>
                  <a:pt x="145126" y="4537"/>
                </a:cubicBezTo>
                <a:lnTo>
                  <a:pt x="145128" y="4537"/>
                </a:lnTo>
                <a:lnTo>
                  <a:pt x="145128" y="5824"/>
                </a:lnTo>
                <a:cubicBezTo>
                  <a:pt x="145128" y="7775"/>
                  <a:pt x="145114" y="9323"/>
                  <a:pt x="145092" y="10633"/>
                </a:cubicBezTo>
                <a:cubicBezTo>
                  <a:pt x="143404" y="10702"/>
                  <a:pt x="141505" y="10763"/>
                  <a:pt x="139085" y="10799"/>
                </a:cubicBezTo>
                <a:cubicBezTo>
                  <a:pt x="139015" y="9481"/>
                  <a:pt x="138970" y="7922"/>
                  <a:pt x="138970" y="5952"/>
                </a:cubicBezTo>
                <a:cubicBezTo>
                  <a:pt x="138970" y="5430"/>
                  <a:pt x="138972" y="4938"/>
                  <a:pt x="138975" y="4468"/>
                </a:cubicBezTo>
                <a:close/>
                <a:moveTo>
                  <a:pt x="133249" y="4456"/>
                </a:moveTo>
                <a:cubicBezTo>
                  <a:pt x="133253" y="4964"/>
                  <a:pt x="133254" y="5504"/>
                  <a:pt x="133254" y="6079"/>
                </a:cubicBezTo>
                <a:cubicBezTo>
                  <a:pt x="133254" y="7999"/>
                  <a:pt x="133265" y="9531"/>
                  <a:pt x="133281" y="10829"/>
                </a:cubicBezTo>
                <a:cubicBezTo>
                  <a:pt x="131052" y="10826"/>
                  <a:pt x="129195" y="10808"/>
                  <a:pt x="127580" y="10783"/>
                </a:cubicBezTo>
                <a:cubicBezTo>
                  <a:pt x="127571" y="9522"/>
                  <a:pt x="127564" y="8043"/>
                  <a:pt x="127564" y="6207"/>
                </a:cubicBezTo>
                <a:cubicBezTo>
                  <a:pt x="127564" y="5605"/>
                  <a:pt x="127562" y="5042"/>
                  <a:pt x="127559" y="4511"/>
                </a:cubicBezTo>
                <a:cubicBezTo>
                  <a:pt x="129171" y="4481"/>
                  <a:pt x="131029" y="4459"/>
                  <a:pt x="133249" y="4456"/>
                </a:cubicBezTo>
                <a:close/>
                <a:moveTo>
                  <a:pt x="133999" y="4456"/>
                </a:moveTo>
                <a:cubicBezTo>
                  <a:pt x="135793" y="4456"/>
                  <a:pt x="137357" y="4459"/>
                  <a:pt x="138751" y="4468"/>
                </a:cubicBezTo>
                <a:cubicBezTo>
                  <a:pt x="138747" y="4936"/>
                  <a:pt x="138745" y="5430"/>
                  <a:pt x="138745" y="5952"/>
                </a:cubicBezTo>
                <a:cubicBezTo>
                  <a:pt x="138745" y="7922"/>
                  <a:pt x="138790" y="9483"/>
                  <a:pt x="138859" y="10801"/>
                </a:cubicBezTo>
                <a:cubicBezTo>
                  <a:pt x="137487" y="10820"/>
                  <a:pt x="135948" y="10831"/>
                  <a:pt x="134188" y="10831"/>
                </a:cubicBezTo>
                <a:lnTo>
                  <a:pt x="133506" y="10831"/>
                </a:lnTo>
                <a:cubicBezTo>
                  <a:pt x="133490" y="9533"/>
                  <a:pt x="133479" y="8001"/>
                  <a:pt x="133479" y="6081"/>
                </a:cubicBezTo>
                <a:cubicBezTo>
                  <a:pt x="133479" y="5506"/>
                  <a:pt x="133477" y="4966"/>
                  <a:pt x="133474" y="4456"/>
                </a:cubicBezTo>
                <a:close/>
                <a:moveTo>
                  <a:pt x="10906" y="4826"/>
                </a:moveTo>
                <a:lnTo>
                  <a:pt x="10906" y="4826"/>
                </a:lnTo>
                <a:cubicBezTo>
                  <a:pt x="10905" y="5486"/>
                  <a:pt x="10903" y="6198"/>
                  <a:pt x="10903" y="6975"/>
                </a:cubicBezTo>
                <a:cubicBezTo>
                  <a:pt x="10903" y="8406"/>
                  <a:pt x="10903" y="9623"/>
                  <a:pt x="10905" y="10687"/>
                </a:cubicBezTo>
                <a:lnTo>
                  <a:pt x="10072" y="10709"/>
                </a:lnTo>
                <a:cubicBezTo>
                  <a:pt x="8454" y="10754"/>
                  <a:pt x="6809" y="10801"/>
                  <a:pt x="4781" y="10837"/>
                </a:cubicBezTo>
                <a:cubicBezTo>
                  <a:pt x="4792" y="9769"/>
                  <a:pt x="4799" y="8544"/>
                  <a:pt x="4799" y="7100"/>
                </a:cubicBezTo>
                <a:lnTo>
                  <a:pt x="4799" y="7102"/>
                </a:lnTo>
                <a:cubicBezTo>
                  <a:pt x="4799" y="6345"/>
                  <a:pt x="4802" y="5649"/>
                  <a:pt x="4810" y="5004"/>
                </a:cubicBezTo>
                <a:cubicBezTo>
                  <a:pt x="6742" y="4963"/>
                  <a:pt x="8328" y="4911"/>
                  <a:pt x="9891" y="4858"/>
                </a:cubicBezTo>
                <a:lnTo>
                  <a:pt x="10906" y="4826"/>
                </a:lnTo>
                <a:close/>
                <a:moveTo>
                  <a:pt x="72333" y="4596"/>
                </a:moveTo>
                <a:cubicBezTo>
                  <a:pt x="72333" y="4948"/>
                  <a:pt x="72333" y="5315"/>
                  <a:pt x="72335" y="5696"/>
                </a:cubicBezTo>
                <a:cubicBezTo>
                  <a:pt x="72335" y="7773"/>
                  <a:pt x="72319" y="9393"/>
                  <a:pt x="72294" y="10756"/>
                </a:cubicBezTo>
                <a:cubicBezTo>
                  <a:pt x="69782" y="10775"/>
                  <a:pt x="67860" y="10806"/>
                  <a:pt x="66044" y="10838"/>
                </a:cubicBezTo>
                <a:cubicBezTo>
                  <a:pt x="66038" y="9486"/>
                  <a:pt x="66035" y="7877"/>
                  <a:pt x="66035" y="5824"/>
                </a:cubicBezTo>
                <a:cubicBezTo>
                  <a:pt x="66035" y="5459"/>
                  <a:pt x="66035" y="5107"/>
                  <a:pt x="66033" y="4769"/>
                </a:cubicBezTo>
                <a:cubicBezTo>
                  <a:pt x="67853" y="4702"/>
                  <a:pt x="69791" y="4639"/>
                  <a:pt x="72333" y="4596"/>
                </a:cubicBezTo>
                <a:close/>
                <a:moveTo>
                  <a:pt x="35812" y="4799"/>
                </a:moveTo>
                <a:lnTo>
                  <a:pt x="35812" y="4799"/>
                </a:lnTo>
                <a:cubicBezTo>
                  <a:pt x="36374" y="4813"/>
                  <a:pt x="36921" y="4831"/>
                  <a:pt x="37464" y="4848"/>
                </a:cubicBezTo>
                <a:cubicBezTo>
                  <a:pt x="38613" y="4884"/>
                  <a:pt x="39776" y="4920"/>
                  <a:pt x="41078" y="4952"/>
                </a:cubicBezTo>
                <a:lnTo>
                  <a:pt x="41078" y="6335"/>
                </a:lnTo>
                <a:cubicBezTo>
                  <a:pt x="41078" y="8141"/>
                  <a:pt x="41065" y="9605"/>
                  <a:pt x="41045" y="10853"/>
                </a:cubicBezTo>
                <a:cubicBezTo>
                  <a:pt x="39835" y="10820"/>
                  <a:pt x="38742" y="10783"/>
                  <a:pt x="37660" y="10747"/>
                </a:cubicBezTo>
                <a:cubicBezTo>
                  <a:pt x="37034" y="10727"/>
                  <a:pt x="36405" y="10705"/>
                  <a:pt x="35750" y="10684"/>
                </a:cubicBezTo>
                <a:cubicBezTo>
                  <a:pt x="35790" y="9502"/>
                  <a:pt x="35813" y="8129"/>
                  <a:pt x="35813" y="6464"/>
                </a:cubicBezTo>
                <a:cubicBezTo>
                  <a:pt x="35813" y="5874"/>
                  <a:pt x="35813" y="5320"/>
                  <a:pt x="35812" y="4799"/>
                </a:cubicBezTo>
                <a:close/>
                <a:moveTo>
                  <a:pt x="65808" y="4778"/>
                </a:moveTo>
                <a:cubicBezTo>
                  <a:pt x="65808" y="5114"/>
                  <a:pt x="65808" y="5463"/>
                  <a:pt x="65808" y="5824"/>
                </a:cubicBezTo>
                <a:cubicBezTo>
                  <a:pt x="65808" y="7879"/>
                  <a:pt x="65814" y="9488"/>
                  <a:pt x="65819" y="10842"/>
                </a:cubicBezTo>
                <a:lnTo>
                  <a:pt x="65235" y="10853"/>
                </a:lnTo>
                <a:cubicBezTo>
                  <a:pt x="63662" y="10881"/>
                  <a:pt x="62063" y="10910"/>
                  <a:pt x="60112" y="10932"/>
                </a:cubicBezTo>
                <a:cubicBezTo>
                  <a:pt x="60177" y="9587"/>
                  <a:pt x="60219" y="7989"/>
                  <a:pt x="60219" y="5952"/>
                </a:cubicBezTo>
                <a:lnTo>
                  <a:pt x="60219" y="4963"/>
                </a:lnTo>
                <a:cubicBezTo>
                  <a:pt x="62040" y="4918"/>
                  <a:pt x="63557" y="4860"/>
                  <a:pt x="65051" y="4804"/>
                </a:cubicBezTo>
                <a:lnTo>
                  <a:pt x="65808" y="4778"/>
                </a:lnTo>
                <a:close/>
                <a:moveTo>
                  <a:pt x="41302" y="4957"/>
                </a:moveTo>
                <a:cubicBezTo>
                  <a:pt x="43088" y="5000"/>
                  <a:pt x="45145" y="5036"/>
                  <a:pt x="47789" y="5053"/>
                </a:cubicBezTo>
                <a:cubicBezTo>
                  <a:pt x="47791" y="5421"/>
                  <a:pt x="47791" y="5806"/>
                  <a:pt x="47791" y="6207"/>
                </a:cubicBezTo>
                <a:cubicBezTo>
                  <a:pt x="47791" y="8132"/>
                  <a:pt x="47795" y="9664"/>
                  <a:pt x="47800" y="10964"/>
                </a:cubicBezTo>
                <a:cubicBezTo>
                  <a:pt x="45132" y="10944"/>
                  <a:pt x="43066" y="10905"/>
                  <a:pt x="41270" y="10858"/>
                </a:cubicBezTo>
                <a:cubicBezTo>
                  <a:pt x="41290" y="9609"/>
                  <a:pt x="41302" y="8145"/>
                  <a:pt x="41302" y="6335"/>
                </a:cubicBezTo>
                <a:lnTo>
                  <a:pt x="41302" y="4957"/>
                </a:lnTo>
                <a:close/>
                <a:moveTo>
                  <a:pt x="59994" y="4970"/>
                </a:moveTo>
                <a:lnTo>
                  <a:pt x="59994" y="5952"/>
                </a:lnTo>
                <a:cubicBezTo>
                  <a:pt x="59994" y="7990"/>
                  <a:pt x="59952" y="9589"/>
                  <a:pt x="59888" y="10935"/>
                </a:cubicBezTo>
                <a:cubicBezTo>
                  <a:pt x="58097" y="10955"/>
                  <a:pt x="56008" y="10970"/>
                  <a:pt x="53377" y="10975"/>
                </a:cubicBezTo>
                <a:cubicBezTo>
                  <a:pt x="53392" y="9646"/>
                  <a:pt x="53401" y="8073"/>
                  <a:pt x="53401" y="6079"/>
                </a:cubicBezTo>
                <a:lnTo>
                  <a:pt x="53401" y="5058"/>
                </a:lnTo>
                <a:cubicBezTo>
                  <a:pt x="56076" y="5047"/>
                  <a:pt x="58185" y="5013"/>
                  <a:pt x="59994" y="4970"/>
                </a:cubicBezTo>
                <a:close/>
                <a:moveTo>
                  <a:pt x="48014" y="5054"/>
                </a:moveTo>
                <a:lnTo>
                  <a:pt x="48014" y="5054"/>
                </a:lnTo>
                <a:cubicBezTo>
                  <a:pt x="49008" y="5060"/>
                  <a:pt x="50084" y="5063"/>
                  <a:pt x="51258" y="5063"/>
                </a:cubicBezTo>
                <a:cubicBezTo>
                  <a:pt x="51928" y="5063"/>
                  <a:pt x="52567" y="5062"/>
                  <a:pt x="53176" y="5060"/>
                </a:cubicBezTo>
                <a:lnTo>
                  <a:pt x="53176" y="6079"/>
                </a:lnTo>
                <a:cubicBezTo>
                  <a:pt x="53176" y="8073"/>
                  <a:pt x="53167" y="9646"/>
                  <a:pt x="53153" y="10975"/>
                </a:cubicBezTo>
                <a:cubicBezTo>
                  <a:pt x="52608" y="10975"/>
                  <a:pt x="52040" y="10977"/>
                  <a:pt x="51446" y="10977"/>
                </a:cubicBezTo>
                <a:cubicBezTo>
                  <a:pt x="50202" y="10977"/>
                  <a:pt x="49068" y="10973"/>
                  <a:pt x="48025" y="10966"/>
                </a:cubicBezTo>
                <a:cubicBezTo>
                  <a:pt x="48020" y="9666"/>
                  <a:pt x="48018" y="8132"/>
                  <a:pt x="48018" y="6207"/>
                </a:cubicBezTo>
                <a:cubicBezTo>
                  <a:pt x="48018" y="5806"/>
                  <a:pt x="48018" y="5423"/>
                  <a:pt x="48014" y="5054"/>
                </a:cubicBezTo>
                <a:close/>
                <a:moveTo>
                  <a:pt x="163925" y="10400"/>
                </a:moveTo>
                <a:cubicBezTo>
                  <a:pt x="163900" y="12877"/>
                  <a:pt x="163852" y="14546"/>
                  <a:pt x="163801" y="16135"/>
                </a:cubicBezTo>
                <a:lnTo>
                  <a:pt x="163801" y="16137"/>
                </a:lnTo>
                <a:cubicBezTo>
                  <a:pt x="163215" y="16133"/>
                  <a:pt x="162599" y="16130"/>
                  <a:pt x="161957" y="16130"/>
                </a:cubicBezTo>
                <a:cubicBezTo>
                  <a:pt x="160403" y="16130"/>
                  <a:pt x="159022" y="16140"/>
                  <a:pt x="157777" y="16160"/>
                </a:cubicBezTo>
                <a:cubicBezTo>
                  <a:pt x="157798" y="15730"/>
                  <a:pt x="157823" y="15315"/>
                  <a:pt x="157847" y="14903"/>
                </a:cubicBezTo>
                <a:cubicBezTo>
                  <a:pt x="157922" y="13577"/>
                  <a:pt x="157999" y="12225"/>
                  <a:pt x="158050" y="10418"/>
                </a:cubicBezTo>
                <a:cubicBezTo>
                  <a:pt x="159174" y="10405"/>
                  <a:pt x="160403" y="10400"/>
                  <a:pt x="161768" y="10400"/>
                </a:cubicBezTo>
                <a:close/>
                <a:moveTo>
                  <a:pt x="212743" y="10752"/>
                </a:moveTo>
                <a:cubicBezTo>
                  <a:pt x="213991" y="10759"/>
                  <a:pt x="215373" y="10763"/>
                  <a:pt x="216927" y="10763"/>
                </a:cubicBezTo>
                <a:cubicBezTo>
                  <a:pt x="217750" y="10763"/>
                  <a:pt x="218527" y="10759"/>
                  <a:pt x="219259" y="10756"/>
                </a:cubicBezTo>
                <a:lnTo>
                  <a:pt x="219259" y="10756"/>
                </a:lnTo>
                <a:cubicBezTo>
                  <a:pt x="219176" y="12577"/>
                  <a:pt x="219048" y="13934"/>
                  <a:pt x="218924" y="15268"/>
                </a:cubicBezTo>
                <a:cubicBezTo>
                  <a:pt x="218896" y="15588"/>
                  <a:pt x="218865" y="15910"/>
                  <a:pt x="218835" y="16239"/>
                </a:cubicBezTo>
                <a:cubicBezTo>
                  <a:pt x="218286" y="16237"/>
                  <a:pt x="217714" y="16236"/>
                  <a:pt x="217116" y="16236"/>
                </a:cubicBezTo>
                <a:cubicBezTo>
                  <a:pt x="215445" y="16236"/>
                  <a:pt x="213975" y="16248"/>
                  <a:pt x="212655" y="16270"/>
                </a:cubicBezTo>
                <a:cubicBezTo>
                  <a:pt x="212660" y="15977"/>
                  <a:pt x="212666" y="15693"/>
                  <a:pt x="212671" y="15409"/>
                </a:cubicBezTo>
                <a:cubicBezTo>
                  <a:pt x="212698" y="14040"/>
                  <a:pt x="212725" y="12645"/>
                  <a:pt x="212743" y="10752"/>
                </a:cubicBezTo>
                <a:close/>
                <a:moveTo>
                  <a:pt x="164148" y="10400"/>
                </a:moveTo>
                <a:cubicBezTo>
                  <a:pt x="166599" y="10401"/>
                  <a:pt x="168568" y="10409"/>
                  <a:pt x="170269" y="10416"/>
                </a:cubicBezTo>
                <a:cubicBezTo>
                  <a:pt x="170272" y="12953"/>
                  <a:pt x="170279" y="14637"/>
                  <a:pt x="170285" y="16279"/>
                </a:cubicBezTo>
                <a:lnTo>
                  <a:pt x="170285" y="16281"/>
                </a:lnTo>
                <a:cubicBezTo>
                  <a:pt x="168552" y="16209"/>
                  <a:pt x="166538" y="16157"/>
                  <a:pt x="164026" y="16139"/>
                </a:cubicBezTo>
                <a:cubicBezTo>
                  <a:pt x="164077" y="14549"/>
                  <a:pt x="164125" y="12879"/>
                  <a:pt x="164148" y="10400"/>
                </a:cubicBezTo>
                <a:close/>
                <a:moveTo>
                  <a:pt x="225185" y="10666"/>
                </a:moveTo>
                <a:cubicBezTo>
                  <a:pt x="225192" y="12473"/>
                  <a:pt x="225203" y="13825"/>
                  <a:pt x="225214" y="15152"/>
                </a:cubicBezTo>
                <a:cubicBezTo>
                  <a:pt x="225217" y="15526"/>
                  <a:pt x="225221" y="15901"/>
                  <a:pt x="225224" y="16290"/>
                </a:cubicBezTo>
                <a:cubicBezTo>
                  <a:pt x="223511" y="16264"/>
                  <a:pt x="221524" y="16245"/>
                  <a:pt x="219061" y="16239"/>
                </a:cubicBezTo>
                <a:cubicBezTo>
                  <a:pt x="219090" y="15917"/>
                  <a:pt x="219120" y="15603"/>
                  <a:pt x="219149" y="15288"/>
                </a:cubicBezTo>
                <a:cubicBezTo>
                  <a:pt x="219273" y="13951"/>
                  <a:pt x="219401" y="12586"/>
                  <a:pt x="219485" y="10754"/>
                </a:cubicBezTo>
                <a:cubicBezTo>
                  <a:pt x="221736" y="10741"/>
                  <a:pt x="223581" y="10709"/>
                  <a:pt x="225185" y="10666"/>
                </a:cubicBezTo>
                <a:close/>
                <a:moveTo>
                  <a:pt x="157825" y="10419"/>
                </a:moveTo>
                <a:cubicBezTo>
                  <a:pt x="157775" y="12217"/>
                  <a:pt x="157697" y="13566"/>
                  <a:pt x="157622" y="14889"/>
                </a:cubicBezTo>
                <a:lnTo>
                  <a:pt x="157622" y="14891"/>
                </a:lnTo>
                <a:cubicBezTo>
                  <a:pt x="157599" y="15308"/>
                  <a:pt x="157573" y="15727"/>
                  <a:pt x="157550" y="16164"/>
                </a:cubicBezTo>
                <a:cubicBezTo>
                  <a:pt x="155371" y="16198"/>
                  <a:pt x="153605" y="16257"/>
                  <a:pt x="152048" y="16327"/>
                </a:cubicBezTo>
                <a:cubicBezTo>
                  <a:pt x="152043" y="15882"/>
                  <a:pt x="152036" y="15450"/>
                  <a:pt x="152030" y="15022"/>
                </a:cubicBezTo>
                <a:cubicBezTo>
                  <a:pt x="152012" y="13701"/>
                  <a:pt x="151994" y="12352"/>
                  <a:pt x="151982" y="10554"/>
                </a:cubicBezTo>
                <a:cubicBezTo>
                  <a:pt x="153620" y="10495"/>
                  <a:pt x="155488" y="10446"/>
                  <a:pt x="157825" y="10419"/>
                </a:cubicBezTo>
                <a:close/>
                <a:moveTo>
                  <a:pt x="207387" y="10703"/>
                </a:moveTo>
                <a:lnTo>
                  <a:pt x="207387" y="10703"/>
                </a:lnTo>
                <a:cubicBezTo>
                  <a:pt x="208854" y="10723"/>
                  <a:pt x="210512" y="10741"/>
                  <a:pt x="212520" y="10752"/>
                </a:cubicBezTo>
                <a:cubicBezTo>
                  <a:pt x="212502" y="12643"/>
                  <a:pt x="212473" y="14037"/>
                  <a:pt x="212448" y="15403"/>
                </a:cubicBezTo>
                <a:cubicBezTo>
                  <a:pt x="212443" y="15691"/>
                  <a:pt x="212436" y="15979"/>
                  <a:pt x="212430" y="16273"/>
                </a:cubicBezTo>
                <a:cubicBezTo>
                  <a:pt x="210476" y="16306"/>
                  <a:pt x="208858" y="16360"/>
                  <a:pt x="207421" y="16423"/>
                </a:cubicBezTo>
                <a:cubicBezTo>
                  <a:pt x="207419" y="16122"/>
                  <a:pt x="207418" y="15826"/>
                  <a:pt x="207416" y="15533"/>
                </a:cubicBezTo>
                <a:cubicBezTo>
                  <a:pt x="207405" y="14123"/>
                  <a:pt x="207394" y="12685"/>
                  <a:pt x="207387" y="10703"/>
                </a:cubicBezTo>
                <a:close/>
                <a:moveTo>
                  <a:pt x="231666" y="10421"/>
                </a:moveTo>
                <a:lnTo>
                  <a:pt x="231666" y="10421"/>
                </a:lnTo>
                <a:cubicBezTo>
                  <a:pt x="231634" y="12284"/>
                  <a:pt x="231587" y="13665"/>
                  <a:pt x="231542" y="15018"/>
                </a:cubicBezTo>
                <a:cubicBezTo>
                  <a:pt x="231528" y="15479"/>
                  <a:pt x="231512" y="15941"/>
                  <a:pt x="231497" y="16426"/>
                </a:cubicBezTo>
                <a:lnTo>
                  <a:pt x="230909" y="16410"/>
                </a:lnTo>
                <a:cubicBezTo>
                  <a:pt x="229246" y="16369"/>
                  <a:pt x="227555" y="16326"/>
                  <a:pt x="225449" y="16293"/>
                </a:cubicBezTo>
                <a:cubicBezTo>
                  <a:pt x="225446" y="15903"/>
                  <a:pt x="225442" y="15526"/>
                  <a:pt x="225438" y="15150"/>
                </a:cubicBezTo>
                <a:cubicBezTo>
                  <a:pt x="225428" y="13825"/>
                  <a:pt x="225417" y="12469"/>
                  <a:pt x="225408" y="10660"/>
                </a:cubicBezTo>
                <a:cubicBezTo>
                  <a:pt x="227447" y="10605"/>
                  <a:pt x="229097" y="10533"/>
                  <a:pt x="230722" y="10461"/>
                </a:cubicBezTo>
                <a:lnTo>
                  <a:pt x="231666" y="10421"/>
                </a:lnTo>
                <a:close/>
                <a:moveTo>
                  <a:pt x="83939" y="10935"/>
                </a:moveTo>
                <a:lnTo>
                  <a:pt x="83939" y="10935"/>
                </a:lnTo>
                <a:cubicBezTo>
                  <a:pt x="83910" y="13266"/>
                  <a:pt x="83856" y="14862"/>
                  <a:pt x="83804" y="16423"/>
                </a:cubicBezTo>
                <a:lnTo>
                  <a:pt x="83802" y="16486"/>
                </a:lnTo>
                <a:cubicBezTo>
                  <a:pt x="82450" y="16473"/>
                  <a:pt x="80938" y="16466"/>
                  <a:pt x="79216" y="16466"/>
                </a:cubicBezTo>
                <a:lnTo>
                  <a:pt x="78665" y="16466"/>
                </a:lnTo>
                <a:cubicBezTo>
                  <a:pt x="78649" y="15921"/>
                  <a:pt x="78633" y="15403"/>
                  <a:pt x="78617" y="14893"/>
                </a:cubicBezTo>
                <a:cubicBezTo>
                  <a:pt x="78577" y="13704"/>
                  <a:pt x="78538" y="12494"/>
                  <a:pt x="78509" y="10955"/>
                </a:cubicBezTo>
                <a:lnTo>
                  <a:pt x="79027" y="10955"/>
                </a:lnTo>
                <a:cubicBezTo>
                  <a:pt x="80889" y="10955"/>
                  <a:pt x="82506" y="10948"/>
                  <a:pt x="83939" y="10935"/>
                </a:cubicBezTo>
                <a:close/>
                <a:moveTo>
                  <a:pt x="78284" y="10955"/>
                </a:moveTo>
                <a:cubicBezTo>
                  <a:pt x="78313" y="12498"/>
                  <a:pt x="78353" y="13708"/>
                  <a:pt x="78392" y="14898"/>
                </a:cubicBezTo>
                <a:lnTo>
                  <a:pt x="78392" y="14900"/>
                </a:lnTo>
                <a:cubicBezTo>
                  <a:pt x="78408" y="15409"/>
                  <a:pt x="78424" y="15923"/>
                  <a:pt x="78441" y="16466"/>
                </a:cubicBezTo>
                <a:cubicBezTo>
                  <a:pt x="76037" y="16468"/>
                  <a:pt x="74059" y="16480"/>
                  <a:pt x="72355" y="16500"/>
                </a:cubicBezTo>
                <a:cubicBezTo>
                  <a:pt x="72371" y="15993"/>
                  <a:pt x="72387" y="15508"/>
                  <a:pt x="72401" y="15027"/>
                </a:cubicBezTo>
                <a:cubicBezTo>
                  <a:pt x="72443" y="13810"/>
                  <a:pt x="72484" y="12570"/>
                  <a:pt x="72515" y="10979"/>
                </a:cubicBezTo>
                <a:cubicBezTo>
                  <a:pt x="74147" y="10966"/>
                  <a:pt x="76028" y="10957"/>
                  <a:pt x="78284" y="10955"/>
                </a:cubicBezTo>
                <a:close/>
                <a:moveTo>
                  <a:pt x="268558" y="10466"/>
                </a:moveTo>
                <a:cubicBezTo>
                  <a:pt x="269630" y="10472"/>
                  <a:pt x="270797" y="10475"/>
                  <a:pt x="272082" y="10475"/>
                </a:cubicBezTo>
                <a:cubicBezTo>
                  <a:pt x="272663" y="10475"/>
                  <a:pt x="273220" y="10475"/>
                  <a:pt x="273754" y="10477"/>
                </a:cubicBezTo>
                <a:cubicBezTo>
                  <a:pt x="273753" y="12712"/>
                  <a:pt x="273745" y="14267"/>
                  <a:pt x="273738" y="15788"/>
                </a:cubicBezTo>
                <a:lnTo>
                  <a:pt x="273736" y="15788"/>
                </a:lnTo>
                <a:cubicBezTo>
                  <a:pt x="273736" y="16040"/>
                  <a:pt x="273735" y="16291"/>
                  <a:pt x="273733" y="16547"/>
                </a:cubicBezTo>
                <a:lnTo>
                  <a:pt x="268294" y="16547"/>
                </a:lnTo>
                <a:cubicBezTo>
                  <a:pt x="268307" y="16336"/>
                  <a:pt x="268317" y="16130"/>
                  <a:pt x="268330" y="15923"/>
                </a:cubicBezTo>
                <a:cubicBezTo>
                  <a:pt x="268418" y="14369"/>
                  <a:pt x="268510" y="12780"/>
                  <a:pt x="268558" y="10466"/>
                </a:cubicBezTo>
                <a:close/>
                <a:moveTo>
                  <a:pt x="237637" y="10225"/>
                </a:moveTo>
                <a:cubicBezTo>
                  <a:pt x="237666" y="12126"/>
                  <a:pt x="237713" y="13526"/>
                  <a:pt x="237756" y="14898"/>
                </a:cubicBezTo>
                <a:lnTo>
                  <a:pt x="237758" y="14900"/>
                </a:lnTo>
                <a:cubicBezTo>
                  <a:pt x="237774" y="15436"/>
                  <a:pt x="237792" y="15975"/>
                  <a:pt x="237808" y="16549"/>
                </a:cubicBezTo>
                <a:cubicBezTo>
                  <a:pt x="235376" y="16518"/>
                  <a:pt x="233499" y="16475"/>
                  <a:pt x="231722" y="16432"/>
                </a:cubicBezTo>
                <a:cubicBezTo>
                  <a:pt x="231737" y="15948"/>
                  <a:pt x="231753" y="15486"/>
                  <a:pt x="231767" y="15027"/>
                </a:cubicBezTo>
                <a:cubicBezTo>
                  <a:pt x="231812" y="13668"/>
                  <a:pt x="231859" y="12284"/>
                  <a:pt x="231889" y="10410"/>
                </a:cubicBezTo>
                <a:cubicBezTo>
                  <a:pt x="233565" y="10340"/>
                  <a:pt x="235358" y="10272"/>
                  <a:pt x="237637" y="10225"/>
                </a:cubicBezTo>
                <a:close/>
                <a:moveTo>
                  <a:pt x="262312" y="10401"/>
                </a:moveTo>
                <a:cubicBezTo>
                  <a:pt x="263992" y="10430"/>
                  <a:pt x="265915" y="10454"/>
                  <a:pt x="268335" y="10466"/>
                </a:cubicBezTo>
                <a:cubicBezTo>
                  <a:pt x="268287" y="12773"/>
                  <a:pt x="268197" y="14360"/>
                  <a:pt x="268107" y="15910"/>
                </a:cubicBezTo>
                <a:cubicBezTo>
                  <a:pt x="268096" y="16121"/>
                  <a:pt x="268084" y="16333"/>
                  <a:pt x="268071" y="16549"/>
                </a:cubicBezTo>
                <a:cubicBezTo>
                  <a:pt x="265700" y="16550"/>
                  <a:pt x="263814" y="16552"/>
                  <a:pt x="262159" y="16556"/>
                </a:cubicBezTo>
                <a:cubicBezTo>
                  <a:pt x="262165" y="16385"/>
                  <a:pt x="262170" y="16216"/>
                  <a:pt x="262176" y="16047"/>
                </a:cubicBezTo>
                <a:cubicBezTo>
                  <a:pt x="262230" y="14452"/>
                  <a:pt x="262284" y="12818"/>
                  <a:pt x="262312" y="10401"/>
                </a:cubicBezTo>
                <a:close/>
                <a:moveTo>
                  <a:pt x="273981" y="10479"/>
                </a:moveTo>
                <a:cubicBezTo>
                  <a:pt x="276496" y="10488"/>
                  <a:pt x="278515" y="10515"/>
                  <a:pt x="280252" y="10551"/>
                </a:cubicBezTo>
                <a:cubicBezTo>
                  <a:pt x="280222" y="12678"/>
                  <a:pt x="280171" y="14184"/>
                  <a:pt x="280121" y="15657"/>
                </a:cubicBezTo>
                <a:cubicBezTo>
                  <a:pt x="280110" y="15957"/>
                  <a:pt x="280099" y="16259"/>
                  <a:pt x="280090" y="16568"/>
                </a:cubicBezTo>
                <a:cubicBezTo>
                  <a:pt x="278382" y="16558"/>
                  <a:pt x="276401" y="16550"/>
                  <a:pt x="273959" y="16547"/>
                </a:cubicBezTo>
                <a:cubicBezTo>
                  <a:pt x="273959" y="16291"/>
                  <a:pt x="273961" y="16040"/>
                  <a:pt x="273963" y="15790"/>
                </a:cubicBezTo>
                <a:cubicBezTo>
                  <a:pt x="273970" y="14269"/>
                  <a:pt x="273977" y="12714"/>
                  <a:pt x="273981" y="10479"/>
                </a:cubicBezTo>
                <a:close/>
                <a:moveTo>
                  <a:pt x="256210" y="10272"/>
                </a:moveTo>
                <a:cubicBezTo>
                  <a:pt x="256926" y="10286"/>
                  <a:pt x="257612" y="10303"/>
                  <a:pt x="258294" y="10319"/>
                </a:cubicBezTo>
                <a:cubicBezTo>
                  <a:pt x="259495" y="10346"/>
                  <a:pt x="260712" y="10373"/>
                  <a:pt x="262088" y="10398"/>
                </a:cubicBezTo>
                <a:cubicBezTo>
                  <a:pt x="262061" y="12812"/>
                  <a:pt x="262005" y="14445"/>
                  <a:pt x="261951" y="16040"/>
                </a:cubicBezTo>
                <a:cubicBezTo>
                  <a:pt x="261946" y="16212"/>
                  <a:pt x="261940" y="16383"/>
                  <a:pt x="261935" y="16558"/>
                </a:cubicBezTo>
                <a:cubicBezTo>
                  <a:pt x="260698" y="16559"/>
                  <a:pt x="259585" y="16563"/>
                  <a:pt x="258484" y="16567"/>
                </a:cubicBezTo>
                <a:lnTo>
                  <a:pt x="256003" y="16574"/>
                </a:lnTo>
                <a:cubicBezTo>
                  <a:pt x="256009" y="16441"/>
                  <a:pt x="256016" y="16309"/>
                  <a:pt x="256021" y="16176"/>
                </a:cubicBezTo>
                <a:cubicBezTo>
                  <a:pt x="256097" y="14526"/>
                  <a:pt x="256172" y="12832"/>
                  <a:pt x="256210" y="10272"/>
                </a:cubicBezTo>
                <a:close/>
                <a:moveTo>
                  <a:pt x="249382" y="10177"/>
                </a:moveTo>
                <a:cubicBezTo>
                  <a:pt x="252091" y="10195"/>
                  <a:pt x="254148" y="10229"/>
                  <a:pt x="255985" y="10267"/>
                </a:cubicBezTo>
                <a:cubicBezTo>
                  <a:pt x="255948" y="12825"/>
                  <a:pt x="255870" y="14517"/>
                  <a:pt x="255797" y="16166"/>
                </a:cubicBezTo>
                <a:lnTo>
                  <a:pt x="255797" y="16167"/>
                </a:lnTo>
                <a:cubicBezTo>
                  <a:pt x="255791" y="16302"/>
                  <a:pt x="255784" y="16437"/>
                  <a:pt x="255779" y="16574"/>
                </a:cubicBezTo>
                <a:cubicBezTo>
                  <a:pt x="253986" y="16577"/>
                  <a:pt x="251965" y="16581"/>
                  <a:pt x="249333" y="16583"/>
                </a:cubicBezTo>
                <a:cubicBezTo>
                  <a:pt x="249335" y="16489"/>
                  <a:pt x="249335" y="16396"/>
                  <a:pt x="249337" y="16300"/>
                </a:cubicBezTo>
                <a:cubicBezTo>
                  <a:pt x="249355" y="14603"/>
                  <a:pt x="249373" y="12861"/>
                  <a:pt x="249382" y="10177"/>
                </a:cubicBezTo>
                <a:close/>
                <a:moveTo>
                  <a:pt x="243312" y="10162"/>
                </a:moveTo>
                <a:lnTo>
                  <a:pt x="243312" y="10162"/>
                </a:lnTo>
                <a:cubicBezTo>
                  <a:pt x="243286" y="12924"/>
                  <a:pt x="243227" y="14697"/>
                  <a:pt x="243170" y="16423"/>
                </a:cubicBezTo>
                <a:cubicBezTo>
                  <a:pt x="243168" y="16477"/>
                  <a:pt x="243166" y="16531"/>
                  <a:pt x="243164" y="16584"/>
                </a:cubicBezTo>
                <a:cubicBezTo>
                  <a:pt x="241187" y="16579"/>
                  <a:pt x="239507" y="16568"/>
                  <a:pt x="238033" y="16550"/>
                </a:cubicBezTo>
                <a:cubicBezTo>
                  <a:pt x="238017" y="15975"/>
                  <a:pt x="237999" y="15430"/>
                  <a:pt x="237981" y="14893"/>
                </a:cubicBezTo>
                <a:cubicBezTo>
                  <a:pt x="237936" y="13521"/>
                  <a:pt x="237891" y="12122"/>
                  <a:pt x="237862" y="10220"/>
                </a:cubicBezTo>
                <a:cubicBezTo>
                  <a:pt x="239416" y="10189"/>
                  <a:pt x="241194" y="10168"/>
                  <a:pt x="243312" y="10162"/>
                </a:cubicBezTo>
                <a:close/>
                <a:moveTo>
                  <a:pt x="244507" y="10162"/>
                </a:moveTo>
                <a:cubicBezTo>
                  <a:pt x="246257" y="10162"/>
                  <a:pt x="247789" y="10168"/>
                  <a:pt x="249157" y="10177"/>
                </a:cubicBezTo>
                <a:cubicBezTo>
                  <a:pt x="249148" y="12859"/>
                  <a:pt x="249130" y="14600"/>
                  <a:pt x="249112" y="16299"/>
                </a:cubicBezTo>
                <a:cubicBezTo>
                  <a:pt x="249110" y="16394"/>
                  <a:pt x="249108" y="16489"/>
                  <a:pt x="249108" y="16584"/>
                </a:cubicBezTo>
                <a:lnTo>
                  <a:pt x="243389" y="16584"/>
                </a:lnTo>
                <a:cubicBezTo>
                  <a:pt x="243391" y="16534"/>
                  <a:pt x="243393" y="16484"/>
                  <a:pt x="243394" y="16432"/>
                </a:cubicBezTo>
                <a:cubicBezTo>
                  <a:pt x="243452" y="14704"/>
                  <a:pt x="243511" y="12929"/>
                  <a:pt x="243536" y="10162"/>
                </a:cubicBezTo>
                <a:close/>
                <a:moveTo>
                  <a:pt x="89789" y="10838"/>
                </a:moveTo>
                <a:cubicBezTo>
                  <a:pt x="89780" y="13154"/>
                  <a:pt x="89762" y="14743"/>
                  <a:pt x="89746" y="16299"/>
                </a:cubicBezTo>
                <a:cubicBezTo>
                  <a:pt x="89744" y="16398"/>
                  <a:pt x="89744" y="16498"/>
                  <a:pt x="89743" y="16597"/>
                </a:cubicBezTo>
                <a:cubicBezTo>
                  <a:pt x="88128" y="16552"/>
                  <a:pt x="86308" y="16513"/>
                  <a:pt x="84027" y="16489"/>
                </a:cubicBezTo>
                <a:lnTo>
                  <a:pt x="84029" y="16432"/>
                </a:lnTo>
                <a:cubicBezTo>
                  <a:pt x="84081" y="14869"/>
                  <a:pt x="84135" y="13269"/>
                  <a:pt x="84164" y="10934"/>
                </a:cubicBezTo>
                <a:cubicBezTo>
                  <a:pt x="86404" y="10912"/>
                  <a:pt x="88193" y="10878"/>
                  <a:pt x="89789" y="10838"/>
                </a:cubicBezTo>
                <a:close/>
                <a:moveTo>
                  <a:pt x="10905" y="10912"/>
                </a:moveTo>
                <a:cubicBezTo>
                  <a:pt x="10908" y="13190"/>
                  <a:pt x="10915" y="14763"/>
                  <a:pt x="10921" y="16300"/>
                </a:cubicBezTo>
                <a:cubicBezTo>
                  <a:pt x="10921" y="16405"/>
                  <a:pt x="10921" y="16507"/>
                  <a:pt x="10923" y="16611"/>
                </a:cubicBezTo>
                <a:lnTo>
                  <a:pt x="10272" y="16563"/>
                </a:lnTo>
                <a:cubicBezTo>
                  <a:pt x="8569" y="16433"/>
                  <a:pt x="6836" y="16304"/>
                  <a:pt x="4660" y="16205"/>
                </a:cubicBezTo>
                <a:cubicBezTo>
                  <a:pt x="4705" y="14742"/>
                  <a:pt x="4750" y="13217"/>
                  <a:pt x="4777" y="11063"/>
                </a:cubicBezTo>
                <a:cubicBezTo>
                  <a:pt x="6809" y="11027"/>
                  <a:pt x="8458" y="10980"/>
                  <a:pt x="10078" y="10935"/>
                </a:cubicBezTo>
                <a:lnTo>
                  <a:pt x="10905" y="10912"/>
                </a:lnTo>
                <a:close/>
                <a:moveTo>
                  <a:pt x="72290" y="10980"/>
                </a:moveTo>
                <a:lnTo>
                  <a:pt x="72290" y="10980"/>
                </a:lnTo>
                <a:cubicBezTo>
                  <a:pt x="72259" y="12568"/>
                  <a:pt x="72218" y="13805"/>
                  <a:pt x="72178" y="15018"/>
                </a:cubicBezTo>
                <a:cubicBezTo>
                  <a:pt x="72162" y="15504"/>
                  <a:pt x="72146" y="15991"/>
                  <a:pt x="72130" y="16502"/>
                </a:cubicBezTo>
                <a:cubicBezTo>
                  <a:pt x="69722" y="16531"/>
                  <a:pt x="67860" y="16572"/>
                  <a:pt x="66085" y="16615"/>
                </a:cubicBezTo>
                <a:cubicBezTo>
                  <a:pt x="66082" y="16110"/>
                  <a:pt x="66078" y="15628"/>
                  <a:pt x="66074" y="15150"/>
                </a:cubicBezTo>
                <a:cubicBezTo>
                  <a:pt x="66064" y="13924"/>
                  <a:pt x="66053" y="12674"/>
                  <a:pt x="66046" y="11065"/>
                </a:cubicBezTo>
                <a:cubicBezTo>
                  <a:pt x="67860" y="11032"/>
                  <a:pt x="69780" y="11000"/>
                  <a:pt x="72290" y="10980"/>
                </a:cubicBezTo>
                <a:close/>
                <a:moveTo>
                  <a:pt x="170493" y="10416"/>
                </a:moveTo>
                <a:lnTo>
                  <a:pt x="170493" y="10416"/>
                </a:lnTo>
                <a:cubicBezTo>
                  <a:pt x="172417" y="10425"/>
                  <a:pt x="173999" y="10436"/>
                  <a:pt x="175556" y="10446"/>
                </a:cubicBezTo>
                <a:lnTo>
                  <a:pt x="176630" y="10454"/>
                </a:lnTo>
                <a:cubicBezTo>
                  <a:pt x="176594" y="12908"/>
                  <a:pt x="176525" y="14556"/>
                  <a:pt x="176457" y="16167"/>
                </a:cubicBezTo>
                <a:cubicBezTo>
                  <a:pt x="176452" y="16322"/>
                  <a:pt x="176445" y="16477"/>
                  <a:pt x="176439" y="16633"/>
                </a:cubicBezTo>
                <a:lnTo>
                  <a:pt x="175754" y="16588"/>
                </a:lnTo>
                <a:cubicBezTo>
                  <a:pt x="174147" y="16482"/>
                  <a:pt x="172516" y="16372"/>
                  <a:pt x="170510" y="16288"/>
                </a:cubicBezTo>
                <a:cubicBezTo>
                  <a:pt x="170504" y="14645"/>
                  <a:pt x="170497" y="12960"/>
                  <a:pt x="170493" y="10416"/>
                </a:cubicBezTo>
                <a:close/>
                <a:moveTo>
                  <a:pt x="151759" y="10561"/>
                </a:moveTo>
                <a:cubicBezTo>
                  <a:pt x="151770" y="12356"/>
                  <a:pt x="151788" y="13704"/>
                  <a:pt x="151806" y="15024"/>
                </a:cubicBezTo>
                <a:lnTo>
                  <a:pt x="151806" y="15026"/>
                </a:lnTo>
                <a:cubicBezTo>
                  <a:pt x="151811" y="15455"/>
                  <a:pt x="151818" y="15887"/>
                  <a:pt x="151824" y="16338"/>
                </a:cubicBezTo>
                <a:cubicBezTo>
                  <a:pt x="150500" y="16399"/>
                  <a:pt x="149323" y="16469"/>
                  <a:pt x="148159" y="16538"/>
                </a:cubicBezTo>
                <a:cubicBezTo>
                  <a:pt x="147190" y="16595"/>
                  <a:pt x="146210" y="16653"/>
                  <a:pt x="145144" y="16707"/>
                </a:cubicBezTo>
                <a:cubicBezTo>
                  <a:pt x="145162" y="16169"/>
                  <a:pt x="145178" y="15660"/>
                  <a:pt x="145196" y="15155"/>
                </a:cubicBezTo>
                <a:cubicBezTo>
                  <a:pt x="145238" y="13873"/>
                  <a:pt x="145283" y="12566"/>
                  <a:pt x="145313" y="10849"/>
                </a:cubicBezTo>
                <a:cubicBezTo>
                  <a:pt x="146246" y="10810"/>
                  <a:pt x="147118" y="10768"/>
                  <a:pt x="147983" y="10727"/>
                </a:cubicBezTo>
                <a:cubicBezTo>
                  <a:pt x="149179" y="10669"/>
                  <a:pt x="150391" y="10612"/>
                  <a:pt x="151759" y="10561"/>
                </a:cubicBezTo>
                <a:close/>
                <a:moveTo>
                  <a:pt x="65821" y="11068"/>
                </a:moveTo>
                <a:cubicBezTo>
                  <a:pt x="65828" y="12678"/>
                  <a:pt x="65839" y="13925"/>
                  <a:pt x="65850" y="15152"/>
                </a:cubicBezTo>
                <a:lnTo>
                  <a:pt x="65848" y="15152"/>
                </a:lnTo>
                <a:cubicBezTo>
                  <a:pt x="65853" y="15632"/>
                  <a:pt x="65857" y="16113"/>
                  <a:pt x="65860" y="16620"/>
                </a:cubicBezTo>
                <a:lnTo>
                  <a:pt x="65422" y="16631"/>
                </a:lnTo>
                <a:cubicBezTo>
                  <a:pt x="63678" y="16673"/>
                  <a:pt x="61903" y="16716"/>
                  <a:pt x="59652" y="16746"/>
                </a:cubicBezTo>
                <a:cubicBezTo>
                  <a:pt x="59695" y="16245"/>
                  <a:pt x="59739" y="15765"/>
                  <a:pt x="59783" y="15288"/>
                </a:cubicBezTo>
                <a:cubicBezTo>
                  <a:pt x="59899" y="14051"/>
                  <a:pt x="60015" y="12789"/>
                  <a:pt x="60100" y="11158"/>
                </a:cubicBezTo>
                <a:cubicBezTo>
                  <a:pt x="62058" y="11135"/>
                  <a:pt x="63660" y="11106"/>
                  <a:pt x="65238" y="11079"/>
                </a:cubicBezTo>
                <a:lnTo>
                  <a:pt x="65821" y="11068"/>
                </a:lnTo>
                <a:close/>
                <a:moveTo>
                  <a:pt x="59875" y="11160"/>
                </a:moveTo>
                <a:lnTo>
                  <a:pt x="59875" y="11160"/>
                </a:lnTo>
                <a:cubicBezTo>
                  <a:pt x="59791" y="12782"/>
                  <a:pt x="59676" y="14035"/>
                  <a:pt x="59561" y="15268"/>
                </a:cubicBezTo>
                <a:cubicBezTo>
                  <a:pt x="59516" y="15752"/>
                  <a:pt x="59471" y="16239"/>
                  <a:pt x="59426" y="16750"/>
                </a:cubicBezTo>
                <a:cubicBezTo>
                  <a:pt x="57714" y="16771"/>
                  <a:pt x="55729" y="16789"/>
                  <a:pt x="53280" y="16795"/>
                </a:cubicBezTo>
                <a:cubicBezTo>
                  <a:pt x="53289" y="16318"/>
                  <a:pt x="53298" y="15862"/>
                  <a:pt x="53305" y="15409"/>
                </a:cubicBezTo>
                <a:cubicBezTo>
                  <a:pt x="53331" y="14150"/>
                  <a:pt x="53356" y="12870"/>
                  <a:pt x="53374" y="11200"/>
                </a:cubicBezTo>
                <a:cubicBezTo>
                  <a:pt x="55999" y="11194"/>
                  <a:pt x="58086" y="11180"/>
                  <a:pt x="59875" y="11160"/>
                </a:cubicBezTo>
                <a:close/>
                <a:moveTo>
                  <a:pt x="200639" y="10581"/>
                </a:moveTo>
                <a:cubicBezTo>
                  <a:pt x="201506" y="10597"/>
                  <a:pt x="202324" y="10614"/>
                  <a:pt x="203135" y="10628"/>
                </a:cubicBezTo>
                <a:cubicBezTo>
                  <a:pt x="204404" y="10653"/>
                  <a:pt x="205690" y="10678"/>
                  <a:pt x="207162" y="10700"/>
                </a:cubicBezTo>
                <a:cubicBezTo>
                  <a:pt x="207169" y="12685"/>
                  <a:pt x="207180" y="14123"/>
                  <a:pt x="207191" y="15535"/>
                </a:cubicBezTo>
                <a:cubicBezTo>
                  <a:pt x="207193" y="15831"/>
                  <a:pt x="207195" y="16130"/>
                  <a:pt x="207196" y="16433"/>
                </a:cubicBezTo>
                <a:cubicBezTo>
                  <a:pt x="205785" y="16496"/>
                  <a:pt x="204545" y="16570"/>
                  <a:pt x="203318" y="16642"/>
                </a:cubicBezTo>
                <a:cubicBezTo>
                  <a:pt x="202398" y="16696"/>
                  <a:pt x="201468" y="16750"/>
                  <a:pt x="200463" y="16800"/>
                </a:cubicBezTo>
                <a:cubicBezTo>
                  <a:pt x="200476" y="16414"/>
                  <a:pt x="200488" y="16040"/>
                  <a:pt x="200503" y="15666"/>
                </a:cubicBezTo>
                <a:cubicBezTo>
                  <a:pt x="200555" y="14197"/>
                  <a:pt x="200607" y="12697"/>
                  <a:pt x="200639" y="10581"/>
                </a:cubicBezTo>
                <a:close/>
                <a:moveTo>
                  <a:pt x="48025" y="11189"/>
                </a:moveTo>
                <a:cubicBezTo>
                  <a:pt x="49068" y="11196"/>
                  <a:pt x="50202" y="11200"/>
                  <a:pt x="51446" y="11200"/>
                </a:cubicBezTo>
                <a:lnTo>
                  <a:pt x="53151" y="11200"/>
                </a:lnTo>
                <a:cubicBezTo>
                  <a:pt x="53133" y="12868"/>
                  <a:pt x="53108" y="14147"/>
                  <a:pt x="53083" y="15403"/>
                </a:cubicBezTo>
                <a:cubicBezTo>
                  <a:pt x="53074" y="15858"/>
                  <a:pt x="53065" y="16317"/>
                  <a:pt x="53056" y="16795"/>
                </a:cubicBezTo>
                <a:lnTo>
                  <a:pt x="51635" y="16795"/>
                </a:lnTo>
                <a:cubicBezTo>
                  <a:pt x="50328" y="16795"/>
                  <a:pt x="49145" y="16798"/>
                  <a:pt x="48059" y="16802"/>
                </a:cubicBezTo>
                <a:cubicBezTo>
                  <a:pt x="48056" y="16367"/>
                  <a:pt x="48054" y="15948"/>
                  <a:pt x="48050" y="15531"/>
                </a:cubicBezTo>
                <a:cubicBezTo>
                  <a:pt x="48041" y="14242"/>
                  <a:pt x="48030" y="12924"/>
                  <a:pt x="48025" y="11189"/>
                </a:cubicBezTo>
                <a:close/>
                <a:moveTo>
                  <a:pt x="96612" y="10655"/>
                </a:moveTo>
                <a:cubicBezTo>
                  <a:pt x="96575" y="12999"/>
                  <a:pt x="96503" y="14601"/>
                  <a:pt x="96431" y="16166"/>
                </a:cubicBezTo>
                <a:lnTo>
                  <a:pt x="96431" y="16167"/>
                </a:lnTo>
                <a:cubicBezTo>
                  <a:pt x="96422" y="16380"/>
                  <a:pt x="96413" y="16593"/>
                  <a:pt x="96402" y="16811"/>
                </a:cubicBezTo>
                <a:cubicBezTo>
                  <a:pt x="95188" y="16777"/>
                  <a:pt x="94092" y="16739"/>
                  <a:pt x="93009" y="16701"/>
                </a:cubicBezTo>
                <a:cubicBezTo>
                  <a:pt x="92031" y="16669"/>
                  <a:pt x="91042" y="16635"/>
                  <a:pt x="89967" y="16602"/>
                </a:cubicBezTo>
                <a:lnTo>
                  <a:pt x="89971" y="16300"/>
                </a:lnTo>
                <a:cubicBezTo>
                  <a:pt x="89987" y="14745"/>
                  <a:pt x="90003" y="13152"/>
                  <a:pt x="90012" y="10833"/>
                </a:cubicBezTo>
                <a:cubicBezTo>
                  <a:pt x="90997" y="10810"/>
                  <a:pt x="91913" y="10783"/>
                  <a:pt x="92819" y="10756"/>
                </a:cubicBezTo>
                <a:cubicBezTo>
                  <a:pt x="94020" y="10721"/>
                  <a:pt x="95237" y="10687"/>
                  <a:pt x="96612" y="10655"/>
                </a:cubicBezTo>
                <a:close/>
                <a:moveTo>
                  <a:pt x="41266" y="11083"/>
                </a:moveTo>
                <a:cubicBezTo>
                  <a:pt x="43064" y="11130"/>
                  <a:pt x="45132" y="11169"/>
                  <a:pt x="47800" y="11189"/>
                </a:cubicBezTo>
                <a:cubicBezTo>
                  <a:pt x="47806" y="12926"/>
                  <a:pt x="47816" y="14242"/>
                  <a:pt x="47825" y="15535"/>
                </a:cubicBezTo>
                <a:cubicBezTo>
                  <a:pt x="47829" y="15952"/>
                  <a:pt x="47831" y="16371"/>
                  <a:pt x="47834" y="16804"/>
                </a:cubicBezTo>
                <a:cubicBezTo>
                  <a:pt x="45062" y="16818"/>
                  <a:pt x="42944" y="16843"/>
                  <a:pt x="41096" y="16876"/>
                </a:cubicBezTo>
                <a:cubicBezTo>
                  <a:pt x="41110" y="16462"/>
                  <a:pt x="41124" y="16063"/>
                  <a:pt x="41137" y="15666"/>
                </a:cubicBezTo>
                <a:cubicBezTo>
                  <a:pt x="41186" y="14316"/>
                  <a:pt x="41234" y="12938"/>
                  <a:pt x="41266" y="11083"/>
                </a:cubicBezTo>
                <a:close/>
                <a:moveTo>
                  <a:pt x="145087" y="10858"/>
                </a:moveTo>
                <a:lnTo>
                  <a:pt x="145087" y="10858"/>
                </a:lnTo>
                <a:cubicBezTo>
                  <a:pt x="145056" y="12568"/>
                  <a:pt x="145013" y="13870"/>
                  <a:pt x="144970" y="15146"/>
                </a:cubicBezTo>
                <a:lnTo>
                  <a:pt x="144970" y="15148"/>
                </a:lnTo>
                <a:cubicBezTo>
                  <a:pt x="144954" y="15659"/>
                  <a:pt x="144936" y="16175"/>
                  <a:pt x="144919" y="16718"/>
                </a:cubicBezTo>
                <a:cubicBezTo>
                  <a:pt x="143406" y="16793"/>
                  <a:pt x="141710" y="16858"/>
                  <a:pt x="139623" y="16897"/>
                </a:cubicBezTo>
                <a:cubicBezTo>
                  <a:pt x="139571" y="16331"/>
                  <a:pt x="139513" y="15797"/>
                  <a:pt x="139457" y="15267"/>
                </a:cubicBezTo>
                <a:cubicBezTo>
                  <a:pt x="139326" y="14001"/>
                  <a:pt x="139189" y="12710"/>
                  <a:pt x="139096" y="11024"/>
                </a:cubicBezTo>
                <a:cubicBezTo>
                  <a:pt x="141509" y="10988"/>
                  <a:pt x="143402" y="10926"/>
                  <a:pt x="145087" y="10858"/>
                </a:cubicBezTo>
                <a:close/>
                <a:moveTo>
                  <a:pt x="102720" y="10570"/>
                </a:moveTo>
                <a:lnTo>
                  <a:pt x="102720" y="10570"/>
                </a:lnTo>
                <a:cubicBezTo>
                  <a:pt x="102693" y="12892"/>
                  <a:pt x="102639" y="14485"/>
                  <a:pt x="102585" y="16040"/>
                </a:cubicBezTo>
                <a:lnTo>
                  <a:pt x="102585" y="16042"/>
                </a:lnTo>
                <a:cubicBezTo>
                  <a:pt x="102576" y="16331"/>
                  <a:pt x="102567" y="16622"/>
                  <a:pt x="102556" y="16921"/>
                </a:cubicBezTo>
                <a:cubicBezTo>
                  <a:pt x="100176" y="16901"/>
                  <a:pt x="98286" y="16861"/>
                  <a:pt x="96627" y="16816"/>
                </a:cubicBezTo>
                <a:cubicBezTo>
                  <a:pt x="96638" y="16602"/>
                  <a:pt x="96647" y="16390"/>
                  <a:pt x="96656" y="16176"/>
                </a:cubicBezTo>
                <a:cubicBezTo>
                  <a:pt x="96728" y="14609"/>
                  <a:pt x="96799" y="13003"/>
                  <a:pt x="96839" y="10651"/>
                </a:cubicBezTo>
                <a:cubicBezTo>
                  <a:pt x="98484" y="10615"/>
                  <a:pt x="100365" y="10585"/>
                  <a:pt x="102720" y="10570"/>
                </a:cubicBezTo>
                <a:close/>
                <a:moveTo>
                  <a:pt x="106605" y="10558"/>
                </a:moveTo>
                <a:cubicBezTo>
                  <a:pt x="107441" y="10558"/>
                  <a:pt x="108227" y="10560"/>
                  <a:pt x="108968" y="10563"/>
                </a:cubicBezTo>
                <a:cubicBezTo>
                  <a:pt x="108919" y="12818"/>
                  <a:pt x="108829" y="14382"/>
                  <a:pt x="108743" y="15910"/>
                </a:cubicBezTo>
                <a:cubicBezTo>
                  <a:pt x="108723" y="16248"/>
                  <a:pt x="108704" y="16590"/>
                  <a:pt x="108684" y="16939"/>
                </a:cubicBezTo>
                <a:lnTo>
                  <a:pt x="106796" y="16939"/>
                </a:lnTo>
                <a:cubicBezTo>
                  <a:pt x="105313" y="16939"/>
                  <a:pt x="103984" y="16933"/>
                  <a:pt x="102781" y="16923"/>
                </a:cubicBezTo>
                <a:cubicBezTo>
                  <a:pt x="102790" y="16628"/>
                  <a:pt x="102801" y="16338"/>
                  <a:pt x="102810" y="16049"/>
                </a:cubicBezTo>
                <a:cubicBezTo>
                  <a:pt x="102862" y="14490"/>
                  <a:pt x="102916" y="12895"/>
                  <a:pt x="102945" y="10569"/>
                </a:cubicBezTo>
                <a:cubicBezTo>
                  <a:pt x="104054" y="10561"/>
                  <a:pt x="105266" y="10558"/>
                  <a:pt x="106605" y="10558"/>
                </a:cubicBezTo>
                <a:close/>
                <a:moveTo>
                  <a:pt x="109194" y="10565"/>
                </a:moveTo>
                <a:cubicBezTo>
                  <a:pt x="111215" y="10576"/>
                  <a:pt x="112907" y="10599"/>
                  <a:pt x="114390" y="10628"/>
                </a:cubicBezTo>
                <a:cubicBezTo>
                  <a:pt x="114387" y="12782"/>
                  <a:pt x="114380" y="14303"/>
                  <a:pt x="114372" y="15788"/>
                </a:cubicBezTo>
                <a:cubicBezTo>
                  <a:pt x="114371" y="16167"/>
                  <a:pt x="114369" y="16547"/>
                  <a:pt x="114367" y="16939"/>
                </a:cubicBezTo>
                <a:lnTo>
                  <a:pt x="108910" y="16939"/>
                </a:lnTo>
                <a:cubicBezTo>
                  <a:pt x="108928" y="16595"/>
                  <a:pt x="108948" y="16259"/>
                  <a:pt x="108966" y="15925"/>
                </a:cubicBezTo>
                <a:cubicBezTo>
                  <a:pt x="109054" y="14393"/>
                  <a:pt x="109144" y="12825"/>
                  <a:pt x="109194" y="10565"/>
                </a:cubicBezTo>
                <a:close/>
                <a:moveTo>
                  <a:pt x="114615" y="10632"/>
                </a:moveTo>
                <a:cubicBezTo>
                  <a:pt x="116870" y="10680"/>
                  <a:pt x="118648" y="10745"/>
                  <a:pt x="120394" y="10808"/>
                </a:cubicBezTo>
                <a:lnTo>
                  <a:pt x="120885" y="10826"/>
                </a:lnTo>
                <a:cubicBezTo>
                  <a:pt x="120852" y="12809"/>
                  <a:pt x="120804" y="14247"/>
                  <a:pt x="120755" y="15657"/>
                </a:cubicBezTo>
                <a:lnTo>
                  <a:pt x="120755" y="15659"/>
                </a:lnTo>
                <a:cubicBezTo>
                  <a:pt x="120741" y="16079"/>
                  <a:pt x="120726" y="16502"/>
                  <a:pt x="120712" y="16942"/>
                </a:cubicBezTo>
                <a:lnTo>
                  <a:pt x="120593" y="16942"/>
                </a:lnTo>
                <a:cubicBezTo>
                  <a:pt x="118790" y="16942"/>
                  <a:pt x="116954" y="16940"/>
                  <a:pt x="114592" y="16940"/>
                </a:cubicBezTo>
                <a:cubicBezTo>
                  <a:pt x="114594" y="16547"/>
                  <a:pt x="114595" y="16167"/>
                  <a:pt x="114597" y="15790"/>
                </a:cubicBezTo>
                <a:cubicBezTo>
                  <a:pt x="114604" y="14305"/>
                  <a:pt x="114612" y="12785"/>
                  <a:pt x="114615" y="10632"/>
                </a:cubicBezTo>
                <a:close/>
                <a:moveTo>
                  <a:pt x="121108" y="10833"/>
                </a:moveTo>
                <a:cubicBezTo>
                  <a:pt x="122929" y="10899"/>
                  <a:pt x="124847" y="10962"/>
                  <a:pt x="127355" y="11006"/>
                </a:cubicBezTo>
                <a:cubicBezTo>
                  <a:pt x="127372" y="12834"/>
                  <a:pt x="127393" y="14199"/>
                  <a:pt x="127415" y="15535"/>
                </a:cubicBezTo>
                <a:lnTo>
                  <a:pt x="127415" y="15536"/>
                </a:lnTo>
                <a:cubicBezTo>
                  <a:pt x="127422" y="15997"/>
                  <a:pt x="127431" y="16460"/>
                  <a:pt x="127438" y="16946"/>
                </a:cubicBezTo>
                <a:cubicBezTo>
                  <a:pt x="124817" y="16946"/>
                  <a:pt x="122841" y="16944"/>
                  <a:pt x="120937" y="16942"/>
                </a:cubicBezTo>
                <a:cubicBezTo>
                  <a:pt x="120951" y="16505"/>
                  <a:pt x="120966" y="16085"/>
                  <a:pt x="120980" y="15666"/>
                </a:cubicBezTo>
                <a:cubicBezTo>
                  <a:pt x="121028" y="14256"/>
                  <a:pt x="121077" y="12816"/>
                  <a:pt x="121108" y="10833"/>
                </a:cubicBezTo>
                <a:close/>
                <a:moveTo>
                  <a:pt x="127582" y="11009"/>
                </a:moveTo>
                <a:cubicBezTo>
                  <a:pt x="129196" y="11036"/>
                  <a:pt x="131054" y="11052"/>
                  <a:pt x="133283" y="11056"/>
                </a:cubicBezTo>
                <a:cubicBezTo>
                  <a:pt x="133307" y="12796"/>
                  <a:pt x="133339" y="14114"/>
                  <a:pt x="133373" y="15409"/>
                </a:cubicBezTo>
                <a:cubicBezTo>
                  <a:pt x="133386" y="15910"/>
                  <a:pt x="133398" y="16415"/>
                  <a:pt x="133411" y="16946"/>
                </a:cubicBezTo>
                <a:lnTo>
                  <a:pt x="127663" y="16946"/>
                </a:lnTo>
                <a:cubicBezTo>
                  <a:pt x="127656" y="16460"/>
                  <a:pt x="127647" y="15995"/>
                  <a:pt x="127639" y="15533"/>
                </a:cubicBezTo>
                <a:cubicBezTo>
                  <a:pt x="127618" y="14197"/>
                  <a:pt x="127595" y="12836"/>
                  <a:pt x="127582" y="11009"/>
                </a:cubicBezTo>
                <a:close/>
                <a:moveTo>
                  <a:pt x="138871" y="11025"/>
                </a:moveTo>
                <a:cubicBezTo>
                  <a:pt x="138966" y="12723"/>
                  <a:pt x="139101" y="14019"/>
                  <a:pt x="139234" y="15290"/>
                </a:cubicBezTo>
                <a:cubicBezTo>
                  <a:pt x="139290" y="15815"/>
                  <a:pt x="139346" y="16344"/>
                  <a:pt x="139398" y="16903"/>
                </a:cubicBezTo>
                <a:cubicBezTo>
                  <a:pt x="137936" y="16930"/>
                  <a:pt x="136288" y="16946"/>
                  <a:pt x="134376" y="16946"/>
                </a:cubicBezTo>
                <a:lnTo>
                  <a:pt x="133636" y="16946"/>
                </a:lnTo>
                <a:cubicBezTo>
                  <a:pt x="133623" y="16412"/>
                  <a:pt x="133610" y="15907"/>
                  <a:pt x="133598" y="15403"/>
                </a:cubicBezTo>
                <a:cubicBezTo>
                  <a:pt x="133564" y="14111"/>
                  <a:pt x="133530" y="12794"/>
                  <a:pt x="133508" y="11056"/>
                </a:cubicBezTo>
                <a:lnTo>
                  <a:pt x="134186" y="11056"/>
                </a:lnTo>
                <a:cubicBezTo>
                  <a:pt x="135951" y="11056"/>
                  <a:pt x="137494" y="11045"/>
                  <a:pt x="138871" y="11025"/>
                </a:cubicBezTo>
                <a:close/>
                <a:moveTo>
                  <a:pt x="176854" y="10455"/>
                </a:moveTo>
                <a:cubicBezTo>
                  <a:pt x="178532" y="10466"/>
                  <a:pt x="180333" y="10477"/>
                  <a:pt x="182629" y="10484"/>
                </a:cubicBezTo>
                <a:cubicBezTo>
                  <a:pt x="182629" y="12854"/>
                  <a:pt x="182629" y="14468"/>
                  <a:pt x="182631" y="16043"/>
                </a:cubicBezTo>
                <a:lnTo>
                  <a:pt x="182631" y="16045"/>
                </a:lnTo>
                <a:lnTo>
                  <a:pt x="182631" y="16948"/>
                </a:lnTo>
                <a:cubicBezTo>
                  <a:pt x="180253" y="16872"/>
                  <a:pt x="178404" y="16762"/>
                  <a:pt x="176662" y="16647"/>
                </a:cubicBezTo>
                <a:cubicBezTo>
                  <a:pt x="176669" y="16491"/>
                  <a:pt x="176675" y="16333"/>
                  <a:pt x="176682" y="16176"/>
                </a:cubicBezTo>
                <a:cubicBezTo>
                  <a:pt x="176748" y="14564"/>
                  <a:pt x="176818" y="12913"/>
                  <a:pt x="176854" y="10455"/>
                </a:cubicBezTo>
                <a:close/>
                <a:moveTo>
                  <a:pt x="17260" y="10777"/>
                </a:moveTo>
                <a:cubicBezTo>
                  <a:pt x="17224" y="13055"/>
                  <a:pt x="17158" y="14628"/>
                  <a:pt x="17093" y="16167"/>
                </a:cubicBezTo>
                <a:cubicBezTo>
                  <a:pt x="17082" y="16432"/>
                  <a:pt x="17070" y="16696"/>
                  <a:pt x="17059" y="16966"/>
                </a:cubicBezTo>
                <a:cubicBezTo>
                  <a:pt x="14709" y="16881"/>
                  <a:pt x="12877" y="16755"/>
                  <a:pt x="11147" y="16628"/>
                </a:cubicBezTo>
                <a:cubicBezTo>
                  <a:pt x="11146" y="16518"/>
                  <a:pt x="11146" y="16408"/>
                  <a:pt x="11146" y="16299"/>
                </a:cubicBezTo>
                <a:cubicBezTo>
                  <a:pt x="11140" y="14760"/>
                  <a:pt x="11133" y="13185"/>
                  <a:pt x="11129" y="10905"/>
                </a:cubicBezTo>
                <a:cubicBezTo>
                  <a:pt x="12906" y="10856"/>
                  <a:pt x="14799" y="10810"/>
                  <a:pt x="17260" y="10777"/>
                </a:cubicBezTo>
                <a:close/>
                <a:moveTo>
                  <a:pt x="35743" y="10908"/>
                </a:moveTo>
                <a:cubicBezTo>
                  <a:pt x="36398" y="10928"/>
                  <a:pt x="37027" y="10950"/>
                  <a:pt x="37653" y="10971"/>
                </a:cubicBezTo>
                <a:cubicBezTo>
                  <a:pt x="38735" y="11007"/>
                  <a:pt x="39830" y="11043"/>
                  <a:pt x="41042" y="11076"/>
                </a:cubicBezTo>
                <a:cubicBezTo>
                  <a:pt x="41009" y="12931"/>
                  <a:pt x="40961" y="14308"/>
                  <a:pt x="40912" y="15657"/>
                </a:cubicBezTo>
                <a:cubicBezTo>
                  <a:pt x="40900" y="16058"/>
                  <a:pt x="40885" y="16462"/>
                  <a:pt x="40871" y="16879"/>
                </a:cubicBezTo>
                <a:cubicBezTo>
                  <a:pt x="39799" y="16899"/>
                  <a:pt x="38816" y="16919"/>
                  <a:pt x="37843" y="16939"/>
                </a:cubicBezTo>
                <a:cubicBezTo>
                  <a:pt x="37034" y="16955"/>
                  <a:pt x="36218" y="16973"/>
                  <a:pt x="35351" y="16989"/>
                </a:cubicBezTo>
                <a:cubicBezTo>
                  <a:pt x="35382" y="16583"/>
                  <a:pt x="35412" y="16189"/>
                  <a:pt x="35445" y="15797"/>
                </a:cubicBezTo>
                <a:cubicBezTo>
                  <a:pt x="35556" y="14375"/>
                  <a:pt x="35671" y="12920"/>
                  <a:pt x="35743" y="10908"/>
                </a:cubicBezTo>
                <a:close/>
                <a:moveTo>
                  <a:pt x="195122" y="10513"/>
                </a:moveTo>
                <a:cubicBezTo>
                  <a:pt x="197207" y="10529"/>
                  <a:pt x="198894" y="10552"/>
                  <a:pt x="200415" y="10578"/>
                </a:cubicBezTo>
                <a:cubicBezTo>
                  <a:pt x="200382" y="12690"/>
                  <a:pt x="200330" y="14190"/>
                  <a:pt x="200278" y="15657"/>
                </a:cubicBezTo>
                <a:cubicBezTo>
                  <a:pt x="200264" y="16036"/>
                  <a:pt x="200251" y="16417"/>
                  <a:pt x="200238" y="16811"/>
                </a:cubicBezTo>
                <a:cubicBezTo>
                  <a:pt x="198667" y="16888"/>
                  <a:pt x="196907" y="16957"/>
                  <a:pt x="194715" y="17000"/>
                </a:cubicBezTo>
                <a:cubicBezTo>
                  <a:pt x="194746" y="16588"/>
                  <a:pt x="194778" y="16193"/>
                  <a:pt x="194809" y="15797"/>
                </a:cubicBezTo>
                <a:cubicBezTo>
                  <a:pt x="194929" y="14283"/>
                  <a:pt x="195051" y="12733"/>
                  <a:pt x="195122" y="10513"/>
                </a:cubicBezTo>
                <a:close/>
                <a:moveTo>
                  <a:pt x="182854" y="10486"/>
                </a:moveTo>
                <a:lnTo>
                  <a:pt x="182854" y="10486"/>
                </a:lnTo>
                <a:cubicBezTo>
                  <a:pt x="184321" y="10490"/>
                  <a:pt x="185990" y="10493"/>
                  <a:pt x="187951" y="10493"/>
                </a:cubicBezTo>
                <a:cubicBezTo>
                  <a:pt x="187982" y="12791"/>
                  <a:pt x="188038" y="14373"/>
                  <a:pt x="188095" y="15921"/>
                </a:cubicBezTo>
                <a:cubicBezTo>
                  <a:pt x="188108" y="16290"/>
                  <a:pt x="188122" y="16660"/>
                  <a:pt x="188135" y="17041"/>
                </a:cubicBezTo>
                <a:cubicBezTo>
                  <a:pt x="186090" y="17032"/>
                  <a:pt x="184366" y="17000"/>
                  <a:pt x="182856" y="16955"/>
                </a:cubicBezTo>
                <a:lnTo>
                  <a:pt x="182856" y="16045"/>
                </a:lnTo>
                <a:cubicBezTo>
                  <a:pt x="182856" y="14468"/>
                  <a:pt x="182854" y="12856"/>
                  <a:pt x="182854" y="10486"/>
                </a:cubicBezTo>
                <a:close/>
                <a:moveTo>
                  <a:pt x="189347" y="10493"/>
                </a:moveTo>
                <a:cubicBezTo>
                  <a:pt x="191491" y="10493"/>
                  <a:pt x="193309" y="10500"/>
                  <a:pt x="194897" y="10511"/>
                </a:cubicBezTo>
                <a:cubicBezTo>
                  <a:pt x="194827" y="12724"/>
                  <a:pt x="194704" y="14269"/>
                  <a:pt x="194584" y="15779"/>
                </a:cubicBezTo>
                <a:lnTo>
                  <a:pt x="194584" y="15781"/>
                </a:lnTo>
                <a:cubicBezTo>
                  <a:pt x="194553" y="16182"/>
                  <a:pt x="194521" y="16586"/>
                  <a:pt x="194490" y="17003"/>
                </a:cubicBezTo>
                <a:cubicBezTo>
                  <a:pt x="193047" y="17030"/>
                  <a:pt x="191418" y="17045"/>
                  <a:pt x="189535" y="17045"/>
                </a:cubicBezTo>
                <a:cubicBezTo>
                  <a:pt x="189131" y="17045"/>
                  <a:pt x="188741" y="17045"/>
                  <a:pt x="188359" y="17043"/>
                </a:cubicBezTo>
                <a:cubicBezTo>
                  <a:pt x="188347" y="16658"/>
                  <a:pt x="188332" y="16284"/>
                  <a:pt x="188320" y="15912"/>
                </a:cubicBezTo>
                <a:cubicBezTo>
                  <a:pt x="188264" y="14368"/>
                  <a:pt x="188207" y="12787"/>
                  <a:pt x="188176" y="10493"/>
                </a:cubicBezTo>
                <a:close/>
                <a:moveTo>
                  <a:pt x="28814" y="10765"/>
                </a:moveTo>
                <a:lnTo>
                  <a:pt x="28814" y="10765"/>
                </a:lnTo>
                <a:cubicBezTo>
                  <a:pt x="31574" y="10793"/>
                  <a:pt x="33654" y="10846"/>
                  <a:pt x="35518" y="10903"/>
                </a:cubicBezTo>
                <a:cubicBezTo>
                  <a:pt x="35447" y="12910"/>
                  <a:pt x="35331" y="14359"/>
                  <a:pt x="35220" y="15779"/>
                </a:cubicBezTo>
                <a:lnTo>
                  <a:pt x="35220" y="15781"/>
                </a:lnTo>
                <a:cubicBezTo>
                  <a:pt x="35188" y="16178"/>
                  <a:pt x="35157" y="16579"/>
                  <a:pt x="35127" y="16994"/>
                </a:cubicBezTo>
                <a:cubicBezTo>
                  <a:pt x="33406" y="17025"/>
                  <a:pt x="31475" y="17052"/>
                  <a:pt x="28996" y="17068"/>
                </a:cubicBezTo>
                <a:cubicBezTo>
                  <a:pt x="28981" y="16674"/>
                  <a:pt x="28969" y="16293"/>
                  <a:pt x="28954" y="15914"/>
                </a:cubicBezTo>
                <a:cubicBezTo>
                  <a:pt x="28900" y="14431"/>
                  <a:pt x="28846" y="12913"/>
                  <a:pt x="28814" y="10765"/>
                </a:cubicBezTo>
                <a:close/>
                <a:moveTo>
                  <a:pt x="23264" y="10741"/>
                </a:moveTo>
                <a:cubicBezTo>
                  <a:pt x="23266" y="12972"/>
                  <a:pt x="23266" y="14526"/>
                  <a:pt x="23266" y="16043"/>
                </a:cubicBezTo>
                <a:lnTo>
                  <a:pt x="23266" y="16045"/>
                </a:lnTo>
                <a:lnTo>
                  <a:pt x="23266" y="17081"/>
                </a:lnTo>
                <a:cubicBezTo>
                  <a:pt x="20910" y="17074"/>
                  <a:pt x="18965" y="17034"/>
                  <a:pt x="17284" y="16975"/>
                </a:cubicBezTo>
                <a:cubicBezTo>
                  <a:pt x="17295" y="16705"/>
                  <a:pt x="17307" y="16441"/>
                  <a:pt x="17316" y="16176"/>
                </a:cubicBezTo>
                <a:cubicBezTo>
                  <a:pt x="17381" y="14636"/>
                  <a:pt x="17447" y="13059"/>
                  <a:pt x="17483" y="10775"/>
                </a:cubicBezTo>
                <a:cubicBezTo>
                  <a:pt x="19119" y="10756"/>
                  <a:pt x="21004" y="10743"/>
                  <a:pt x="23264" y="10741"/>
                </a:cubicBezTo>
                <a:close/>
                <a:moveTo>
                  <a:pt x="23866" y="10741"/>
                </a:moveTo>
                <a:cubicBezTo>
                  <a:pt x="25650" y="10741"/>
                  <a:pt x="27205" y="10748"/>
                  <a:pt x="28591" y="10763"/>
                </a:cubicBezTo>
                <a:cubicBezTo>
                  <a:pt x="28622" y="12915"/>
                  <a:pt x="28676" y="14434"/>
                  <a:pt x="28729" y="15921"/>
                </a:cubicBezTo>
                <a:cubicBezTo>
                  <a:pt x="28744" y="16299"/>
                  <a:pt x="28756" y="16678"/>
                  <a:pt x="28771" y="17068"/>
                </a:cubicBezTo>
                <a:cubicBezTo>
                  <a:pt x="27386" y="17077"/>
                  <a:pt x="25833" y="17083"/>
                  <a:pt x="24055" y="17083"/>
                </a:cubicBezTo>
                <a:lnTo>
                  <a:pt x="23492" y="17083"/>
                </a:lnTo>
                <a:lnTo>
                  <a:pt x="23492" y="16045"/>
                </a:lnTo>
                <a:cubicBezTo>
                  <a:pt x="23492" y="14526"/>
                  <a:pt x="23490" y="12972"/>
                  <a:pt x="23490" y="10741"/>
                </a:cubicBezTo>
                <a:close/>
                <a:moveTo>
                  <a:pt x="273733" y="16771"/>
                </a:moveTo>
                <a:cubicBezTo>
                  <a:pt x="273726" y="18237"/>
                  <a:pt x="273720" y="19853"/>
                  <a:pt x="273717" y="22153"/>
                </a:cubicBezTo>
                <a:cubicBezTo>
                  <a:pt x="273310" y="22151"/>
                  <a:pt x="272893" y="22151"/>
                  <a:pt x="272462" y="22151"/>
                </a:cubicBezTo>
                <a:cubicBezTo>
                  <a:pt x="270827" y="22151"/>
                  <a:pt x="269384" y="22163"/>
                  <a:pt x="268087" y="22187"/>
                </a:cubicBezTo>
                <a:cubicBezTo>
                  <a:pt x="268125" y="19871"/>
                  <a:pt x="268201" y="18251"/>
                  <a:pt x="268283" y="16771"/>
                </a:cubicBezTo>
                <a:close/>
                <a:moveTo>
                  <a:pt x="79216" y="16691"/>
                </a:moveTo>
                <a:cubicBezTo>
                  <a:pt x="80936" y="16691"/>
                  <a:pt x="82446" y="16698"/>
                  <a:pt x="83795" y="16710"/>
                </a:cubicBezTo>
                <a:cubicBezTo>
                  <a:pt x="83745" y="18246"/>
                  <a:pt x="83692" y="19855"/>
                  <a:pt x="83667" y="22198"/>
                </a:cubicBezTo>
                <a:cubicBezTo>
                  <a:pt x="82400" y="22192"/>
                  <a:pt x="80992" y="22189"/>
                  <a:pt x="79404" y="22189"/>
                </a:cubicBezTo>
                <a:lnTo>
                  <a:pt x="78763" y="22189"/>
                </a:lnTo>
                <a:cubicBezTo>
                  <a:pt x="78750" y="19832"/>
                  <a:pt x="78714" y="18149"/>
                  <a:pt x="78673" y="16691"/>
                </a:cubicBezTo>
                <a:close/>
                <a:moveTo>
                  <a:pt x="28778" y="17291"/>
                </a:moveTo>
                <a:cubicBezTo>
                  <a:pt x="28823" y="18641"/>
                  <a:pt x="28863" y="20152"/>
                  <a:pt x="28884" y="22212"/>
                </a:cubicBezTo>
                <a:cubicBezTo>
                  <a:pt x="27519" y="22201"/>
                  <a:pt x="25989" y="22194"/>
                  <a:pt x="24244" y="22194"/>
                </a:cubicBezTo>
                <a:lnTo>
                  <a:pt x="23492" y="22194"/>
                </a:lnTo>
                <a:cubicBezTo>
                  <a:pt x="23492" y="20150"/>
                  <a:pt x="23492" y="18652"/>
                  <a:pt x="23492" y="17305"/>
                </a:cubicBezTo>
                <a:lnTo>
                  <a:pt x="24055" y="17305"/>
                </a:lnTo>
                <a:cubicBezTo>
                  <a:pt x="25837" y="17305"/>
                  <a:pt x="27392" y="17300"/>
                  <a:pt x="28778" y="17291"/>
                </a:cubicBezTo>
                <a:close/>
                <a:moveTo>
                  <a:pt x="78448" y="16691"/>
                </a:moveTo>
                <a:cubicBezTo>
                  <a:pt x="78489" y="18149"/>
                  <a:pt x="78525" y="19832"/>
                  <a:pt x="78538" y="22190"/>
                </a:cubicBezTo>
                <a:cubicBezTo>
                  <a:pt x="76037" y="22192"/>
                  <a:pt x="74002" y="22210"/>
                  <a:pt x="72252" y="22235"/>
                </a:cubicBezTo>
                <a:cubicBezTo>
                  <a:pt x="72267" y="19869"/>
                  <a:pt x="72304" y="18190"/>
                  <a:pt x="72347" y="16725"/>
                </a:cubicBezTo>
                <a:cubicBezTo>
                  <a:pt x="74056" y="16707"/>
                  <a:pt x="76037" y="16692"/>
                  <a:pt x="78448" y="16691"/>
                </a:cubicBezTo>
                <a:close/>
                <a:moveTo>
                  <a:pt x="84020" y="16712"/>
                </a:moveTo>
                <a:cubicBezTo>
                  <a:pt x="86305" y="16734"/>
                  <a:pt x="88126" y="16775"/>
                  <a:pt x="89741" y="16820"/>
                </a:cubicBezTo>
                <a:cubicBezTo>
                  <a:pt x="89725" y="18323"/>
                  <a:pt x="89710" y="19929"/>
                  <a:pt x="89701" y="22243"/>
                </a:cubicBezTo>
                <a:cubicBezTo>
                  <a:pt x="88069" y="22223"/>
                  <a:pt x="86217" y="22207"/>
                  <a:pt x="83892" y="22198"/>
                </a:cubicBezTo>
                <a:cubicBezTo>
                  <a:pt x="83917" y="19857"/>
                  <a:pt x="83969" y="18246"/>
                  <a:pt x="84020" y="16712"/>
                </a:cubicBezTo>
                <a:close/>
                <a:moveTo>
                  <a:pt x="273958" y="16771"/>
                </a:moveTo>
                <a:cubicBezTo>
                  <a:pt x="276397" y="16775"/>
                  <a:pt x="278377" y="16782"/>
                  <a:pt x="280083" y="16793"/>
                </a:cubicBezTo>
                <a:cubicBezTo>
                  <a:pt x="280035" y="18266"/>
                  <a:pt x="279991" y="19907"/>
                  <a:pt x="279972" y="22246"/>
                </a:cubicBezTo>
                <a:cubicBezTo>
                  <a:pt x="278285" y="22198"/>
                  <a:pt x="276333" y="22163"/>
                  <a:pt x="273941" y="22154"/>
                </a:cubicBezTo>
                <a:cubicBezTo>
                  <a:pt x="273945" y="19855"/>
                  <a:pt x="273950" y="18239"/>
                  <a:pt x="273958" y="16771"/>
                </a:cubicBezTo>
                <a:close/>
                <a:moveTo>
                  <a:pt x="133418" y="17169"/>
                </a:moveTo>
                <a:cubicBezTo>
                  <a:pt x="133447" y="18539"/>
                  <a:pt x="133474" y="20099"/>
                  <a:pt x="133485" y="22232"/>
                </a:cubicBezTo>
                <a:lnTo>
                  <a:pt x="133486" y="22232"/>
                </a:lnTo>
                <a:cubicBezTo>
                  <a:pt x="131221" y="22234"/>
                  <a:pt x="129342" y="22239"/>
                  <a:pt x="127713" y="22248"/>
                </a:cubicBezTo>
                <a:cubicBezTo>
                  <a:pt x="127704" y="20107"/>
                  <a:pt x="127686" y="18544"/>
                  <a:pt x="127668" y="17169"/>
                </a:cubicBezTo>
                <a:close/>
                <a:moveTo>
                  <a:pt x="17275" y="17199"/>
                </a:moveTo>
                <a:cubicBezTo>
                  <a:pt x="18958" y="17259"/>
                  <a:pt x="20907" y="17296"/>
                  <a:pt x="23266" y="17305"/>
                </a:cubicBezTo>
                <a:cubicBezTo>
                  <a:pt x="23266" y="18652"/>
                  <a:pt x="23266" y="20150"/>
                  <a:pt x="23267" y="22196"/>
                </a:cubicBezTo>
                <a:cubicBezTo>
                  <a:pt x="20840" y="22201"/>
                  <a:pt x="18852" y="22225"/>
                  <a:pt x="17140" y="22262"/>
                </a:cubicBezTo>
                <a:cubicBezTo>
                  <a:pt x="17167" y="20130"/>
                  <a:pt x="17219" y="18595"/>
                  <a:pt x="17275" y="17199"/>
                </a:cubicBezTo>
                <a:close/>
                <a:moveTo>
                  <a:pt x="139420" y="17126"/>
                </a:moveTo>
                <a:cubicBezTo>
                  <a:pt x="139545" y="18512"/>
                  <a:pt x="139655" y="20103"/>
                  <a:pt x="139700" y="22282"/>
                </a:cubicBezTo>
                <a:lnTo>
                  <a:pt x="139700" y="22282"/>
                </a:lnTo>
                <a:cubicBezTo>
                  <a:pt x="138212" y="22250"/>
                  <a:pt x="136526" y="22232"/>
                  <a:pt x="134565" y="22232"/>
                </a:cubicBezTo>
                <a:lnTo>
                  <a:pt x="133711" y="22232"/>
                </a:lnTo>
                <a:cubicBezTo>
                  <a:pt x="133699" y="20099"/>
                  <a:pt x="133673" y="18537"/>
                  <a:pt x="133643" y="17171"/>
                </a:cubicBezTo>
                <a:lnTo>
                  <a:pt x="134376" y="17171"/>
                </a:lnTo>
                <a:cubicBezTo>
                  <a:pt x="136297" y="17171"/>
                  <a:pt x="137954" y="17154"/>
                  <a:pt x="139420" y="17126"/>
                </a:cubicBezTo>
                <a:close/>
                <a:moveTo>
                  <a:pt x="35109" y="17217"/>
                </a:moveTo>
                <a:cubicBezTo>
                  <a:pt x="35008" y="18600"/>
                  <a:pt x="34918" y="20159"/>
                  <a:pt x="34877" y="22304"/>
                </a:cubicBezTo>
                <a:cubicBezTo>
                  <a:pt x="33249" y="22266"/>
                  <a:pt x="31416" y="22234"/>
                  <a:pt x="29109" y="22214"/>
                </a:cubicBezTo>
                <a:cubicBezTo>
                  <a:pt x="29089" y="20153"/>
                  <a:pt x="29048" y="18640"/>
                  <a:pt x="29003" y="17291"/>
                </a:cubicBezTo>
                <a:cubicBezTo>
                  <a:pt x="31471" y="17277"/>
                  <a:pt x="33395" y="17248"/>
                  <a:pt x="35109" y="17217"/>
                </a:cubicBezTo>
                <a:close/>
                <a:moveTo>
                  <a:pt x="120931" y="17167"/>
                </a:moveTo>
                <a:cubicBezTo>
                  <a:pt x="122839" y="17167"/>
                  <a:pt x="124817" y="17169"/>
                  <a:pt x="127442" y="17169"/>
                </a:cubicBezTo>
                <a:cubicBezTo>
                  <a:pt x="127461" y="18544"/>
                  <a:pt x="127479" y="20107"/>
                  <a:pt x="127487" y="22248"/>
                </a:cubicBezTo>
                <a:lnTo>
                  <a:pt x="127488" y="22248"/>
                </a:lnTo>
                <a:cubicBezTo>
                  <a:pt x="124801" y="22264"/>
                  <a:pt x="122794" y="22286"/>
                  <a:pt x="120832" y="22309"/>
                </a:cubicBezTo>
                <a:cubicBezTo>
                  <a:pt x="120849" y="20134"/>
                  <a:pt x="120888" y="18559"/>
                  <a:pt x="120931" y="17167"/>
                </a:cubicBezTo>
                <a:close/>
                <a:moveTo>
                  <a:pt x="89965" y="16827"/>
                </a:moveTo>
                <a:cubicBezTo>
                  <a:pt x="91039" y="16858"/>
                  <a:pt x="92026" y="16892"/>
                  <a:pt x="93002" y="16926"/>
                </a:cubicBezTo>
                <a:cubicBezTo>
                  <a:pt x="94085" y="16962"/>
                  <a:pt x="95179" y="17000"/>
                  <a:pt x="96393" y="17034"/>
                </a:cubicBezTo>
                <a:cubicBezTo>
                  <a:pt x="96328" y="18489"/>
                  <a:pt x="96269" y="20078"/>
                  <a:pt x="96240" y="22329"/>
                </a:cubicBezTo>
                <a:cubicBezTo>
                  <a:pt x="95163" y="22316"/>
                  <a:pt x="94174" y="22302"/>
                  <a:pt x="93196" y="22288"/>
                </a:cubicBezTo>
                <a:cubicBezTo>
                  <a:pt x="92150" y="22273"/>
                  <a:pt x="91091" y="22259"/>
                  <a:pt x="89926" y="22243"/>
                </a:cubicBezTo>
                <a:cubicBezTo>
                  <a:pt x="89935" y="19932"/>
                  <a:pt x="89949" y="18328"/>
                  <a:pt x="89965" y="16827"/>
                </a:cubicBezTo>
                <a:close/>
                <a:moveTo>
                  <a:pt x="217116" y="16460"/>
                </a:moveTo>
                <a:cubicBezTo>
                  <a:pt x="217707" y="16460"/>
                  <a:pt x="218272" y="16460"/>
                  <a:pt x="218817" y="16464"/>
                </a:cubicBezTo>
                <a:cubicBezTo>
                  <a:pt x="218680" y="18014"/>
                  <a:pt x="218558" y="19760"/>
                  <a:pt x="218511" y="22307"/>
                </a:cubicBezTo>
                <a:cubicBezTo>
                  <a:pt x="218121" y="22307"/>
                  <a:pt x="217718" y="22306"/>
                  <a:pt x="217304" y="22306"/>
                </a:cubicBezTo>
                <a:cubicBezTo>
                  <a:pt x="215525" y="22306"/>
                  <a:pt x="213971" y="22316"/>
                  <a:pt x="212587" y="22334"/>
                </a:cubicBezTo>
                <a:cubicBezTo>
                  <a:pt x="212596" y="19788"/>
                  <a:pt x="212623" y="18050"/>
                  <a:pt x="212651" y="16495"/>
                </a:cubicBezTo>
                <a:cubicBezTo>
                  <a:pt x="213971" y="16473"/>
                  <a:pt x="215444" y="16460"/>
                  <a:pt x="217116" y="16460"/>
                </a:cubicBezTo>
                <a:close/>
                <a:moveTo>
                  <a:pt x="114592" y="17163"/>
                </a:moveTo>
                <a:cubicBezTo>
                  <a:pt x="116954" y="17163"/>
                  <a:pt x="118790" y="17165"/>
                  <a:pt x="120593" y="17167"/>
                </a:cubicBezTo>
                <a:lnTo>
                  <a:pt x="120707" y="17167"/>
                </a:lnTo>
                <a:cubicBezTo>
                  <a:pt x="120662" y="18560"/>
                  <a:pt x="120624" y="20135"/>
                  <a:pt x="120606" y="22311"/>
                </a:cubicBezTo>
                <a:lnTo>
                  <a:pt x="120608" y="22311"/>
                </a:lnTo>
                <a:cubicBezTo>
                  <a:pt x="118808" y="22331"/>
                  <a:pt x="116960" y="22352"/>
                  <a:pt x="114577" y="22367"/>
                </a:cubicBezTo>
                <a:cubicBezTo>
                  <a:pt x="114581" y="20161"/>
                  <a:pt x="114586" y="18575"/>
                  <a:pt x="114592" y="17163"/>
                </a:cubicBezTo>
                <a:close/>
                <a:moveTo>
                  <a:pt x="72123" y="16727"/>
                </a:moveTo>
                <a:cubicBezTo>
                  <a:pt x="72080" y="18190"/>
                  <a:pt x="72042" y="19873"/>
                  <a:pt x="72027" y="22237"/>
                </a:cubicBezTo>
                <a:cubicBezTo>
                  <a:pt x="69688" y="22271"/>
                  <a:pt x="67863" y="22320"/>
                  <a:pt x="66112" y="22370"/>
                </a:cubicBezTo>
                <a:cubicBezTo>
                  <a:pt x="66109" y="19993"/>
                  <a:pt x="66100" y="18307"/>
                  <a:pt x="66087" y="16840"/>
                </a:cubicBezTo>
                <a:cubicBezTo>
                  <a:pt x="67860" y="16797"/>
                  <a:pt x="69719" y="16755"/>
                  <a:pt x="72123" y="16727"/>
                </a:cubicBezTo>
                <a:close/>
                <a:moveTo>
                  <a:pt x="96618" y="17041"/>
                </a:moveTo>
                <a:cubicBezTo>
                  <a:pt x="98277" y="17086"/>
                  <a:pt x="100169" y="17124"/>
                  <a:pt x="102549" y="17145"/>
                </a:cubicBezTo>
                <a:cubicBezTo>
                  <a:pt x="102504" y="18573"/>
                  <a:pt x="102461" y="20157"/>
                  <a:pt x="102441" y="22379"/>
                </a:cubicBezTo>
                <a:lnTo>
                  <a:pt x="102441" y="22379"/>
                </a:lnTo>
                <a:cubicBezTo>
                  <a:pt x="100037" y="22368"/>
                  <a:pt x="98140" y="22352"/>
                  <a:pt x="96465" y="22332"/>
                </a:cubicBezTo>
                <a:cubicBezTo>
                  <a:pt x="96494" y="20081"/>
                  <a:pt x="96555" y="18494"/>
                  <a:pt x="96618" y="17041"/>
                </a:cubicBezTo>
                <a:close/>
                <a:moveTo>
                  <a:pt x="102776" y="17145"/>
                </a:moveTo>
                <a:cubicBezTo>
                  <a:pt x="103980" y="17156"/>
                  <a:pt x="105309" y="17162"/>
                  <a:pt x="106796" y="17162"/>
                </a:cubicBezTo>
                <a:lnTo>
                  <a:pt x="108673" y="17162"/>
                </a:lnTo>
                <a:cubicBezTo>
                  <a:pt x="108598" y="18582"/>
                  <a:pt x="108527" y="20170"/>
                  <a:pt x="108495" y="22386"/>
                </a:cubicBezTo>
                <a:lnTo>
                  <a:pt x="106985" y="22386"/>
                </a:lnTo>
                <a:cubicBezTo>
                  <a:pt x="105376" y="22386"/>
                  <a:pt x="103950" y="22385"/>
                  <a:pt x="102668" y="22379"/>
                </a:cubicBezTo>
                <a:cubicBezTo>
                  <a:pt x="102688" y="20157"/>
                  <a:pt x="102729" y="18575"/>
                  <a:pt x="102776" y="17145"/>
                </a:cubicBezTo>
                <a:close/>
                <a:moveTo>
                  <a:pt x="114367" y="17163"/>
                </a:moveTo>
                <a:cubicBezTo>
                  <a:pt x="114360" y="18575"/>
                  <a:pt x="114355" y="20161"/>
                  <a:pt x="114353" y="22368"/>
                </a:cubicBezTo>
                <a:cubicBezTo>
                  <a:pt x="112762" y="22377"/>
                  <a:pt x="110929" y="22385"/>
                  <a:pt x="108722" y="22386"/>
                </a:cubicBezTo>
                <a:cubicBezTo>
                  <a:pt x="108754" y="20170"/>
                  <a:pt x="108822" y="18582"/>
                  <a:pt x="108898" y="17163"/>
                </a:cubicBezTo>
                <a:close/>
                <a:moveTo>
                  <a:pt x="268059" y="16771"/>
                </a:moveTo>
                <a:lnTo>
                  <a:pt x="268059" y="16771"/>
                </a:lnTo>
                <a:cubicBezTo>
                  <a:pt x="267978" y="18253"/>
                  <a:pt x="267900" y="19875"/>
                  <a:pt x="267863" y="22190"/>
                </a:cubicBezTo>
                <a:cubicBezTo>
                  <a:pt x="265525" y="22235"/>
                  <a:pt x="263672" y="22314"/>
                  <a:pt x="262032" y="22406"/>
                </a:cubicBezTo>
                <a:cubicBezTo>
                  <a:pt x="262053" y="19979"/>
                  <a:pt x="262100" y="18312"/>
                  <a:pt x="262150" y="16780"/>
                </a:cubicBezTo>
                <a:cubicBezTo>
                  <a:pt x="263806" y="16777"/>
                  <a:pt x="265689" y="16773"/>
                  <a:pt x="268059" y="16771"/>
                </a:cubicBezTo>
                <a:close/>
                <a:moveTo>
                  <a:pt x="219041" y="16462"/>
                </a:moveTo>
                <a:cubicBezTo>
                  <a:pt x="221513" y="16469"/>
                  <a:pt x="223507" y="16487"/>
                  <a:pt x="225226" y="16514"/>
                </a:cubicBezTo>
                <a:cubicBezTo>
                  <a:pt x="225237" y="18071"/>
                  <a:pt x="225248" y="19839"/>
                  <a:pt x="225251" y="22421"/>
                </a:cubicBezTo>
                <a:lnTo>
                  <a:pt x="225251" y="22421"/>
                </a:lnTo>
                <a:cubicBezTo>
                  <a:pt x="223456" y="22361"/>
                  <a:pt x="221358" y="22320"/>
                  <a:pt x="218736" y="22307"/>
                </a:cubicBezTo>
                <a:cubicBezTo>
                  <a:pt x="218782" y="19758"/>
                  <a:pt x="218905" y="18016"/>
                  <a:pt x="219041" y="16462"/>
                </a:cubicBezTo>
                <a:close/>
                <a:moveTo>
                  <a:pt x="212427" y="16498"/>
                </a:moveTo>
                <a:lnTo>
                  <a:pt x="212427" y="16498"/>
                </a:lnTo>
                <a:cubicBezTo>
                  <a:pt x="212398" y="18053"/>
                  <a:pt x="212371" y="19792"/>
                  <a:pt x="212362" y="22338"/>
                </a:cubicBezTo>
                <a:cubicBezTo>
                  <a:pt x="210449" y="22365"/>
                  <a:pt x="208861" y="22404"/>
                  <a:pt x="207448" y="22455"/>
                </a:cubicBezTo>
                <a:cubicBezTo>
                  <a:pt x="207443" y="19927"/>
                  <a:pt x="207434" y="18195"/>
                  <a:pt x="207423" y="16647"/>
                </a:cubicBezTo>
                <a:cubicBezTo>
                  <a:pt x="208860" y="16584"/>
                  <a:pt x="210474" y="16532"/>
                  <a:pt x="212427" y="16498"/>
                </a:cubicBezTo>
                <a:close/>
                <a:moveTo>
                  <a:pt x="40864" y="17104"/>
                </a:moveTo>
                <a:lnTo>
                  <a:pt x="40864" y="17104"/>
                </a:lnTo>
                <a:cubicBezTo>
                  <a:pt x="40817" y="18544"/>
                  <a:pt x="40776" y="20173"/>
                  <a:pt x="40758" y="22458"/>
                </a:cubicBezTo>
                <a:cubicBezTo>
                  <a:pt x="39805" y="22435"/>
                  <a:pt x="38917" y="22410"/>
                  <a:pt x="38037" y="22386"/>
                </a:cubicBezTo>
                <a:cubicBezTo>
                  <a:pt x="37092" y="22359"/>
                  <a:pt x="36137" y="22332"/>
                  <a:pt x="35101" y="22309"/>
                </a:cubicBezTo>
                <a:cubicBezTo>
                  <a:pt x="35145" y="20157"/>
                  <a:pt x="35234" y="18598"/>
                  <a:pt x="35335" y="17214"/>
                </a:cubicBezTo>
                <a:cubicBezTo>
                  <a:pt x="36211" y="17198"/>
                  <a:pt x="37032" y="17180"/>
                  <a:pt x="37849" y="17163"/>
                </a:cubicBezTo>
                <a:cubicBezTo>
                  <a:pt x="38819" y="17144"/>
                  <a:pt x="39799" y="17122"/>
                  <a:pt x="40864" y="17104"/>
                </a:cubicBezTo>
                <a:close/>
                <a:moveTo>
                  <a:pt x="11147" y="16852"/>
                </a:moveTo>
                <a:cubicBezTo>
                  <a:pt x="12875" y="16980"/>
                  <a:pt x="14704" y="17106"/>
                  <a:pt x="17050" y="17190"/>
                </a:cubicBezTo>
                <a:cubicBezTo>
                  <a:pt x="16994" y="18589"/>
                  <a:pt x="16942" y="20128"/>
                  <a:pt x="16915" y="22266"/>
                </a:cubicBezTo>
                <a:cubicBezTo>
                  <a:pt x="14646" y="22316"/>
                  <a:pt x="12863" y="22386"/>
                  <a:pt x="11162" y="22460"/>
                </a:cubicBezTo>
                <a:cubicBezTo>
                  <a:pt x="11160" y="20046"/>
                  <a:pt x="11155" y="18393"/>
                  <a:pt x="11147" y="16852"/>
                </a:cubicBezTo>
                <a:close/>
                <a:moveTo>
                  <a:pt x="144914" y="16942"/>
                </a:moveTo>
                <a:lnTo>
                  <a:pt x="144914" y="16942"/>
                </a:lnTo>
                <a:cubicBezTo>
                  <a:pt x="144869" y="18409"/>
                  <a:pt x="144833" y="20099"/>
                  <a:pt x="144821" y="22475"/>
                </a:cubicBezTo>
                <a:cubicBezTo>
                  <a:pt x="143407" y="22397"/>
                  <a:pt x="141831" y="22332"/>
                  <a:pt x="139927" y="22288"/>
                </a:cubicBezTo>
                <a:cubicBezTo>
                  <a:pt x="139882" y="20105"/>
                  <a:pt x="139772" y="18510"/>
                  <a:pt x="139646" y="17122"/>
                </a:cubicBezTo>
                <a:cubicBezTo>
                  <a:pt x="141719" y="17081"/>
                  <a:pt x="143406" y="17016"/>
                  <a:pt x="144914" y="16942"/>
                </a:cubicBezTo>
                <a:close/>
                <a:moveTo>
                  <a:pt x="65862" y="16845"/>
                </a:moveTo>
                <a:cubicBezTo>
                  <a:pt x="65875" y="18312"/>
                  <a:pt x="65884" y="19999"/>
                  <a:pt x="65887" y="22376"/>
                </a:cubicBezTo>
                <a:lnTo>
                  <a:pt x="65611" y="22383"/>
                </a:lnTo>
                <a:cubicBezTo>
                  <a:pt x="63746" y="22437"/>
                  <a:pt x="61846" y="22489"/>
                  <a:pt x="59366" y="22527"/>
                </a:cubicBezTo>
                <a:cubicBezTo>
                  <a:pt x="59406" y="20137"/>
                  <a:pt x="59510" y="18445"/>
                  <a:pt x="59632" y="16971"/>
                </a:cubicBezTo>
                <a:cubicBezTo>
                  <a:pt x="61896" y="16940"/>
                  <a:pt x="63678" y="16897"/>
                  <a:pt x="65427" y="16854"/>
                </a:cubicBezTo>
                <a:lnTo>
                  <a:pt x="65862" y="16845"/>
                </a:lnTo>
                <a:close/>
                <a:moveTo>
                  <a:pt x="47836" y="17029"/>
                </a:moveTo>
                <a:cubicBezTo>
                  <a:pt x="47845" y="18505"/>
                  <a:pt x="47854" y="20184"/>
                  <a:pt x="47858" y="22566"/>
                </a:cubicBezTo>
                <a:cubicBezTo>
                  <a:pt x="45015" y="22546"/>
                  <a:pt x="42865" y="22509"/>
                  <a:pt x="40982" y="22464"/>
                </a:cubicBezTo>
                <a:cubicBezTo>
                  <a:pt x="41000" y="20173"/>
                  <a:pt x="41042" y="18542"/>
                  <a:pt x="41088" y="17100"/>
                </a:cubicBezTo>
                <a:cubicBezTo>
                  <a:pt x="42939" y="17068"/>
                  <a:pt x="45058" y="17041"/>
                  <a:pt x="47836" y="17029"/>
                </a:cubicBezTo>
                <a:close/>
                <a:moveTo>
                  <a:pt x="59408" y="16973"/>
                </a:moveTo>
                <a:lnTo>
                  <a:pt x="59408" y="16973"/>
                </a:lnTo>
                <a:cubicBezTo>
                  <a:pt x="59285" y="18447"/>
                  <a:pt x="59181" y="20141"/>
                  <a:pt x="59142" y="22530"/>
                </a:cubicBezTo>
                <a:cubicBezTo>
                  <a:pt x="57480" y="22554"/>
                  <a:pt x="55558" y="22572"/>
                  <a:pt x="53221" y="22575"/>
                </a:cubicBezTo>
                <a:cubicBezTo>
                  <a:pt x="53228" y="20184"/>
                  <a:pt x="53252" y="18494"/>
                  <a:pt x="53277" y="17018"/>
                </a:cubicBezTo>
                <a:cubicBezTo>
                  <a:pt x="55718" y="17012"/>
                  <a:pt x="57700" y="16996"/>
                  <a:pt x="59408" y="16973"/>
                </a:cubicBezTo>
                <a:close/>
                <a:moveTo>
                  <a:pt x="53052" y="17020"/>
                </a:moveTo>
                <a:cubicBezTo>
                  <a:pt x="53027" y="18496"/>
                  <a:pt x="53003" y="20186"/>
                  <a:pt x="52996" y="22577"/>
                </a:cubicBezTo>
                <a:lnTo>
                  <a:pt x="51824" y="22577"/>
                </a:lnTo>
                <a:cubicBezTo>
                  <a:pt x="50450" y="22577"/>
                  <a:pt x="49213" y="22573"/>
                  <a:pt x="48082" y="22566"/>
                </a:cubicBezTo>
                <a:cubicBezTo>
                  <a:pt x="48079" y="20184"/>
                  <a:pt x="48070" y="18503"/>
                  <a:pt x="48059" y="17027"/>
                </a:cubicBezTo>
                <a:cubicBezTo>
                  <a:pt x="49145" y="17021"/>
                  <a:pt x="50330" y="17020"/>
                  <a:pt x="51635" y="17020"/>
                </a:cubicBezTo>
                <a:close/>
                <a:moveTo>
                  <a:pt x="4653" y="16428"/>
                </a:moveTo>
                <a:cubicBezTo>
                  <a:pt x="6825" y="16527"/>
                  <a:pt x="8555" y="16658"/>
                  <a:pt x="10256" y="16786"/>
                </a:cubicBezTo>
                <a:lnTo>
                  <a:pt x="10923" y="16836"/>
                </a:lnTo>
                <a:cubicBezTo>
                  <a:pt x="10930" y="18382"/>
                  <a:pt x="10935" y="20042"/>
                  <a:pt x="10937" y="22469"/>
                </a:cubicBezTo>
                <a:lnTo>
                  <a:pt x="10448" y="22491"/>
                </a:lnTo>
                <a:cubicBezTo>
                  <a:pt x="8663" y="22566"/>
                  <a:pt x="6847" y="22644"/>
                  <a:pt x="4520" y="22701"/>
                </a:cubicBezTo>
                <a:cubicBezTo>
                  <a:pt x="4544" y="19932"/>
                  <a:pt x="4599" y="18159"/>
                  <a:pt x="4653" y="16430"/>
                </a:cubicBezTo>
                <a:lnTo>
                  <a:pt x="4653" y="16428"/>
                </a:lnTo>
                <a:close/>
                <a:moveTo>
                  <a:pt x="225451" y="16516"/>
                </a:moveTo>
                <a:lnTo>
                  <a:pt x="225451" y="16516"/>
                </a:lnTo>
                <a:cubicBezTo>
                  <a:pt x="227553" y="16550"/>
                  <a:pt x="229243" y="16592"/>
                  <a:pt x="230902" y="16635"/>
                </a:cubicBezTo>
                <a:lnTo>
                  <a:pt x="231490" y="16649"/>
                </a:lnTo>
                <a:cubicBezTo>
                  <a:pt x="231443" y="18228"/>
                  <a:pt x="231402" y="20051"/>
                  <a:pt x="231391" y="22714"/>
                </a:cubicBezTo>
                <a:lnTo>
                  <a:pt x="231102" y="22697"/>
                </a:lnTo>
                <a:cubicBezTo>
                  <a:pt x="229396" y="22600"/>
                  <a:pt x="227659" y="22501"/>
                  <a:pt x="225478" y="22428"/>
                </a:cubicBezTo>
                <a:cubicBezTo>
                  <a:pt x="225474" y="19844"/>
                  <a:pt x="225464" y="18075"/>
                  <a:pt x="225451" y="16516"/>
                </a:cubicBezTo>
                <a:close/>
                <a:moveTo>
                  <a:pt x="207198" y="16658"/>
                </a:moveTo>
                <a:cubicBezTo>
                  <a:pt x="207209" y="18204"/>
                  <a:pt x="207218" y="19936"/>
                  <a:pt x="207222" y="22462"/>
                </a:cubicBezTo>
                <a:lnTo>
                  <a:pt x="207223" y="22462"/>
                </a:lnTo>
                <a:cubicBezTo>
                  <a:pt x="205879" y="22510"/>
                  <a:pt x="204687" y="22564"/>
                  <a:pt x="203509" y="22617"/>
                </a:cubicBezTo>
                <a:cubicBezTo>
                  <a:pt x="202495" y="22661"/>
                  <a:pt x="201468" y="22710"/>
                  <a:pt x="200345" y="22751"/>
                </a:cubicBezTo>
                <a:cubicBezTo>
                  <a:pt x="200363" y="20268"/>
                  <a:pt x="200406" y="18546"/>
                  <a:pt x="200456" y="17027"/>
                </a:cubicBezTo>
                <a:cubicBezTo>
                  <a:pt x="201466" y="16975"/>
                  <a:pt x="202405" y="16921"/>
                  <a:pt x="203333" y="16865"/>
                </a:cubicBezTo>
                <a:cubicBezTo>
                  <a:pt x="204555" y="16795"/>
                  <a:pt x="205792" y="16721"/>
                  <a:pt x="207198" y="16658"/>
                </a:cubicBezTo>
                <a:close/>
                <a:moveTo>
                  <a:pt x="261926" y="16782"/>
                </a:moveTo>
                <a:lnTo>
                  <a:pt x="261926" y="16782"/>
                </a:lnTo>
                <a:cubicBezTo>
                  <a:pt x="261875" y="18316"/>
                  <a:pt x="261829" y="19984"/>
                  <a:pt x="261807" y="22419"/>
                </a:cubicBezTo>
                <a:lnTo>
                  <a:pt x="261805" y="22419"/>
                </a:lnTo>
                <a:cubicBezTo>
                  <a:pt x="260692" y="22482"/>
                  <a:pt x="259673" y="22550"/>
                  <a:pt x="258666" y="22620"/>
                </a:cubicBezTo>
                <a:cubicBezTo>
                  <a:pt x="257749" y="22683"/>
                  <a:pt x="256823" y="22746"/>
                  <a:pt x="255824" y="22804"/>
                </a:cubicBezTo>
                <a:cubicBezTo>
                  <a:pt x="255852" y="20170"/>
                  <a:pt x="255921" y="18417"/>
                  <a:pt x="255993" y="16797"/>
                </a:cubicBezTo>
                <a:lnTo>
                  <a:pt x="258484" y="16791"/>
                </a:lnTo>
                <a:cubicBezTo>
                  <a:pt x="259583" y="16788"/>
                  <a:pt x="260692" y="16784"/>
                  <a:pt x="261926" y="16782"/>
                </a:cubicBezTo>
                <a:close/>
                <a:moveTo>
                  <a:pt x="200231" y="17038"/>
                </a:moveTo>
                <a:lnTo>
                  <a:pt x="200231" y="17038"/>
                </a:lnTo>
                <a:cubicBezTo>
                  <a:pt x="200181" y="18555"/>
                  <a:pt x="200136" y="20277"/>
                  <a:pt x="200120" y="22760"/>
                </a:cubicBezTo>
                <a:lnTo>
                  <a:pt x="200122" y="22760"/>
                </a:lnTo>
                <a:cubicBezTo>
                  <a:pt x="198521" y="22820"/>
                  <a:pt x="196714" y="22870"/>
                  <a:pt x="194456" y="22899"/>
                </a:cubicBezTo>
                <a:cubicBezTo>
                  <a:pt x="194492" y="20443"/>
                  <a:pt x="194589" y="18731"/>
                  <a:pt x="194699" y="17225"/>
                </a:cubicBezTo>
                <a:cubicBezTo>
                  <a:pt x="196896" y="17181"/>
                  <a:pt x="198658" y="17115"/>
                  <a:pt x="200231" y="17038"/>
                </a:cubicBezTo>
                <a:close/>
                <a:moveTo>
                  <a:pt x="151825" y="16561"/>
                </a:moveTo>
                <a:cubicBezTo>
                  <a:pt x="151847" y="18199"/>
                  <a:pt x="151863" y="20092"/>
                  <a:pt x="151868" y="22915"/>
                </a:cubicBezTo>
                <a:cubicBezTo>
                  <a:pt x="150610" y="22847"/>
                  <a:pt x="149479" y="22769"/>
                  <a:pt x="148363" y="22696"/>
                </a:cubicBezTo>
                <a:cubicBezTo>
                  <a:pt x="147300" y="22624"/>
                  <a:pt x="146227" y="22552"/>
                  <a:pt x="145044" y="22485"/>
                </a:cubicBezTo>
                <a:cubicBezTo>
                  <a:pt x="145056" y="20098"/>
                  <a:pt x="145094" y="18402"/>
                  <a:pt x="145137" y="16931"/>
                </a:cubicBezTo>
                <a:cubicBezTo>
                  <a:pt x="146210" y="16878"/>
                  <a:pt x="147196" y="16820"/>
                  <a:pt x="148172" y="16762"/>
                </a:cubicBezTo>
                <a:cubicBezTo>
                  <a:pt x="149332" y="16692"/>
                  <a:pt x="150506" y="16624"/>
                  <a:pt x="151825" y="16561"/>
                </a:cubicBezTo>
                <a:close/>
                <a:moveTo>
                  <a:pt x="194474" y="17228"/>
                </a:moveTo>
                <a:lnTo>
                  <a:pt x="194474" y="17228"/>
                </a:lnTo>
                <a:cubicBezTo>
                  <a:pt x="194363" y="18735"/>
                  <a:pt x="194267" y="20448"/>
                  <a:pt x="194230" y="22902"/>
                </a:cubicBezTo>
                <a:lnTo>
                  <a:pt x="194232" y="22902"/>
                </a:lnTo>
                <a:cubicBezTo>
                  <a:pt x="192901" y="22919"/>
                  <a:pt x="191414" y="22929"/>
                  <a:pt x="189724" y="22929"/>
                </a:cubicBezTo>
                <a:lnTo>
                  <a:pt x="188480" y="22929"/>
                </a:lnTo>
                <a:cubicBezTo>
                  <a:pt x="188462" y="20479"/>
                  <a:pt x="188417" y="18774"/>
                  <a:pt x="188368" y="17268"/>
                </a:cubicBezTo>
                <a:cubicBezTo>
                  <a:pt x="188746" y="17268"/>
                  <a:pt x="189136" y="17270"/>
                  <a:pt x="189537" y="17270"/>
                </a:cubicBezTo>
                <a:cubicBezTo>
                  <a:pt x="191411" y="17270"/>
                  <a:pt x="193034" y="17253"/>
                  <a:pt x="194474" y="17228"/>
                </a:cubicBezTo>
                <a:close/>
                <a:moveTo>
                  <a:pt x="182856" y="17178"/>
                </a:moveTo>
                <a:lnTo>
                  <a:pt x="182856" y="17178"/>
                </a:lnTo>
                <a:cubicBezTo>
                  <a:pt x="184370" y="17223"/>
                  <a:pt x="186096" y="17255"/>
                  <a:pt x="188142" y="17266"/>
                </a:cubicBezTo>
                <a:cubicBezTo>
                  <a:pt x="188192" y="18774"/>
                  <a:pt x="188237" y="20479"/>
                  <a:pt x="188255" y="22929"/>
                </a:cubicBezTo>
                <a:cubicBezTo>
                  <a:pt x="186157" y="22933"/>
                  <a:pt x="184397" y="22940"/>
                  <a:pt x="182858" y="22953"/>
                </a:cubicBezTo>
                <a:cubicBezTo>
                  <a:pt x="182858" y="20441"/>
                  <a:pt x="182858" y="18719"/>
                  <a:pt x="182856" y="17178"/>
                </a:cubicBezTo>
                <a:close/>
                <a:moveTo>
                  <a:pt x="231715" y="16656"/>
                </a:moveTo>
                <a:cubicBezTo>
                  <a:pt x="233495" y="16701"/>
                  <a:pt x="235376" y="16743"/>
                  <a:pt x="237815" y="16773"/>
                </a:cubicBezTo>
                <a:cubicBezTo>
                  <a:pt x="237860" y="18375"/>
                  <a:pt x="237898" y="20256"/>
                  <a:pt x="237907" y="23003"/>
                </a:cubicBezTo>
                <a:cubicBezTo>
                  <a:pt x="235383" y="22933"/>
                  <a:pt x="233457" y="22830"/>
                  <a:pt x="231616" y="22726"/>
                </a:cubicBezTo>
                <a:cubicBezTo>
                  <a:pt x="231627" y="20060"/>
                  <a:pt x="231668" y="18235"/>
                  <a:pt x="231715" y="16656"/>
                </a:cubicBezTo>
                <a:close/>
                <a:moveTo>
                  <a:pt x="176653" y="16872"/>
                </a:moveTo>
                <a:cubicBezTo>
                  <a:pt x="178397" y="16987"/>
                  <a:pt x="180249" y="17097"/>
                  <a:pt x="182631" y="17172"/>
                </a:cubicBezTo>
                <a:cubicBezTo>
                  <a:pt x="182631" y="18713"/>
                  <a:pt x="182633" y="20439"/>
                  <a:pt x="182633" y="22955"/>
                </a:cubicBezTo>
                <a:cubicBezTo>
                  <a:pt x="180182" y="22976"/>
                  <a:pt x="178298" y="23005"/>
                  <a:pt x="176497" y="23035"/>
                </a:cubicBezTo>
                <a:cubicBezTo>
                  <a:pt x="176522" y="20312"/>
                  <a:pt x="176585" y="18517"/>
                  <a:pt x="176653" y="16872"/>
                </a:cubicBezTo>
                <a:close/>
                <a:moveTo>
                  <a:pt x="255768" y="16797"/>
                </a:moveTo>
                <a:lnTo>
                  <a:pt x="255768" y="16797"/>
                </a:lnTo>
                <a:cubicBezTo>
                  <a:pt x="255696" y="18418"/>
                  <a:pt x="255628" y="20175"/>
                  <a:pt x="255599" y="22818"/>
                </a:cubicBezTo>
                <a:cubicBezTo>
                  <a:pt x="253846" y="22919"/>
                  <a:pt x="251855" y="23005"/>
                  <a:pt x="249290" y="23052"/>
                </a:cubicBezTo>
                <a:cubicBezTo>
                  <a:pt x="249295" y="20285"/>
                  <a:pt x="249313" y="18483"/>
                  <a:pt x="249331" y="16807"/>
                </a:cubicBezTo>
                <a:cubicBezTo>
                  <a:pt x="251960" y="16806"/>
                  <a:pt x="253979" y="16802"/>
                  <a:pt x="255768" y="16797"/>
                </a:cubicBezTo>
                <a:close/>
                <a:moveTo>
                  <a:pt x="238040" y="16775"/>
                </a:moveTo>
                <a:lnTo>
                  <a:pt x="238040" y="16775"/>
                </a:lnTo>
                <a:cubicBezTo>
                  <a:pt x="239511" y="16791"/>
                  <a:pt x="241185" y="16804"/>
                  <a:pt x="243157" y="16807"/>
                </a:cubicBezTo>
                <a:cubicBezTo>
                  <a:pt x="243100" y="18501"/>
                  <a:pt x="243046" y="20303"/>
                  <a:pt x="243024" y="23084"/>
                </a:cubicBezTo>
                <a:cubicBezTo>
                  <a:pt x="241147" y="23073"/>
                  <a:pt x="239545" y="23046"/>
                  <a:pt x="238132" y="23008"/>
                </a:cubicBezTo>
                <a:cubicBezTo>
                  <a:pt x="238123" y="20259"/>
                  <a:pt x="238085" y="18379"/>
                  <a:pt x="238040" y="16775"/>
                </a:cubicBezTo>
                <a:close/>
                <a:moveTo>
                  <a:pt x="243382" y="16807"/>
                </a:moveTo>
                <a:cubicBezTo>
                  <a:pt x="243806" y="16809"/>
                  <a:pt x="244243" y="16809"/>
                  <a:pt x="244696" y="16809"/>
                </a:cubicBezTo>
                <a:cubicBezTo>
                  <a:pt x="246345" y="16809"/>
                  <a:pt x="247799" y="16809"/>
                  <a:pt x="249106" y="16807"/>
                </a:cubicBezTo>
                <a:lnTo>
                  <a:pt x="249106" y="16807"/>
                </a:lnTo>
                <a:cubicBezTo>
                  <a:pt x="249088" y="18485"/>
                  <a:pt x="249070" y="20286"/>
                  <a:pt x="249065" y="23055"/>
                </a:cubicBezTo>
                <a:cubicBezTo>
                  <a:pt x="247817" y="23079"/>
                  <a:pt x="246438" y="23089"/>
                  <a:pt x="244885" y="23089"/>
                </a:cubicBezTo>
                <a:cubicBezTo>
                  <a:pt x="244317" y="23089"/>
                  <a:pt x="243772" y="23088"/>
                  <a:pt x="243249" y="23086"/>
                </a:cubicBezTo>
                <a:cubicBezTo>
                  <a:pt x="243270" y="20303"/>
                  <a:pt x="243324" y="18501"/>
                  <a:pt x="243382" y="16807"/>
                </a:cubicBezTo>
                <a:close/>
                <a:moveTo>
                  <a:pt x="157539" y="16387"/>
                </a:moveTo>
                <a:cubicBezTo>
                  <a:pt x="157451" y="18097"/>
                  <a:pt x="157374" y="20081"/>
                  <a:pt x="157359" y="23115"/>
                </a:cubicBezTo>
                <a:cubicBezTo>
                  <a:pt x="155286" y="23073"/>
                  <a:pt x="153595" y="23005"/>
                  <a:pt x="152093" y="22926"/>
                </a:cubicBezTo>
                <a:cubicBezTo>
                  <a:pt x="152088" y="20090"/>
                  <a:pt x="152070" y="18194"/>
                  <a:pt x="152050" y="16552"/>
                </a:cubicBezTo>
                <a:cubicBezTo>
                  <a:pt x="153605" y="16480"/>
                  <a:pt x="155365" y="16421"/>
                  <a:pt x="157539" y="16387"/>
                </a:cubicBezTo>
                <a:close/>
                <a:moveTo>
                  <a:pt x="170511" y="16514"/>
                </a:moveTo>
                <a:lnTo>
                  <a:pt x="170511" y="16514"/>
                </a:lnTo>
                <a:cubicBezTo>
                  <a:pt x="172509" y="16599"/>
                  <a:pt x="174138" y="16707"/>
                  <a:pt x="175738" y="16813"/>
                </a:cubicBezTo>
                <a:lnTo>
                  <a:pt x="176428" y="16858"/>
                </a:lnTo>
                <a:cubicBezTo>
                  <a:pt x="176362" y="18505"/>
                  <a:pt x="176297" y="20304"/>
                  <a:pt x="176272" y="23037"/>
                </a:cubicBezTo>
                <a:lnTo>
                  <a:pt x="176272" y="23039"/>
                </a:lnTo>
                <a:lnTo>
                  <a:pt x="175932" y="23044"/>
                </a:lnTo>
                <a:cubicBezTo>
                  <a:pt x="174283" y="23071"/>
                  <a:pt x="172608" y="23100"/>
                  <a:pt x="170528" y="23122"/>
                </a:cubicBezTo>
                <a:cubicBezTo>
                  <a:pt x="170526" y="20152"/>
                  <a:pt x="170519" y="18289"/>
                  <a:pt x="170511" y="16514"/>
                </a:cubicBezTo>
                <a:close/>
                <a:moveTo>
                  <a:pt x="164019" y="16360"/>
                </a:moveTo>
                <a:cubicBezTo>
                  <a:pt x="166534" y="16380"/>
                  <a:pt x="168552" y="16432"/>
                  <a:pt x="170287" y="16504"/>
                </a:cubicBezTo>
                <a:lnTo>
                  <a:pt x="170287" y="16502"/>
                </a:lnTo>
                <a:cubicBezTo>
                  <a:pt x="170294" y="18282"/>
                  <a:pt x="170301" y="20146"/>
                  <a:pt x="170303" y="23122"/>
                </a:cubicBezTo>
                <a:cubicBezTo>
                  <a:pt x="168532" y="23140"/>
                  <a:pt x="166464" y="23152"/>
                  <a:pt x="163881" y="23156"/>
                </a:cubicBezTo>
                <a:cubicBezTo>
                  <a:pt x="163902" y="20123"/>
                  <a:pt x="163960" y="18251"/>
                  <a:pt x="164017" y="16430"/>
                </a:cubicBezTo>
                <a:cubicBezTo>
                  <a:pt x="164017" y="16406"/>
                  <a:pt x="164019" y="16385"/>
                  <a:pt x="164019" y="16360"/>
                </a:cubicBezTo>
                <a:close/>
                <a:moveTo>
                  <a:pt x="161955" y="16353"/>
                </a:moveTo>
                <a:cubicBezTo>
                  <a:pt x="162597" y="16353"/>
                  <a:pt x="163210" y="16354"/>
                  <a:pt x="163794" y="16358"/>
                </a:cubicBezTo>
                <a:cubicBezTo>
                  <a:pt x="163794" y="16381"/>
                  <a:pt x="163794" y="16403"/>
                  <a:pt x="163792" y="16423"/>
                </a:cubicBezTo>
                <a:cubicBezTo>
                  <a:pt x="163737" y="18248"/>
                  <a:pt x="163677" y="20121"/>
                  <a:pt x="163656" y="23158"/>
                </a:cubicBezTo>
                <a:lnTo>
                  <a:pt x="162146" y="23158"/>
                </a:lnTo>
                <a:cubicBezTo>
                  <a:pt x="160432" y="23158"/>
                  <a:pt x="158927" y="23143"/>
                  <a:pt x="157582" y="23118"/>
                </a:cubicBezTo>
                <a:cubicBezTo>
                  <a:pt x="157597" y="20080"/>
                  <a:pt x="157674" y="18095"/>
                  <a:pt x="157764" y="16381"/>
                </a:cubicBezTo>
                <a:cubicBezTo>
                  <a:pt x="159014" y="16363"/>
                  <a:pt x="160398" y="16353"/>
                  <a:pt x="161955" y="16353"/>
                </a:cubicBezTo>
                <a:close/>
                <a:moveTo>
                  <a:pt x="134565" y="22458"/>
                </a:moveTo>
                <a:cubicBezTo>
                  <a:pt x="136528" y="22458"/>
                  <a:pt x="138217" y="22476"/>
                  <a:pt x="139705" y="22509"/>
                </a:cubicBezTo>
                <a:cubicBezTo>
                  <a:pt x="139716" y="23152"/>
                  <a:pt x="139723" y="23848"/>
                  <a:pt x="139723" y="24603"/>
                </a:cubicBezTo>
                <a:lnTo>
                  <a:pt x="139723" y="24605"/>
                </a:lnTo>
                <a:cubicBezTo>
                  <a:pt x="139723" y="26090"/>
                  <a:pt x="139700" y="27341"/>
                  <a:pt x="139664" y="28433"/>
                </a:cubicBezTo>
                <a:cubicBezTo>
                  <a:pt x="138231" y="28413"/>
                  <a:pt x="136617" y="28400"/>
                  <a:pt x="134754" y="28400"/>
                </a:cubicBezTo>
                <a:cubicBezTo>
                  <a:pt x="134387" y="28400"/>
                  <a:pt x="134031" y="28400"/>
                  <a:pt x="133684" y="28402"/>
                </a:cubicBezTo>
                <a:cubicBezTo>
                  <a:pt x="133704" y="27349"/>
                  <a:pt x="133717" y="26146"/>
                  <a:pt x="133717" y="24733"/>
                </a:cubicBezTo>
                <a:cubicBezTo>
                  <a:pt x="133717" y="23906"/>
                  <a:pt x="133715" y="23152"/>
                  <a:pt x="133711" y="22458"/>
                </a:cubicBezTo>
                <a:close/>
                <a:moveTo>
                  <a:pt x="48084" y="22793"/>
                </a:moveTo>
                <a:cubicBezTo>
                  <a:pt x="49213" y="22800"/>
                  <a:pt x="50452" y="22804"/>
                  <a:pt x="51826" y="22804"/>
                </a:cubicBezTo>
                <a:lnTo>
                  <a:pt x="52996" y="22804"/>
                </a:lnTo>
                <a:cubicBezTo>
                  <a:pt x="52994" y="23400"/>
                  <a:pt x="52993" y="24041"/>
                  <a:pt x="52993" y="24733"/>
                </a:cubicBezTo>
                <a:cubicBezTo>
                  <a:pt x="52991" y="26178"/>
                  <a:pt x="53002" y="27403"/>
                  <a:pt x="53020" y="28474"/>
                </a:cubicBezTo>
                <a:lnTo>
                  <a:pt x="53020" y="28476"/>
                </a:lnTo>
                <a:cubicBezTo>
                  <a:pt x="52692" y="28474"/>
                  <a:pt x="52356" y="28474"/>
                  <a:pt x="52013" y="28474"/>
                </a:cubicBezTo>
                <a:cubicBezTo>
                  <a:pt x="50540" y="28474"/>
                  <a:pt x="49224" y="28476"/>
                  <a:pt x="48029" y="28480"/>
                </a:cubicBezTo>
                <a:cubicBezTo>
                  <a:pt x="48063" y="27437"/>
                  <a:pt x="48084" y="26250"/>
                  <a:pt x="48084" y="24860"/>
                </a:cubicBezTo>
                <a:lnTo>
                  <a:pt x="48084" y="22793"/>
                </a:lnTo>
                <a:close/>
                <a:moveTo>
                  <a:pt x="133486" y="22457"/>
                </a:moveTo>
                <a:cubicBezTo>
                  <a:pt x="133490" y="23151"/>
                  <a:pt x="133492" y="23906"/>
                  <a:pt x="133492" y="24731"/>
                </a:cubicBezTo>
                <a:cubicBezTo>
                  <a:pt x="133492" y="26144"/>
                  <a:pt x="133479" y="27347"/>
                  <a:pt x="133458" y="28402"/>
                </a:cubicBezTo>
                <a:cubicBezTo>
                  <a:pt x="131201" y="28409"/>
                  <a:pt x="129330" y="28438"/>
                  <a:pt x="127706" y="28480"/>
                </a:cubicBezTo>
                <a:cubicBezTo>
                  <a:pt x="127713" y="27437"/>
                  <a:pt x="127717" y="26250"/>
                  <a:pt x="127717" y="24859"/>
                </a:cubicBezTo>
                <a:cubicBezTo>
                  <a:pt x="127717" y="23988"/>
                  <a:pt x="127715" y="23197"/>
                  <a:pt x="127713" y="22473"/>
                </a:cubicBezTo>
                <a:cubicBezTo>
                  <a:pt x="129342" y="22464"/>
                  <a:pt x="131221" y="22457"/>
                  <a:pt x="133486" y="22457"/>
                </a:cubicBezTo>
                <a:close/>
                <a:moveTo>
                  <a:pt x="10939" y="22694"/>
                </a:moveTo>
                <a:cubicBezTo>
                  <a:pt x="10939" y="23564"/>
                  <a:pt x="10939" y="24531"/>
                  <a:pt x="10939" y="25624"/>
                </a:cubicBezTo>
                <a:cubicBezTo>
                  <a:pt x="10939" y="26694"/>
                  <a:pt x="10933" y="27644"/>
                  <a:pt x="10923" y="28498"/>
                </a:cubicBezTo>
                <a:lnTo>
                  <a:pt x="10644" y="28492"/>
                </a:lnTo>
                <a:cubicBezTo>
                  <a:pt x="8812" y="28454"/>
                  <a:pt x="6946" y="28415"/>
                  <a:pt x="4531" y="28388"/>
                </a:cubicBezTo>
                <a:cubicBezTo>
                  <a:pt x="4515" y="27595"/>
                  <a:pt x="4508" y="26723"/>
                  <a:pt x="4508" y="25752"/>
                </a:cubicBezTo>
                <a:cubicBezTo>
                  <a:pt x="4508" y="24702"/>
                  <a:pt x="4511" y="23769"/>
                  <a:pt x="4518" y="22926"/>
                </a:cubicBezTo>
                <a:cubicBezTo>
                  <a:pt x="6850" y="22868"/>
                  <a:pt x="8670" y="22791"/>
                  <a:pt x="10457" y="22715"/>
                </a:cubicBezTo>
                <a:lnTo>
                  <a:pt x="10939" y="22694"/>
                </a:lnTo>
                <a:close/>
                <a:moveTo>
                  <a:pt x="40981" y="22688"/>
                </a:moveTo>
                <a:cubicBezTo>
                  <a:pt x="42865" y="22733"/>
                  <a:pt x="45015" y="22773"/>
                  <a:pt x="47858" y="22791"/>
                </a:cubicBezTo>
                <a:cubicBezTo>
                  <a:pt x="47858" y="23427"/>
                  <a:pt x="47860" y="24114"/>
                  <a:pt x="47860" y="24859"/>
                </a:cubicBezTo>
                <a:lnTo>
                  <a:pt x="47860" y="24860"/>
                </a:lnTo>
                <a:cubicBezTo>
                  <a:pt x="47860" y="26252"/>
                  <a:pt x="47838" y="27439"/>
                  <a:pt x="47804" y="28480"/>
                </a:cubicBezTo>
                <a:cubicBezTo>
                  <a:pt x="44992" y="28489"/>
                  <a:pt x="42865" y="28505"/>
                  <a:pt x="40991" y="28525"/>
                </a:cubicBezTo>
                <a:cubicBezTo>
                  <a:pt x="40981" y="27502"/>
                  <a:pt x="40973" y="26342"/>
                  <a:pt x="40973" y="24988"/>
                </a:cubicBezTo>
                <a:cubicBezTo>
                  <a:pt x="40973" y="24152"/>
                  <a:pt x="40975" y="23390"/>
                  <a:pt x="40981" y="22688"/>
                </a:cubicBezTo>
                <a:close/>
                <a:moveTo>
                  <a:pt x="139930" y="22514"/>
                </a:moveTo>
                <a:lnTo>
                  <a:pt x="139930" y="22514"/>
                </a:lnTo>
                <a:cubicBezTo>
                  <a:pt x="141832" y="22559"/>
                  <a:pt x="143407" y="22624"/>
                  <a:pt x="144819" y="22701"/>
                </a:cubicBezTo>
                <a:cubicBezTo>
                  <a:pt x="144815" y="23255"/>
                  <a:pt x="144813" y="23845"/>
                  <a:pt x="144813" y="24477"/>
                </a:cubicBezTo>
                <a:cubicBezTo>
                  <a:pt x="144813" y="26078"/>
                  <a:pt x="144815" y="27410"/>
                  <a:pt x="144817" y="28560"/>
                </a:cubicBezTo>
                <a:cubicBezTo>
                  <a:pt x="143397" y="28508"/>
                  <a:pt x="141807" y="28465"/>
                  <a:pt x="139889" y="28436"/>
                </a:cubicBezTo>
                <a:cubicBezTo>
                  <a:pt x="139925" y="27343"/>
                  <a:pt x="139948" y="26090"/>
                  <a:pt x="139948" y="24603"/>
                </a:cubicBezTo>
                <a:cubicBezTo>
                  <a:pt x="139948" y="23850"/>
                  <a:pt x="139941" y="23156"/>
                  <a:pt x="139930" y="22514"/>
                </a:cubicBezTo>
                <a:close/>
                <a:moveTo>
                  <a:pt x="59138" y="22757"/>
                </a:moveTo>
                <a:lnTo>
                  <a:pt x="59138" y="22757"/>
                </a:lnTo>
                <a:cubicBezTo>
                  <a:pt x="59131" y="23332"/>
                  <a:pt x="59125" y="23945"/>
                  <a:pt x="59125" y="24605"/>
                </a:cubicBezTo>
                <a:cubicBezTo>
                  <a:pt x="59125" y="26153"/>
                  <a:pt x="59149" y="27448"/>
                  <a:pt x="59188" y="28573"/>
                </a:cubicBezTo>
                <a:cubicBezTo>
                  <a:pt x="57520" y="28523"/>
                  <a:pt x="55591" y="28487"/>
                  <a:pt x="53244" y="28476"/>
                </a:cubicBezTo>
                <a:cubicBezTo>
                  <a:pt x="53226" y="27404"/>
                  <a:pt x="53216" y="26180"/>
                  <a:pt x="53216" y="24733"/>
                </a:cubicBezTo>
                <a:cubicBezTo>
                  <a:pt x="53216" y="24041"/>
                  <a:pt x="53216" y="23400"/>
                  <a:pt x="53219" y="22802"/>
                </a:cubicBezTo>
                <a:cubicBezTo>
                  <a:pt x="55557" y="22796"/>
                  <a:pt x="57477" y="22780"/>
                  <a:pt x="59138" y="22757"/>
                </a:cubicBezTo>
                <a:close/>
                <a:moveTo>
                  <a:pt x="35098" y="22534"/>
                </a:moveTo>
                <a:cubicBezTo>
                  <a:pt x="36132" y="22559"/>
                  <a:pt x="37086" y="22586"/>
                  <a:pt x="38032" y="22611"/>
                </a:cubicBezTo>
                <a:cubicBezTo>
                  <a:pt x="38913" y="22636"/>
                  <a:pt x="39801" y="22661"/>
                  <a:pt x="40756" y="22683"/>
                </a:cubicBezTo>
                <a:cubicBezTo>
                  <a:pt x="40752" y="23386"/>
                  <a:pt x="40749" y="24150"/>
                  <a:pt x="40749" y="24988"/>
                </a:cubicBezTo>
                <a:cubicBezTo>
                  <a:pt x="40749" y="26342"/>
                  <a:pt x="40756" y="27503"/>
                  <a:pt x="40767" y="28525"/>
                </a:cubicBezTo>
                <a:lnTo>
                  <a:pt x="40767" y="28526"/>
                </a:lnTo>
                <a:cubicBezTo>
                  <a:pt x="39880" y="28535"/>
                  <a:pt x="39046" y="28544"/>
                  <a:pt x="38221" y="28555"/>
                </a:cubicBezTo>
                <a:cubicBezTo>
                  <a:pt x="37223" y="28566"/>
                  <a:pt x="36214" y="28577"/>
                  <a:pt x="35114" y="28589"/>
                </a:cubicBezTo>
                <a:cubicBezTo>
                  <a:pt x="35089" y="27582"/>
                  <a:pt x="35074" y="26443"/>
                  <a:pt x="35074" y="25116"/>
                </a:cubicBezTo>
                <a:cubicBezTo>
                  <a:pt x="35074" y="24166"/>
                  <a:pt x="35082" y="23312"/>
                  <a:pt x="35098" y="22534"/>
                </a:cubicBezTo>
                <a:close/>
                <a:moveTo>
                  <a:pt x="16913" y="22491"/>
                </a:moveTo>
                <a:cubicBezTo>
                  <a:pt x="16903" y="23381"/>
                  <a:pt x="16897" y="24371"/>
                  <a:pt x="16897" y="25497"/>
                </a:cubicBezTo>
                <a:cubicBezTo>
                  <a:pt x="16897" y="26662"/>
                  <a:pt x="16904" y="27683"/>
                  <a:pt x="16915" y="28596"/>
                </a:cubicBezTo>
                <a:cubicBezTo>
                  <a:pt x="14644" y="28573"/>
                  <a:pt x="12861" y="28537"/>
                  <a:pt x="11146" y="28501"/>
                </a:cubicBezTo>
                <a:cubicBezTo>
                  <a:pt x="11158" y="27645"/>
                  <a:pt x="11164" y="26696"/>
                  <a:pt x="11164" y="25624"/>
                </a:cubicBezTo>
                <a:cubicBezTo>
                  <a:pt x="11164" y="24528"/>
                  <a:pt x="11164" y="23557"/>
                  <a:pt x="11162" y="22685"/>
                </a:cubicBezTo>
                <a:cubicBezTo>
                  <a:pt x="12861" y="22613"/>
                  <a:pt x="14644" y="22541"/>
                  <a:pt x="16913" y="22491"/>
                </a:cubicBezTo>
                <a:close/>
                <a:moveTo>
                  <a:pt x="29111" y="22439"/>
                </a:moveTo>
                <a:lnTo>
                  <a:pt x="29111" y="22439"/>
                </a:lnTo>
                <a:cubicBezTo>
                  <a:pt x="31414" y="22458"/>
                  <a:pt x="33246" y="22491"/>
                  <a:pt x="34871" y="22528"/>
                </a:cubicBezTo>
                <a:cubicBezTo>
                  <a:pt x="34859" y="23309"/>
                  <a:pt x="34850" y="24165"/>
                  <a:pt x="34850" y="25116"/>
                </a:cubicBezTo>
                <a:cubicBezTo>
                  <a:pt x="34850" y="26441"/>
                  <a:pt x="34864" y="27582"/>
                  <a:pt x="34889" y="28589"/>
                </a:cubicBezTo>
                <a:lnTo>
                  <a:pt x="34889" y="28591"/>
                </a:lnTo>
                <a:cubicBezTo>
                  <a:pt x="33260" y="28607"/>
                  <a:pt x="31419" y="28620"/>
                  <a:pt x="29107" y="28627"/>
                </a:cubicBezTo>
                <a:cubicBezTo>
                  <a:pt x="29118" y="27644"/>
                  <a:pt x="29123" y="26531"/>
                  <a:pt x="29123" y="25243"/>
                </a:cubicBezTo>
                <a:cubicBezTo>
                  <a:pt x="29123" y="24202"/>
                  <a:pt x="29118" y="23276"/>
                  <a:pt x="29111" y="22439"/>
                </a:cubicBezTo>
                <a:close/>
                <a:moveTo>
                  <a:pt x="23267" y="22419"/>
                </a:moveTo>
                <a:lnTo>
                  <a:pt x="23267" y="25369"/>
                </a:lnTo>
                <a:cubicBezTo>
                  <a:pt x="23267" y="26604"/>
                  <a:pt x="23262" y="27678"/>
                  <a:pt x="23253" y="28632"/>
                </a:cubicBezTo>
                <a:cubicBezTo>
                  <a:pt x="20828" y="28629"/>
                  <a:pt x="18846" y="28616"/>
                  <a:pt x="17140" y="28598"/>
                </a:cubicBezTo>
                <a:cubicBezTo>
                  <a:pt x="17129" y="27687"/>
                  <a:pt x="17122" y="26664"/>
                  <a:pt x="17122" y="25497"/>
                </a:cubicBezTo>
                <a:cubicBezTo>
                  <a:pt x="17122" y="24370"/>
                  <a:pt x="17127" y="23377"/>
                  <a:pt x="17138" y="22485"/>
                </a:cubicBezTo>
                <a:cubicBezTo>
                  <a:pt x="18850" y="22449"/>
                  <a:pt x="20838" y="22424"/>
                  <a:pt x="23267" y="22419"/>
                </a:cubicBezTo>
                <a:close/>
                <a:moveTo>
                  <a:pt x="24242" y="22421"/>
                </a:moveTo>
                <a:cubicBezTo>
                  <a:pt x="25989" y="22421"/>
                  <a:pt x="27519" y="22426"/>
                  <a:pt x="28884" y="22437"/>
                </a:cubicBezTo>
                <a:cubicBezTo>
                  <a:pt x="28893" y="23275"/>
                  <a:pt x="28897" y="24202"/>
                  <a:pt x="28897" y="25243"/>
                </a:cubicBezTo>
                <a:cubicBezTo>
                  <a:pt x="28897" y="26531"/>
                  <a:pt x="28891" y="27644"/>
                  <a:pt x="28882" y="28629"/>
                </a:cubicBezTo>
                <a:cubicBezTo>
                  <a:pt x="27566" y="28632"/>
                  <a:pt x="26097" y="28636"/>
                  <a:pt x="24432" y="28636"/>
                </a:cubicBezTo>
                <a:lnTo>
                  <a:pt x="23478" y="28636"/>
                </a:lnTo>
                <a:cubicBezTo>
                  <a:pt x="23488" y="27681"/>
                  <a:pt x="23494" y="26606"/>
                  <a:pt x="23494" y="25371"/>
                </a:cubicBezTo>
                <a:cubicBezTo>
                  <a:pt x="23492" y="24269"/>
                  <a:pt x="23492" y="23294"/>
                  <a:pt x="23492" y="22421"/>
                </a:cubicBezTo>
                <a:close/>
                <a:moveTo>
                  <a:pt x="194228" y="23127"/>
                </a:moveTo>
                <a:lnTo>
                  <a:pt x="194228" y="23127"/>
                </a:lnTo>
                <a:cubicBezTo>
                  <a:pt x="194219" y="23742"/>
                  <a:pt x="194215" y="24402"/>
                  <a:pt x="194215" y="25114"/>
                </a:cubicBezTo>
                <a:cubicBezTo>
                  <a:pt x="194215" y="26471"/>
                  <a:pt x="194230" y="27635"/>
                  <a:pt x="194255" y="28658"/>
                </a:cubicBezTo>
                <a:cubicBezTo>
                  <a:pt x="192966" y="28643"/>
                  <a:pt x="191533" y="28636"/>
                  <a:pt x="189913" y="28636"/>
                </a:cubicBezTo>
                <a:cubicBezTo>
                  <a:pt x="189415" y="28636"/>
                  <a:pt x="188935" y="28636"/>
                  <a:pt x="188473" y="28638"/>
                </a:cubicBezTo>
                <a:cubicBezTo>
                  <a:pt x="188482" y="27651"/>
                  <a:pt x="188487" y="26534"/>
                  <a:pt x="188487" y="25242"/>
                </a:cubicBezTo>
                <a:cubicBezTo>
                  <a:pt x="188487" y="24488"/>
                  <a:pt x="188485" y="23796"/>
                  <a:pt x="188480" y="23154"/>
                </a:cubicBezTo>
                <a:lnTo>
                  <a:pt x="189724" y="23154"/>
                </a:lnTo>
                <a:cubicBezTo>
                  <a:pt x="191412" y="23154"/>
                  <a:pt x="192897" y="23143"/>
                  <a:pt x="194228" y="23127"/>
                </a:cubicBezTo>
                <a:close/>
                <a:moveTo>
                  <a:pt x="188257" y="23154"/>
                </a:moveTo>
                <a:cubicBezTo>
                  <a:pt x="188261" y="23796"/>
                  <a:pt x="188262" y="24488"/>
                  <a:pt x="188262" y="25242"/>
                </a:cubicBezTo>
                <a:cubicBezTo>
                  <a:pt x="188262" y="26534"/>
                  <a:pt x="188257" y="27651"/>
                  <a:pt x="188248" y="28638"/>
                </a:cubicBezTo>
                <a:cubicBezTo>
                  <a:pt x="186144" y="28643"/>
                  <a:pt x="184382" y="28659"/>
                  <a:pt x="182843" y="28681"/>
                </a:cubicBezTo>
                <a:cubicBezTo>
                  <a:pt x="182852" y="27715"/>
                  <a:pt x="182858" y="26624"/>
                  <a:pt x="182858" y="25369"/>
                </a:cubicBezTo>
                <a:lnTo>
                  <a:pt x="182858" y="23177"/>
                </a:lnTo>
                <a:cubicBezTo>
                  <a:pt x="184397" y="23165"/>
                  <a:pt x="186159" y="23156"/>
                  <a:pt x="188257" y="23154"/>
                </a:cubicBezTo>
                <a:close/>
                <a:moveTo>
                  <a:pt x="273941" y="22379"/>
                </a:moveTo>
                <a:cubicBezTo>
                  <a:pt x="276333" y="22388"/>
                  <a:pt x="278285" y="22422"/>
                  <a:pt x="279970" y="22471"/>
                </a:cubicBezTo>
                <a:cubicBezTo>
                  <a:pt x="279964" y="23231"/>
                  <a:pt x="279961" y="24064"/>
                  <a:pt x="279961" y="24988"/>
                </a:cubicBezTo>
                <a:cubicBezTo>
                  <a:pt x="279961" y="26434"/>
                  <a:pt x="279977" y="27660"/>
                  <a:pt x="280004" y="28731"/>
                </a:cubicBezTo>
                <a:cubicBezTo>
                  <a:pt x="278321" y="28740"/>
                  <a:pt x="276370" y="28747"/>
                  <a:pt x="273988" y="28749"/>
                </a:cubicBezTo>
                <a:cubicBezTo>
                  <a:pt x="273958" y="27703"/>
                  <a:pt x="273940" y="26513"/>
                  <a:pt x="273940" y="25114"/>
                </a:cubicBezTo>
                <a:cubicBezTo>
                  <a:pt x="273940" y="24103"/>
                  <a:pt x="273940" y="23197"/>
                  <a:pt x="273941" y="22379"/>
                </a:cubicBezTo>
                <a:close/>
                <a:moveTo>
                  <a:pt x="272462" y="22376"/>
                </a:moveTo>
                <a:cubicBezTo>
                  <a:pt x="272893" y="22376"/>
                  <a:pt x="273310" y="22376"/>
                  <a:pt x="273717" y="22377"/>
                </a:cubicBezTo>
                <a:cubicBezTo>
                  <a:pt x="273717" y="23195"/>
                  <a:pt x="273715" y="24102"/>
                  <a:pt x="273715" y="25114"/>
                </a:cubicBezTo>
                <a:cubicBezTo>
                  <a:pt x="273715" y="26511"/>
                  <a:pt x="273733" y="27703"/>
                  <a:pt x="273762" y="28747"/>
                </a:cubicBezTo>
                <a:lnTo>
                  <a:pt x="272650" y="28747"/>
                </a:lnTo>
                <a:cubicBezTo>
                  <a:pt x="270944" y="28747"/>
                  <a:pt x="269445" y="28751"/>
                  <a:pt x="268103" y="28755"/>
                </a:cubicBezTo>
                <a:cubicBezTo>
                  <a:pt x="268080" y="27739"/>
                  <a:pt x="268066" y="26586"/>
                  <a:pt x="268066" y="25242"/>
                </a:cubicBezTo>
                <a:cubicBezTo>
                  <a:pt x="268066" y="24190"/>
                  <a:pt x="268071" y="23255"/>
                  <a:pt x="268084" y="22412"/>
                </a:cubicBezTo>
                <a:cubicBezTo>
                  <a:pt x="269382" y="22390"/>
                  <a:pt x="270826" y="22376"/>
                  <a:pt x="272462" y="22376"/>
                </a:cubicBezTo>
                <a:close/>
                <a:moveTo>
                  <a:pt x="127487" y="22473"/>
                </a:moveTo>
                <a:cubicBezTo>
                  <a:pt x="127490" y="23199"/>
                  <a:pt x="127492" y="23988"/>
                  <a:pt x="127492" y="24859"/>
                </a:cubicBezTo>
                <a:lnTo>
                  <a:pt x="127490" y="24859"/>
                </a:lnTo>
                <a:cubicBezTo>
                  <a:pt x="127490" y="26252"/>
                  <a:pt x="127488" y="27442"/>
                  <a:pt x="127481" y="28485"/>
                </a:cubicBezTo>
                <a:cubicBezTo>
                  <a:pt x="124863" y="28553"/>
                  <a:pt x="122891" y="28656"/>
                  <a:pt x="120957" y="28755"/>
                </a:cubicBezTo>
                <a:lnTo>
                  <a:pt x="120865" y="28758"/>
                </a:lnTo>
                <a:cubicBezTo>
                  <a:pt x="120836" y="27680"/>
                  <a:pt x="120820" y="26444"/>
                  <a:pt x="120820" y="24984"/>
                </a:cubicBezTo>
                <a:cubicBezTo>
                  <a:pt x="120820" y="24087"/>
                  <a:pt x="120823" y="23275"/>
                  <a:pt x="120829" y="22532"/>
                </a:cubicBezTo>
                <a:cubicBezTo>
                  <a:pt x="122792" y="22510"/>
                  <a:pt x="124799" y="22487"/>
                  <a:pt x="127487" y="22473"/>
                </a:cubicBezTo>
                <a:close/>
                <a:moveTo>
                  <a:pt x="200118" y="22985"/>
                </a:moveTo>
                <a:lnTo>
                  <a:pt x="200118" y="22985"/>
                </a:lnTo>
                <a:cubicBezTo>
                  <a:pt x="200114" y="23604"/>
                  <a:pt x="200113" y="24267"/>
                  <a:pt x="200113" y="24986"/>
                </a:cubicBezTo>
                <a:cubicBezTo>
                  <a:pt x="200113" y="26455"/>
                  <a:pt x="200122" y="27697"/>
                  <a:pt x="200134" y="28780"/>
                </a:cubicBezTo>
                <a:cubicBezTo>
                  <a:pt x="198539" y="28728"/>
                  <a:pt x="196732" y="28685"/>
                  <a:pt x="194480" y="28659"/>
                </a:cubicBezTo>
                <a:cubicBezTo>
                  <a:pt x="194454" y="27636"/>
                  <a:pt x="194440" y="26473"/>
                  <a:pt x="194440" y="25114"/>
                </a:cubicBezTo>
                <a:cubicBezTo>
                  <a:pt x="194440" y="24400"/>
                  <a:pt x="194444" y="23738"/>
                  <a:pt x="194453" y="23124"/>
                </a:cubicBezTo>
                <a:cubicBezTo>
                  <a:pt x="196711" y="23095"/>
                  <a:pt x="198518" y="23043"/>
                  <a:pt x="200118" y="22985"/>
                </a:cubicBezTo>
                <a:close/>
                <a:moveTo>
                  <a:pt x="267861" y="22415"/>
                </a:moveTo>
                <a:lnTo>
                  <a:pt x="267861" y="22415"/>
                </a:lnTo>
                <a:cubicBezTo>
                  <a:pt x="267848" y="23258"/>
                  <a:pt x="267841" y="24192"/>
                  <a:pt x="267841" y="25242"/>
                </a:cubicBezTo>
                <a:cubicBezTo>
                  <a:pt x="267841" y="26586"/>
                  <a:pt x="267855" y="27741"/>
                  <a:pt x="267881" y="28756"/>
                </a:cubicBezTo>
                <a:cubicBezTo>
                  <a:pt x="265529" y="28764"/>
                  <a:pt x="263666" y="28778"/>
                  <a:pt x="262016" y="28794"/>
                </a:cubicBezTo>
                <a:cubicBezTo>
                  <a:pt x="262017" y="27800"/>
                  <a:pt x="262019" y="26674"/>
                  <a:pt x="262019" y="25369"/>
                </a:cubicBezTo>
                <a:cubicBezTo>
                  <a:pt x="262019" y="24355"/>
                  <a:pt x="262023" y="23451"/>
                  <a:pt x="262030" y="22631"/>
                </a:cubicBezTo>
                <a:cubicBezTo>
                  <a:pt x="263668" y="22539"/>
                  <a:pt x="265523" y="22460"/>
                  <a:pt x="267861" y="22415"/>
                </a:cubicBezTo>
                <a:close/>
                <a:moveTo>
                  <a:pt x="182633" y="23179"/>
                </a:moveTo>
                <a:cubicBezTo>
                  <a:pt x="182633" y="23850"/>
                  <a:pt x="182633" y="24576"/>
                  <a:pt x="182633" y="25369"/>
                </a:cubicBezTo>
                <a:cubicBezTo>
                  <a:pt x="182633" y="26626"/>
                  <a:pt x="182628" y="27717"/>
                  <a:pt x="182619" y="28685"/>
                </a:cubicBezTo>
                <a:cubicBezTo>
                  <a:pt x="180188" y="28721"/>
                  <a:pt x="178314" y="28774"/>
                  <a:pt x="176507" y="28825"/>
                </a:cubicBezTo>
                <a:cubicBezTo>
                  <a:pt x="176495" y="27856"/>
                  <a:pt x="176486" y="26761"/>
                  <a:pt x="176486" y="25497"/>
                </a:cubicBezTo>
                <a:cubicBezTo>
                  <a:pt x="176486" y="24684"/>
                  <a:pt x="176489" y="23942"/>
                  <a:pt x="176495" y="23258"/>
                </a:cubicBezTo>
                <a:cubicBezTo>
                  <a:pt x="178298" y="23228"/>
                  <a:pt x="180182" y="23199"/>
                  <a:pt x="182633" y="23179"/>
                </a:cubicBezTo>
                <a:close/>
                <a:moveTo>
                  <a:pt x="145044" y="22712"/>
                </a:moveTo>
                <a:cubicBezTo>
                  <a:pt x="146223" y="22777"/>
                  <a:pt x="147291" y="22848"/>
                  <a:pt x="148348" y="22920"/>
                </a:cubicBezTo>
                <a:cubicBezTo>
                  <a:pt x="149468" y="22996"/>
                  <a:pt x="150603" y="23071"/>
                  <a:pt x="151868" y="23140"/>
                </a:cubicBezTo>
                <a:cubicBezTo>
                  <a:pt x="151868" y="23524"/>
                  <a:pt x="151868" y="23927"/>
                  <a:pt x="151868" y="24348"/>
                </a:cubicBezTo>
                <a:cubicBezTo>
                  <a:pt x="151868" y="26153"/>
                  <a:pt x="151834" y="27615"/>
                  <a:pt x="151779" y="28861"/>
                </a:cubicBezTo>
                <a:cubicBezTo>
                  <a:pt x="150630" y="28816"/>
                  <a:pt x="149583" y="28767"/>
                  <a:pt x="148550" y="28721"/>
                </a:cubicBezTo>
                <a:cubicBezTo>
                  <a:pt x="147431" y="28668"/>
                  <a:pt x="146302" y="28616"/>
                  <a:pt x="145042" y="28569"/>
                </a:cubicBezTo>
                <a:cubicBezTo>
                  <a:pt x="145040" y="27417"/>
                  <a:pt x="145040" y="26081"/>
                  <a:pt x="145040" y="24476"/>
                </a:cubicBezTo>
                <a:cubicBezTo>
                  <a:pt x="145040" y="23846"/>
                  <a:pt x="145042" y="23262"/>
                  <a:pt x="145044" y="22712"/>
                </a:cubicBezTo>
                <a:close/>
                <a:moveTo>
                  <a:pt x="261805" y="22644"/>
                </a:moveTo>
                <a:lnTo>
                  <a:pt x="261805" y="22644"/>
                </a:lnTo>
                <a:cubicBezTo>
                  <a:pt x="261798" y="23460"/>
                  <a:pt x="261794" y="24361"/>
                  <a:pt x="261794" y="25369"/>
                </a:cubicBezTo>
                <a:cubicBezTo>
                  <a:pt x="261794" y="26674"/>
                  <a:pt x="261794" y="27800"/>
                  <a:pt x="261791" y="28796"/>
                </a:cubicBezTo>
                <a:cubicBezTo>
                  <a:pt x="260757" y="28807"/>
                  <a:pt x="259804" y="28818"/>
                  <a:pt x="258860" y="28828"/>
                </a:cubicBezTo>
                <a:cubicBezTo>
                  <a:pt x="257875" y="28839"/>
                  <a:pt x="256879" y="28850"/>
                  <a:pt x="255793" y="28863"/>
                </a:cubicBezTo>
                <a:cubicBezTo>
                  <a:pt x="255804" y="27883"/>
                  <a:pt x="255809" y="26775"/>
                  <a:pt x="255809" y="25497"/>
                </a:cubicBezTo>
                <a:cubicBezTo>
                  <a:pt x="255809" y="24592"/>
                  <a:pt x="255815" y="23776"/>
                  <a:pt x="255822" y="23028"/>
                </a:cubicBezTo>
                <a:cubicBezTo>
                  <a:pt x="256827" y="22969"/>
                  <a:pt x="257758" y="22906"/>
                  <a:pt x="258680" y="22843"/>
                </a:cubicBezTo>
                <a:cubicBezTo>
                  <a:pt x="259684" y="22777"/>
                  <a:pt x="260696" y="22706"/>
                  <a:pt x="261805" y="22644"/>
                </a:cubicBezTo>
                <a:close/>
                <a:moveTo>
                  <a:pt x="65887" y="22600"/>
                </a:moveTo>
                <a:cubicBezTo>
                  <a:pt x="65887" y="23183"/>
                  <a:pt x="65889" y="23805"/>
                  <a:pt x="65889" y="24476"/>
                </a:cubicBezTo>
                <a:cubicBezTo>
                  <a:pt x="65889" y="26241"/>
                  <a:pt x="65877" y="27678"/>
                  <a:pt x="65855" y="28904"/>
                </a:cubicBezTo>
                <a:lnTo>
                  <a:pt x="65810" y="28900"/>
                </a:lnTo>
                <a:cubicBezTo>
                  <a:pt x="63908" y="28783"/>
                  <a:pt x="61968" y="28663"/>
                  <a:pt x="59413" y="28580"/>
                </a:cubicBezTo>
                <a:cubicBezTo>
                  <a:pt x="59375" y="27455"/>
                  <a:pt x="59350" y="26157"/>
                  <a:pt x="59350" y="24603"/>
                </a:cubicBezTo>
                <a:cubicBezTo>
                  <a:pt x="59350" y="23942"/>
                  <a:pt x="59356" y="23327"/>
                  <a:pt x="59363" y="22751"/>
                </a:cubicBezTo>
                <a:cubicBezTo>
                  <a:pt x="61848" y="22714"/>
                  <a:pt x="63750" y="22660"/>
                  <a:pt x="65618" y="22608"/>
                </a:cubicBezTo>
                <a:lnTo>
                  <a:pt x="65887" y="22600"/>
                </a:lnTo>
                <a:close/>
                <a:moveTo>
                  <a:pt x="255597" y="23043"/>
                </a:moveTo>
                <a:lnTo>
                  <a:pt x="255597" y="23043"/>
                </a:lnTo>
                <a:cubicBezTo>
                  <a:pt x="255590" y="23787"/>
                  <a:pt x="255586" y="24600"/>
                  <a:pt x="255586" y="25497"/>
                </a:cubicBezTo>
                <a:cubicBezTo>
                  <a:pt x="255586" y="26779"/>
                  <a:pt x="255579" y="27884"/>
                  <a:pt x="255568" y="28864"/>
                </a:cubicBezTo>
                <a:cubicBezTo>
                  <a:pt x="253828" y="28881"/>
                  <a:pt x="251846" y="28895"/>
                  <a:pt x="249306" y="28904"/>
                </a:cubicBezTo>
                <a:cubicBezTo>
                  <a:pt x="249293" y="27946"/>
                  <a:pt x="249286" y="26867"/>
                  <a:pt x="249286" y="25624"/>
                </a:cubicBezTo>
                <a:cubicBezTo>
                  <a:pt x="249286" y="24769"/>
                  <a:pt x="249286" y="23990"/>
                  <a:pt x="249288" y="23276"/>
                </a:cubicBezTo>
                <a:cubicBezTo>
                  <a:pt x="251852" y="23230"/>
                  <a:pt x="253842" y="23143"/>
                  <a:pt x="255597" y="23043"/>
                </a:cubicBezTo>
                <a:close/>
                <a:moveTo>
                  <a:pt x="249063" y="23280"/>
                </a:moveTo>
                <a:cubicBezTo>
                  <a:pt x="249061" y="23994"/>
                  <a:pt x="249061" y="24770"/>
                  <a:pt x="249061" y="25624"/>
                </a:cubicBezTo>
                <a:cubicBezTo>
                  <a:pt x="249061" y="26865"/>
                  <a:pt x="249069" y="27944"/>
                  <a:pt x="249081" y="28904"/>
                </a:cubicBezTo>
                <a:lnTo>
                  <a:pt x="249079" y="28904"/>
                </a:lnTo>
                <a:cubicBezTo>
                  <a:pt x="247878" y="28907"/>
                  <a:pt x="246553" y="28909"/>
                  <a:pt x="245072" y="28909"/>
                </a:cubicBezTo>
                <a:cubicBezTo>
                  <a:pt x="244444" y="28909"/>
                  <a:pt x="243846" y="28911"/>
                  <a:pt x="243274" y="28911"/>
                </a:cubicBezTo>
                <a:cubicBezTo>
                  <a:pt x="243251" y="27983"/>
                  <a:pt x="243238" y="26942"/>
                  <a:pt x="243238" y="25752"/>
                </a:cubicBezTo>
                <a:cubicBezTo>
                  <a:pt x="243238" y="24860"/>
                  <a:pt x="243240" y="24051"/>
                  <a:pt x="243245" y="23311"/>
                </a:cubicBezTo>
                <a:cubicBezTo>
                  <a:pt x="243770" y="23312"/>
                  <a:pt x="244317" y="23314"/>
                  <a:pt x="244883" y="23314"/>
                </a:cubicBezTo>
                <a:cubicBezTo>
                  <a:pt x="246436" y="23314"/>
                  <a:pt x="247817" y="23302"/>
                  <a:pt x="249063" y="23280"/>
                </a:cubicBezTo>
                <a:close/>
                <a:moveTo>
                  <a:pt x="238132" y="23235"/>
                </a:moveTo>
                <a:cubicBezTo>
                  <a:pt x="239545" y="23271"/>
                  <a:pt x="241147" y="23298"/>
                  <a:pt x="243022" y="23309"/>
                </a:cubicBezTo>
                <a:cubicBezTo>
                  <a:pt x="243017" y="24051"/>
                  <a:pt x="243013" y="24860"/>
                  <a:pt x="243013" y="25752"/>
                </a:cubicBezTo>
                <a:cubicBezTo>
                  <a:pt x="243013" y="26942"/>
                  <a:pt x="243026" y="27983"/>
                  <a:pt x="243049" y="28911"/>
                </a:cubicBezTo>
                <a:lnTo>
                  <a:pt x="243047" y="28911"/>
                </a:lnTo>
                <a:cubicBezTo>
                  <a:pt x="241115" y="28916"/>
                  <a:pt x="239477" y="28925"/>
                  <a:pt x="238035" y="28940"/>
                </a:cubicBezTo>
                <a:cubicBezTo>
                  <a:pt x="238094" y="27649"/>
                  <a:pt x="238132" y="26126"/>
                  <a:pt x="238132" y="24220"/>
                </a:cubicBezTo>
                <a:lnTo>
                  <a:pt x="238132" y="23235"/>
                </a:lnTo>
                <a:close/>
                <a:moveTo>
                  <a:pt x="176272" y="23262"/>
                </a:moveTo>
                <a:cubicBezTo>
                  <a:pt x="176267" y="23945"/>
                  <a:pt x="176263" y="24686"/>
                  <a:pt x="176263" y="25497"/>
                </a:cubicBezTo>
                <a:cubicBezTo>
                  <a:pt x="176261" y="26763"/>
                  <a:pt x="176270" y="27859"/>
                  <a:pt x="176283" y="28832"/>
                </a:cubicBezTo>
                <a:lnTo>
                  <a:pt x="176121" y="28837"/>
                </a:lnTo>
                <a:cubicBezTo>
                  <a:pt x="174416" y="28886"/>
                  <a:pt x="172683" y="28936"/>
                  <a:pt x="170504" y="28976"/>
                </a:cubicBezTo>
                <a:cubicBezTo>
                  <a:pt x="170520" y="28000"/>
                  <a:pt x="170529" y="26897"/>
                  <a:pt x="170529" y="25624"/>
                </a:cubicBezTo>
                <a:lnTo>
                  <a:pt x="170529" y="23345"/>
                </a:lnTo>
                <a:cubicBezTo>
                  <a:pt x="172611" y="23323"/>
                  <a:pt x="174287" y="23294"/>
                  <a:pt x="175938" y="23267"/>
                </a:cubicBezTo>
                <a:lnTo>
                  <a:pt x="176272" y="23262"/>
                </a:lnTo>
                <a:close/>
                <a:moveTo>
                  <a:pt x="152093" y="23151"/>
                </a:moveTo>
                <a:cubicBezTo>
                  <a:pt x="153596" y="23230"/>
                  <a:pt x="155286" y="23298"/>
                  <a:pt x="157358" y="23339"/>
                </a:cubicBezTo>
                <a:cubicBezTo>
                  <a:pt x="157356" y="23623"/>
                  <a:pt x="157356" y="23916"/>
                  <a:pt x="157356" y="24220"/>
                </a:cubicBezTo>
                <a:cubicBezTo>
                  <a:pt x="157356" y="26158"/>
                  <a:pt x="157349" y="27699"/>
                  <a:pt x="157338" y="29005"/>
                </a:cubicBezTo>
                <a:cubicBezTo>
                  <a:pt x="155232" y="28974"/>
                  <a:pt x="153524" y="28925"/>
                  <a:pt x="152003" y="28868"/>
                </a:cubicBezTo>
                <a:cubicBezTo>
                  <a:pt x="152059" y="27620"/>
                  <a:pt x="152093" y="26157"/>
                  <a:pt x="152093" y="24348"/>
                </a:cubicBezTo>
                <a:lnTo>
                  <a:pt x="152093" y="23151"/>
                </a:lnTo>
                <a:close/>
                <a:moveTo>
                  <a:pt x="120604" y="22536"/>
                </a:moveTo>
                <a:lnTo>
                  <a:pt x="120604" y="22536"/>
                </a:lnTo>
                <a:cubicBezTo>
                  <a:pt x="120599" y="23278"/>
                  <a:pt x="120595" y="24089"/>
                  <a:pt x="120595" y="24984"/>
                </a:cubicBezTo>
                <a:cubicBezTo>
                  <a:pt x="120595" y="26451"/>
                  <a:pt x="120613" y="27689"/>
                  <a:pt x="120640" y="28771"/>
                </a:cubicBezTo>
                <a:lnTo>
                  <a:pt x="120640" y="28771"/>
                </a:lnTo>
                <a:cubicBezTo>
                  <a:pt x="118855" y="28863"/>
                  <a:pt x="117010" y="28956"/>
                  <a:pt x="114630" y="29021"/>
                </a:cubicBezTo>
                <a:cubicBezTo>
                  <a:pt x="114595" y="27911"/>
                  <a:pt x="114576" y="26635"/>
                  <a:pt x="114576" y="25114"/>
                </a:cubicBezTo>
                <a:cubicBezTo>
                  <a:pt x="114576" y="24188"/>
                  <a:pt x="114576" y="23354"/>
                  <a:pt x="114576" y="22591"/>
                </a:cubicBezTo>
                <a:cubicBezTo>
                  <a:pt x="116958" y="22577"/>
                  <a:pt x="118804" y="22555"/>
                  <a:pt x="120604" y="22536"/>
                </a:cubicBezTo>
                <a:close/>
                <a:moveTo>
                  <a:pt x="170305" y="23347"/>
                </a:moveTo>
                <a:cubicBezTo>
                  <a:pt x="170305" y="24042"/>
                  <a:pt x="170305" y="24797"/>
                  <a:pt x="170305" y="25624"/>
                </a:cubicBezTo>
                <a:cubicBezTo>
                  <a:pt x="170305" y="26899"/>
                  <a:pt x="170296" y="28001"/>
                  <a:pt x="170279" y="28979"/>
                </a:cubicBezTo>
                <a:cubicBezTo>
                  <a:pt x="168519" y="29008"/>
                  <a:pt x="166464" y="29030"/>
                  <a:pt x="163907" y="29037"/>
                </a:cubicBezTo>
                <a:cubicBezTo>
                  <a:pt x="163886" y="28077"/>
                  <a:pt x="163873" y="26996"/>
                  <a:pt x="163873" y="25752"/>
                </a:cubicBezTo>
                <a:cubicBezTo>
                  <a:pt x="163873" y="24887"/>
                  <a:pt x="163875" y="24102"/>
                  <a:pt x="163881" y="23381"/>
                </a:cubicBezTo>
                <a:cubicBezTo>
                  <a:pt x="166464" y="23377"/>
                  <a:pt x="168532" y="23364"/>
                  <a:pt x="170305" y="23347"/>
                </a:cubicBezTo>
                <a:close/>
                <a:moveTo>
                  <a:pt x="157582" y="23345"/>
                </a:moveTo>
                <a:cubicBezTo>
                  <a:pt x="158929" y="23370"/>
                  <a:pt x="160432" y="23384"/>
                  <a:pt x="162146" y="23384"/>
                </a:cubicBezTo>
                <a:lnTo>
                  <a:pt x="163654" y="23384"/>
                </a:lnTo>
                <a:cubicBezTo>
                  <a:pt x="163650" y="24105"/>
                  <a:pt x="163647" y="24891"/>
                  <a:pt x="163647" y="25756"/>
                </a:cubicBezTo>
                <a:cubicBezTo>
                  <a:pt x="163647" y="26996"/>
                  <a:pt x="163661" y="28077"/>
                  <a:pt x="163683" y="29037"/>
                </a:cubicBezTo>
                <a:cubicBezTo>
                  <a:pt x="163248" y="29037"/>
                  <a:pt x="162798" y="29039"/>
                  <a:pt x="162334" y="29039"/>
                </a:cubicBezTo>
                <a:cubicBezTo>
                  <a:pt x="160531" y="29039"/>
                  <a:pt x="158961" y="29026"/>
                  <a:pt x="157564" y="29008"/>
                </a:cubicBezTo>
                <a:cubicBezTo>
                  <a:pt x="157575" y="27703"/>
                  <a:pt x="157581" y="26160"/>
                  <a:pt x="157581" y="24220"/>
                </a:cubicBezTo>
                <a:cubicBezTo>
                  <a:pt x="157581" y="23918"/>
                  <a:pt x="157581" y="23627"/>
                  <a:pt x="157582" y="23345"/>
                </a:cubicBezTo>
                <a:close/>
                <a:moveTo>
                  <a:pt x="207222" y="22687"/>
                </a:moveTo>
                <a:cubicBezTo>
                  <a:pt x="207223" y="23354"/>
                  <a:pt x="207223" y="24073"/>
                  <a:pt x="207223" y="24859"/>
                </a:cubicBezTo>
                <a:cubicBezTo>
                  <a:pt x="207223" y="26507"/>
                  <a:pt x="207195" y="27866"/>
                  <a:pt x="207148" y="29039"/>
                </a:cubicBezTo>
                <a:cubicBezTo>
                  <a:pt x="205915" y="28999"/>
                  <a:pt x="204805" y="28954"/>
                  <a:pt x="203708" y="28911"/>
                </a:cubicBezTo>
                <a:cubicBezTo>
                  <a:pt x="202637" y="28868"/>
                  <a:pt x="201556" y="28825"/>
                  <a:pt x="200359" y="28787"/>
                </a:cubicBezTo>
                <a:cubicBezTo>
                  <a:pt x="200345" y="27701"/>
                  <a:pt x="200337" y="26459"/>
                  <a:pt x="200337" y="24986"/>
                </a:cubicBezTo>
                <a:cubicBezTo>
                  <a:pt x="200337" y="24263"/>
                  <a:pt x="200339" y="23596"/>
                  <a:pt x="200343" y="22976"/>
                </a:cubicBezTo>
                <a:cubicBezTo>
                  <a:pt x="201470" y="22933"/>
                  <a:pt x="202500" y="22886"/>
                  <a:pt x="203518" y="22841"/>
                </a:cubicBezTo>
                <a:cubicBezTo>
                  <a:pt x="204694" y="22787"/>
                  <a:pt x="205882" y="22733"/>
                  <a:pt x="207222" y="22687"/>
                </a:cubicBezTo>
                <a:close/>
                <a:moveTo>
                  <a:pt x="231614" y="22951"/>
                </a:moveTo>
                <a:cubicBezTo>
                  <a:pt x="233457" y="23055"/>
                  <a:pt x="235383" y="23160"/>
                  <a:pt x="237907" y="23228"/>
                </a:cubicBezTo>
                <a:cubicBezTo>
                  <a:pt x="237909" y="23548"/>
                  <a:pt x="237909" y="23877"/>
                  <a:pt x="237909" y="24220"/>
                </a:cubicBezTo>
                <a:cubicBezTo>
                  <a:pt x="237909" y="26128"/>
                  <a:pt x="237871" y="27651"/>
                  <a:pt x="237810" y="28942"/>
                </a:cubicBezTo>
                <a:cubicBezTo>
                  <a:pt x="235311" y="28969"/>
                  <a:pt x="233400" y="29005"/>
                  <a:pt x="231550" y="29042"/>
                </a:cubicBezTo>
                <a:cubicBezTo>
                  <a:pt x="231587" y="27757"/>
                  <a:pt x="231612" y="26241"/>
                  <a:pt x="231612" y="24348"/>
                </a:cubicBezTo>
                <a:cubicBezTo>
                  <a:pt x="231612" y="23859"/>
                  <a:pt x="231612" y="23393"/>
                  <a:pt x="231614" y="22951"/>
                </a:cubicBezTo>
                <a:close/>
                <a:moveTo>
                  <a:pt x="114351" y="22593"/>
                </a:moveTo>
                <a:cubicBezTo>
                  <a:pt x="114351" y="23355"/>
                  <a:pt x="114351" y="24190"/>
                  <a:pt x="114351" y="25116"/>
                </a:cubicBezTo>
                <a:cubicBezTo>
                  <a:pt x="114351" y="26637"/>
                  <a:pt x="114371" y="27915"/>
                  <a:pt x="114405" y="29026"/>
                </a:cubicBezTo>
                <a:cubicBezTo>
                  <a:pt x="112806" y="29068"/>
                  <a:pt x="110967" y="29098"/>
                  <a:pt x="108749" y="29107"/>
                </a:cubicBezTo>
                <a:cubicBezTo>
                  <a:pt x="108718" y="28007"/>
                  <a:pt x="108700" y="26743"/>
                  <a:pt x="108700" y="25242"/>
                </a:cubicBezTo>
                <a:cubicBezTo>
                  <a:pt x="108700" y="24272"/>
                  <a:pt x="108707" y="23402"/>
                  <a:pt x="108718" y="22613"/>
                </a:cubicBezTo>
                <a:cubicBezTo>
                  <a:pt x="110928" y="22609"/>
                  <a:pt x="112760" y="22604"/>
                  <a:pt x="114351" y="22593"/>
                </a:cubicBezTo>
                <a:close/>
                <a:moveTo>
                  <a:pt x="102664" y="22606"/>
                </a:moveTo>
                <a:cubicBezTo>
                  <a:pt x="103948" y="22609"/>
                  <a:pt x="105374" y="22613"/>
                  <a:pt x="106985" y="22613"/>
                </a:cubicBezTo>
                <a:lnTo>
                  <a:pt x="108493" y="22613"/>
                </a:lnTo>
                <a:cubicBezTo>
                  <a:pt x="108482" y="23404"/>
                  <a:pt x="108477" y="24274"/>
                  <a:pt x="108477" y="25242"/>
                </a:cubicBezTo>
                <a:cubicBezTo>
                  <a:pt x="108475" y="26745"/>
                  <a:pt x="108493" y="28009"/>
                  <a:pt x="108524" y="29109"/>
                </a:cubicBezTo>
                <a:cubicBezTo>
                  <a:pt x="108089" y="29111"/>
                  <a:pt x="107637" y="29111"/>
                  <a:pt x="107174" y="29111"/>
                </a:cubicBezTo>
                <a:cubicBezTo>
                  <a:pt x="105476" y="29111"/>
                  <a:pt x="103986" y="29114"/>
                  <a:pt x="102650" y="29120"/>
                </a:cubicBezTo>
                <a:cubicBezTo>
                  <a:pt x="102654" y="28048"/>
                  <a:pt x="102654" y="26818"/>
                  <a:pt x="102654" y="25369"/>
                </a:cubicBezTo>
                <a:cubicBezTo>
                  <a:pt x="102654" y="24344"/>
                  <a:pt x="102657" y="23431"/>
                  <a:pt x="102664" y="22606"/>
                </a:cubicBezTo>
                <a:close/>
                <a:moveTo>
                  <a:pt x="225478" y="22651"/>
                </a:moveTo>
                <a:cubicBezTo>
                  <a:pt x="227653" y="22726"/>
                  <a:pt x="229387" y="22823"/>
                  <a:pt x="231089" y="22920"/>
                </a:cubicBezTo>
                <a:lnTo>
                  <a:pt x="231391" y="22938"/>
                </a:lnTo>
                <a:cubicBezTo>
                  <a:pt x="231388" y="23384"/>
                  <a:pt x="231388" y="23854"/>
                  <a:pt x="231388" y="24348"/>
                </a:cubicBezTo>
                <a:cubicBezTo>
                  <a:pt x="231388" y="26245"/>
                  <a:pt x="231363" y="27760"/>
                  <a:pt x="231325" y="29048"/>
                </a:cubicBezTo>
                <a:lnTo>
                  <a:pt x="231280" y="29048"/>
                </a:lnTo>
                <a:cubicBezTo>
                  <a:pt x="229518" y="29082"/>
                  <a:pt x="227725" y="29118"/>
                  <a:pt x="225440" y="29145"/>
                </a:cubicBezTo>
                <a:cubicBezTo>
                  <a:pt x="225464" y="27865"/>
                  <a:pt x="225478" y="26356"/>
                  <a:pt x="225478" y="24476"/>
                </a:cubicBezTo>
                <a:lnTo>
                  <a:pt x="225478" y="22651"/>
                </a:lnTo>
                <a:close/>
                <a:moveTo>
                  <a:pt x="212360" y="22563"/>
                </a:moveTo>
                <a:lnTo>
                  <a:pt x="212360" y="22563"/>
                </a:lnTo>
                <a:cubicBezTo>
                  <a:pt x="212358" y="23228"/>
                  <a:pt x="212357" y="23947"/>
                  <a:pt x="212357" y="24731"/>
                </a:cubicBezTo>
                <a:cubicBezTo>
                  <a:pt x="212357" y="26495"/>
                  <a:pt x="212373" y="27929"/>
                  <a:pt x="212396" y="29157"/>
                </a:cubicBezTo>
                <a:cubicBezTo>
                  <a:pt x="210433" y="29132"/>
                  <a:pt x="208816" y="29093"/>
                  <a:pt x="207373" y="29046"/>
                </a:cubicBezTo>
                <a:cubicBezTo>
                  <a:pt x="207419" y="27872"/>
                  <a:pt x="207448" y="26509"/>
                  <a:pt x="207448" y="24859"/>
                </a:cubicBezTo>
                <a:cubicBezTo>
                  <a:pt x="207448" y="24071"/>
                  <a:pt x="207448" y="23347"/>
                  <a:pt x="207448" y="22679"/>
                </a:cubicBezTo>
                <a:cubicBezTo>
                  <a:pt x="208861" y="22631"/>
                  <a:pt x="210447" y="22590"/>
                  <a:pt x="212360" y="22563"/>
                </a:cubicBezTo>
                <a:close/>
                <a:moveTo>
                  <a:pt x="96461" y="22557"/>
                </a:moveTo>
                <a:cubicBezTo>
                  <a:pt x="98137" y="22577"/>
                  <a:pt x="100034" y="22593"/>
                  <a:pt x="102440" y="22604"/>
                </a:cubicBezTo>
                <a:cubicBezTo>
                  <a:pt x="102434" y="23431"/>
                  <a:pt x="102429" y="24344"/>
                  <a:pt x="102429" y="25369"/>
                </a:cubicBezTo>
                <a:cubicBezTo>
                  <a:pt x="102429" y="26820"/>
                  <a:pt x="102427" y="28048"/>
                  <a:pt x="102425" y="29121"/>
                </a:cubicBezTo>
                <a:cubicBezTo>
                  <a:pt x="100009" y="29132"/>
                  <a:pt x="98108" y="29152"/>
                  <a:pt x="96425" y="29175"/>
                </a:cubicBezTo>
                <a:cubicBezTo>
                  <a:pt x="96438" y="28118"/>
                  <a:pt x="96445" y="26914"/>
                  <a:pt x="96445" y="25497"/>
                </a:cubicBezTo>
                <a:cubicBezTo>
                  <a:pt x="96445" y="24400"/>
                  <a:pt x="96451" y="23429"/>
                  <a:pt x="96461" y="22557"/>
                </a:cubicBezTo>
                <a:close/>
                <a:moveTo>
                  <a:pt x="217304" y="22530"/>
                </a:moveTo>
                <a:cubicBezTo>
                  <a:pt x="217718" y="22530"/>
                  <a:pt x="218117" y="22532"/>
                  <a:pt x="218507" y="22532"/>
                </a:cubicBezTo>
                <a:cubicBezTo>
                  <a:pt x="218497" y="23170"/>
                  <a:pt x="218491" y="23859"/>
                  <a:pt x="218491" y="24603"/>
                </a:cubicBezTo>
                <a:cubicBezTo>
                  <a:pt x="218491" y="26443"/>
                  <a:pt x="218523" y="27924"/>
                  <a:pt x="218576" y="29186"/>
                </a:cubicBezTo>
                <a:lnTo>
                  <a:pt x="217493" y="29186"/>
                </a:lnTo>
                <a:cubicBezTo>
                  <a:pt x="215647" y="29186"/>
                  <a:pt x="214045" y="29177"/>
                  <a:pt x="212621" y="29159"/>
                </a:cubicBezTo>
                <a:cubicBezTo>
                  <a:pt x="212597" y="27931"/>
                  <a:pt x="212581" y="26495"/>
                  <a:pt x="212581" y="24731"/>
                </a:cubicBezTo>
                <a:cubicBezTo>
                  <a:pt x="212581" y="23945"/>
                  <a:pt x="212583" y="23226"/>
                  <a:pt x="212585" y="22559"/>
                </a:cubicBezTo>
                <a:cubicBezTo>
                  <a:pt x="213969" y="22541"/>
                  <a:pt x="215525" y="22530"/>
                  <a:pt x="217304" y="22530"/>
                </a:cubicBezTo>
                <a:close/>
                <a:moveTo>
                  <a:pt x="218730" y="22534"/>
                </a:moveTo>
                <a:cubicBezTo>
                  <a:pt x="221357" y="22545"/>
                  <a:pt x="223457" y="22586"/>
                  <a:pt x="225251" y="22645"/>
                </a:cubicBezTo>
                <a:cubicBezTo>
                  <a:pt x="225253" y="23215"/>
                  <a:pt x="225253" y="23823"/>
                  <a:pt x="225253" y="24476"/>
                </a:cubicBezTo>
                <a:cubicBezTo>
                  <a:pt x="225253" y="26358"/>
                  <a:pt x="225239" y="27868"/>
                  <a:pt x="225215" y="29148"/>
                </a:cubicBezTo>
                <a:cubicBezTo>
                  <a:pt x="223443" y="29168"/>
                  <a:pt x="221373" y="29183"/>
                  <a:pt x="218800" y="29186"/>
                </a:cubicBezTo>
                <a:cubicBezTo>
                  <a:pt x="218748" y="27924"/>
                  <a:pt x="218714" y="26443"/>
                  <a:pt x="218714" y="24603"/>
                </a:cubicBezTo>
                <a:cubicBezTo>
                  <a:pt x="218714" y="23857"/>
                  <a:pt x="218721" y="23170"/>
                  <a:pt x="218730" y="22534"/>
                </a:cubicBezTo>
                <a:close/>
                <a:moveTo>
                  <a:pt x="72027" y="22462"/>
                </a:moveTo>
                <a:lnTo>
                  <a:pt x="72027" y="22462"/>
                </a:lnTo>
                <a:cubicBezTo>
                  <a:pt x="72024" y="23048"/>
                  <a:pt x="72022" y="23674"/>
                  <a:pt x="72022" y="24348"/>
                </a:cubicBezTo>
                <a:cubicBezTo>
                  <a:pt x="72022" y="26326"/>
                  <a:pt x="71995" y="27893"/>
                  <a:pt x="71956" y="29215"/>
                </a:cubicBezTo>
                <a:cubicBezTo>
                  <a:pt x="69642" y="29136"/>
                  <a:pt x="67835" y="29028"/>
                  <a:pt x="66080" y="28918"/>
                </a:cubicBezTo>
                <a:cubicBezTo>
                  <a:pt x="66101" y="27687"/>
                  <a:pt x="66114" y="26247"/>
                  <a:pt x="66114" y="24476"/>
                </a:cubicBezTo>
                <a:lnTo>
                  <a:pt x="66114" y="22595"/>
                </a:lnTo>
                <a:cubicBezTo>
                  <a:pt x="67863" y="22545"/>
                  <a:pt x="69687" y="22496"/>
                  <a:pt x="72027" y="22462"/>
                </a:cubicBezTo>
                <a:close/>
                <a:moveTo>
                  <a:pt x="89926" y="22469"/>
                </a:moveTo>
                <a:cubicBezTo>
                  <a:pt x="91089" y="22483"/>
                  <a:pt x="92146" y="22498"/>
                  <a:pt x="93193" y="22514"/>
                </a:cubicBezTo>
                <a:cubicBezTo>
                  <a:pt x="94171" y="22528"/>
                  <a:pt x="95160" y="22543"/>
                  <a:pt x="96237" y="22555"/>
                </a:cubicBezTo>
                <a:cubicBezTo>
                  <a:pt x="96226" y="23427"/>
                  <a:pt x="96220" y="24398"/>
                  <a:pt x="96220" y="25497"/>
                </a:cubicBezTo>
                <a:cubicBezTo>
                  <a:pt x="96220" y="26915"/>
                  <a:pt x="96213" y="28122"/>
                  <a:pt x="96201" y="29177"/>
                </a:cubicBezTo>
                <a:cubicBezTo>
                  <a:pt x="95210" y="29192"/>
                  <a:pt x="94291" y="29206"/>
                  <a:pt x="93382" y="29220"/>
                </a:cubicBezTo>
                <a:cubicBezTo>
                  <a:pt x="92285" y="29237"/>
                  <a:pt x="91175" y="29254"/>
                  <a:pt x="89946" y="29271"/>
                </a:cubicBezTo>
                <a:cubicBezTo>
                  <a:pt x="89930" y="28222"/>
                  <a:pt x="89921" y="27027"/>
                  <a:pt x="89921" y="25624"/>
                </a:cubicBezTo>
                <a:cubicBezTo>
                  <a:pt x="89921" y="24436"/>
                  <a:pt x="89922" y="23397"/>
                  <a:pt x="89926" y="22469"/>
                </a:cubicBezTo>
                <a:close/>
                <a:moveTo>
                  <a:pt x="83888" y="22422"/>
                </a:moveTo>
                <a:cubicBezTo>
                  <a:pt x="86215" y="22431"/>
                  <a:pt x="88067" y="22448"/>
                  <a:pt x="89701" y="22467"/>
                </a:cubicBezTo>
                <a:cubicBezTo>
                  <a:pt x="89698" y="23395"/>
                  <a:pt x="89696" y="24436"/>
                  <a:pt x="89696" y="25624"/>
                </a:cubicBezTo>
                <a:cubicBezTo>
                  <a:pt x="89698" y="27028"/>
                  <a:pt x="89705" y="28223"/>
                  <a:pt x="89721" y="29272"/>
                </a:cubicBezTo>
                <a:lnTo>
                  <a:pt x="89721" y="29272"/>
                </a:lnTo>
                <a:cubicBezTo>
                  <a:pt x="88090" y="29294"/>
                  <a:pt x="86240" y="29310"/>
                  <a:pt x="83921" y="29319"/>
                </a:cubicBezTo>
                <a:cubicBezTo>
                  <a:pt x="83890" y="28291"/>
                  <a:pt x="83874" y="27120"/>
                  <a:pt x="83874" y="25752"/>
                </a:cubicBezTo>
                <a:cubicBezTo>
                  <a:pt x="83874" y="24488"/>
                  <a:pt x="83879" y="23391"/>
                  <a:pt x="83888" y="22422"/>
                </a:cubicBezTo>
                <a:close/>
                <a:moveTo>
                  <a:pt x="78540" y="22413"/>
                </a:moveTo>
                <a:cubicBezTo>
                  <a:pt x="78541" y="22978"/>
                  <a:pt x="78543" y="23577"/>
                  <a:pt x="78543" y="24220"/>
                </a:cubicBezTo>
                <a:cubicBezTo>
                  <a:pt x="78543" y="26320"/>
                  <a:pt x="78498" y="27955"/>
                  <a:pt x="78426" y="29326"/>
                </a:cubicBezTo>
                <a:cubicBezTo>
                  <a:pt x="75938" y="29317"/>
                  <a:pt x="73915" y="29278"/>
                  <a:pt x="72178" y="29222"/>
                </a:cubicBezTo>
                <a:cubicBezTo>
                  <a:pt x="72220" y="27897"/>
                  <a:pt x="72247" y="26329"/>
                  <a:pt x="72247" y="24348"/>
                </a:cubicBezTo>
                <a:cubicBezTo>
                  <a:pt x="72247" y="23672"/>
                  <a:pt x="72249" y="23044"/>
                  <a:pt x="72250" y="22458"/>
                </a:cubicBezTo>
                <a:cubicBezTo>
                  <a:pt x="74000" y="22435"/>
                  <a:pt x="76037" y="22417"/>
                  <a:pt x="78540" y="22413"/>
                </a:cubicBezTo>
                <a:close/>
                <a:moveTo>
                  <a:pt x="79404" y="22413"/>
                </a:moveTo>
                <a:cubicBezTo>
                  <a:pt x="80990" y="22413"/>
                  <a:pt x="82396" y="22417"/>
                  <a:pt x="83664" y="22421"/>
                </a:cubicBezTo>
                <a:cubicBezTo>
                  <a:pt x="83655" y="23393"/>
                  <a:pt x="83649" y="24488"/>
                  <a:pt x="83649" y="25752"/>
                </a:cubicBezTo>
                <a:cubicBezTo>
                  <a:pt x="83649" y="27120"/>
                  <a:pt x="83665" y="28293"/>
                  <a:pt x="83694" y="29321"/>
                </a:cubicBezTo>
                <a:cubicBezTo>
                  <a:pt x="82470" y="29326"/>
                  <a:pt x="81114" y="29328"/>
                  <a:pt x="79593" y="29328"/>
                </a:cubicBezTo>
                <a:cubicBezTo>
                  <a:pt x="79271" y="29328"/>
                  <a:pt x="78958" y="29328"/>
                  <a:pt x="78651" y="29326"/>
                </a:cubicBezTo>
                <a:cubicBezTo>
                  <a:pt x="78723" y="27955"/>
                  <a:pt x="78768" y="26318"/>
                  <a:pt x="78768" y="24220"/>
                </a:cubicBezTo>
                <a:cubicBezTo>
                  <a:pt x="78768" y="23577"/>
                  <a:pt x="78766" y="22976"/>
                  <a:pt x="78764" y="22413"/>
                </a:cubicBezTo>
                <a:close/>
                <a:moveTo>
                  <a:pt x="53025" y="28699"/>
                </a:moveTo>
                <a:cubicBezTo>
                  <a:pt x="53063" y="30963"/>
                  <a:pt x="53135" y="32529"/>
                  <a:pt x="53205" y="34062"/>
                </a:cubicBezTo>
                <a:cubicBezTo>
                  <a:pt x="53212" y="34193"/>
                  <a:pt x="53217" y="34326"/>
                  <a:pt x="53223" y="34458"/>
                </a:cubicBezTo>
                <a:lnTo>
                  <a:pt x="52202" y="34458"/>
                </a:lnTo>
                <a:cubicBezTo>
                  <a:pt x="50472" y="34458"/>
                  <a:pt x="48953" y="34468"/>
                  <a:pt x="47597" y="34488"/>
                </a:cubicBezTo>
                <a:cubicBezTo>
                  <a:pt x="47606" y="34389"/>
                  <a:pt x="47617" y="34292"/>
                  <a:pt x="47626" y="34195"/>
                </a:cubicBezTo>
                <a:cubicBezTo>
                  <a:pt x="47779" y="32635"/>
                  <a:pt x="47937" y="31036"/>
                  <a:pt x="48021" y="28703"/>
                </a:cubicBezTo>
                <a:cubicBezTo>
                  <a:pt x="49219" y="28701"/>
                  <a:pt x="50538" y="28699"/>
                  <a:pt x="52013" y="28699"/>
                </a:cubicBezTo>
                <a:close/>
                <a:moveTo>
                  <a:pt x="53248" y="28701"/>
                </a:moveTo>
                <a:lnTo>
                  <a:pt x="53248" y="28701"/>
                </a:lnTo>
                <a:cubicBezTo>
                  <a:pt x="55596" y="28710"/>
                  <a:pt x="57527" y="28746"/>
                  <a:pt x="59196" y="28798"/>
                </a:cubicBezTo>
                <a:cubicBezTo>
                  <a:pt x="59275" y="30943"/>
                  <a:pt x="59411" y="32457"/>
                  <a:pt x="59543" y="33940"/>
                </a:cubicBezTo>
                <a:cubicBezTo>
                  <a:pt x="59559" y="34123"/>
                  <a:pt x="59577" y="34307"/>
                  <a:pt x="59593" y="34494"/>
                </a:cubicBezTo>
                <a:cubicBezTo>
                  <a:pt x="57879" y="34474"/>
                  <a:pt x="55889" y="34461"/>
                  <a:pt x="53448" y="34458"/>
                </a:cubicBezTo>
                <a:cubicBezTo>
                  <a:pt x="53440" y="34323"/>
                  <a:pt x="53435" y="34186"/>
                  <a:pt x="53428" y="34051"/>
                </a:cubicBezTo>
                <a:cubicBezTo>
                  <a:pt x="53359" y="32523"/>
                  <a:pt x="53288" y="30957"/>
                  <a:pt x="53248" y="28701"/>
                </a:cubicBezTo>
                <a:close/>
                <a:moveTo>
                  <a:pt x="157561" y="29233"/>
                </a:moveTo>
                <a:cubicBezTo>
                  <a:pt x="158960" y="29253"/>
                  <a:pt x="160531" y="29263"/>
                  <a:pt x="162334" y="29263"/>
                </a:cubicBezTo>
                <a:cubicBezTo>
                  <a:pt x="162802" y="29263"/>
                  <a:pt x="163253" y="29263"/>
                  <a:pt x="163688" y="29262"/>
                </a:cubicBezTo>
                <a:cubicBezTo>
                  <a:pt x="163746" y="31495"/>
                  <a:pt x="163854" y="33064"/>
                  <a:pt x="163965" y="34531"/>
                </a:cubicBezTo>
                <a:cubicBezTo>
                  <a:pt x="163501" y="34530"/>
                  <a:pt x="163021" y="34528"/>
                  <a:pt x="162523" y="34528"/>
                </a:cubicBezTo>
                <a:cubicBezTo>
                  <a:pt x="160606" y="34528"/>
                  <a:pt x="158951" y="34539"/>
                  <a:pt x="157487" y="34555"/>
                </a:cubicBezTo>
                <a:cubicBezTo>
                  <a:pt x="157492" y="34213"/>
                  <a:pt x="157498" y="33881"/>
                  <a:pt x="157503" y="33548"/>
                </a:cubicBezTo>
                <a:cubicBezTo>
                  <a:pt x="157525" y="32264"/>
                  <a:pt x="157546" y="30955"/>
                  <a:pt x="157561" y="29233"/>
                </a:cubicBezTo>
                <a:close/>
                <a:moveTo>
                  <a:pt x="108531" y="29334"/>
                </a:moveTo>
                <a:cubicBezTo>
                  <a:pt x="108594" y="31522"/>
                  <a:pt x="108707" y="33057"/>
                  <a:pt x="108817" y="34557"/>
                </a:cubicBezTo>
                <a:cubicBezTo>
                  <a:pt x="108349" y="34555"/>
                  <a:pt x="107864" y="34553"/>
                  <a:pt x="107362" y="34553"/>
                </a:cubicBezTo>
                <a:cubicBezTo>
                  <a:pt x="105577" y="34553"/>
                  <a:pt x="104020" y="34557"/>
                  <a:pt x="102632" y="34562"/>
                </a:cubicBezTo>
                <a:cubicBezTo>
                  <a:pt x="102639" y="33075"/>
                  <a:pt x="102646" y="31536"/>
                  <a:pt x="102650" y="29344"/>
                </a:cubicBezTo>
                <a:cubicBezTo>
                  <a:pt x="103986" y="29339"/>
                  <a:pt x="105476" y="29335"/>
                  <a:pt x="107174" y="29335"/>
                </a:cubicBezTo>
                <a:cubicBezTo>
                  <a:pt x="107641" y="29335"/>
                  <a:pt x="108094" y="29335"/>
                  <a:pt x="108531" y="29334"/>
                </a:cubicBezTo>
                <a:close/>
                <a:moveTo>
                  <a:pt x="59420" y="28805"/>
                </a:moveTo>
                <a:lnTo>
                  <a:pt x="59420" y="28805"/>
                </a:lnTo>
                <a:cubicBezTo>
                  <a:pt x="61964" y="28888"/>
                  <a:pt x="63897" y="29008"/>
                  <a:pt x="65794" y="29125"/>
                </a:cubicBezTo>
                <a:lnTo>
                  <a:pt x="65850" y="29129"/>
                </a:lnTo>
                <a:cubicBezTo>
                  <a:pt x="65817" y="31029"/>
                  <a:pt x="65765" y="32428"/>
                  <a:pt x="65713" y="33798"/>
                </a:cubicBezTo>
                <a:cubicBezTo>
                  <a:pt x="65702" y="34060"/>
                  <a:pt x="65693" y="34326"/>
                  <a:pt x="65683" y="34594"/>
                </a:cubicBezTo>
                <a:cubicBezTo>
                  <a:pt x="63933" y="34558"/>
                  <a:pt x="62128" y="34522"/>
                  <a:pt x="59818" y="34495"/>
                </a:cubicBezTo>
                <a:cubicBezTo>
                  <a:pt x="59800" y="34303"/>
                  <a:pt x="59783" y="34111"/>
                  <a:pt x="59765" y="33920"/>
                </a:cubicBezTo>
                <a:cubicBezTo>
                  <a:pt x="59634" y="32444"/>
                  <a:pt x="59499" y="30936"/>
                  <a:pt x="59420" y="28805"/>
                </a:cubicBezTo>
                <a:close/>
                <a:moveTo>
                  <a:pt x="114412" y="29251"/>
                </a:moveTo>
                <a:cubicBezTo>
                  <a:pt x="114486" y="31426"/>
                  <a:pt x="114610" y="32955"/>
                  <a:pt x="114734" y="34449"/>
                </a:cubicBezTo>
                <a:lnTo>
                  <a:pt x="114732" y="34449"/>
                </a:lnTo>
                <a:lnTo>
                  <a:pt x="114746" y="34612"/>
                </a:lnTo>
                <a:cubicBezTo>
                  <a:pt x="113137" y="34584"/>
                  <a:pt x="111284" y="34564"/>
                  <a:pt x="109042" y="34557"/>
                </a:cubicBezTo>
                <a:cubicBezTo>
                  <a:pt x="108932" y="33055"/>
                  <a:pt x="108819" y="31522"/>
                  <a:pt x="108754" y="29332"/>
                </a:cubicBezTo>
                <a:cubicBezTo>
                  <a:pt x="110973" y="29323"/>
                  <a:pt x="112814" y="29294"/>
                  <a:pt x="114412" y="29251"/>
                </a:cubicBezTo>
                <a:close/>
                <a:moveTo>
                  <a:pt x="102425" y="29346"/>
                </a:moveTo>
                <a:cubicBezTo>
                  <a:pt x="102422" y="31538"/>
                  <a:pt x="102414" y="33075"/>
                  <a:pt x="102407" y="34564"/>
                </a:cubicBezTo>
                <a:cubicBezTo>
                  <a:pt x="99937" y="34575"/>
                  <a:pt x="98009" y="34593"/>
                  <a:pt x="96294" y="34614"/>
                </a:cubicBezTo>
                <a:cubicBezTo>
                  <a:pt x="96345" y="33133"/>
                  <a:pt x="96395" y="31592"/>
                  <a:pt x="96422" y="29400"/>
                </a:cubicBezTo>
                <a:cubicBezTo>
                  <a:pt x="98107" y="29377"/>
                  <a:pt x="100007" y="29357"/>
                  <a:pt x="102425" y="29346"/>
                </a:cubicBezTo>
                <a:close/>
                <a:moveTo>
                  <a:pt x="170276" y="29204"/>
                </a:moveTo>
                <a:lnTo>
                  <a:pt x="170276" y="29204"/>
                </a:lnTo>
                <a:cubicBezTo>
                  <a:pt x="170236" y="31525"/>
                  <a:pt x="170159" y="33127"/>
                  <a:pt x="170082" y="34654"/>
                </a:cubicBezTo>
                <a:cubicBezTo>
                  <a:pt x="168429" y="34593"/>
                  <a:pt x="166520" y="34548"/>
                  <a:pt x="164192" y="34533"/>
                </a:cubicBezTo>
                <a:cubicBezTo>
                  <a:pt x="164078" y="33064"/>
                  <a:pt x="163970" y="31495"/>
                  <a:pt x="163913" y="29262"/>
                </a:cubicBezTo>
                <a:cubicBezTo>
                  <a:pt x="166466" y="29254"/>
                  <a:pt x="168517" y="29233"/>
                  <a:pt x="170276" y="29204"/>
                </a:cubicBezTo>
                <a:close/>
                <a:moveTo>
                  <a:pt x="47797" y="28704"/>
                </a:moveTo>
                <a:lnTo>
                  <a:pt x="47797" y="28704"/>
                </a:lnTo>
                <a:cubicBezTo>
                  <a:pt x="47710" y="31025"/>
                  <a:pt x="47554" y="32618"/>
                  <a:pt x="47401" y="34174"/>
                </a:cubicBezTo>
                <a:lnTo>
                  <a:pt x="47403" y="34174"/>
                </a:lnTo>
                <a:cubicBezTo>
                  <a:pt x="47392" y="34280"/>
                  <a:pt x="47381" y="34384"/>
                  <a:pt x="47370" y="34492"/>
                </a:cubicBezTo>
                <a:cubicBezTo>
                  <a:pt x="44848" y="34528"/>
                  <a:pt x="42888" y="34593"/>
                  <a:pt x="41150" y="34666"/>
                </a:cubicBezTo>
                <a:cubicBezTo>
                  <a:pt x="41144" y="34546"/>
                  <a:pt x="41141" y="34427"/>
                  <a:pt x="41137" y="34308"/>
                </a:cubicBezTo>
                <a:cubicBezTo>
                  <a:pt x="41081" y="32733"/>
                  <a:pt x="41024" y="31119"/>
                  <a:pt x="40995" y="28749"/>
                </a:cubicBezTo>
                <a:cubicBezTo>
                  <a:pt x="42865" y="28729"/>
                  <a:pt x="44988" y="28713"/>
                  <a:pt x="47797" y="28704"/>
                </a:cubicBezTo>
                <a:close/>
                <a:moveTo>
                  <a:pt x="151993" y="29093"/>
                </a:moveTo>
                <a:cubicBezTo>
                  <a:pt x="153517" y="29150"/>
                  <a:pt x="155229" y="29199"/>
                  <a:pt x="157338" y="29229"/>
                </a:cubicBezTo>
                <a:cubicBezTo>
                  <a:pt x="157322" y="30952"/>
                  <a:pt x="157300" y="32259"/>
                  <a:pt x="157278" y="33544"/>
                </a:cubicBezTo>
                <a:cubicBezTo>
                  <a:pt x="157273" y="33879"/>
                  <a:pt x="157268" y="34213"/>
                  <a:pt x="157262" y="34558"/>
                </a:cubicBezTo>
                <a:cubicBezTo>
                  <a:pt x="154977" y="34585"/>
                  <a:pt x="153161" y="34630"/>
                  <a:pt x="151539" y="34682"/>
                </a:cubicBezTo>
                <a:cubicBezTo>
                  <a:pt x="151572" y="34344"/>
                  <a:pt x="151604" y="34014"/>
                  <a:pt x="151637" y="33685"/>
                </a:cubicBezTo>
                <a:cubicBezTo>
                  <a:pt x="151770" y="32333"/>
                  <a:pt x="151904" y="30954"/>
                  <a:pt x="151993" y="29093"/>
                </a:cubicBezTo>
                <a:close/>
                <a:moveTo>
                  <a:pt x="96197" y="29402"/>
                </a:moveTo>
                <a:lnTo>
                  <a:pt x="96197" y="29402"/>
                </a:lnTo>
                <a:cubicBezTo>
                  <a:pt x="96170" y="31595"/>
                  <a:pt x="96120" y="33136"/>
                  <a:pt x="96069" y="34616"/>
                </a:cubicBezTo>
                <a:cubicBezTo>
                  <a:pt x="95199" y="34627"/>
                  <a:pt x="94381" y="34639"/>
                  <a:pt x="93569" y="34650"/>
                </a:cubicBezTo>
                <a:cubicBezTo>
                  <a:pt x="92465" y="34664"/>
                  <a:pt x="91346" y="34681"/>
                  <a:pt x="90104" y="34695"/>
                </a:cubicBezTo>
                <a:cubicBezTo>
                  <a:pt x="90043" y="33221"/>
                  <a:pt x="89982" y="31683"/>
                  <a:pt x="89947" y="29495"/>
                </a:cubicBezTo>
                <a:cubicBezTo>
                  <a:pt x="91179" y="29479"/>
                  <a:pt x="92288" y="29463"/>
                  <a:pt x="93383" y="29445"/>
                </a:cubicBezTo>
                <a:cubicBezTo>
                  <a:pt x="94293" y="29431"/>
                  <a:pt x="95208" y="29416"/>
                  <a:pt x="96197" y="29402"/>
                </a:cubicBezTo>
                <a:close/>
                <a:moveTo>
                  <a:pt x="66074" y="29143"/>
                </a:moveTo>
                <a:cubicBezTo>
                  <a:pt x="67827" y="29251"/>
                  <a:pt x="69636" y="29361"/>
                  <a:pt x="71947" y="29440"/>
                </a:cubicBezTo>
                <a:cubicBezTo>
                  <a:pt x="71891" y="31119"/>
                  <a:pt x="71812" y="32404"/>
                  <a:pt x="71734" y="33667"/>
                </a:cubicBezTo>
                <a:cubicBezTo>
                  <a:pt x="71713" y="34008"/>
                  <a:pt x="71691" y="34350"/>
                  <a:pt x="71671" y="34700"/>
                </a:cubicBezTo>
                <a:cubicBezTo>
                  <a:pt x="69464" y="34673"/>
                  <a:pt x="67714" y="34637"/>
                  <a:pt x="65994" y="34602"/>
                </a:cubicBezTo>
                <a:lnTo>
                  <a:pt x="65907" y="34600"/>
                </a:lnTo>
                <a:cubicBezTo>
                  <a:pt x="65918" y="34332"/>
                  <a:pt x="65927" y="34068"/>
                  <a:pt x="65938" y="33805"/>
                </a:cubicBezTo>
                <a:cubicBezTo>
                  <a:pt x="65988" y="32437"/>
                  <a:pt x="66042" y="31040"/>
                  <a:pt x="66074" y="29143"/>
                </a:cubicBezTo>
                <a:close/>
                <a:moveTo>
                  <a:pt x="89723" y="29499"/>
                </a:moveTo>
                <a:cubicBezTo>
                  <a:pt x="89759" y="31683"/>
                  <a:pt x="89818" y="33224"/>
                  <a:pt x="89879" y="34697"/>
                </a:cubicBezTo>
                <a:cubicBezTo>
                  <a:pt x="88288" y="34713"/>
                  <a:pt x="86483" y="34729"/>
                  <a:pt x="84239" y="34736"/>
                </a:cubicBezTo>
                <a:cubicBezTo>
                  <a:pt x="84115" y="33271"/>
                  <a:pt x="83993" y="31730"/>
                  <a:pt x="83926" y="29546"/>
                </a:cubicBezTo>
                <a:cubicBezTo>
                  <a:pt x="86244" y="29535"/>
                  <a:pt x="88094" y="29519"/>
                  <a:pt x="89723" y="29499"/>
                </a:cubicBezTo>
                <a:close/>
                <a:moveTo>
                  <a:pt x="72171" y="29447"/>
                </a:moveTo>
                <a:cubicBezTo>
                  <a:pt x="73906" y="29503"/>
                  <a:pt x="75927" y="29542"/>
                  <a:pt x="78414" y="29551"/>
                </a:cubicBezTo>
                <a:cubicBezTo>
                  <a:pt x="78329" y="31114"/>
                  <a:pt x="78212" y="32336"/>
                  <a:pt x="78097" y="33535"/>
                </a:cubicBezTo>
                <a:lnTo>
                  <a:pt x="78095" y="33535"/>
                </a:lnTo>
                <a:cubicBezTo>
                  <a:pt x="78058" y="33933"/>
                  <a:pt x="78020" y="34330"/>
                  <a:pt x="77984" y="34744"/>
                </a:cubicBezTo>
                <a:cubicBezTo>
                  <a:pt x="75559" y="34738"/>
                  <a:pt x="73592" y="34724"/>
                  <a:pt x="71896" y="34704"/>
                </a:cubicBezTo>
                <a:cubicBezTo>
                  <a:pt x="71916" y="34357"/>
                  <a:pt x="71938" y="34017"/>
                  <a:pt x="71957" y="33681"/>
                </a:cubicBezTo>
                <a:cubicBezTo>
                  <a:pt x="72036" y="32417"/>
                  <a:pt x="72116" y="31128"/>
                  <a:pt x="72171" y="29447"/>
                </a:cubicBezTo>
                <a:close/>
                <a:moveTo>
                  <a:pt x="83701" y="29546"/>
                </a:moveTo>
                <a:cubicBezTo>
                  <a:pt x="83770" y="31732"/>
                  <a:pt x="83890" y="33273"/>
                  <a:pt x="84014" y="34738"/>
                </a:cubicBezTo>
                <a:lnTo>
                  <a:pt x="84012" y="34738"/>
                </a:lnTo>
                <a:cubicBezTo>
                  <a:pt x="82752" y="34742"/>
                  <a:pt x="81355" y="34745"/>
                  <a:pt x="79780" y="34745"/>
                </a:cubicBezTo>
                <a:cubicBezTo>
                  <a:pt x="79235" y="34745"/>
                  <a:pt x="78710" y="34745"/>
                  <a:pt x="78209" y="34744"/>
                </a:cubicBezTo>
                <a:cubicBezTo>
                  <a:pt x="78245" y="34339"/>
                  <a:pt x="78282" y="33947"/>
                  <a:pt x="78320" y="33557"/>
                </a:cubicBezTo>
                <a:cubicBezTo>
                  <a:pt x="78435" y="32351"/>
                  <a:pt x="78554" y="31123"/>
                  <a:pt x="78638" y="29553"/>
                </a:cubicBezTo>
                <a:lnTo>
                  <a:pt x="79591" y="29553"/>
                </a:lnTo>
                <a:cubicBezTo>
                  <a:pt x="81116" y="29553"/>
                  <a:pt x="82473" y="29551"/>
                  <a:pt x="83701" y="29546"/>
                </a:cubicBezTo>
                <a:close/>
                <a:moveTo>
                  <a:pt x="120645" y="28997"/>
                </a:moveTo>
                <a:cubicBezTo>
                  <a:pt x="120710" y="31238"/>
                  <a:pt x="120822" y="32796"/>
                  <a:pt x="120930" y="34321"/>
                </a:cubicBezTo>
                <a:cubicBezTo>
                  <a:pt x="120940" y="34476"/>
                  <a:pt x="120953" y="34630"/>
                  <a:pt x="120964" y="34787"/>
                </a:cubicBezTo>
                <a:cubicBezTo>
                  <a:pt x="119175" y="34724"/>
                  <a:pt x="117337" y="34663"/>
                  <a:pt x="114971" y="34618"/>
                </a:cubicBezTo>
                <a:cubicBezTo>
                  <a:pt x="114966" y="34555"/>
                  <a:pt x="114962" y="34494"/>
                  <a:pt x="114957" y="34431"/>
                </a:cubicBezTo>
                <a:cubicBezTo>
                  <a:pt x="114835" y="32938"/>
                  <a:pt x="114709" y="31414"/>
                  <a:pt x="114637" y="29246"/>
                </a:cubicBezTo>
                <a:cubicBezTo>
                  <a:pt x="117015" y="29181"/>
                  <a:pt x="118862" y="29087"/>
                  <a:pt x="120645" y="28997"/>
                </a:cubicBezTo>
                <a:close/>
                <a:moveTo>
                  <a:pt x="145042" y="28792"/>
                </a:moveTo>
                <a:lnTo>
                  <a:pt x="145042" y="28792"/>
                </a:lnTo>
                <a:cubicBezTo>
                  <a:pt x="146298" y="28839"/>
                  <a:pt x="147424" y="28891"/>
                  <a:pt x="148539" y="28943"/>
                </a:cubicBezTo>
                <a:cubicBezTo>
                  <a:pt x="149573" y="28990"/>
                  <a:pt x="150619" y="29039"/>
                  <a:pt x="151770" y="29084"/>
                </a:cubicBezTo>
                <a:cubicBezTo>
                  <a:pt x="151680" y="30939"/>
                  <a:pt x="151545" y="32315"/>
                  <a:pt x="151412" y="33663"/>
                </a:cubicBezTo>
                <a:lnTo>
                  <a:pt x="151414" y="33663"/>
                </a:lnTo>
                <a:cubicBezTo>
                  <a:pt x="151379" y="33999"/>
                  <a:pt x="151345" y="34341"/>
                  <a:pt x="151313" y="34690"/>
                </a:cubicBezTo>
                <a:cubicBezTo>
                  <a:pt x="150412" y="34718"/>
                  <a:pt x="149567" y="34749"/>
                  <a:pt x="148729" y="34780"/>
                </a:cubicBezTo>
                <a:cubicBezTo>
                  <a:pt x="147564" y="34823"/>
                  <a:pt x="146385" y="34864"/>
                  <a:pt x="145058" y="34904"/>
                </a:cubicBezTo>
                <a:cubicBezTo>
                  <a:pt x="145058" y="34528"/>
                  <a:pt x="145056" y="34163"/>
                  <a:pt x="145054" y="33801"/>
                </a:cubicBezTo>
                <a:cubicBezTo>
                  <a:pt x="145051" y="32351"/>
                  <a:pt x="145045" y="30867"/>
                  <a:pt x="145042" y="28792"/>
                </a:cubicBezTo>
                <a:close/>
                <a:moveTo>
                  <a:pt x="40770" y="28751"/>
                </a:moveTo>
                <a:cubicBezTo>
                  <a:pt x="40799" y="31123"/>
                  <a:pt x="40857" y="32739"/>
                  <a:pt x="40911" y="34316"/>
                </a:cubicBezTo>
                <a:lnTo>
                  <a:pt x="40912" y="34317"/>
                </a:lnTo>
                <a:cubicBezTo>
                  <a:pt x="40916" y="34436"/>
                  <a:pt x="40919" y="34557"/>
                  <a:pt x="40925" y="34675"/>
                </a:cubicBezTo>
                <a:cubicBezTo>
                  <a:pt x="40047" y="34713"/>
                  <a:pt x="39224" y="34753"/>
                  <a:pt x="38408" y="34792"/>
                </a:cubicBezTo>
                <a:cubicBezTo>
                  <a:pt x="37457" y="34837"/>
                  <a:pt x="36497" y="34886"/>
                  <a:pt x="35456" y="34927"/>
                </a:cubicBezTo>
                <a:cubicBezTo>
                  <a:pt x="35443" y="34762"/>
                  <a:pt x="35430" y="34596"/>
                  <a:pt x="35420" y="34433"/>
                </a:cubicBezTo>
                <a:cubicBezTo>
                  <a:pt x="35303" y="32843"/>
                  <a:pt x="35182" y="31218"/>
                  <a:pt x="35119" y="28814"/>
                </a:cubicBezTo>
                <a:cubicBezTo>
                  <a:pt x="36221" y="28803"/>
                  <a:pt x="37227" y="28792"/>
                  <a:pt x="38224" y="28780"/>
                </a:cubicBezTo>
                <a:cubicBezTo>
                  <a:pt x="39051" y="28771"/>
                  <a:pt x="39884" y="28760"/>
                  <a:pt x="40770" y="28751"/>
                </a:cubicBezTo>
                <a:close/>
                <a:moveTo>
                  <a:pt x="127481" y="28710"/>
                </a:moveTo>
                <a:lnTo>
                  <a:pt x="127481" y="28710"/>
                </a:lnTo>
                <a:cubicBezTo>
                  <a:pt x="127467" y="31033"/>
                  <a:pt x="127440" y="32626"/>
                  <a:pt x="127413" y="34183"/>
                </a:cubicBezTo>
                <a:lnTo>
                  <a:pt x="127415" y="34183"/>
                </a:lnTo>
                <a:cubicBezTo>
                  <a:pt x="127409" y="34443"/>
                  <a:pt x="127406" y="34704"/>
                  <a:pt x="127400" y="34970"/>
                </a:cubicBezTo>
                <a:cubicBezTo>
                  <a:pt x="124937" y="34925"/>
                  <a:pt x="123044" y="34857"/>
                  <a:pt x="121190" y="34794"/>
                </a:cubicBezTo>
                <a:cubicBezTo>
                  <a:pt x="121179" y="34630"/>
                  <a:pt x="121169" y="34467"/>
                  <a:pt x="121156" y="34305"/>
                </a:cubicBezTo>
                <a:cubicBezTo>
                  <a:pt x="121046" y="32782"/>
                  <a:pt x="120935" y="31225"/>
                  <a:pt x="120872" y="28985"/>
                </a:cubicBezTo>
                <a:lnTo>
                  <a:pt x="120971" y="28979"/>
                </a:lnTo>
                <a:cubicBezTo>
                  <a:pt x="122902" y="28881"/>
                  <a:pt x="124871" y="28778"/>
                  <a:pt x="127481" y="28710"/>
                </a:cubicBezTo>
                <a:close/>
                <a:moveTo>
                  <a:pt x="139882" y="28659"/>
                </a:moveTo>
                <a:cubicBezTo>
                  <a:pt x="141804" y="28688"/>
                  <a:pt x="143395" y="28733"/>
                  <a:pt x="144817" y="28785"/>
                </a:cubicBezTo>
                <a:cubicBezTo>
                  <a:pt x="144821" y="30864"/>
                  <a:pt x="144824" y="32349"/>
                  <a:pt x="144830" y="33801"/>
                </a:cubicBezTo>
                <a:lnTo>
                  <a:pt x="144831" y="33801"/>
                </a:lnTo>
                <a:cubicBezTo>
                  <a:pt x="144831" y="34166"/>
                  <a:pt x="144833" y="34533"/>
                  <a:pt x="144835" y="34911"/>
                </a:cubicBezTo>
                <a:cubicBezTo>
                  <a:pt x="143298" y="34954"/>
                  <a:pt x="141559" y="34990"/>
                  <a:pt x="139418" y="35011"/>
                </a:cubicBezTo>
                <a:cubicBezTo>
                  <a:pt x="139450" y="34646"/>
                  <a:pt x="139482" y="34292"/>
                  <a:pt x="139515" y="33940"/>
                </a:cubicBezTo>
                <a:cubicBezTo>
                  <a:pt x="139655" y="32426"/>
                  <a:pt x="139799" y="30878"/>
                  <a:pt x="139882" y="28659"/>
                </a:cubicBezTo>
                <a:close/>
                <a:moveTo>
                  <a:pt x="176286" y="29059"/>
                </a:moveTo>
                <a:cubicBezTo>
                  <a:pt x="176322" y="31543"/>
                  <a:pt x="176396" y="33205"/>
                  <a:pt x="176468" y="34828"/>
                </a:cubicBezTo>
                <a:cubicBezTo>
                  <a:pt x="176471" y="34891"/>
                  <a:pt x="176473" y="34954"/>
                  <a:pt x="176477" y="35019"/>
                </a:cubicBezTo>
                <a:lnTo>
                  <a:pt x="176320" y="35008"/>
                </a:lnTo>
                <a:cubicBezTo>
                  <a:pt x="174514" y="34882"/>
                  <a:pt x="172674" y="34754"/>
                  <a:pt x="170306" y="34663"/>
                </a:cubicBezTo>
                <a:cubicBezTo>
                  <a:pt x="170384" y="33134"/>
                  <a:pt x="170461" y="31529"/>
                  <a:pt x="170501" y="29202"/>
                </a:cubicBezTo>
                <a:cubicBezTo>
                  <a:pt x="172685" y="29163"/>
                  <a:pt x="174420" y="29112"/>
                  <a:pt x="176128" y="29064"/>
                </a:cubicBezTo>
                <a:lnTo>
                  <a:pt x="176286" y="29059"/>
                </a:lnTo>
                <a:close/>
                <a:moveTo>
                  <a:pt x="133456" y="28627"/>
                </a:moveTo>
                <a:cubicBezTo>
                  <a:pt x="133404" y="30923"/>
                  <a:pt x="133314" y="32505"/>
                  <a:pt x="133226" y="34051"/>
                </a:cubicBezTo>
                <a:lnTo>
                  <a:pt x="133227" y="34050"/>
                </a:lnTo>
                <a:lnTo>
                  <a:pt x="133227" y="34050"/>
                </a:lnTo>
                <a:cubicBezTo>
                  <a:pt x="133209" y="34373"/>
                  <a:pt x="133192" y="34697"/>
                  <a:pt x="133172" y="35028"/>
                </a:cubicBezTo>
                <a:cubicBezTo>
                  <a:pt x="131002" y="35022"/>
                  <a:pt x="129198" y="35001"/>
                  <a:pt x="127625" y="34974"/>
                </a:cubicBezTo>
                <a:cubicBezTo>
                  <a:pt x="127630" y="34708"/>
                  <a:pt x="127634" y="34447"/>
                  <a:pt x="127639" y="34186"/>
                </a:cubicBezTo>
                <a:cubicBezTo>
                  <a:pt x="127665" y="32627"/>
                  <a:pt x="127692" y="31033"/>
                  <a:pt x="127706" y="28704"/>
                </a:cubicBezTo>
                <a:cubicBezTo>
                  <a:pt x="129328" y="28663"/>
                  <a:pt x="131198" y="28634"/>
                  <a:pt x="133456" y="28627"/>
                </a:cubicBezTo>
                <a:close/>
                <a:moveTo>
                  <a:pt x="134754" y="28623"/>
                </a:moveTo>
                <a:cubicBezTo>
                  <a:pt x="136615" y="28623"/>
                  <a:pt x="138226" y="28636"/>
                  <a:pt x="139657" y="28656"/>
                </a:cubicBezTo>
                <a:cubicBezTo>
                  <a:pt x="139574" y="30865"/>
                  <a:pt x="139432" y="32410"/>
                  <a:pt x="139292" y="33918"/>
                </a:cubicBezTo>
                <a:cubicBezTo>
                  <a:pt x="139260" y="34278"/>
                  <a:pt x="139225" y="34641"/>
                  <a:pt x="139193" y="35013"/>
                </a:cubicBezTo>
                <a:cubicBezTo>
                  <a:pt x="137929" y="35024"/>
                  <a:pt x="136525" y="35031"/>
                  <a:pt x="134943" y="35031"/>
                </a:cubicBezTo>
                <a:cubicBezTo>
                  <a:pt x="134409" y="35031"/>
                  <a:pt x="133893" y="35031"/>
                  <a:pt x="133398" y="35029"/>
                </a:cubicBezTo>
                <a:cubicBezTo>
                  <a:pt x="133416" y="34702"/>
                  <a:pt x="133434" y="34382"/>
                  <a:pt x="133452" y="34064"/>
                </a:cubicBezTo>
                <a:cubicBezTo>
                  <a:pt x="133540" y="32514"/>
                  <a:pt x="133632" y="30928"/>
                  <a:pt x="133681" y="28625"/>
                </a:cubicBezTo>
                <a:cubicBezTo>
                  <a:pt x="134029" y="28625"/>
                  <a:pt x="134387" y="28623"/>
                  <a:pt x="134754" y="28623"/>
                </a:cubicBezTo>
                <a:close/>
                <a:moveTo>
                  <a:pt x="273769" y="28972"/>
                </a:moveTo>
                <a:cubicBezTo>
                  <a:pt x="273839" y="31297"/>
                  <a:pt x="273970" y="32890"/>
                  <a:pt x="274098" y="34449"/>
                </a:cubicBezTo>
                <a:cubicBezTo>
                  <a:pt x="274114" y="34657"/>
                  <a:pt x="274132" y="34866"/>
                  <a:pt x="274148" y="35078"/>
                </a:cubicBezTo>
                <a:cubicBezTo>
                  <a:pt x="273726" y="35076"/>
                  <a:pt x="273291" y="35076"/>
                  <a:pt x="272839" y="35076"/>
                </a:cubicBezTo>
                <a:cubicBezTo>
                  <a:pt x="271198" y="35076"/>
                  <a:pt x="269747" y="35076"/>
                  <a:pt x="268445" y="35078"/>
                </a:cubicBezTo>
                <a:cubicBezTo>
                  <a:pt x="268432" y="34904"/>
                  <a:pt x="268420" y="34731"/>
                  <a:pt x="268407" y="34558"/>
                </a:cubicBezTo>
                <a:cubicBezTo>
                  <a:pt x="268292" y="32978"/>
                  <a:pt x="268174" y="31360"/>
                  <a:pt x="268111" y="28979"/>
                </a:cubicBezTo>
                <a:cubicBezTo>
                  <a:pt x="269450" y="28976"/>
                  <a:pt x="270948" y="28972"/>
                  <a:pt x="272650" y="28972"/>
                </a:cubicBezTo>
                <a:close/>
                <a:moveTo>
                  <a:pt x="267886" y="28981"/>
                </a:moveTo>
                <a:cubicBezTo>
                  <a:pt x="267949" y="31371"/>
                  <a:pt x="268067" y="32992"/>
                  <a:pt x="268183" y="34576"/>
                </a:cubicBezTo>
                <a:cubicBezTo>
                  <a:pt x="268195" y="34744"/>
                  <a:pt x="268208" y="34911"/>
                  <a:pt x="268220" y="35080"/>
                </a:cubicBezTo>
                <a:cubicBezTo>
                  <a:pt x="265694" y="35083"/>
                  <a:pt x="263731" y="35089"/>
                  <a:pt x="261994" y="35094"/>
                </a:cubicBezTo>
                <a:lnTo>
                  <a:pt x="261994" y="35094"/>
                </a:lnTo>
                <a:cubicBezTo>
                  <a:pt x="261994" y="34960"/>
                  <a:pt x="261994" y="34827"/>
                  <a:pt x="261996" y="34695"/>
                </a:cubicBezTo>
                <a:cubicBezTo>
                  <a:pt x="262003" y="33093"/>
                  <a:pt x="262012" y="31453"/>
                  <a:pt x="262016" y="29019"/>
                </a:cubicBezTo>
                <a:cubicBezTo>
                  <a:pt x="263668" y="29003"/>
                  <a:pt x="265531" y="28990"/>
                  <a:pt x="267886" y="28981"/>
                </a:cubicBezTo>
                <a:close/>
                <a:moveTo>
                  <a:pt x="34895" y="28814"/>
                </a:moveTo>
                <a:cubicBezTo>
                  <a:pt x="34958" y="31223"/>
                  <a:pt x="35078" y="32854"/>
                  <a:pt x="35195" y="34447"/>
                </a:cubicBezTo>
                <a:cubicBezTo>
                  <a:pt x="35207" y="34609"/>
                  <a:pt x="35218" y="34772"/>
                  <a:pt x="35231" y="34936"/>
                </a:cubicBezTo>
                <a:cubicBezTo>
                  <a:pt x="33489" y="35006"/>
                  <a:pt x="31511" y="35067"/>
                  <a:pt x="28969" y="35100"/>
                </a:cubicBezTo>
                <a:cubicBezTo>
                  <a:pt x="28974" y="34922"/>
                  <a:pt x="28978" y="34745"/>
                  <a:pt x="28983" y="34571"/>
                </a:cubicBezTo>
                <a:lnTo>
                  <a:pt x="28985" y="34571"/>
                </a:lnTo>
                <a:cubicBezTo>
                  <a:pt x="29033" y="32958"/>
                  <a:pt x="29082" y="31308"/>
                  <a:pt x="29107" y="28852"/>
                </a:cubicBezTo>
                <a:cubicBezTo>
                  <a:pt x="31421" y="28843"/>
                  <a:pt x="33264" y="28830"/>
                  <a:pt x="34895" y="28814"/>
                </a:cubicBezTo>
                <a:close/>
                <a:moveTo>
                  <a:pt x="280011" y="28956"/>
                </a:moveTo>
                <a:cubicBezTo>
                  <a:pt x="280072" y="31220"/>
                  <a:pt x="280186" y="32787"/>
                  <a:pt x="280295" y="34321"/>
                </a:cubicBezTo>
                <a:lnTo>
                  <a:pt x="280297" y="34321"/>
                </a:lnTo>
                <a:cubicBezTo>
                  <a:pt x="280315" y="34578"/>
                  <a:pt x="280335" y="34837"/>
                  <a:pt x="280353" y="35100"/>
                </a:cubicBezTo>
                <a:cubicBezTo>
                  <a:pt x="278679" y="35089"/>
                  <a:pt x="276743" y="35080"/>
                  <a:pt x="274376" y="35078"/>
                </a:cubicBezTo>
                <a:cubicBezTo>
                  <a:pt x="274358" y="34860"/>
                  <a:pt x="274340" y="34645"/>
                  <a:pt x="274323" y="34431"/>
                </a:cubicBezTo>
                <a:cubicBezTo>
                  <a:pt x="274197" y="32877"/>
                  <a:pt x="274065" y="31288"/>
                  <a:pt x="273995" y="28974"/>
                </a:cubicBezTo>
                <a:cubicBezTo>
                  <a:pt x="276378" y="28972"/>
                  <a:pt x="278328" y="28965"/>
                  <a:pt x="280011" y="28956"/>
                </a:cubicBezTo>
                <a:close/>
                <a:moveTo>
                  <a:pt x="261791" y="29021"/>
                </a:moveTo>
                <a:cubicBezTo>
                  <a:pt x="261787" y="31453"/>
                  <a:pt x="261778" y="33093"/>
                  <a:pt x="261771" y="34693"/>
                </a:cubicBezTo>
                <a:cubicBezTo>
                  <a:pt x="261771" y="34826"/>
                  <a:pt x="261771" y="34961"/>
                  <a:pt x="261769" y="35094"/>
                </a:cubicBezTo>
                <a:cubicBezTo>
                  <a:pt x="260816" y="35098"/>
                  <a:pt x="259930" y="35101"/>
                  <a:pt x="259051" y="35107"/>
                </a:cubicBezTo>
                <a:cubicBezTo>
                  <a:pt x="257963" y="35110"/>
                  <a:pt x="256863" y="35116"/>
                  <a:pt x="255642" y="35119"/>
                </a:cubicBezTo>
                <a:cubicBezTo>
                  <a:pt x="255646" y="35022"/>
                  <a:pt x="255649" y="34923"/>
                  <a:pt x="255653" y="34826"/>
                </a:cubicBezTo>
                <a:cubicBezTo>
                  <a:pt x="255707" y="33210"/>
                  <a:pt x="255762" y="31556"/>
                  <a:pt x="255791" y="29087"/>
                </a:cubicBezTo>
                <a:cubicBezTo>
                  <a:pt x="256879" y="29076"/>
                  <a:pt x="257877" y="29064"/>
                  <a:pt x="258864" y="29053"/>
                </a:cubicBezTo>
                <a:cubicBezTo>
                  <a:pt x="259808" y="29042"/>
                  <a:pt x="260759" y="29030"/>
                  <a:pt x="261791" y="29021"/>
                </a:cubicBezTo>
                <a:close/>
                <a:moveTo>
                  <a:pt x="28880" y="28852"/>
                </a:moveTo>
                <a:lnTo>
                  <a:pt x="28880" y="28852"/>
                </a:lnTo>
                <a:cubicBezTo>
                  <a:pt x="28855" y="31306"/>
                  <a:pt x="28807" y="32955"/>
                  <a:pt x="28760" y="34564"/>
                </a:cubicBezTo>
                <a:cubicBezTo>
                  <a:pt x="28755" y="34744"/>
                  <a:pt x="28749" y="34923"/>
                  <a:pt x="28744" y="35103"/>
                </a:cubicBezTo>
                <a:cubicBezTo>
                  <a:pt x="27512" y="35119"/>
                  <a:pt x="26149" y="35127"/>
                  <a:pt x="24621" y="35127"/>
                </a:cubicBezTo>
                <a:lnTo>
                  <a:pt x="23328" y="35127"/>
                </a:lnTo>
                <a:cubicBezTo>
                  <a:pt x="23334" y="34983"/>
                  <a:pt x="23337" y="34841"/>
                  <a:pt x="23343" y="34699"/>
                </a:cubicBezTo>
                <a:cubicBezTo>
                  <a:pt x="23395" y="33061"/>
                  <a:pt x="23449" y="31383"/>
                  <a:pt x="23476" y="28859"/>
                </a:cubicBezTo>
                <a:lnTo>
                  <a:pt x="24431" y="28859"/>
                </a:lnTo>
                <a:cubicBezTo>
                  <a:pt x="26097" y="28859"/>
                  <a:pt x="27564" y="28857"/>
                  <a:pt x="28880" y="28852"/>
                </a:cubicBezTo>
                <a:close/>
                <a:moveTo>
                  <a:pt x="255566" y="29089"/>
                </a:moveTo>
                <a:lnTo>
                  <a:pt x="255566" y="29089"/>
                </a:lnTo>
                <a:cubicBezTo>
                  <a:pt x="255538" y="31554"/>
                  <a:pt x="255484" y="33206"/>
                  <a:pt x="255428" y="34819"/>
                </a:cubicBezTo>
                <a:cubicBezTo>
                  <a:pt x="255424" y="34920"/>
                  <a:pt x="255421" y="35020"/>
                  <a:pt x="255417" y="35121"/>
                </a:cubicBezTo>
                <a:cubicBezTo>
                  <a:pt x="253758" y="35127"/>
                  <a:pt x="251868" y="35132"/>
                  <a:pt x="249488" y="35136"/>
                </a:cubicBezTo>
                <a:cubicBezTo>
                  <a:pt x="249484" y="35073"/>
                  <a:pt x="249482" y="35008"/>
                  <a:pt x="249479" y="34945"/>
                </a:cubicBezTo>
                <a:cubicBezTo>
                  <a:pt x="249412" y="33312"/>
                  <a:pt x="249342" y="31640"/>
                  <a:pt x="249308" y="29129"/>
                </a:cubicBezTo>
                <a:cubicBezTo>
                  <a:pt x="251848" y="29120"/>
                  <a:pt x="253828" y="29105"/>
                  <a:pt x="255566" y="29089"/>
                </a:cubicBezTo>
                <a:close/>
                <a:moveTo>
                  <a:pt x="249085" y="29129"/>
                </a:moveTo>
                <a:cubicBezTo>
                  <a:pt x="249117" y="31646"/>
                  <a:pt x="249187" y="33320"/>
                  <a:pt x="249256" y="34956"/>
                </a:cubicBezTo>
                <a:lnTo>
                  <a:pt x="249256" y="34954"/>
                </a:lnTo>
                <a:lnTo>
                  <a:pt x="249263" y="35134"/>
                </a:lnTo>
                <a:cubicBezTo>
                  <a:pt x="248064" y="35136"/>
                  <a:pt x="246742" y="35136"/>
                  <a:pt x="245262" y="35136"/>
                </a:cubicBezTo>
                <a:cubicBezTo>
                  <a:pt x="244700" y="35136"/>
                  <a:pt x="244160" y="35136"/>
                  <a:pt x="243641" y="35137"/>
                </a:cubicBezTo>
                <a:cubicBezTo>
                  <a:pt x="243639" y="35116"/>
                  <a:pt x="243635" y="35091"/>
                  <a:pt x="243633" y="35067"/>
                </a:cubicBezTo>
                <a:cubicBezTo>
                  <a:pt x="243493" y="33411"/>
                  <a:pt x="243349" y="31712"/>
                  <a:pt x="243281" y="29134"/>
                </a:cubicBezTo>
                <a:cubicBezTo>
                  <a:pt x="243853" y="29134"/>
                  <a:pt x="244450" y="29132"/>
                  <a:pt x="245074" y="29132"/>
                </a:cubicBezTo>
                <a:cubicBezTo>
                  <a:pt x="246557" y="29132"/>
                  <a:pt x="247884" y="29130"/>
                  <a:pt x="249085" y="29129"/>
                </a:cubicBezTo>
                <a:close/>
                <a:moveTo>
                  <a:pt x="17144" y="28823"/>
                </a:moveTo>
                <a:lnTo>
                  <a:pt x="17144" y="28823"/>
                </a:lnTo>
                <a:cubicBezTo>
                  <a:pt x="18848" y="28841"/>
                  <a:pt x="20829" y="28854"/>
                  <a:pt x="23251" y="28857"/>
                </a:cubicBezTo>
                <a:cubicBezTo>
                  <a:pt x="23224" y="31378"/>
                  <a:pt x="23170" y="33055"/>
                  <a:pt x="23118" y="34691"/>
                </a:cubicBezTo>
                <a:cubicBezTo>
                  <a:pt x="23113" y="34835"/>
                  <a:pt x="23109" y="34981"/>
                  <a:pt x="23104" y="35127"/>
                </a:cubicBezTo>
                <a:cubicBezTo>
                  <a:pt x="20838" y="35128"/>
                  <a:pt x="18967" y="35139"/>
                  <a:pt x="17341" y="35153"/>
                </a:cubicBezTo>
                <a:cubicBezTo>
                  <a:pt x="17338" y="35042"/>
                  <a:pt x="17332" y="34929"/>
                  <a:pt x="17327" y="34817"/>
                </a:cubicBezTo>
                <a:cubicBezTo>
                  <a:pt x="17253" y="33147"/>
                  <a:pt x="17178" y="31435"/>
                  <a:pt x="17144" y="28823"/>
                </a:cubicBezTo>
                <a:close/>
                <a:moveTo>
                  <a:pt x="243055" y="29136"/>
                </a:moveTo>
                <a:cubicBezTo>
                  <a:pt x="243125" y="31723"/>
                  <a:pt x="243269" y="33426"/>
                  <a:pt x="243409" y="35087"/>
                </a:cubicBezTo>
                <a:cubicBezTo>
                  <a:pt x="243411" y="35103"/>
                  <a:pt x="243412" y="35121"/>
                  <a:pt x="243412" y="35137"/>
                </a:cubicBezTo>
                <a:cubicBezTo>
                  <a:pt x="241088" y="35143"/>
                  <a:pt x="239185" y="35155"/>
                  <a:pt x="237537" y="35171"/>
                </a:cubicBezTo>
                <a:cubicBezTo>
                  <a:pt x="237585" y="34611"/>
                  <a:pt x="237636" y="34082"/>
                  <a:pt x="237686" y="33557"/>
                </a:cubicBezTo>
                <a:cubicBezTo>
                  <a:pt x="237812" y="32253"/>
                  <a:pt x="237938" y="30925"/>
                  <a:pt x="238026" y="29165"/>
                </a:cubicBezTo>
                <a:cubicBezTo>
                  <a:pt x="239471" y="29150"/>
                  <a:pt x="241116" y="29139"/>
                  <a:pt x="243055" y="29136"/>
                </a:cubicBezTo>
                <a:close/>
                <a:moveTo>
                  <a:pt x="11144" y="28726"/>
                </a:moveTo>
                <a:cubicBezTo>
                  <a:pt x="12859" y="28762"/>
                  <a:pt x="14644" y="28798"/>
                  <a:pt x="16919" y="28821"/>
                </a:cubicBezTo>
                <a:cubicBezTo>
                  <a:pt x="16955" y="31439"/>
                  <a:pt x="17030" y="33154"/>
                  <a:pt x="17104" y="34828"/>
                </a:cubicBezTo>
                <a:cubicBezTo>
                  <a:pt x="17109" y="34938"/>
                  <a:pt x="17113" y="35047"/>
                  <a:pt x="17118" y="35157"/>
                </a:cubicBezTo>
                <a:cubicBezTo>
                  <a:pt x="14653" y="35179"/>
                  <a:pt x="12762" y="35213"/>
                  <a:pt x="10912" y="35243"/>
                </a:cubicBezTo>
                <a:cubicBezTo>
                  <a:pt x="10917" y="35148"/>
                  <a:pt x="10921" y="35053"/>
                  <a:pt x="10926" y="34956"/>
                </a:cubicBezTo>
                <a:cubicBezTo>
                  <a:pt x="11013" y="33235"/>
                  <a:pt x="11104" y="31471"/>
                  <a:pt x="11144" y="28726"/>
                </a:cubicBezTo>
                <a:close/>
                <a:moveTo>
                  <a:pt x="237799" y="29168"/>
                </a:moveTo>
                <a:cubicBezTo>
                  <a:pt x="237713" y="30916"/>
                  <a:pt x="237587" y="32239"/>
                  <a:pt x="237463" y="33535"/>
                </a:cubicBezTo>
                <a:cubicBezTo>
                  <a:pt x="237411" y="34069"/>
                  <a:pt x="237360" y="34607"/>
                  <a:pt x="237312" y="35175"/>
                </a:cubicBezTo>
                <a:cubicBezTo>
                  <a:pt x="235027" y="35200"/>
                  <a:pt x="233232" y="35234"/>
                  <a:pt x="231470" y="35267"/>
                </a:cubicBezTo>
                <a:lnTo>
                  <a:pt x="231230" y="35272"/>
                </a:lnTo>
                <a:cubicBezTo>
                  <a:pt x="231260" y="34720"/>
                  <a:pt x="231292" y="34199"/>
                  <a:pt x="231323" y="33681"/>
                </a:cubicBezTo>
                <a:cubicBezTo>
                  <a:pt x="231404" y="32372"/>
                  <a:pt x="231487" y="31038"/>
                  <a:pt x="231542" y="29267"/>
                </a:cubicBezTo>
                <a:cubicBezTo>
                  <a:pt x="233392" y="29231"/>
                  <a:pt x="235302" y="29193"/>
                  <a:pt x="237799" y="29168"/>
                </a:cubicBezTo>
                <a:close/>
                <a:moveTo>
                  <a:pt x="4535" y="28613"/>
                </a:moveTo>
                <a:cubicBezTo>
                  <a:pt x="6946" y="28640"/>
                  <a:pt x="8810" y="28679"/>
                  <a:pt x="10639" y="28717"/>
                </a:cubicBezTo>
                <a:lnTo>
                  <a:pt x="10919" y="28722"/>
                </a:lnTo>
                <a:cubicBezTo>
                  <a:pt x="10880" y="31464"/>
                  <a:pt x="10790" y="33226"/>
                  <a:pt x="10702" y="34945"/>
                </a:cubicBezTo>
                <a:cubicBezTo>
                  <a:pt x="10696" y="35046"/>
                  <a:pt x="10691" y="35146"/>
                  <a:pt x="10685" y="35249"/>
                </a:cubicBezTo>
                <a:cubicBezTo>
                  <a:pt x="8943" y="35279"/>
                  <a:pt x="7158" y="35310"/>
                  <a:pt x="4887" y="35331"/>
                </a:cubicBezTo>
                <a:cubicBezTo>
                  <a:pt x="4880" y="35243"/>
                  <a:pt x="4874" y="35157"/>
                  <a:pt x="4867" y="35069"/>
                </a:cubicBezTo>
                <a:cubicBezTo>
                  <a:pt x="4731" y="33303"/>
                  <a:pt x="4590" y="31489"/>
                  <a:pt x="4535" y="28613"/>
                </a:cubicBezTo>
                <a:close/>
                <a:moveTo>
                  <a:pt x="182617" y="28911"/>
                </a:moveTo>
                <a:lnTo>
                  <a:pt x="182617" y="28911"/>
                </a:lnTo>
                <a:cubicBezTo>
                  <a:pt x="182588" y="31403"/>
                  <a:pt x="182536" y="33066"/>
                  <a:pt x="182484" y="34691"/>
                </a:cubicBezTo>
                <a:lnTo>
                  <a:pt x="182484" y="34693"/>
                </a:lnTo>
                <a:cubicBezTo>
                  <a:pt x="182477" y="34913"/>
                  <a:pt x="182469" y="35134"/>
                  <a:pt x="182462" y="35357"/>
                </a:cubicBezTo>
                <a:cubicBezTo>
                  <a:pt x="180200" y="35270"/>
                  <a:pt x="178420" y="35152"/>
                  <a:pt x="176702" y="35033"/>
                </a:cubicBezTo>
                <a:lnTo>
                  <a:pt x="176693" y="34819"/>
                </a:lnTo>
                <a:cubicBezTo>
                  <a:pt x="176621" y="33197"/>
                  <a:pt x="176549" y="31536"/>
                  <a:pt x="176511" y="29051"/>
                </a:cubicBezTo>
                <a:cubicBezTo>
                  <a:pt x="178316" y="28999"/>
                  <a:pt x="180188" y="28947"/>
                  <a:pt x="182617" y="28911"/>
                </a:cubicBezTo>
                <a:close/>
                <a:moveTo>
                  <a:pt x="231318" y="29272"/>
                </a:moveTo>
                <a:cubicBezTo>
                  <a:pt x="231262" y="31034"/>
                  <a:pt x="231179" y="32363"/>
                  <a:pt x="231098" y="33667"/>
                </a:cubicBezTo>
                <a:lnTo>
                  <a:pt x="231100" y="33667"/>
                </a:lnTo>
                <a:cubicBezTo>
                  <a:pt x="231068" y="34190"/>
                  <a:pt x="231035" y="34718"/>
                  <a:pt x="231003" y="35276"/>
                </a:cubicBezTo>
                <a:cubicBezTo>
                  <a:pt x="229290" y="35308"/>
                  <a:pt x="227510" y="35339"/>
                  <a:pt x="225246" y="35362"/>
                </a:cubicBezTo>
                <a:cubicBezTo>
                  <a:pt x="225264" y="34823"/>
                  <a:pt x="225284" y="34314"/>
                  <a:pt x="225304" y="33807"/>
                </a:cubicBezTo>
                <a:cubicBezTo>
                  <a:pt x="225352" y="32493"/>
                  <a:pt x="225402" y="31153"/>
                  <a:pt x="225438" y="29371"/>
                </a:cubicBezTo>
                <a:cubicBezTo>
                  <a:pt x="227725" y="29344"/>
                  <a:pt x="229521" y="29308"/>
                  <a:pt x="231287" y="29272"/>
                </a:cubicBezTo>
                <a:close/>
                <a:moveTo>
                  <a:pt x="225212" y="29373"/>
                </a:moveTo>
                <a:lnTo>
                  <a:pt x="225212" y="29373"/>
                </a:lnTo>
                <a:cubicBezTo>
                  <a:pt x="225178" y="31150"/>
                  <a:pt x="225127" y="32487"/>
                  <a:pt x="225079" y="33798"/>
                </a:cubicBezTo>
                <a:cubicBezTo>
                  <a:pt x="225059" y="34308"/>
                  <a:pt x="225039" y="34823"/>
                  <a:pt x="225021" y="35364"/>
                </a:cubicBezTo>
                <a:cubicBezTo>
                  <a:pt x="223398" y="35380"/>
                  <a:pt x="221526" y="35391"/>
                  <a:pt x="219261" y="35394"/>
                </a:cubicBezTo>
                <a:cubicBezTo>
                  <a:pt x="219219" y="34886"/>
                  <a:pt x="219174" y="34402"/>
                  <a:pt x="219131" y="33920"/>
                </a:cubicBezTo>
                <a:cubicBezTo>
                  <a:pt x="219013" y="32588"/>
                  <a:pt x="218892" y="31230"/>
                  <a:pt x="218811" y="29411"/>
                </a:cubicBezTo>
                <a:cubicBezTo>
                  <a:pt x="221377" y="29407"/>
                  <a:pt x="223441" y="29393"/>
                  <a:pt x="225212" y="29373"/>
                </a:cubicBezTo>
                <a:close/>
                <a:moveTo>
                  <a:pt x="212626" y="29384"/>
                </a:moveTo>
                <a:cubicBezTo>
                  <a:pt x="214048" y="29400"/>
                  <a:pt x="215649" y="29411"/>
                  <a:pt x="217493" y="29411"/>
                </a:cubicBezTo>
                <a:lnTo>
                  <a:pt x="218585" y="29411"/>
                </a:lnTo>
                <a:cubicBezTo>
                  <a:pt x="218667" y="31239"/>
                  <a:pt x="218788" y="32602"/>
                  <a:pt x="218908" y="33940"/>
                </a:cubicBezTo>
                <a:cubicBezTo>
                  <a:pt x="218951" y="34415"/>
                  <a:pt x="218993" y="34893"/>
                  <a:pt x="219034" y="35396"/>
                </a:cubicBezTo>
                <a:lnTo>
                  <a:pt x="217682" y="35396"/>
                </a:lnTo>
                <a:cubicBezTo>
                  <a:pt x="215855" y="35396"/>
                  <a:pt x="214266" y="35396"/>
                  <a:pt x="212855" y="35400"/>
                </a:cubicBezTo>
                <a:cubicBezTo>
                  <a:pt x="212835" y="34938"/>
                  <a:pt x="212815" y="34492"/>
                  <a:pt x="212793" y="34051"/>
                </a:cubicBezTo>
                <a:cubicBezTo>
                  <a:pt x="212732" y="32680"/>
                  <a:pt x="212668" y="31283"/>
                  <a:pt x="212626" y="29384"/>
                </a:cubicBezTo>
                <a:close/>
                <a:moveTo>
                  <a:pt x="207364" y="29272"/>
                </a:moveTo>
                <a:cubicBezTo>
                  <a:pt x="208811" y="29317"/>
                  <a:pt x="210433" y="29357"/>
                  <a:pt x="212403" y="29382"/>
                </a:cubicBezTo>
                <a:cubicBezTo>
                  <a:pt x="212443" y="31286"/>
                  <a:pt x="212508" y="32689"/>
                  <a:pt x="212569" y="34062"/>
                </a:cubicBezTo>
                <a:lnTo>
                  <a:pt x="212571" y="34062"/>
                </a:lnTo>
                <a:cubicBezTo>
                  <a:pt x="212590" y="34501"/>
                  <a:pt x="212610" y="34941"/>
                  <a:pt x="212630" y="35402"/>
                </a:cubicBezTo>
                <a:cubicBezTo>
                  <a:pt x="210328" y="35405"/>
                  <a:pt x="208500" y="35414"/>
                  <a:pt x="206873" y="35421"/>
                </a:cubicBezTo>
                <a:cubicBezTo>
                  <a:pt x="206912" y="35002"/>
                  <a:pt x="206952" y="34598"/>
                  <a:pt x="206992" y="34195"/>
                </a:cubicBezTo>
                <a:cubicBezTo>
                  <a:pt x="207132" y="32764"/>
                  <a:pt x="207276" y="31302"/>
                  <a:pt x="207364" y="29272"/>
                </a:cubicBezTo>
                <a:close/>
                <a:moveTo>
                  <a:pt x="200364" y="29014"/>
                </a:moveTo>
                <a:lnTo>
                  <a:pt x="200364" y="29014"/>
                </a:lnTo>
                <a:cubicBezTo>
                  <a:pt x="201555" y="29051"/>
                  <a:pt x="202633" y="29094"/>
                  <a:pt x="203699" y="29138"/>
                </a:cubicBezTo>
                <a:cubicBezTo>
                  <a:pt x="204796" y="29183"/>
                  <a:pt x="205906" y="29226"/>
                  <a:pt x="207139" y="29265"/>
                </a:cubicBezTo>
                <a:cubicBezTo>
                  <a:pt x="207051" y="31288"/>
                  <a:pt x="206907" y="32746"/>
                  <a:pt x="206767" y="34174"/>
                </a:cubicBezTo>
                <a:lnTo>
                  <a:pt x="206767" y="34175"/>
                </a:lnTo>
                <a:cubicBezTo>
                  <a:pt x="206727" y="34585"/>
                  <a:pt x="206688" y="34997"/>
                  <a:pt x="206648" y="35425"/>
                </a:cubicBezTo>
                <a:cubicBezTo>
                  <a:pt x="205681" y="35430"/>
                  <a:pt x="204782" y="35436"/>
                  <a:pt x="203892" y="35441"/>
                </a:cubicBezTo>
                <a:cubicBezTo>
                  <a:pt x="202820" y="35448"/>
                  <a:pt x="201738" y="35454"/>
                  <a:pt x="200540" y="35461"/>
                </a:cubicBezTo>
                <a:cubicBezTo>
                  <a:pt x="200528" y="35067"/>
                  <a:pt x="200515" y="34688"/>
                  <a:pt x="200501" y="34310"/>
                </a:cubicBezTo>
                <a:cubicBezTo>
                  <a:pt x="200449" y="32793"/>
                  <a:pt x="200395" y="31241"/>
                  <a:pt x="200364" y="29014"/>
                </a:cubicBezTo>
                <a:close/>
                <a:moveTo>
                  <a:pt x="188246" y="28864"/>
                </a:moveTo>
                <a:cubicBezTo>
                  <a:pt x="188221" y="31311"/>
                  <a:pt x="188172" y="32956"/>
                  <a:pt x="188124" y="34564"/>
                </a:cubicBezTo>
                <a:lnTo>
                  <a:pt x="188124" y="34566"/>
                </a:lnTo>
                <a:cubicBezTo>
                  <a:pt x="188115" y="34866"/>
                  <a:pt x="188106" y="35168"/>
                  <a:pt x="188099" y="35477"/>
                </a:cubicBezTo>
                <a:cubicBezTo>
                  <a:pt x="185986" y="35461"/>
                  <a:pt x="184226" y="35420"/>
                  <a:pt x="182687" y="35364"/>
                </a:cubicBezTo>
                <a:cubicBezTo>
                  <a:pt x="182694" y="35141"/>
                  <a:pt x="182701" y="34920"/>
                  <a:pt x="182709" y="34700"/>
                </a:cubicBezTo>
                <a:cubicBezTo>
                  <a:pt x="182761" y="33073"/>
                  <a:pt x="182815" y="31405"/>
                  <a:pt x="182842" y="28907"/>
                </a:cubicBezTo>
                <a:cubicBezTo>
                  <a:pt x="184381" y="28886"/>
                  <a:pt x="186143" y="28870"/>
                  <a:pt x="188246" y="28864"/>
                </a:cubicBezTo>
                <a:close/>
                <a:moveTo>
                  <a:pt x="194487" y="28886"/>
                </a:moveTo>
                <a:cubicBezTo>
                  <a:pt x="196738" y="28911"/>
                  <a:pt x="198543" y="28954"/>
                  <a:pt x="200140" y="29006"/>
                </a:cubicBezTo>
                <a:cubicBezTo>
                  <a:pt x="200168" y="31239"/>
                  <a:pt x="200222" y="32795"/>
                  <a:pt x="200276" y="34316"/>
                </a:cubicBezTo>
                <a:lnTo>
                  <a:pt x="200276" y="34317"/>
                </a:lnTo>
                <a:cubicBezTo>
                  <a:pt x="200291" y="34693"/>
                  <a:pt x="200303" y="35071"/>
                  <a:pt x="200316" y="35461"/>
                </a:cubicBezTo>
                <a:cubicBezTo>
                  <a:pt x="198768" y="35470"/>
                  <a:pt x="197020" y="35475"/>
                  <a:pt x="194859" y="35481"/>
                </a:cubicBezTo>
                <a:cubicBezTo>
                  <a:pt x="194834" y="35125"/>
                  <a:pt x="194809" y="34778"/>
                  <a:pt x="194783" y="34433"/>
                </a:cubicBezTo>
                <a:cubicBezTo>
                  <a:pt x="194668" y="32859"/>
                  <a:pt x="194550" y="31250"/>
                  <a:pt x="194487" y="28886"/>
                </a:cubicBezTo>
                <a:close/>
                <a:moveTo>
                  <a:pt x="189915" y="28863"/>
                </a:moveTo>
                <a:cubicBezTo>
                  <a:pt x="191536" y="28863"/>
                  <a:pt x="192971" y="28870"/>
                  <a:pt x="194262" y="28884"/>
                </a:cubicBezTo>
                <a:cubicBezTo>
                  <a:pt x="194323" y="31256"/>
                  <a:pt x="194444" y="32870"/>
                  <a:pt x="194559" y="34449"/>
                </a:cubicBezTo>
                <a:cubicBezTo>
                  <a:pt x="194584" y="34789"/>
                  <a:pt x="194609" y="35130"/>
                  <a:pt x="194634" y="35481"/>
                </a:cubicBezTo>
                <a:cubicBezTo>
                  <a:pt x="193297" y="35483"/>
                  <a:pt x="191803" y="35484"/>
                  <a:pt x="190103" y="35484"/>
                </a:cubicBezTo>
                <a:cubicBezTo>
                  <a:pt x="189483" y="35484"/>
                  <a:pt x="188890" y="35483"/>
                  <a:pt x="188324" y="35479"/>
                </a:cubicBezTo>
                <a:cubicBezTo>
                  <a:pt x="188331" y="35171"/>
                  <a:pt x="188340" y="34871"/>
                  <a:pt x="188349" y="34573"/>
                </a:cubicBezTo>
                <a:cubicBezTo>
                  <a:pt x="188397" y="32964"/>
                  <a:pt x="188446" y="31315"/>
                  <a:pt x="188471" y="28864"/>
                </a:cubicBezTo>
                <a:cubicBezTo>
                  <a:pt x="188937" y="28863"/>
                  <a:pt x="189417" y="28863"/>
                  <a:pt x="189915" y="28863"/>
                </a:cubicBezTo>
                <a:close/>
                <a:moveTo>
                  <a:pt x="162523" y="34753"/>
                </a:moveTo>
                <a:cubicBezTo>
                  <a:pt x="163027" y="34753"/>
                  <a:pt x="163512" y="34754"/>
                  <a:pt x="163983" y="34756"/>
                </a:cubicBezTo>
                <a:cubicBezTo>
                  <a:pt x="163990" y="34868"/>
                  <a:pt x="163999" y="34977"/>
                  <a:pt x="164008" y="35087"/>
                </a:cubicBezTo>
                <a:cubicBezTo>
                  <a:pt x="164127" y="36633"/>
                  <a:pt x="164249" y="38215"/>
                  <a:pt x="164316" y="40515"/>
                </a:cubicBezTo>
                <a:cubicBezTo>
                  <a:pt x="163801" y="40513"/>
                  <a:pt x="163267" y="40511"/>
                  <a:pt x="162712" y="40511"/>
                </a:cubicBezTo>
                <a:cubicBezTo>
                  <a:pt x="160686" y="40511"/>
                  <a:pt x="158952" y="40531"/>
                  <a:pt x="157428" y="40565"/>
                </a:cubicBezTo>
                <a:cubicBezTo>
                  <a:pt x="157437" y="38048"/>
                  <a:pt x="157458" y="36317"/>
                  <a:pt x="157482" y="34780"/>
                </a:cubicBezTo>
                <a:cubicBezTo>
                  <a:pt x="158947" y="34763"/>
                  <a:pt x="160603" y="34753"/>
                  <a:pt x="162523" y="34753"/>
                </a:cubicBezTo>
                <a:close/>
                <a:moveTo>
                  <a:pt x="164208" y="34758"/>
                </a:moveTo>
                <a:cubicBezTo>
                  <a:pt x="166522" y="34772"/>
                  <a:pt x="168424" y="34817"/>
                  <a:pt x="170069" y="34878"/>
                </a:cubicBezTo>
                <a:cubicBezTo>
                  <a:pt x="170067" y="34900"/>
                  <a:pt x="170067" y="34922"/>
                  <a:pt x="170065" y="34945"/>
                </a:cubicBezTo>
                <a:cubicBezTo>
                  <a:pt x="169985" y="36538"/>
                  <a:pt x="169900" y="38169"/>
                  <a:pt x="169857" y="40580"/>
                </a:cubicBezTo>
                <a:cubicBezTo>
                  <a:pt x="168339" y="40547"/>
                  <a:pt x="166606" y="40524"/>
                  <a:pt x="164540" y="40515"/>
                </a:cubicBezTo>
                <a:cubicBezTo>
                  <a:pt x="164474" y="38208"/>
                  <a:pt x="164352" y="36621"/>
                  <a:pt x="164231" y="35069"/>
                </a:cubicBezTo>
                <a:cubicBezTo>
                  <a:pt x="164224" y="34967"/>
                  <a:pt x="164215" y="34862"/>
                  <a:pt x="164208" y="34758"/>
                </a:cubicBezTo>
                <a:close/>
                <a:moveTo>
                  <a:pt x="53234" y="34681"/>
                </a:moveTo>
                <a:cubicBezTo>
                  <a:pt x="53305" y="36292"/>
                  <a:pt x="53374" y="38034"/>
                  <a:pt x="53403" y="40643"/>
                </a:cubicBezTo>
                <a:cubicBezTo>
                  <a:pt x="53074" y="40641"/>
                  <a:pt x="52736" y="40641"/>
                  <a:pt x="52390" y="40641"/>
                </a:cubicBezTo>
                <a:cubicBezTo>
                  <a:pt x="50405" y="40641"/>
                  <a:pt x="48703" y="40653"/>
                  <a:pt x="47201" y="40673"/>
                </a:cubicBezTo>
                <a:cubicBezTo>
                  <a:pt x="47266" y="38064"/>
                  <a:pt x="47417" y="36328"/>
                  <a:pt x="47575" y="34711"/>
                </a:cubicBezTo>
                <a:cubicBezTo>
                  <a:pt x="48937" y="34691"/>
                  <a:pt x="50461" y="34681"/>
                  <a:pt x="52202" y="34681"/>
                </a:cubicBezTo>
                <a:close/>
                <a:moveTo>
                  <a:pt x="53458" y="34684"/>
                </a:moveTo>
                <a:lnTo>
                  <a:pt x="53458" y="34684"/>
                </a:lnTo>
                <a:cubicBezTo>
                  <a:pt x="55904" y="34688"/>
                  <a:pt x="57897" y="34700"/>
                  <a:pt x="59613" y="34718"/>
                </a:cubicBezTo>
                <a:cubicBezTo>
                  <a:pt x="59753" y="36328"/>
                  <a:pt x="59884" y="38091"/>
                  <a:pt x="59936" y="40732"/>
                </a:cubicBezTo>
                <a:cubicBezTo>
                  <a:pt x="58187" y="40686"/>
                  <a:pt x="56148" y="40653"/>
                  <a:pt x="53627" y="40644"/>
                </a:cubicBezTo>
                <a:cubicBezTo>
                  <a:pt x="53599" y="38036"/>
                  <a:pt x="53530" y="36293"/>
                  <a:pt x="53458" y="34684"/>
                </a:cubicBezTo>
                <a:close/>
                <a:moveTo>
                  <a:pt x="170294" y="34884"/>
                </a:moveTo>
                <a:cubicBezTo>
                  <a:pt x="172660" y="34976"/>
                  <a:pt x="174499" y="35103"/>
                  <a:pt x="176304" y="35229"/>
                </a:cubicBezTo>
                <a:lnTo>
                  <a:pt x="176486" y="35242"/>
                </a:lnTo>
                <a:cubicBezTo>
                  <a:pt x="176554" y="36786"/>
                  <a:pt x="176619" y="38421"/>
                  <a:pt x="176651" y="40813"/>
                </a:cubicBezTo>
                <a:lnTo>
                  <a:pt x="176651" y="40813"/>
                </a:lnTo>
                <a:lnTo>
                  <a:pt x="176506" y="40808"/>
                </a:lnTo>
                <a:cubicBezTo>
                  <a:pt x="174596" y="40725"/>
                  <a:pt x="172649" y="40643"/>
                  <a:pt x="170082" y="40583"/>
                </a:cubicBezTo>
                <a:cubicBezTo>
                  <a:pt x="170125" y="38176"/>
                  <a:pt x="170209" y="36545"/>
                  <a:pt x="170290" y="34954"/>
                </a:cubicBezTo>
                <a:cubicBezTo>
                  <a:pt x="170292" y="34932"/>
                  <a:pt x="170292" y="34907"/>
                  <a:pt x="170294" y="34884"/>
                </a:cubicBezTo>
                <a:close/>
                <a:moveTo>
                  <a:pt x="47349" y="34713"/>
                </a:moveTo>
                <a:lnTo>
                  <a:pt x="47349" y="34713"/>
                </a:lnTo>
                <a:cubicBezTo>
                  <a:pt x="47193" y="36331"/>
                  <a:pt x="47041" y="38070"/>
                  <a:pt x="46977" y="40679"/>
                </a:cubicBezTo>
                <a:lnTo>
                  <a:pt x="46975" y="40677"/>
                </a:lnTo>
                <a:cubicBezTo>
                  <a:pt x="44706" y="40709"/>
                  <a:pt x="42903" y="40761"/>
                  <a:pt x="41286" y="40821"/>
                </a:cubicBezTo>
                <a:cubicBezTo>
                  <a:pt x="41265" y="38228"/>
                  <a:pt x="41211" y="36495"/>
                  <a:pt x="41155" y="34887"/>
                </a:cubicBezTo>
                <a:cubicBezTo>
                  <a:pt x="42888" y="34814"/>
                  <a:pt x="44839" y="34751"/>
                  <a:pt x="47349" y="34713"/>
                </a:cubicBezTo>
                <a:close/>
                <a:moveTo>
                  <a:pt x="157257" y="34783"/>
                </a:moveTo>
                <a:lnTo>
                  <a:pt x="157257" y="34783"/>
                </a:lnTo>
                <a:cubicBezTo>
                  <a:pt x="157234" y="36320"/>
                  <a:pt x="157212" y="38054"/>
                  <a:pt x="157203" y="40571"/>
                </a:cubicBezTo>
                <a:cubicBezTo>
                  <a:pt x="154785" y="40626"/>
                  <a:pt x="152899" y="40718"/>
                  <a:pt x="151198" y="40821"/>
                </a:cubicBezTo>
                <a:cubicBezTo>
                  <a:pt x="151245" y="38235"/>
                  <a:pt x="151374" y="36471"/>
                  <a:pt x="151518" y="34909"/>
                </a:cubicBezTo>
                <a:cubicBezTo>
                  <a:pt x="153145" y="34857"/>
                  <a:pt x="154965" y="34812"/>
                  <a:pt x="157257" y="34783"/>
                </a:cubicBezTo>
                <a:close/>
                <a:moveTo>
                  <a:pt x="219050" y="35621"/>
                </a:moveTo>
                <a:cubicBezTo>
                  <a:pt x="219165" y="37018"/>
                  <a:pt x="219261" y="38613"/>
                  <a:pt x="219304" y="40812"/>
                </a:cubicBezTo>
                <a:lnTo>
                  <a:pt x="219302" y="40812"/>
                </a:lnTo>
                <a:cubicBezTo>
                  <a:pt x="218840" y="40810"/>
                  <a:pt x="218363" y="40810"/>
                  <a:pt x="217869" y="40810"/>
                </a:cubicBezTo>
                <a:cubicBezTo>
                  <a:pt x="216021" y="40810"/>
                  <a:pt x="214417" y="40815"/>
                  <a:pt x="212991" y="40824"/>
                </a:cubicBezTo>
                <a:cubicBezTo>
                  <a:pt x="212970" y="38622"/>
                  <a:pt x="212919" y="37029"/>
                  <a:pt x="212860" y="35625"/>
                </a:cubicBezTo>
                <a:cubicBezTo>
                  <a:pt x="214270" y="35623"/>
                  <a:pt x="215857" y="35621"/>
                  <a:pt x="217678" y="35621"/>
                </a:cubicBezTo>
                <a:close/>
                <a:moveTo>
                  <a:pt x="107362" y="34778"/>
                </a:moveTo>
                <a:cubicBezTo>
                  <a:pt x="107871" y="34778"/>
                  <a:pt x="108360" y="34778"/>
                  <a:pt x="108833" y="34780"/>
                </a:cubicBezTo>
                <a:cubicBezTo>
                  <a:pt x="108955" y="36439"/>
                  <a:pt x="109078" y="38176"/>
                  <a:pt x="109131" y="40822"/>
                </a:cubicBezTo>
                <a:cubicBezTo>
                  <a:pt x="108624" y="40821"/>
                  <a:pt x="108098" y="40819"/>
                  <a:pt x="107551" y="40819"/>
                </a:cubicBezTo>
                <a:cubicBezTo>
                  <a:pt x="105676" y="40819"/>
                  <a:pt x="104051" y="40830"/>
                  <a:pt x="102610" y="40846"/>
                </a:cubicBezTo>
                <a:cubicBezTo>
                  <a:pt x="102614" y="38194"/>
                  <a:pt x="102623" y="36462"/>
                  <a:pt x="102632" y="34787"/>
                </a:cubicBezTo>
                <a:cubicBezTo>
                  <a:pt x="104018" y="34781"/>
                  <a:pt x="105575" y="34778"/>
                  <a:pt x="107362" y="34778"/>
                </a:cubicBezTo>
                <a:close/>
                <a:moveTo>
                  <a:pt x="225012" y="35590"/>
                </a:moveTo>
                <a:lnTo>
                  <a:pt x="225012" y="35590"/>
                </a:lnTo>
                <a:cubicBezTo>
                  <a:pt x="224967" y="37004"/>
                  <a:pt x="224926" y="38627"/>
                  <a:pt x="224910" y="40873"/>
                </a:cubicBezTo>
                <a:lnTo>
                  <a:pt x="224908" y="40873"/>
                </a:lnTo>
                <a:cubicBezTo>
                  <a:pt x="223374" y="40842"/>
                  <a:pt x="221620" y="40821"/>
                  <a:pt x="219527" y="40813"/>
                </a:cubicBezTo>
                <a:cubicBezTo>
                  <a:pt x="219485" y="38613"/>
                  <a:pt x="219388" y="37018"/>
                  <a:pt x="219277" y="35621"/>
                </a:cubicBezTo>
                <a:cubicBezTo>
                  <a:pt x="221531" y="35617"/>
                  <a:pt x="223394" y="35607"/>
                  <a:pt x="225012" y="35590"/>
                </a:cubicBezTo>
                <a:close/>
                <a:moveTo>
                  <a:pt x="10675" y="35474"/>
                </a:moveTo>
                <a:lnTo>
                  <a:pt x="10675" y="35474"/>
                </a:lnTo>
                <a:cubicBezTo>
                  <a:pt x="10599" y="36973"/>
                  <a:pt x="10525" y="38577"/>
                  <a:pt x="10488" y="40883"/>
                </a:cubicBezTo>
                <a:cubicBezTo>
                  <a:pt x="8893" y="40812"/>
                  <a:pt x="7235" y="40741"/>
                  <a:pt x="5182" y="40689"/>
                </a:cubicBezTo>
                <a:cubicBezTo>
                  <a:pt x="5123" y="38530"/>
                  <a:pt x="5015" y="36998"/>
                  <a:pt x="4905" y="35556"/>
                </a:cubicBezTo>
                <a:cubicBezTo>
                  <a:pt x="7161" y="35535"/>
                  <a:pt x="8940" y="35504"/>
                  <a:pt x="10675" y="35474"/>
                </a:cubicBezTo>
                <a:close/>
                <a:moveTo>
                  <a:pt x="109058" y="34781"/>
                </a:moveTo>
                <a:lnTo>
                  <a:pt x="109058" y="34781"/>
                </a:lnTo>
                <a:cubicBezTo>
                  <a:pt x="111302" y="34789"/>
                  <a:pt x="113155" y="34808"/>
                  <a:pt x="114764" y="34839"/>
                </a:cubicBezTo>
                <a:cubicBezTo>
                  <a:pt x="114899" y="36484"/>
                  <a:pt x="115031" y="38237"/>
                  <a:pt x="115086" y="40898"/>
                </a:cubicBezTo>
                <a:cubicBezTo>
                  <a:pt x="113472" y="40860"/>
                  <a:pt x="111611" y="40833"/>
                  <a:pt x="109354" y="40824"/>
                </a:cubicBezTo>
                <a:cubicBezTo>
                  <a:pt x="109300" y="38178"/>
                  <a:pt x="109180" y="36441"/>
                  <a:pt x="109058" y="34781"/>
                </a:cubicBezTo>
                <a:close/>
                <a:moveTo>
                  <a:pt x="212637" y="35626"/>
                </a:moveTo>
                <a:cubicBezTo>
                  <a:pt x="212696" y="37029"/>
                  <a:pt x="212747" y="38622"/>
                  <a:pt x="212770" y="40826"/>
                </a:cubicBezTo>
                <a:lnTo>
                  <a:pt x="212768" y="40826"/>
                </a:lnTo>
                <a:cubicBezTo>
                  <a:pt x="210251" y="40844"/>
                  <a:pt x="208302" y="40873"/>
                  <a:pt x="206558" y="40907"/>
                </a:cubicBezTo>
                <a:cubicBezTo>
                  <a:pt x="206609" y="38670"/>
                  <a:pt x="206722" y="37066"/>
                  <a:pt x="206851" y="35648"/>
                </a:cubicBezTo>
                <a:cubicBezTo>
                  <a:pt x="208486" y="35639"/>
                  <a:pt x="210321" y="35632"/>
                  <a:pt x="212637" y="35626"/>
                </a:cubicBezTo>
                <a:close/>
                <a:moveTo>
                  <a:pt x="59837" y="34720"/>
                </a:moveTo>
                <a:cubicBezTo>
                  <a:pt x="62133" y="34747"/>
                  <a:pt x="63933" y="34783"/>
                  <a:pt x="65675" y="34819"/>
                </a:cubicBezTo>
                <a:cubicBezTo>
                  <a:pt x="65618" y="36439"/>
                  <a:pt x="65564" y="38246"/>
                  <a:pt x="65544" y="40954"/>
                </a:cubicBezTo>
                <a:cubicBezTo>
                  <a:pt x="63935" y="40875"/>
                  <a:pt x="62256" y="40795"/>
                  <a:pt x="60161" y="40738"/>
                </a:cubicBezTo>
                <a:cubicBezTo>
                  <a:pt x="60109" y="38097"/>
                  <a:pt x="59978" y="36329"/>
                  <a:pt x="59837" y="34720"/>
                </a:cubicBezTo>
                <a:close/>
                <a:moveTo>
                  <a:pt x="102407" y="34787"/>
                </a:moveTo>
                <a:cubicBezTo>
                  <a:pt x="102398" y="36462"/>
                  <a:pt x="102391" y="38196"/>
                  <a:pt x="102386" y="40848"/>
                </a:cubicBezTo>
                <a:cubicBezTo>
                  <a:pt x="99854" y="40878"/>
                  <a:pt x="97898" y="40930"/>
                  <a:pt x="96145" y="40988"/>
                </a:cubicBezTo>
                <a:cubicBezTo>
                  <a:pt x="96172" y="38287"/>
                  <a:pt x="96231" y="36540"/>
                  <a:pt x="96289" y="34837"/>
                </a:cubicBezTo>
                <a:cubicBezTo>
                  <a:pt x="98004" y="34817"/>
                  <a:pt x="99931" y="34799"/>
                  <a:pt x="102405" y="34789"/>
                </a:cubicBezTo>
                <a:lnTo>
                  <a:pt x="102407" y="34787"/>
                </a:lnTo>
                <a:close/>
                <a:moveTo>
                  <a:pt x="176711" y="35258"/>
                </a:moveTo>
                <a:lnTo>
                  <a:pt x="176711" y="35258"/>
                </a:lnTo>
                <a:cubicBezTo>
                  <a:pt x="178424" y="35376"/>
                  <a:pt x="180200" y="35493"/>
                  <a:pt x="182455" y="35578"/>
                </a:cubicBezTo>
                <a:cubicBezTo>
                  <a:pt x="182408" y="37063"/>
                  <a:pt x="182365" y="38690"/>
                  <a:pt x="182345" y="41018"/>
                </a:cubicBezTo>
                <a:cubicBezTo>
                  <a:pt x="180220" y="40964"/>
                  <a:pt x="178521" y="40894"/>
                  <a:pt x="176876" y="40824"/>
                </a:cubicBezTo>
                <a:cubicBezTo>
                  <a:pt x="176844" y="38435"/>
                  <a:pt x="176779" y="36797"/>
                  <a:pt x="176711" y="35258"/>
                </a:cubicBezTo>
                <a:close/>
                <a:moveTo>
                  <a:pt x="206625" y="35648"/>
                </a:moveTo>
                <a:lnTo>
                  <a:pt x="206625" y="35648"/>
                </a:lnTo>
                <a:cubicBezTo>
                  <a:pt x="206499" y="37068"/>
                  <a:pt x="206386" y="38674"/>
                  <a:pt x="206335" y="40910"/>
                </a:cubicBezTo>
                <a:lnTo>
                  <a:pt x="206333" y="40910"/>
                </a:lnTo>
                <a:cubicBezTo>
                  <a:pt x="205553" y="40927"/>
                  <a:pt x="204812" y="40941"/>
                  <a:pt x="204077" y="40957"/>
                </a:cubicBezTo>
                <a:cubicBezTo>
                  <a:pt x="202984" y="40981"/>
                  <a:pt x="201878" y="41006"/>
                  <a:pt x="200652" y="41026"/>
                </a:cubicBezTo>
                <a:cubicBezTo>
                  <a:pt x="200634" y="38746"/>
                  <a:pt x="200593" y="37122"/>
                  <a:pt x="200546" y="35684"/>
                </a:cubicBezTo>
                <a:cubicBezTo>
                  <a:pt x="201742" y="35677"/>
                  <a:pt x="202822" y="35670"/>
                  <a:pt x="203890" y="35664"/>
                </a:cubicBezTo>
                <a:cubicBezTo>
                  <a:pt x="204775" y="35659"/>
                  <a:pt x="205666" y="35652"/>
                  <a:pt x="206625" y="35648"/>
                </a:cubicBezTo>
                <a:close/>
                <a:moveTo>
                  <a:pt x="40930" y="34898"/>
                </a:moveTo>
                <a:cubicBezTo>
                  <a:pt x="40986" y="36506"/>
                  <a:pt x="41040" y="38237"/>
                  <a:pt x="41063" y="40830"/>
                </a:cubicBezTo>
                <a:lnTo>
                  <a:pt x="41062" y="40830"/>
                </a:lnTo>
                <a:cubicBezTo>
                  <a:pt x="40204" y="40860"/>
                  <a:pt x="39397" y="40894"/>
                  <a:pt x="38595" y="40928"/>
                </a:cubicBezTo>
                <a:cubicBezTo>
                  <a:pt x="37674" y="40966"/>
                  <a:pt x="36743" y="41004"/>
                  <a:pt x="35740" y="41040"/>
                </a:cubicBezTo>
                <a:cubicBezTo>
                  <a:pt x="35695" y="38469"/>
                  <a:pt x="35585" y="36737"/>
                  <a:pt x="35470" y="35150"/>
                </a:cubicBezTo>
                <a:cubicBezTo>
                  <a:pt x="36507" y="35107"/>
                  <a:pt x="37466" y="35060"/>
                  <a:pt x="38415" y="35015"/>
                </a:cubicBezTo>
                <a:cubicBezTo>
                  <a:pt x="39231" y="34976"/>
                  <a:pt x="40056" y="34936"/>
                  <a:pt x="40930" y="34898"/>
                </a:cubicBezTo>
                <a:close/>
                <a:moveTo>
                  <a:pt x="230990" y="35500"/>
                </a:moveTo>
                <a:lnTo>
                  <a:pt x="230990" y="35500"/>
                </a:lnTo>
                <a:cubicBezTo>
                  <a:pt x="230911" y="36971"/>
                  <a:pt x="230845" y="38672"/>
                  <a:pt x="230820" y="41061"/>
                </a:cubicBezTo>
                <a:cubicBezTo>
                  <a:pt x="229144" y="40993"/>
                  <a:pt x="227375" y="40927"/>
                  <a:pt x="225133" y="40878"/>
                </a:cubicBezTo>
                <a:cubicBezTo>
                  <a:pt x="225149" y="38629"/>
                  <a:pt x="225190" y="37004"/>
                  <a:pt x="225237" y="35587"/>
                </a:cubicBezTo>
                <a:cubicBezTo>
                  <a:pt x="227499" y="35565"/>
                  <a:pt x="229279" y="35533"/>
                  <a:pt x="230990" y="35500"/>
                </a:cubicBezTo>
                <a:close/>
                <a:moveTo>
                  <a:pt x="200321" y="35686"/>
                </a:moveTo>
                <a:cubicBezTo>
                  <a:pt x="200370" y="37126"/>
                  <a:pt x="200411" y="38749"/>
                  <a:pt x="200429" y="41029"/>
                </a:cubicBezTo>
                <a:lnTo>
                  <a:pt x="200427" y="41031"/>
                </a:lnTo>
                <a:cubicBezTo>
                  <a:pt x="198912" y="41056"/>
                  <a:pt x="197202" y="41078"/>
                  <a:pt x="195104" y="41092"/>
                </a:cubicBezTo>
                <a:cubicBezTo>
                  <a:pt x="195062" y="38789"/>
                  <a:pt x="194972" y="37158"/>
                  <a:pt x="194873" y="35704"/>
                </a:cubicBezTo>
                <a:cubicBezTo>
                  <a:pt x="197031" y="35700"/>
                  <a:pt x="198773" y="35693"/>
                  <a:pt x="200321" y="35686"/>
                </a:cubicBezTo>
                <a:close/>
                <a:moveTo>
                  <a:pt x="182680" y="35587"/>
                </a:moveTo>
                <a:cubicBezTo>
                  <a:pt x="184217" y="35643"/>
                  <a:pt x="185979" y="35684"/>
                  <a:pt x="188090" y="35700"/>
                </a:cubicBezTo>
                <a:cubicBezTo>
                  <a:pt x="188050" y="37162"/>
                  <a:pt x="188012" y="38791"/>
                  <a:pt x="187994" y="41099"/>
                </a:cubicBezTo>
                <a:cubicBezTo>
                  <a:pt x="185873" y="41087"/>
                  <a:pt x="184109" y="41060"/>
                  <a:pt x="182570" y="41024"/>
                </a:cubicBezTo>
                <a:cubicBezTo>
                  <a:pt x="182590" y="38695"/>
                  <a:pt x="182633" y="37070"/>
                  <a:pt x="182680" y="35587"/>
                </a:cubicBezTo>
                <a:close/>
                <a:moveTo>
                  <a:pt x="188315" y="35702"/>
                </a:moveTo>
                <a:cubicBezTo>
                  <a:pt x="188884" y="35705"/>
                  <a:pt x="189480" y="35707"/>
                  <a:pt x="190102" y="35707"/>
                </a:cubicBezTo>
                <a:cubicBezTo>
                  <a:pt x="191810" y="35707"/>
                  <a:pt x="193307" y="35705"/>
                  <a:pt x="194649" y="35704"/>
                </a:cubicBezTo>
                <a:cubicBezTo>
                  <a:pt x="194749" y="37158"/>
                  <a:pt x="194839" y="38789"/>
                  <a:pt x="194881" y="41092"/>
                </a:cubicBezTo>
                <a:cubicBezTo>
                  <a:pt x="193529" y="41099"/>
                  <a:pt x="192015" y="41105"/>
                  <a:pt x="190290" y="41105"/>
                </a:cubicBezTo>
                <a:cubicBezTo>
                  <a:pt x="189564" y="41105"/>
                  <a:pt x="188875" y="41103"/>
                  <a:pt x="188219" y="41099"/>
                </a:cubicBezTo>
                <a:cubicBezTo>
                  <a:pt x="188237" y="38791"/>
                  <a:pt x="188275" y="37164"/>
                  <a:pt x="188315" y="35702"/>
                </a:cubicBezTo>
                <a:close/>
                <a:moveTo>
                  <a:pt x="114991" y="34842"/>
                </a:moveTo>
                <a:lnTo>
                  <a:pt x="114991" y="34842"/>
                </a:lnTo>
                <a:cubicBezTo>
                  <a:pt x="117353" y="34887"/>
                  <a:pt x="119191" y="34949"/>
                  <a:pt x="120980" y="35011"/>
                </a:cubicBezTo>
                <a:cubicBezTo>
                  <a:pt x="121095" y="36644"/>
                  <a:pt x="121203" y="38424"/>
                  <a:pt x="121246" y="41114"/>
                </a:cubicBezTo>
                <a:cubicBezTo>
                  <a:pt x="119466" y="41038"/>
                  <a:pt x="117645" y="40959"/>
                  <a:pt x="115311" y="40903"/>
                </a:cubicBezTo>
                <a:cubicBezTo>
                  <a:pt x="115255" y="38242"/>
                  <a:pt x="115124" y="36489"/>
                  <a:pt x="114991" y="34842"/>
                </a:cubicBezTo>
                <a:close/>
                <a:moveTo>
                  <a:pt x="17127" y="35382"/>
                </a:moveTo>
                <a:cubicBezTo>
                  <a:pt x="17194" y="36951"/>
                  <a:pt x="17262" y="38640"/>
                  <a:pt x="17291" y="41135"/>
                </a:cubicBezTo>
                <a:cubicBezTo>
                  <a:pt x="14801" y="41074"/>
                  <a:pt x="12893" y="40990"/>
                  <a:pt x="11023" y="40905"/>
                </a:cubicBezTo>
                <a:lnTo>
                  <a:pt x="10712" y="40892"/>
                </a:lnTo>
                <a:cubicBezTo>
                  <a:pt x="10750" y="38579"/>
                  <a:pt x="10824" y="36973"/>
                  <a:pt x="10899" y="35470"/>
                </a:cubicBezTo>
                <a:cubicBezTo>
                  <a:pt x="12755" y="35438"/>
                  <a:pt x="14652" y="35403"/>
                  <a:pt x="17127" y="35382"/>
                </a:cubicBezTo>
                <a:close/>
                <a:moveTo>
                  <a:pt x="96064" y="34841"/>
                </a:moveTo>
                <a:lnTo>
                  <a:pt x="96064" y="34841"/>
                </a:lnTo>
                <a:cubicBezTo>
                  <a:pt x="96007" y="36543"/>
                  <a:pt x="95945" y="38294"/>
                  <a:pt x="95920" y="40997"/>
                </a:cubicBezTo>
                <a:cubicBezTo>
                  <a:pt x="95174" y="41022"/>
                  <a:pt x="94462" y="41049"/>
                  <a:pt x="93756" y="41074"/>
                </a:cubicBezTo>
                <a:cubicBezTo>
                  <a:pt x="92652" y="41115"/>
                  <a:pt x="91533" y="41157"/>
                  <a:pt x="90291" y="41193"/>
                </a:cubicBezTo>
                <a:cubicBezTo>
                  <a:pt x="90259" y="38438"/>
                  <a:pt x="90187" y="36671"/>
                  <a:pt x="90115" y="34945"/>
                </a:cubicBezTo>
                <a:lnTo>
                  <a:pt x="90115" y="34918"/>
                </a:lnTo>
                <a:cubicBezTo>
                  <a:pt x="91355" y="34905"/>
                  <a:pt x="92470" y="34889"/>
                  <a:pt x="93574" y="34873"/>
                </a:cubicBezTo>
                <a:cubicBezTo>
                  <a:pt x="94383" y="34862"/>
                  <a:pt x="95197" y="34851"/>
                  <a:pt x="96064" y="34841"/>
                </a:cubicBezTo>
                <a:close/>
                <a:moveTo>
                  <a:pt x="35247" y="35161"/>
                </a:moveTo>
                <a:cubicBezTo>
                  <a:pt x="35362" y="36748"/>
                  <a:pt x="35470" y="38478"/>
                  <a:pt x="35517" y="41049"/>
                </a:cubicBezTo>
                <a:cubicBezTo>
                  <a:pt x="33683" y="41112"/>
                  <a:pt x="31592" y="41168"/>
                  <a:pt x="28855" y="41195"/>
                </a:cubicBezTo>
                <a:cubicBezTo>
                  <a:pt x="28872" y="38634"/>
                  <a:pt x="28915" y="36906"/>
                  <a:pt x="28961" y="35324"/>
                </a:cubicBezTo>
                <a:cubicBezTo>
                  <a:pt x="31514" y="35292"/>
                  <a:pt x="33499" y="35231"/>
                  <a:pt x="35247" y="35161"/>
                </a:cubicBezTo>
                <a:close/>
                <a:moveTo>
                  <a:pt x="151291" y="34914"/>
                </a:moveTo>
                <a:cubicBezTo>
                  <a:pt x="151148" y="36479"/>
                  <a:pt x="151018" y="38246"/>
                  <a:pt x="150971" y="40833"/>
                </a:cubicBezTo>
                <a:cubicBezTo>
                  <a:pt x="150265" y="40876"/>
                  <a:pt x="149587" y="40921"/>
                  <a:pt x="148914" y="40964"/>
                </a:cubicBezTo>
                <a:cubicBezTo>
                  <a:pt x="147697" y="41045"/>
                  <a:pt x="146466" y="41126"/>
                  <a:pt x="145069" y="41196"/>
                </a:cubicBezTo>
                <a:cubicBezTo>
                  <a:pt x="145067" y="38528"/>
                  <a:pt x="145063" y="36719"/>
                  <a:pt x="145058" y="35128"/>
                </a:cubicBezTo>
                <a:cubicBezTo>
                  <a:pt x="146387" y="35091"/>
                  <a:pt x="147570" y="35047"/>
                  <a:pt x="148736" y="35004"/>
                </a:cubicBezTo>
                <a:cubicBezTo>
                  <a:pt x="149565" y="34974"/>
                  <a:pt x="150401" y="34943"/>
                  <a:pt x="151291" y="34914"/>
                </a:cubicBezTo>
                <a:close/>
                <a:moveTo>
                  <a:pt x="23097" y="35351"/>
                </a:moveTo>
                <a:lnTo>
                  <a:pt x="23097" y="35351"/>
                </a:lnTo>
                <a:cubicBezTo>
                  <a:pt x="23048" y="36937"/>
                  <a:pt x="22999" y="38658"/>
                  <a:pt x="22980" y="41211"/>
                </a:cubicBezTo>
                <a:cubicBezTo>
                  <a:pt x="20846" y="41202"/>
                  <a:pt x="19069" y="41177"/>
                  <a:pt x="17516" y="41141"/>
                </a:cubicBezTo>
                <a:cubicBezTo>
                  <a:pt x="17487" y="38641"/>
                  <a:pt x="17420" y="36951"/>
                  <a:pt x="17352" y="35378"/>
                </a:cubicBezTo>
                <a:cubicBezTo>
                  <a:pt x="18972" y="35364"/>
                  <a:pt x="20838" y="35355"/>
                  <a:pt x="23097" y="35351"/>
                </a:cubicBezTo>
                <a:close/>
                <a:moveTo>
                  <a:pt x="65900" y="34824"/>
                </a:moveTo>
                <a:lnTo>
                  <a:pt x="65990" y="34826"/>
                </a:lnTo>
                <a:cubicBezTo>
                  <a:pt x="67709" y="34862"/>
                  <a:pt x="69456" y="34898"/>
                  <a:pt x="71659" y="34925"/>
                </a:cubicBezTo>
                <a:cubicBezTo>
                  <a:pt x="71564" y="36561"/>
                  <a:pt x="71479" y="38420"/>
                  <a:pt x="71454" y="41211"/>
                </a:cubicBezTo>
                <a:cubicBezTo>
                  <a:pt x="69437" y="41148"/>
                  <a:pt x="67799" y="41065"/>
                  <a:pt x="66186" y="40986"/>
                </a:cubicBezTo>
                <a:lnTo>
                  <a:pt x="65769" y="40964"/>
                </a:lnTo>
                <a:cubicBezTo>
                  <a:pt x="65789" y="38253"/>
                  <a:pt x="65841" y="36444"/>
                  <a:pt x="65900" y="34824"/>
                </a:cubicBezTo>
                <a:close/>
                <a:moveTo>
                  <a:pt x="28735" y="35328"/>
                </a:moveTo>
                <a:lnTo>
                  <a:pt x="28735" y="35328"/>
                </a:lnTo>
                <a:cubicBezTo>
                  <a:pt x="28690" y="36910"/>
                  <a:pt x="28645" y="38638"/>
                  <a:pt x="28629" y="41200"/>
                </a:cubicBezTo>
                <a:cubicBezTo>
                  <a:pt x="27478" y="41211"/>
                  <a:pt x="26214" y="41216"/>
                  <a:pt x="24808" y="41216"/>
                </a:cubicBezTo>
                <a:cubicBezTo>
                  <a:pt x="24251" y="41216"/>
                  <a:pt x="23715" y="41214"/>
                  <a:pt x="23203" y="41213"/>
                </a:cubicBezTo>
                <a:cubicBezTo>
                  <a:pt x="23224" y="38658"/>
                  <a:pt x="23273" y="36937"/>
                  <a:pt x="23321" y="35351"/>
                </a:cubicBezTo>
                <a:lnTo>
                  <a:pt x="24619" y="35351"/>
                </a:lnTo>
                <a:cubicBezTo>
                  <a:pt x="26146" y="35351"/>
                  <a:pt x="27505" y="35342"/>
                  <a:pt x="28735" y="35328"/>
                </a:cubicBezTo>
                <a:close/>
                <a:moveTo>
                  <a:pt x="237290" y="35400"/>
                </a:moveTo>
                <a:lnTo>
                  <a:pt x="237290" y="35400"/>
                </a:lnTo>
                <a:cubicBezTo>
                  <a:pt x="237165" y="36937"/>
                  <a:pt x="237057" y="38724"/>
                  <a:pt x="237024" y="41286"/>
                </a:cubicBezTo>
                <a:cubicBezTo>
                  <a:pt x="234964" y="41232"/>
                  <a:pt x="233301" y="41164"/>
                  <a:pt x="231665" y="41096"/>
                </a:cubicBezTo>
                <a:lnTo>
                  <a:pt x="231044" y="41070"/>
                </a:lnTo>
                <a:cubicBezTo>
                  <a:pt x="231068" y="38672"/>
                  <a:pt x="231136" y="36969"/>
                  <a:pt x="231215" y="35497"/>
                </a:cubicBezTo>
                <a:lnTo>
                  <a:pt x="231472" y="35492"/>
                </a:lnTo>
                <a:cubicBezTo>
                  <a:pt x="233229" y="35459"/>
                  <a:pt x="235018" y="35423"/>
                  <a:pt x="237290" y="35400"/>
                </a:cubicBezTo>
                <a:close/>
                <a:moveTo>
                  <a:pt x="89888" y="34922"/>
                </a:moveTo>
                <a:lnTo>
                  <a:pt x="89890" y="34956"/>
                </a:lnTo>
                <a:cubicBezTo>
                  <a:pt x="89962" y="36678"/>
                  <a:pt x="90034" y="38446"/>
                  <a:pt x="90066" y="41200"/>
                </a:cubicBezTo>
                <a:cubicBezTo>
                  <a:pt x="88524" y="41245"/>
                  <a:pt x="86780" y="41283"/>
                  <a:pt x="84627" y="41306"/>
                </a:cubicBezTo>
                <a:cubicBezTo>
                  <a:pt x="84563" y="38557"/>
                  <a:pt x="84413" y="36791"/>
                  <a:pt x="84266" y="35069"/>
                </a:cubicBezTo>
                <a:cubicBezTo>
                  <a:pt x="84264" y="35033"/>
                  <a:pt x="84261" y="34997"/>
                  <a:pt x="84257" y="34961"/>
                </a:cubicBezTo>
                <a:cubicBezTo>
                  <a:pt x="86497" y="34954"/>
                  <a:pt x="88299" y="34940"/>
                  <a:pt x="89888" y="34922"/>
                </a:cubicBezTo>
                <a:close/>
                <a:moveTo>
                  <a:pt x="71884" y="34929"/>
                </a:moveTo>
                <a:cubicBezTo>
                  <a:pt x="73577" y="34949"/>
                  <a:pt x="75542" y="34963"/>
                  <a:pt x="77964" y="34968"/>
                </a:cubicBezTo>
                <a:cubicBezTo>
                  <a:pt x="77820" y="36610"/>
                  <a:pt x="77695" y="38498"/>
                  <a:pt x="77660" y="41322"/>
                </a:cubicBezTo>
                <a:cubicBezTo>
                  <a:pt x="75278" y="41306"/>
                  <a:pt x="73347" y="41268"/>
                  <a:pt x="71679" y="41218"/>
                </a:cubicBezTo>
                <a:cubicBezTo>
                  <a:pt x="71704" y="38424"/>
                  <a:pt x="71788" y="36565"/>
                  <a:pt x="71884" y="34929"/>
                </a:cubicBezTo>
                <a:close/>
                <a:moveTo>
                  <a:pt x="84032" y="34963"/>
                </a:moveTo>
                <a:cubicBezTo>
                  <a:pt x="84036" y="35004"/>
                  <a:pt x="84041" y="35046"/>
                  <a:pt x="84043" y="35087"/>
                </a:cubicBezTo>
                <a:cubicBezTo>
                  <a:pt x="84189" y="36806"/>
                  <a:pt x="84338" y="38568"/>
                  <a:pt x="84403" y="41308"/>
                </a:cubicBezTo>
                <a:cubicBezTo>
                  <a:pt x="83092" y="41320"/>
                  <a:pt x="81628" y="41329"/>
                  <a:pt x="79969" y="41329"/>
                </a:cubicBezTo>
                <a:cubicBezTo>
                  <a:pt x="79237" y="41329"/>
                  <a:pt x="78543" y="41326"/>
                  <a:pt x="77883" y="41322"/>
                </a:cubicBezTo>
                <a:cubicBezTo>
                  <a:pt x="77917" y="38496"/>
                  <a:pt x="78045" y="36610"/>
                  <a:pt x="78189" y="34968"/>
                </a:cubicBezTo>
                <a:cubicBezTo>
                  <a:pt x="78700" y="34970"/>
                  <a:pt x="79230" y="34970"/>
                  <a:pt x="79782" y="34970"/>
                </a:cubicBezTo>
                <a:cubicBezTo>
                  <a:pt x="81364" y="34970"/>
                  <a:pt x="82768" y="34967"/>
                  <a:pt x="84032" y="34963"/>
                </a:cubicBezTo>
                <a:close/>
                <a:moveTo>
                  <a:pt x="121206" y="35020"/>
                </a:moveTo>
                <a:lnTo>
                  <a:pt x="121206" y="35020"/>
                </a:lnTo>
                <a:cubicBezTo>
                  <a:pt x="123053" y="35083"/>
                  <a:pt x="124941" y="35148"/>
                  <a:pt x="127397" y="35195"/>
                </a:cubicBezTo>
                <a:cubicBezTo>
                  <a:pt x="127370" y="36815"/>
                  <a:pt x="127346" y="38623"/>
                  <a:pt x="127337" y="41333"/>
                </a:cubicBezTo>
                <a:lnTo>
                  <a:pt x="127337" y="41335"/>
                </a:lnTo>
                <a:cubicBezTo>
                  <a:pt x="125034" y="41279"/>
                  <a:pt x="123233" y="41202"/>
                  <a:pt x="121471" y="41124"/>
                </a:cubicBezTo>
                <a:cubicBezTo>
                  <a:pt x="121429" y="38435"/>
                  <a:pt x="121320" y="36653"/>
                  <a:pt x="121206" y="35020"/>
                </a:cubicBezTo>
                <a:close/>
                <a:moveTo>
                  <a:pt x="274168" y="35301"/>
                </a:moveTo>
                <a:cubicBezTo>
                  <a:pt x="274296" y="36908"/>
                  <a:pt x="274414" y="38683"/>
                  <a:pt x="274459" y="41337"/>
                </a:cubicBezTo>
                <a:lnTo>
                  <a:pt x="273028" y="41337"/>
                </a:lnTo>
                <a:lnTo>
                  <a:pt x="273028" y="41335"/>
                </a:lnTo>
                <a:cubicBezTo>
                  <a:pt x="271426" y="41335"/>
                  <a:pt x="270007" y="41335"/>
                  <a:pt x="268729" y="41337"/>
                </a:cubicBezTo>
                <a:cubicBezTo>
                  <a:pt x="268686" y="38685"/>
                  <a:pt x="268576" y="36919"/>
                  <a:pt x="268461" y="35303"/>
                </a:cubicBezTo>
                <a:cubicBezTo>
                  <a:pt x="269759" y="35301"/>
                  <a:pt x="271203" y="35301"/>
                  <a:pt x="272839" y="35301"/>
                </a:cubicBezTo>
                <a:close/>
                <a:moveTo>
                  <a:pt x="268236" y="35305"/>
                </a:moveTo>
                <a:cubicBezTo>
                  <a:pt x="268352" y="36921"/>
                  <a:pt x="268461" y="38686"/>
                  <a:pt x="268506" y="41338"/>
                </a:cubicBezTo>
                <a:cubicBezTo>
                  <a:pt x="265831" y="41340"/>
                  <a:pt x="263785" y="41346"/>
                  <a:pt x="261974" y="41351"/>
                </a:cubicBezTo>
                <a:cubicBezTo>
                  <a:pt x="261978" y="38703"/>
                  <a:pt x="261985" y="36942"/>
                  <a:pt x="261992" y="35321"/>
                </a:cubicBezTo>
                <a:cubicBezTo>
                  <a:pt x="263734" y="35314"/>
                  <a:pt x="265701" y="35308"/>
                  <a:pt x="268236" y="35305"/>
                </a:cubicBezTo>
                <a:close/>
                <a:moveTo>
                  <a:pt x="261768" y="35319"/>
                </a:moveTo>
                <a:lnTo>
                  <a:pt x="261768" y="35319"/>
                </a:lnTo>
                <a:cubicBezTo>
                  <a:pt x="261760" y="36944"/>
                  <a:pt x="261753" y="38703"/>
                  <a:pt x="261750" y="41351"/>
                </a:cubicBezTo>
                <a:lnTo>
                  <a:pt x="261750" y="41349"/>
                </a:lnTo>
                <a:lnTo>
                  <a:pt x="259238" y="41358"/>
                </a:lnTo>
                <a:cubicBezTo>
                  <a:pt x="258055" y="41362"/>
                  <a:pt x="256856" y="41365"/>
                  <a:pt x="255505" y="41369"/>
                </a:cubicBezTo>
                <a:cubicBezTo>
                  <a:pt x="255527" y="38726"/>
                  <a:pt x="255579" y="36975"/>
                  <a:pt x="255635" y="35344"/>
                </a:cubicBezTo>
                <a:cubicBezTo>
                  <a:pt x="256857" y="35340"/>
                  <a:pt x="257959" y="35335"/>
                  <a:pt x="259051" y="35331"/>
                </a:cubicBezTo>
                <a:cubicBezTo>
                  <a:pt x="259928" y="35326"/>
                  <a:pt x="260816" y="35323"/>
                  <a:pt x="261768" y="35319"/>
                </a:cubicBezTo>
                <a:close/>
                <a:moveTo>
                  <a:pt x="274394" y="35303"/>
                </a:moveTo>
                <a:cubicBezTo>
                  <a:pt x="276761" y="35305"/>
                  <a:pt x="278695" y="35314"/>
                  <a:pt x="280367" y="35324"/>
                </a:cubicBezTo>
                <a:cubicBezTo>
                  <a:pt x="280477" y="36926"/>
                  <a:pt x="280578" y="38712"/>
                  <a:pt x="280615" y="41371"/>
                </a:cubicBezTo>
                <a:lnTo>
                  <a:pt x="280617" y="41373"/>
                </a:lnTo>
                <a:cubicBezTo>
                  <a:pt x="278956" y="41355"/>
                  <a:pt x="277034" y="41342"/>
                  <a:pt x="274686" y="41338"/>
                </a:cubicBezTo>
                <a:cubicBezTo>
                  <a:pt x="274641" y="38686"/>
                  <a:pt x="274522" y="36910"/>
                  <a:pt x="274394" y="35303"/>
                </a:cubicBezTo>
                <a:close/>
                <a:moveTo>
                  <a:pt x="243430" y="35364"/>
                </a:moveTo>
                <a:cubicBezTo>
                  <a:pt x="243571" y="37011"/>
                  <a:pt x="243709" y="38746"/>
                  <a:pt x="243770" y="41378"/>
                </a:cubicBezTo>
                <a:cubicBezTo>
                  <a:pt x="241140" y="41369"/>
                  <a:pt x="239043" y="41337"/>
                  <a:pt x="237249" y="41292"/>
                </a:cubicBezTo>
                <a:cubicBezTo>
                  <a:pt x="237280" y="38724"/>
                  <a:pt x="237387" y="36935"/>
                  <a:pt x="237517" y="35398"/>
                </a:cubicBezTo>
                <a:cubicBezTo>
                  <a:pt x="239173" y="35380"/>
                  <a:pt x="241088" y="35367"/>
                  <a:pt x="243430" y="35364"/>
                </a:cubicBezTo>
                <a:close/>
                <a:moveTo>
                  <a:pt x="255410" y="35346"/>
                </a:moveTo>
                <a:lnTo>
                  <a:pt x="255410" y="35346"/>
                </a:lnTo>
                <a:cubicBezTo>
                  <a:pt x="255356" y="36977"/>
                  <a:pt x="255304" y="38728"/>
                  <a:pt x="255281" y="41371"/>
                </a:cubicBezTo>
                <a:cubicBezTo>
                  <a:pt x="253697" y="41374"/>
                  <a:pt x="251893" y="41378"/>
                  <a:pt x="249658" y="41380"/>
                </a:cubicBezTo>
                <a:cubicBezTo>
                  <a:pt x="249630" y="38742"/>
                  <a:pt x="249563" y="36998"/>
                  <a:pt x="249497" y="35360"/>
                </a:cubicBezTo>
                <a:cubicBezTo>
                  <a:pt x="251870" y="35357"/>
                  <a:pt x="253754" y="35351"/>
                  <a:pt x="255410" y="35346"/>
                </a:cubicBezTo>
                <a:close/>
                <a:moveTo>
                  <a:pt x="249274" y="35358"/>
                </a:moveTo>
                <a:cubicBezTo>
                  <a:pt x="249338" y="36998"/>
                  <a:pt x="249405" y="38740"/>
                  <a:pt x="249434" y="41380"/>
                </a:cubicBezTo>
                <a:lnTo>
                  <a:pt x="249435" y="41380"/>
                </a:lnTo>
                <a:cubicBezTo>
                  <a:pt x="248240" y="41380"/>
                  <a:pt x="246924" y="41382"/>
                  <a:pt x="245451" y="41382"/>
                </a:cubicBezTo>
                <a:cubicBezTo>
                  <a:pt x="244948" y="41382"/>
                  <a:pt x="244464" y="41380"/>
                  <a:pt x="243997" y="41378"/>
                </a:cubicBezTo>
                <a:cubicBezTo>
                  <a:pt x="243936" y="38746"/>
                  <a:pt x="243797" y="37011"/>
                  <a:pt x="243659" y="35362"/>
                </a:cubicBezTo>
                <a:cubicBezTo>
                  <a:pt x="244173" y="35362"/>
                  <a:pt x="244709" y="35360"/>
                  <a:pt x="245264" y="35360"/>
                </a:cubicBezTo>
                <a:cubicBezTo>
                  <a:pt x="246748" y="35360"/>
                  <a:pt x="248071" y="35360"/>
                  <a:pt x="249274" y="35358"/>
                </a:cubicBezTo>
                <a:close/>
                <a:moveTo>
                  <a:pt x="144833" y="35134"/>
                </a:moveTo>
                <a:cubicBezTo>
                  <a:pt x="144839" y="36725"/>
                  <a:pt x="144842" y="38535"/>
                  <a:pt x="144844" y="41207"/>
                </a:cubicBezTo>
                <a:lnTo>
                  <a:pt x="144844" y="41209"/>
                </a:lnTo>
                <a:cubicBezTo>
                  <a:pt x="143229" y="41288"/>
                  <a:pt x="141388" y="41353"/>
                  <a:pt x="139096" y="41389"/>
                </a:cubicBezTo>
                <a:cubicBezTo>
                  <a:pt x="139135" y="38670"/>
                  <a:pt x="139260" y="36844"/>
                  <a:pt x="139398" y="35234"/>
                </a:cubicBezTo>
                <a:cubicBezTo>
                  <a:pt x="141547" y="35213"/>
                  <a:pt x="143292" y="35177"/>
                  <a:pt x="144833" y="35134"/>
                </a:cubicBezTo>
                <a:close/>
                <a:moveTo>
                  <a:pt x="127621" y="35198"/>
                </a:moveTo>
                <a:cubicBezTo>
                  <a:pt x="129191" y="35227"/>
                  <a:pt x="130993" y="35247"/>
                  <a:pt x="133159" y="35254"/>
                </a:cubicBezTo>
                <a:cubicBezTo>
                  <a:pt x="133073" y="36867"/>
                  <a:pt x="132996" y="38692"/>
                  <a:pt x="132969" y="41412"/>
                </a:cubicBezTo>
                <a:cubicBezTo>
                  <a:pt x="130856" y="41401"/>
                  <a:pt x="129099" y="41376"/>
                  <a:pt x="127562" y="41340"/>
                </a:cubicBezTo>
                <a:cubicBezTo>
                  <a:pt x="127571" y="38627"/>
                  <a:pt x="127595" y="36818"/>
                  <a:pt x="127621" y="35198"/>
                </a:cubicBezTo>
                <a:close/>
                <a:moveTo>
                  <a:pt x="139171" y="35238"/>
                </a:moveTo>
                <a:lnTo>
                  <a:pt x="139171" y="35238"/>
                </a:lnTo>
                <a:cubicBezTo>
                  <a:pt x="139033" y="36845"/>
                  <a:pt x="138909" y="38676"/>
                  <a:pt x="138871" y="41392"/>
                </a:cubicBezTo>
                <a:cubicBezTo>
                  <a:pt x="137742" y="41408"/>
                  <a:pt x="136503" y="41417"/>
                  <a:pt x="135131" y="41417"/>
                </a:cubicBezTo>
                <a:cubicBezTo>
                  <a:pt x="134454" y="41417"/>
                  <a:pt x="133810" y="41416"/>
                  <a:pt x="133193" y="41414"/>
                </a:cubicBezTo>
                <a:cubicBezTo>
                  <a:pt x="133220" y="38692"/>
                  <a:pt x="133298" y="36869"/>
                  <a:pt x="133384" y="35254"/>
                </a:cubicBezTo>
                <a:cubicBezTo>
                  <a:pt x="133884" y="35256"/>
                  <a:pt x="134403" y="35256"/>
                  <a:pt x="134943" y="35256"/>
                </a:cubicBezTo>
                <a:cubicBezTo>
                  <a:pt x="136516" y="35256"/>
                  <a:pt x="137913" y="35251"/>
                  <a:pt x="139171" y="35238"/>
                </a:cubicBezTo>
                <a:close/>
                <a:moveTo>
                  <a:pt x="5187" y="40914"/>
                </a:moveTo>
                <a:cubicBezTo>
                  <a:pt x="7239" y="40966"/>
                  <a:pt x="8893" y="41036"/>
                  <a:pt x="10486" y="41106"/>
                </a:cubicBezTo>
                <a:cubicBezTo>
                  <a:pt x="10471" y="42038"/>
                  <a:pt x="10462" y="43082"/>
                  <a:pt x="10462" y="44276"/>
                </a:cubicBezTo>
                <a:cubicBezTo>
                  <a:pt x="10462" y="45220"/>
                  <a:pt x="10461" y="46071"/>
                  <a:pt x="10457" y="46845"/>
                </a:cubicBezTo>
                <a:cubicBezTo>
                  <a:pt x="8887" y="46840"/>
                  <a:pt x="7244" y="46836"/>
                  <a:pt x="5209" y="46833"/>
                </a:cubicBezTo>
                <a:cubicBezTo>
                  <a:pt x="5221" y="46096"/>
                  <a:pt x="5227" y="45292"/>
                  <a:pt x="5227" y="44404"/>
                </a:cubicBezTo>
                <a:cubicBezTo>
                  <a:pt x="5227" y="43070"/>
                  <a:pt x="5212" y="41923"/>
                  <a:pt x="5187" y="40914"/>
                </a:cubicBezTo>
                <a:close/>
                <a:moveTo>
                  <a:pt x="10709" y="41117"/>
                </a:moveTo>
                <a:lnTo>
                  <a:pt x="11014" y="41132"/>
                </a:lnTo>
                <a:cubicBezTo>
                  <a:pt x="12888" y="41216"/>
                  <a:pt x="14797" y="41301"/>
                  <a:pt x="17295" y="41360"/>
                </a:cubicBezTo>
                <a:cubicBezTo>
                  <a:pt x="17304" y="42194"/>
                  <a:pt x="17309" y="43115"/>
                  <a:pt x="17309" y="44149"/>
                </a:cubicBezTo>
                <a:cubicBezTo>
                  <a:pt x="17309" y="45152"/>
                  <a:pt x="17302" y="46049"/>
                  <a:pt x="17289" y="46862"/>
                </a:cubicBezTo>
                <a:cubicBezTo>
                  <a:pt x="14889" y="46858"/>
                  <a:pt x="13032" y="46853"/>
                  <a:pt x="11209" y="46847"/>
                </a:cubicBezTo>
                <a:lnTo>
                  <a:pt x="10684" y="46845"/>
                </a:lnTo>
                <a:cubicBezTo>
                  <a:pt x="10685" y="46071"/>
                  <a:pt x="10687" y="45220"/>
                  <a:pt x="10687" y="44276"/>
                </a:cubicBezTo>
                <a:cubicBezTo>
                  <a:pt x="10687" y="43086"/>
                  <a:pt x="10694" y="42047"/>
                  <a:pt x="10709" y="41117"/>
                </a:cubicBezTo>
                <a:close/>
                <a:moveTo>
                  <a:pt x="17519" y="41365"/>
                </a:moveTo>
                <a:cubicBezTo>
                  <a:pt x="19069" y="41401"/>
                  <a:pt x="20847" y="41426"/>
                  <a:pt x="22978" y="41435"/>
                </a:cubicBezTo>
                <a:cubicBezTo>
                  <a:pt x="22972" y="42216"/>
                  <a:pt x="22969" y="43070"/>
                  <a:pt x="22969" y="44021"/>
                </a:cubicBezTo>
                <a:cubicBezTo>
                  <a:pt x="22969" y="45078"/>
                  <a:pt x="22963" y="46018"/>
                  <a:pt x="22954" y="46865"/>
                </a:cubicBezTo>
                <a:cubicBezTo>
                  <a:pt x="20829" y="46865"/>
                  <a:pt x="19058" y="46863"/>
                  <a:pt x="17514" y="46862"/>
                </a:cubicBezTo>
                <a:cubicBezTo>
                  <a:pt x="17527" y="46047"/>
                  <a:pt x="17534" y="45152"/>
                  <a:pt x="17534" y="44149"/>
                </a:cubicBezTo>
                <a:cubicBezTo>
                  <a:pt x="17534" y="43117"/>
                  <a:pt x="17528" y="42196"/>
                  <a:pt x="17519" y="41365"/>
                </a:cubicBezTo>
                <a:close/>
                <a:moveTo>
                  <a:pt x="28627" y="41423"/>
                </a:moveTo>
                <a:lnTo>
                  <a:pt x="28627" y="41423"/>
                </a:lnTo>
                <a:cubicBezTo>
                  <a:pt x="28622" y="42171"/>
                  <a:pt x="28620" y="42989"/>
                  <a:pt x="28620" y="43893"/>
                </a:cubicBezTo>
                <a:cubicBezTo>
                  <a:pt x="28620" y="45012"/>
                  <a:pt x="28625" y="45999"/>
                  <a:pt x="28636" y="46885"/>
                </a:cubicBezTo>
                <a:cubicBezTo>
                  <a:pt x="27534" y="46872"/>
                  <a:pt x="26329" y="46867"/>
                  <a:pt x="24997" y="46867"/>
                </a:cubicBezTo>
                <a:lnTo>
                  <a:pt x="23177" y="46867"/>
                </a:lnTo>
                <a:cubicBezTo>
                  <a:pt x="23188" y="46018"/>
                  <a:pt x="23194" y="45078"/>
                  <a:pt x="23194" y="44021"/>
                </a:cubicBezTo>
                <a:lnTo>
                  <a:pt x="23192" y="44021"/>
                </a:lnTo>
                <a:cubicBezTo>
                  <a:pt x="23192" y="43070"/>
                  <a:pt x="23195" y="42216"/>
                  <a:pt x="23201" y="41437"/>
                </a:cubicBezTo>
                <a:cubicBezTo>
                  <a:pt x="23717" y="41439"/>
                  <a:pt x="24253" y="41439"/>
                  <a:pt x="24808" y="41439"/>
                </a:cubicBezTo>
                <a:cubicBezTo>
                  <a:pt x="26212" y="41439"/>
                  <a:pt x="27476" y="41434"/>
                  <a:pt x="28627" y="41423"/>
                </a:cubicBezTo>
                <a:close/>
                <a:moveTo>
                  <a:pt x="35518" y="41274"/>
                </a:moveTo>
                <a:cubicBezTo>
                  <a:pt x="35531" y="42027"/>
                  <a:pt x="35538" y="42852"/>
                  <a:pt x="35538" y="43766"/>
                </a:cubicBezTo>
                <a:cubicBezTo>
                  <a:pt x="35538" y="45013"/>
                  <a:pt x="35529" y="46096"/>
                  <a:pt x="35513" y="47058"/>
                </a:cubicBezTo>
                <a:cubicBezTo>
                  <a:pt x="33685" y="46982"/>
                  <a:pt x="31592" y="46919"/>
                  <a:pt x="28861" y="46887"/>
                </a:cubicBezTo>
                <a:cubicBezTo>
                  <a:pt x="28850" y="46000"/>
                  <a:pt x="28845" y="45013"/>
                  <a:pt x="28845" y="43893"/>
                </a:cubicBezTo>
                <a:lnTo>
                  <a:pt x="28846" y="43893"/>
                </a:lnTo>
                <a:cubicBezTo>
                  <a:pt x="28846" y="42987"/>
                  <a:pt x="28848" y="42169"/>
                  <a:pt x="28854" y="41421"/>
                </a:cubicBezTo>
                <a:cubicBezTo>
                  <a:pt x="31592" y="41392"/>
                  <a:pt x="33685" y="41338"/>
                  <a:pt x="35518" y="41274"/>
                </a:cubicBezTo>
                <a:close/>
                <a:moveTo>
                  <a:pt x="84408" y="41533"/>
                </a:moveTo>
                <a:cubicBezTo>
                  <a:pt x="84428" y="42387"/>
                  <a:pt x="84439" y="43336"/>
                  <a:pt x="84439" y="44404"/>
                </a:cubicBezTo>
                <a:lnTo>
                  <a:pt x="84439" y="47088"/>
                </a:lnTo>
                <a:cubicBezTo>
                  <a:pt x="83166" y="47081"/>
                  <a:pt x="81752" y="47079"/>
                  <a:pt x="80160" y="47079"/>
                </a:cubicBezTo>
                <a:cubicBezTo>
                  <a:pt x="79377" y="47079"/>
                  <a:pt x="78640" y="47081"/>
                  <a:pt x="77943" y="47083"/>
                </a:cubicBezTo>
                <a:cubicBezTo>
                  <a:pt x="77901" y="45903"/>
                  <a:pt x="77874" y="44533"/>
                  <a:pt x="77874" y="42872"/>
                </a:cubicBezTo>
                <a:cubicBezTo>
                  <a:pt x="77874" y="42408"/>
                  <a:pt x="77878" y="41968"/>
                  <a:pt x="77882" y="41547"/>
                </a:cubicBezTo>
                <a:cubicBezTo>
                  <a:pt x="78541" y="41551"/>
                  <a:pt x="79237" y="41552"/>
                  <a:pt x="79969" y="41552"/>
                </a:cubicBezTo>
                <a:cubicBezTo>
                  <a:pt x="81630" y="41552"/>
                  <a:pt x="83096" y="41545"/>
                  <a:pt x="84408" y="41533"/>
                </a:cubicBezTo>
                <a:close/>
                <a:moveTo>
                  <a:pt x="90068" y="41425"/>
                </a:moveTo>
                <a:cubicBezTo>
                  <a:pt x="90079" y="42273"/>
                  <a:pt x="90084" y="43215"/>
                  <a:pt x="90084" y="44276"/>
                </a:cubicBezTo>
                <a:lnTo>
                  <a:pt x="90082" y="44276"/>
                </a:lnTo>
                <a:cubicBezTo>
                  <a:pt x="90082" y="45339"/>
                  <a:pt x="90084" y="46283"/>
                  <a:pt x="90088" y="47135"/>
                </a:cubicBezTo>
                <a:cubicBezTo>
                  <a:pt x="88549" y="47115"/>
                  <a:pt x="86806" y="47099"/>
                  <a:pt x="84662" y="47088"/>
                </a:cubicBezTo>
                <a:lnTo>
                  <a:pt x="84662" y="44404"/>
                </a:lnTo>
                <a:cubicBezTo>
                  <a:pt x="84662" y="43334"/>
                  <a:pt x="84651" y="42385"/>
                  <a:pt x="84633" y="41529"/>
                </a:cubicBezTo>
                <a:cubicBezTo>
                  <a:pt x="86783" y="41507"/>
                  <a:pt x="88525" y="41470"/>
                  <a:pt x="90068" y="41425"/>
                </a:cubicBezTo>
                <a:close/>
                <a:moveTo>
                  <a:pt x="71677" y="41441"/>
                </a:moveTo>
                <a:cubicBezTo>
                  <a:pt x="73345" y="41493"/>
                  <a:pt x="75275" y="41531"/>
                  <a:pt x="77657" y="41545"/>
                </a:cubicBezTo>
                <a:cubicBezTo>
                  <a:pt x="77653" y="41966"/>
                  <a:pt x="77650" y="42408"/>
                  <a:pt x="77650" y="42872"/>
                </a:cubicBezTo>
                <a:cubicBezTo>
                  <a:pt x="77651" y="44533"/>
                  <a:pt x="77677" y="45905"/>
                  <a:pt x="77718" y="47085"/>
                </a:cubicBezTo>
                <a:lnTo>
                  <a:pt x="77716" y="47085"/>
                </a:lnTo>
                <a:cubicBezTo>
                  <a:pt x="75298" y="47095"/>
                  <a:pt x="73347" y="47124"/>
                  <a:pt x="71662" y="47160"/>
                </a:cubicBezTo>
                <a:cubicBezTo>
                  <a:pt x="71668" y="45991"/>
                  <a:pt x="71670" y="44638"/>
                  <a:pt x="71670" y="43000"/>
                </a:cubicBezTo>
                <a:cubicBezTo>
                  <a:pt x="71670" y="42449"/>
                  <a:pt x="71673" y="41932"/>
                  <a:pt x="71677" y="41441"/>
                </a:cubicBezTo>
                <a:close/>
                <a:moveTo>
                  <a:pt x="164548" y="40740"/>
                </a:moveTo>
                <a:cubicBezTo>
                  <a:pt x="166608" y="40749"/>
                  <a:pt x="168339" y="40772"/>
                  <a:pt x="169853" y="40804"/>
                </a:cubicBezTo>
                <a:cubicBezTo>
                  <a:pt x="169837" y="41811"/>
                  <a:pt x="169826" y="42951"/>
                  <a:pt x="169826" y="44276"/>
                </a:cubicBezTo>
                <a:cubicBezTo>
                  <a:pt x="169826" y="45360"/>
                  <a:pt x="169825" y="46319"/>
                  <a:pt x="169821" y="47183"/>
                </a:cubicBezTo>
                <a:cubicBezTo>
                  <a:pt x="168318" y="47180"/>
                  <a:pt x="166603" y="47176"/>
                  <a:pt x="164566" y="47176"/>
                </a:cubicBezTo>
                <a:cubicBezTo>
                  <a:pt x="164584" y="46347"/>
                  <a:pt x="164593" y="45430"/>
                  <a:pt x="164593" y="44404"/>
                </a:cubicBezTo>
                <a:cubicBezTo>
                  <a:pt x="164593" y="42992"/>
                  <a:pt x="164575" y="41791"/>
                  <a:pt x="164548" y="40740"/>
                </a:cubicBezTo>
                <a:close/>
                <a:moveTo>
                  <a:pt x="162712" y="40736"/>
                </a:moveTo>
                <a:cubicBezTo>
                  <a:pt x="163269" y="40736"/>
                  <a:pt x="163807" y="40738"/>
                  <a:pt x="164323" y="40740"/>
                </a:cubicBezTo>
                <a:cubicBezTo>
                  <a:pt x="164350" y="41791"/>
                  <a:pt x="164368" y="42992"/>
                  <a:pt x="164368" y="44404"/>
                </a:cubicBezTo>
                <a:cubicBezTo>
                  <a:pt x="164368" y="45430"/>
                  <a:pt x="164359" y="46347"/>
                  <a:pt x="164341" y="47176"/>
                </a:cubicBezTo>
                <a:lnTo>
                  <a:pt x="162895" y="47176"/>
                </a:lnTo>
                <a:cubicBezTo>
                  <a:pt x="160788" y="47176"/>
                  <a:pt x="158996" y="47185"/>
                  <a:pt x="157428" y="47203"/>
                </a:cubicBezTo>
                <a:cubicBezTo>
                  <a:pt x="157426" y="45997"/>
                  <a:pt x="157424" y="44591"/>
                  <a:pt x="157424" y="42872"/>
                </a:cubicBezTo>
                <a:cubicBezTo>
                  <a:pt x="157424" y="42122"/>
                  <a:pt x="157424" y="41430"/>
                  <a:pt x="157428" y="40790"/>
                </a:cubicBezTo>
                <a:cubicBezTo>
                  <a:pt x="158952" y="40756"/>
                  <a:pt x="160686" y="40736"/>
                  <a:pt x="162712" y="40736"/>
                </a:cubicBezTo>
                <a:close/>
                <a:moveTo>
                  <a:pt x="170078" y="40810"/>
                </a:moveTo>
                <a:cubicBezTo>
                  <a:pt x="172644" y="40867"/>
                  <a:pt x="174587" y="40950"/>
                  <a:pt x="176497" y="41033"/>
                </a:cubicBezTo>
                <a:lnTo>
                  <a:pt x="176655" y="41040"/>
                </a:lnTo>
                <a:cubicBezTo>
                  <a:pt x="176666" y="41955"/>
                  <a:pt x="176673" y="42980"/>
                  <a:pt x="176673" y="44149"/>
                </a:cubicBezTo>
                <a:cubicBezTo>
                  <a:pt x="176673" y="45297"/>
                  <a:pt x="176664" y="46306"/>
                  <a:pt x="176648" y="47209"/>
                </a:cubicBezTo>
                <a:cubicBezTo>
                  <a:pt x="174697" y="47200"/>
                  <a:pt x="172705" y="47191"/>
                  <a:pt x="170046" y="47183"/>
                </a:cubicBezTo>
                <a:cubicBezTo>
                  <a:pt x="170049" y="46319"/>
                  <a:pt x="170051" y="45360"/>
                  <a:pt x="170051" y="44276"/>
                </a:cubicBezTo>
                <a:cubicBezTo>
                  <a:pt x="170051" y="42953"/>
                  <a:pt x="170062" y="41815"/>
                  <a:pt x="170078" y="40810"/>
                </a:cubicBezTo>
                <a:close/>
                <a:moveTo>
                  <a:pt x="95917" y="41222"/>
                </a:moveTo>
                <a:cubicBezTo>
                  <a:pt x="95909" y="42090"/>
                  <a:pt x="95906" y="43057"/>
                  <a:pt x="95906" y="44149"/>
                </a:cubicBezTo>
                <a:cubicBezTo>
                  <a:pt x="95906" y="45305"/>
                  <a:pt x="95909" y="46319"/>
                  <a:pt x="95915" y="47227"/>
                </a:cubicBezTo>
                <a:lnTo>
                  <a:pt x="95913" y="47227"/>
                </a:lnTo>
                <a:cubicBezTo>
                  <a:pt x="95239" y="47216"/>
                  <a:pt x="94593" y="47205"/>
                  <a:pt x="93950" y="47194"/>
                </a:cubicBezTo>
                <a:cubicBezTo>
                  <a:pt x="92794" y="47174"/>
                  <a:pt x="91625" y="47155"/>
                  <a:pt x="90312" y="47138"/>
                </a:cubicBezTo>
                <a:cubicBezTo>
                  <a:pt x="90309" y="46286"/>
                  <a:pt x="90307" y="45341"/>
                  <a:pt x="90307" y="44276"/>
                </a:cubicBezTo>
                <a:cubicBezTo>
                  <a:pt x="90307" y="43212"/>
                  <a:pt x="90302" y="42270"/>
                  <a:pt x="90293" y="41417"/>
                </a:cubicBezTo>
                <a:cubicBezTo>
                  <a:pt x="91539" y="41382"/>
                  <a:pt x="92657" y="41340"/>
                  <a:pt x="93765" y="41299"/>
                </a:cubicBezTo>
                <a:cubicBezTo>
                  <a:pt x="94468" y="41272"/>
                  <a:pt x="95176" y="41247"/>
                  <a:pt x="95917" y="41222"/>
                </a:cubicBezTo>
                <a:close/>
                <a:moveTo>
                  <a:pt x="176880" y="41049"/>
                </a:moveTo>
                <a:lnTo>
                  <a:pt x="176880" y="41049"/>
                </a:lnTo>
                <a:cubicBezTo>
                  <a:pt x="178523" y="41121"/>
                  <a:pt x="180222" y="41191"/>
                  <a:pt x="182344" y="41243"/>
                </a:cubicBezTo>
                <a:cubicBezTo>
                  <a:pt x="182336" y="42074"/>
                  <a:pt x="182333" y="42991"/>
                  <a:pt x="182333" y="44021"/>
                </a:cubicBezTo>
                <a:cubicBezTo>
                  <a:pt x="182333" y="45234"/>
                  <a:pt x="182327" y="46292"/>
                  <a:pt x="182315" y="47234"/>
                </a:cubicBezTo>
                <a:cubicBezTo>
                  <a:pt x="180209" y="47227"/>
                  <a:pt x="178521" y="47219"/>
                  <a:pt x="176872" y="47210"/>
                </a:cubicBezTo>
                <a:cubicBezTo>
                  <a:pt x="176889" y="46306"/>
                  <a:pt x="176898" y="45297"/>
                  <a:pt x="176898" y="44149"/>
                </a:cubicBezTo>
                <a:cubicBezTo>
                  <a:pt x="176898" y="42983"/>
                  <a:pt x="176890" y="41962"/>
                  <a:pt x="176880" y="41049"/>
                </a:cubicBezTo>
                <a:close/>
                <a:moveTo>
                  <a:pt x="182568" y="41248"/>
                </a:moveTo>
                <a:cubicBezTo>
                  <a:pt x="184107" y="41284"/>
                  <a:pt x="185871" y="41311"/>
                  <a:pt x="187993" y="41324"/>
                </a:cubicBezTo>
                <a:cubicBezTo>
                  <a:pt x="187987" y="42097"/>
                  <a:pt x="187985" y="42948"/>
                  <a:pt x="187985" y="43893"/>
                </a:cubicBezTo>
                <a:cubicBezTo>
                  <a:pt x="187985" y="45166"/>
                  <a:pt x="187993" y="46266"/>
                  <a:pt x="188005" y="47243"/>
                </a:cubicBezTo>
                <a:cubicBezTo>
                  <a:pt x="185862" y="47241"/>
                  <a:pt x="184088" y="47237"/>
                  <a:pt x="182540" y="47234"/>
                </a:cubicBezTo>
                <a:cubicBezTo>
                  <a:pt x="182552" y="46292"/>
                  <a:pt x="182558" y="45234"/>
                  <a:pt x="182558" y="44021"/>
                </a:cubicBezTo>
                <a:cubicBezTo>
                  <a:pt x="182558" y="42992"/>
                  <a:pt x="182561" y="42076"/>
                  <a:pt x="182568" y="41248"/>
                </a:cubicBezTo>
                <a:close/>
                <a:moveTo>
                  <a:pt x="194884" y="41320"/>
                </a:moveTo>
                <a:cubicBezTo>
                  <a:pt x="194895" y="42058"/>
                  <a:pt x="194902" y="42870"/>
                  <a:pt x="194902" y="43766"/>
                </a:cubicBezTo>
                <a:cubicBezTo>
                  <a:pt x="194902" y="45098"/>
                  <a:pt x="194891" y="46241"/>
                  <a:pt x="194873" y="47250"/>
                </a:cubicBezTo>
                <a:cubicBezTo>
                  <a:pt x="193572" y="47246"/>
                  <a:pt x="192121" y="47245"/>
                  <a:pt x="190479" y="47245"/>
                </a:cubicBezTo>
                <a:lnTo>
                  <a:pt x="188230" y="47245"/>
                </a:lnTo>
                <a:cubicBezTo>
                  <a:pt x="188217" y="46268"/>
                  <a:pt x="188210" y="45168"/>
                  <a:pt x="188210" y="43897"/>
                </a:cubicBezTo>
                <a:cubicBezTo>
                  <a:pt x="188210" y="42953"/>
                  <a:pt x="188212" y="42102"/>
                  <a:pt x="188217" y="41328"/>
                </a:cubicBezTo>
                <a:cubicBezTo>
                  <a:pt x="188874" y="41331"/>
                  <a:pt x="189562" y="41333"/>
                  <a:pt x="190290" y="41333"/>
                </a:cubicBezTo>
                <a:cubicBezTo>
                  <a:pt x="192016" y="41333"/>
                  <a:pt x="193530" y="41328"/>
                  <a:pt x="194884" y="41320"/>
                </a:cubicBezTo>
                <a:close/>
                <a:moveTo>
                  <a:pt x="200431" y="41254"/>
                </a:moveTo>
                <a:cubicBezTo>
                  <a:pt x="200436" y="41978"/>
                  <a:pt x="200438" y="42768"/>
                  <a:pt x="200438" y="43638"/>
                </a:cubicBezTo>
                <a:cubicBezTo>
                  <a:pt x="200438" y="45037"/>
                  <a:pt x="200433" y="46227"/>
                  <a:pt x="200420" y="47273"/>
                </a:cubicBezTo>
                <a:cubicBezTo>
                  <a:pt x="198906" y="47263"/>
                  <a:pt x="197196" y="47254"/>
                  <a:pt x="195098" y="47248"/>
                </a:cubicBezTo>
                <a:cubicBezTo>
                  <a:pt x="195116" y="46240"/>
                  <a:pt x="195125" y="45096"/>
                  <a:pt x="195125" y="43766"/>
                </a:cubicBezTo>
                <a:cubicBezTo>
                  <a:pt x="195125" y="42870"/>
                  <a:pt x="195120" y="42058"/>
                  <a:pt x="195109" y="41315"/>
                </a:cubicBezTo>
                <a:cubicBezTo>
                  <a:pt x="197207" y="41302"/>
                  <a:pt x="198913" y="41281"/>
                  <a:pt x="200431" y="41254"/>
                </a:cubicBezTo>
                <a:close/>
                <a:moveTo>
                  <a:pt x="274689" y="41563"/>
                </a:moveTo>
                <a:cubicBezTo>
                  <a:pt x="277037" y="41567"/>
                  <a:pt x="278958" y="41579"/>
                  <a:pt x="280619" y="41597"/>
                </a:cubicBezTo>
                <a:cubicBezTo>
                  <a:pt x="280626" y="42227"/>
                  <a:pt x="280630" y="42903"/>
                  <a:pt x="280630" y="43638"/>
                </a:cubicBezTo>
                <a:lnTo>
                  <a:pt x="280631" y="43638"/>
                </a:lnTo>
                <a:cubicBezTo>
                  <a:pt x="280631" y="45008"/>
                  <a:pt x="280630" y="46178"/>
                  <a:pt x="280626" y="47209"/>
                </a:cubicBezTo>
                <a:cubicBezTo>
                  <a:pt x="278954" y="47250"/>
                  <a:pt x="277018" y="47281"/>
                  <a:pt x="274655" y="47290"/>
                </a:cubicBezTo>
                <a:cubicBezTo>
                  <a:pt x="274688" y="46270"/>
                  <a:pt x="274705" y="45114"/>
                  <a:pt x="274705" y="43766"/>
                </a:cubicBezTo>
                <a:cubicBezTo>
                  <a:pt x="274705" y="42967"/>
                  <a:pt x="274700" y="42237"/>
                  <a:pt x="274689" y="41563"/>
                </a:cubicBezTo>
                <a:close/>
                <a:moveTo>
                  <a:pt x="102384" y="41074"/>
                </a:moveTo>
                <a:cubicBezTo>
                  <a:pt x="102384" y="41948"/>
                  <a:pt x="102382" y="42921"/>
                  <a:pt x="102382" y="44021"/>
                </a:cubicBezTo>
                <a:cubicBezTo>
                  <a:pt x="102384" y="45260"/>
                  <a:pt x="102393" y="46338"/>
                  <a:pt x="102409" y="47295"/>
                </a:cubicBezTo>
                <a:cubicBezTo>
                  <a:pt x="99863" y="47281"/>
                  <a:pt x="97903" y="47255"/>
                  <a:pt x="96138" y="47228"/>
                </a:cubicBezTo>
                <a:cubicBezTo>
                  <a:pt x="96132" y="46320"/>
                  <a:pt x="96131" y="45305"/>
                  <a:pt x="96131" y="44149"/>
                </a:cubicBezTo>
                <a:cubicBezTo>
                  <a:pt x="96131" y="43054"/>
                  <a:pt x="96134" y="42085"/>
                  <a:pt x="96141" y="41214"/>
                </a:cubicBezTo>
                <a:cubicBezTo>
                  <a:pt x="97894" y="41155"/>
                  <a:pt x="99851" y="41105"/>
                  <a:pt x="102384" y="41074"/>
                </a:cubicBezTo>
                <a:close/>
                <a:moveTo>
                  <a:pt x="274463" y="41561"/>
                </a:moveTo>
                <a:cubicBezTo>
                  <a:pt x="274474" y="42237"/>
                  <a:pt x="274479" y="42967"/>
                  <a:pt x="274479" y="43766"/>
                </a:cubicBezTo>
                <a:cubicBezTo>
                  <a:pt x="274479" y="45114"/>
                  <a:pt x="274459" y="46272"/>
                  <a:pt x="274429" y="47290"/>
                </a:cubicBezTo>
                <a:cubicBezTo>
                  <a:pt x="274037" y="47291"/>
                  <a:pt x="273632" y="47291"/>
                  <a:pt x="273217" y="47291"/>
                </a:cubicBezTo>
                <a:cubicBezTo>
                  <a:pt x="271530" y="47291"/>
                  <a:pt x="270051" y="47297"/>
                  <a:pt x="268722" y="47307"/>
                </a:cubicBezTo>
                <a:cubicBezTo>
                  <a:pt x="268738" y="46315"/>
                  <a:pt x="268747" y="45195"/>
                  <a:pt x="268747" y="43893"/>
                </a:cubicBezTo>
                <a:cubicBezTo>
                  <a:pt x="268747" y="43045"/>
                  <a:pt x="268742" y="42273"/>
                  <a:pt x="268731" y="41563"/>
                </a:cubicBezTo>
                <a:cubicBezTo>
                  <a:pt x="270007" y="41563"/>
                  <a:pt x="271426" y="41561"/>
                  <a:pt x="273028" y="41561"/>
                </a:cubicBezTo>
                <a:close/>
                <a:moveTo>
                  <a:pt x="107551" y="41045"/>
                </a:moveTo>
                <a:cubicBezTo>
                  <a:pt x="108099" y="41045"/>
                  <a:pt x="108628" y="41047"/>
                  <a:pt x="109135" y="41049"/>
                </a:cubicBezTo>
                <a:cubicBezTo>
                  <a:pt x="109149" y="41896"/>
                  <a:pt x="109158" y="42836"/>
                  <a:pt x="109158" y="43893"/>
                </a:cubicBezTo>
                <a:cubicBezTo>
                  <a:pt x="109158" y="45195"/>
                  <a:pt x="109149" y="46319"/>
                  <a:pt x="109133" y="47309"/>
                </a:cubicBezTo>
                <a:lnTo>
                  <a:pt x="107740" y="47309"/>
                </a:lnTo>
                <a:cubicBezTo>
                  <a:pt x="105793" y="47309"/>
                  <a:pt x="104115" y="47306"/>
                  <a:pt x="102634" y="47297"/>
                </a:cubicBezTo>
                <a:cubicBezTo>
                  <a:pt x="102618" y="46340"/>
                  <a:pt x="102609" y="45261"/>
                  <a:pt x="102609" y="44023"/>
                </a:cubicBezTo>
                <a:cubicBezTo>
                  <a:pt x="102609" y="42921"/>
                  <a:pt x="102609" y="41946"/>
                  <a:pt x="102610" y="41072"/>
                </a:cubicBezTo>
                <a:cubicBezTo>
                  <a:pt x="104051" y="41056"/>
                  <a:pt x="105674" y="41045"/>
                  <a:pt x="107551" y="41045"/>
                </a:cubicBezTo>
                <a:close/>
                <a:moveTo>
                  <a:pt x="206330" y="41135"/>
                </a:moveTo>
                <a:lnTo>
                  <a:pt x="206330" y="41135"/>
                </a:lnTo>
                <a:cubicBezTo>
                  <a:pt x="206315" y="41858"/>
                  <a:pt x="206306" y="42644"/>
                  <a:pt x="206306" y="43510"/>
                </a:cubicBezTo>
                <a:cubicBezTo>
                  <a:pt x="206308" y="44986"/>
                  <a:pt x="206317" y="46234"/>
                  <a:pt x="206332" y="47320"/>
                </a:cubicBezTo>
                <a:cubicBezTo>
                  <a:pt x="205623" y="47315"/>
                  <a:pt x="204944" y="47309"/>
                  <a:pt x="204269" y="47304"/>
                </a:cubicBezTo>
                <a:cubicBezTo>
                  <a:pt x="203119" y="47293"/>
                  <a:pt x="201952" y="47284"/>
                  <a:pt x="200645" y="47275"/>
                </a:cubicBezTo>
                <a:cubicBezTo>
                  <a:pt x="200657" y="46229"/>
                  <a:pt x="200663" y="45037"/>
                  <a:pt x="200663" y="43638"/>
                </a:cubicBezTo>
                <a:cubicBezTo>
                  <a:pt x="200663" y="42768"/>
                  <a:pt x="200661" y="41977"/>
                  <a:pt x="200656" y="41250"/>
                </a:cubicBezTo>
                <a:cubicBezTo>
                  <a:pt x="201882" y="41229"/>
                  <a:pt x="202989" y="41205"/>
                  <a:pt x="204082" y="41182"/>
                </a:cubicBezTo>
                <a:cubicBezTo>
                  <a:pt x="204816" y="41166"/>
                  <a:pt x="205553" y="41151"/>
                  <a:pt x="206330" y="41135"/>
                </a:cubicBezTo>
                <a:close/>
                <a:moveTo>
                  <a:pt x="41065" y="41054"/>
                </a:moveTo>
                <a:cubicBezTo>
                  <a:pt x="41071" y="41833"/>
                  <a:pt x="41074" y="42687"/>
                  <a:pt x="41074" y="43640"/>
                </a:cubicBezTo>
                <a:cubicBezTo>
                  <a:pt x="41074" y="45058"/>
                  <a:pt x="41067" y="46266"/>
                  <a:pt x="41056" y="47324"/>
                </a:cubicBezTo>
                <a:cubicBezTo>
                  <a:pt x="40274" y="47288"/>
                  <a:pt x="39531" y="47250"/>
                  <a:pt x="38794" y="47214"/>
                </a:cubicBezTo>
                <a:cubicBezTo>
                  <a:pt x="37811" y="47164"/>
                  <a:pt x="36818" y="47113"/>
                  <a:pt x="35738" y="47068"/>
                </a:cubicBezTo>
                <a:cubicBezTo>
                  <a:pt x="35754" y="46105"/>
                  <a:pt x="35763" y="45019"/>
                  <a:pt x="35763" y="43767"/>
                </a:cubicBezTo>
                <a:cubicBezTo>
                  <a:pt x="35761" y="42850"/>
                  <a:pt x="35756" y="42022"/>
                  <a:pt x="35743" y="41266"/>
                </a:cubicBezTo>
                <a:lnTo>
                  <a:pt x="35743" y="41265"/>
                </a:lnTo>
                <a:cubicBezTo>
                  <a:pt x="36750" y="41229"/>
                  <a:pt x="37681" y="41191"/>
                  <a:pt x="38604" y="41153"/>
                </a:cubicBezTo>
                <a:cubicBezTo>
                  <a:pt x="39404" y="41119"/>
                  <a:pt x="40209" y="41085"/>
                  <a:pt x="41065" y="41054"/>
                </a:cubicBezTo>
                <a:close/>
                <a:moveTo>
                  <a:pt x="157203" y="40794"/>
                </a:moveTo>
                <a:lnTo>
                  <a:pt x="157203" y="40794"/>
                </a:lnTo>
                <a:cubicBezTo>
                  <a:pt x="157201" y="41434"/>
                  <a:pt x="157201" y="42122"/>
                  <a:pt x="157201" y="42870"/>
                </a:cubicBezTo>
                <a:cubicBezTo>
                  <a:pt x="157199" y="44591"/>
                  <a:pt x="157201" y="45999"/>
                  <a:pt x="157203" y="47205"/>
                </a:cubicBezTo>
                <a:cubicBezTo>
                  <a:pt x="154794" y="47232"/>
                  <a:pt x="152915" y="47277"/>
                  <a:pt x="151214" y="47325"/>
                </a:cubicBezTo>
                <a:cubicBezTo>
                  <a:pt x="151191" y="46119"/>
                  <a:pt x="151178" y="44715"/>
                  <a:pt x="151178" y="43000"/>
                </a:cubicBezTo>
                <a:cubicBezTo>
                  <a:pt x="151178" y="42298"/>
                  <a:pt x="151183" y="41649"/>
                  <a:pt x="151194" y="41044"/>
                </a:cubicBezTo>
                <a:cubicBezTo>
                  <a:pt x="152895" y="40943"/>
                  <a:pt x="154783" y="40851"/>
                  <a:pt x="157203" y="40794"/>
                </a:cubicBezTo>
                <a:close/>
                <a:moveTo>
                  <a:pt x="65769" y="41189"/>
                </a:moveTo>
                <a:lnTo>
                  <a:pt x="66175" y="41209"/>
                </a:lnTo>
                <a:cubicBezTo>
                  <a:pt x="67790" y="41290"/>
                  <a:pt x="69431" y="41371"/>
                  <a:pt x="71452" y="41434"/>
                </a:cubicBezTo>
                <a:cubicBezTo>
                  <a:pt x="71448" y="41928"/>
                  <a:pt x="71447" y="42448"/>
                  <a:pt x="71447" y="43000"/>
                </a:cubicBezTo>
                <a:cubicBezTo>
                  <a:pt x="71447" y="44639"/>
                  <a:pt x="71443" y="45997"/>
                  <a:pt x="71438" y="47165"/>
                </a:cubicBezTo>
                <a:cubicBezTo>
                  <a:pt x="69510" y="47209"/>
                  <a:pt x="67925" y="47264"/>
                  <a:pt x="66366" y="47318"/>
                </a:cubicBezTo>
                <a:lnTo>
                  <a:pt x="65754" y="47340"/>
                </a:lnTo>
                <a:cubicBezTo>
                  <a:pt x="65760" y="46160"/>
                  <a:pt x="65763" y="44789"/>
                  <a:pt x="65763" y="43127"/>
                </a:cubicBezTo>
                <a:cubicBezTo>
                  <a:pt x="65763" y="42433"/>
                  <a:pt x="65765" y="41790"/>
                  <a:pt x="65769" y="41189"/>
                </a:cubicBezTo>
                <a:close/>
                <a:moveTo>
                  <a:pt x="109360" y="41051"/>
                </a:moveTo>
                <a:cubicBezTo>
                  <a:pt x="111616" y="41060"/>
                  <a:pt x="113477" y="41087"/>
                  <a:pt x="115092" y="41124"/>
                </a:cubicBezTo>
                <a:cubicBezTo>
                  <a:pt x="115106" y="41917"/>
                  <a:pt x="115115" y="42791"/>
                  <a:pt x="115115" y="43766"/>
                </a:cubicBezTo>
                <a:cubicBezTo>
                  <a:pt x="115115" y="45139"/>
                  <a:pt x="115095" y="46313"/>
                  <a:pt x="115061" y="47345"/>
                </a:cubicBezTo>
                <a:cubicBezTo>
                  <a:pt x="113452" y="47327"/>
                  <a:pt x="111598" y="47315"/>
                  <a:pt x="109358" y="47311"/>
                </a:cubicBezTo>
                <a:cubicBezTo>
                  <a:pt x="109374" y="46319"/>
                  <a:pt x="109383" y="45195"/>
                  <a:pt x="109383" y="43895"/>
                </a:cubicBezTo>
                <a:cubicBezTo>
                  <a:pt x="109383" y="42838"/>
                  <a:pt x="109374" y="41898"/>
                  <a:pt x="109360" y="41051"/>
                </a:cubicBezTo>
                <a:close/>
                <a:moveTo>
                  <a:pt x="212772" y="41051"/>
                </a:moveTo>
                <a:cubicBezTo>
                  <a:pt x="212779" y="41761"/>
                  <a:pt x="212783" y="42534"/>
                  <a:pt x="212783" y="43383"/>
                </a:cubicBezTo>
                <a:cubicBezTo>
                  <a:pt x="212783" y="44934"/>
                  <a:pt x="212783" y="46231"/>
                  <a:pt x="212784" y="47356"/>
                </a:cubicBezTo>
                <a:cubicBezTo>
                  <a:pt x="210258" y="47349"/>
                  <a:pt x="208309" y="47336"/>
                  <a:pt x="206558" y="47322"/>
                </a:cubicBezTo>
                <a:cubicBezTo>
                  <a:pt x="206542" y="46236"/>
                  <a:pt x="206533" y="44988"/>
                  <a:pt x="206533" y="43510"/>
                </a:cubicBezTo>
                <a:cubicBezTo>
                  <a:pt x="206533" y="42642"/>
                  <a:pt x="206540" y="41854"/>
                  <a:pt x="206555" y="41132"/>
                </a:cubicBezTo>
                <a:cubicBezTo>
                  <a:pt x="208300" y="41097"/>
                  <a:pt x="210251" y="41067"/>
                  <a:pt x="212772" y="41051"/>
                </a:cubicBezTo>
                <a:close/>
                <a:moveTo>
                  <a:pt x="217871" y="41035"/>
                </a:moveTo>
                <a:cubicBezTo>
                  <a:pt x="218367" y="41035"/>
                  <a:pt x="218845" y="41035"/>
                  <a:pt x="219307" y="41038"/>
                </a:cubicBezTo>
                <a:cubicBezTo>
                  <a:pt x="219318" y="41716"/>
                  <a:pt x="219325" y="42451"/>
                  <a:pt x="219325" y="43255"/>
                </a:cubicBezTo>
                <a:cubicBezTo>
                  <a:pt x="219325" y="44870"/>
                  <a:pt x="219304" y="46209"/>
                  <a:pt x="219271" y="47365"/>
                </a:cubicBezTo>
                <a:lnTo>
                  <a:pt x="218060" y="47365"/>
                </a:lnTo>
                <a:cubicBezTo>
                  <a:pt x="216136" y="47365"/>
                  <a:pt x="214476" y="47361"/>
                  <a:pt x="213009" y="47358"/>
                </a:cubicBezTo>
                <a:cubicBezTo>
                  <a:pt x="213009" y="46232"/>
                  <a:pt x="213007" y="44936"/>
                  <a:pt x="213007" y="43384"/>
                </a:cubicBezTo>
                <a:cubicBezTo>
                  <a:pt x="213007" y="42534"/>
                  <a:pt x="213004" y="41761"/>
                  <a:pt x="212997" y="41051"/>
                </a:cubicBezTo>
                <a:cubicBezTo>
                  <a:pt x="214421" y="41040"/>
                  <a:pt x="216024" y="41035"/>
                  <a:pt x="217871" y="41035"/>
                </a:cubicBezTo>
                <a:close/>
                <a:moveTo>
                  <a:pt x="219532" y="41038"/>
                </a:moveTo>
                <a:cubicBezTo>
                  <a:pt x="221623" y="41045"/>
                  <a:pt x="223376" y="41067"/>
                  <a:pt x="224910" y="41097"/>
                </a:cubicBezTo>
                <a:cubicBezTo>
                  <a:pt x="224904" y="41723"/>
                  <a:pt x="224903" y="42397"/>
                  <a:pt x="224903" y="43127"/>
                </a:cubicBezTo>
                <a:cubicBezTo>
                  <a:pt x="224903" y="44816"/>
                  <a:pt x="224899" y="46202"/>
                  <a:pt x="224895" y="47394"/>
                </a:cubicBezTo>
                <a:cubicBezTo>
                  <a:pt x="223355" y="47378"/>
                  <a:pt x="221594" y="47369"/>
                  <a:pt x="219496" y="47365"/>
                </a:cubicBezTo>
                <a:cubicBezTo>
                  <a:pt x="219530" y="46207"/>
                  <a:pt x="219550" y="44870"/>
                  <a:pt x="219550" y="43255"/>
                </a:cubicBezTo>
                <a:cubicBezTo>
                  <a:pt x="219550" y="42451"/>
                  <a:pt x="219545" y="41716"/>
                  <a:pt x="219532" y="41038"/>
                </a:cubicBezTo>
                <a:close/>
                <a:moveTo>
                  <a:pt x="268506" y="41563"/>
                </a:moveTo>
                <a:cubicBezTo>
                  <a:pt x="268519" y="42273"/>
                  <a:pt x="268524" y="43045"/>
                  <a:pt x="268524" y="43893"/>
                </a:cubicBezTo>
                <a:cubicBezTo>
                  <a:pt x="268524" y="45193"/>
                  <a:pt x="268515" y="46315"/>
                  <a:pt x="268499" y="47309"/>
                </a:cubicBezTo>
                <a:cubicBezTo>
                  <a:pt x="265840" y="47329"/>
                  <a:pt x="263806" y="47367"/>
                  <a:pt x="262001" y="47408"/>
                </a:cubicBezTo>
                <a:cubicBezTo>
                  <a:pt x="261983" y="46423"/>
                  <a:pt x="261972" y="45310"/>
                  <a:pt x="261972" y="44021"/>
                </a:cubicBezTo>
                <a:lnTo>
                  <a:pt x="261972" y="41576"/>
                </a:lnTo>
                <a:cubicBezTo>
                  <a:pt x="263785" y="41570"/>
                  <a:pt x="265831" y="41565"/>
                  <a:pt x="268506" y="41563"/>
                </a:cubicBezTo>
                <a:close/>
                <a:moveTo>
                  <a:pt x="115316" y="41128"/>
                </a:moveTo>
                <a:cubicBezTo>
                  <a:pt x="117650" y="41184"/>
                  <a:pt x="119470" y="41263"/>
                  <a:pt x="121250" y="41340"/>
                </a:cubicBezTo>
                <a:cubicBezTo>
                  <a:pt x="121260" y="42041"/>
                  <a:pt x="121266" y="42802"/>
                  <a:pt x="121266" y="43638"/>
                </a:cubicBezTo>
                <a:cubicBezTo>
                  <a:pt x="121266" y="45116"/>
                  <a:pt x="121264" y="46362"/>
                  <a:pt x="121259" y="47450"/>
                </a:cubicBezTo>
                <a:cubicBezTo>
                  <a:pt x="119480" y="47412"/>
                  <a:pt x="117647" y="47374"/>
                  <a:pt x="115288" y="47347"/>
                </a:cubicBezTo>
                <a:cubicBezTo>
                  <a:pt x="115320" y="46313"/>
                  <a:pt x="115340" y="45139"/>
                  <a:pt x="115340" y="43766"/>
                </a:cubicBezTo>
                <a:cubicBezTo>
                  <a:pt x="115340" y="42793"/>
                  <a:pt x="115331" y="41921"/>
                  <a:pt x="115316" y="41128"/>
                </a:cubicBezTo>
                <a:close/>
                <a:moveTo>
                  <a:pt x="225135" y="41103"/>
                </a:moveTo>
                <a:cubicBezTo>
                  <a:pt x="227375" y="41151"/>
                  <a:pt x="229142" y="41218"/>
                  <a:pt x="230820" y="41286"/>
                </a:cubicBezTo>
                <a:cubicBezTo>
                  <a:pt x="230814" y="41822"/>
                  <a:pt x="230811" y="42390"/>
                  <a:pt x="230811" y="43000"/>
                </a:cubicBezTo>
                <a:lnTo>
                  <a:pt x="230812" y="43000"/>
                </a:lnTo>
                <a:cubicBezTo>
                  <a:pt x="230812" y="44792"/>
                  <a:pt x="230807" y="46245"/>
                  <a:pt x="230802" y="47485"/>
                </a:cubicBezTo>
                <a:cubicBezTo>
                  <a:pt x="229137" y="47451"/>
                  <a:pt x="227364" y="47419"/>
                  <a:pt x="225120" y="47396"/>
                </a:cubicBezTo>
                <a:cubicBezTo>
                  <a:pt x="225124" y="46205"/>
                  <a:pt x="225127" y="44816"/>
                  <a:pt x="225127" y="43127"/>
                </a:cubicBezTo>
                <a:cubicBezTo>
                  <a:pt x="225127" y="42401"/>
                  <a:pt x="225129" y="41729"/>
                  <a:pt x="225135" y="41103"/>
                </a:cubicBezTo>
                <a:close/>
                <a:moveTo>
                  <a:pt x="60166" y="40963"/>
                </a:moveTo>
                <a:lnTo>
                  <a:pt x="60166" y="40963"/>
                </a:lnTo>
                <a:cubicBezTo>
                  <a:pt x="62256" y="41020"/>
                  <a:pt x="63935" y="41099"/>
                  <a:pt x="65544" y="41178"/>
                </a:cubicBezTo>
                <a:cubicBezTo>
                  <a:pt x="65540" y="41782"/>
                  <a:pt x="65537" y="42428"/>
                  <a:pt x="65537" y="43127"/>
                </a:cubicBezTo>
                <a:lnTo>
                  <a:pt x="65539" y="43127"/>
                </a:lnTo>
                <a:cubicBezTo>
                  <a:pt x="65539" y="44792"/>
                  <a:pt x="65535" y="46166"/>
                  <a:pt x="65530" y="47347"/>
                </a:cubicBezTo>
                <a:cubicBezTo>
                  <a:pt x="63924" y="47403"/>
                  <a:pt x="62236" y="47457"/>
                  <a:pt x="60127" y="47494"/>
                </a:cubicBezTo>
                <a:cubicBezTo>
                  <a:pt x="60163" y="46310"/>
                  <a:pt x="60184" y="44929"/>
                  <a:pt x="60184" y="43255"/>
                </a:cubicBezTo>
                <a:cubicBezTo>
                  <a:pt x="60184" y="42421"/>
                  <a:pt x="60179" y="41662"/>
                  <a:pt x="60166" y="40963"/>
                </a:cubicBezTo>
                <a:close/>
                <a:moveTo>
                  <a:pt x="150970" y="41056"/>
                </a:moveTo>
                <a:cubicBezTo>
                  <a:pt x="150961" y="41658"/>
                  <a:pt x="150955" y="42302"/>
                  <a:pt x="150955" y="42998"/>
                </a:cubicBezTo>
                <a:cubicBezTo>
                  <a:pt x="150953" y="44718"/>
                  <a:pt x="150968" y="46125"/>
                  <a:pt x="150987" y="47331"/>
                </a:cubicBezTo>
                <a:lnTo>
                  <a:pt x="150987" y="47331"/>
                </a:lnTo>
                <a:cubicBezTo>
                  <a:pt x="150344" y="47351"/>
                  <a:pt x="149723" y="47369"/>
                  <a:pt x="149107" y="47388"/>
                </a:cubicBezTo>
                <a:cubicBezTo>
                  <a:pt x="147839" y="47428"/>
                  <a:pt x="146554" y="47468"/>
                  <a:pt x="145081" y="47500"/>
                </a:cubicBezTo>
                <a:cubicBezTo>
                  <a:pt x="145074" y="46284"/>
                  <a:pt x="145070" y="44864"/>
                  <a:pt x="145070" y="43126"/>
                </a:cubicBezTo>
                <a:lnTo>
                  <a:pt x="145070" y="41419"/>
                </a:lnTo>
                <a:cubicBezTo>
                  <a:pt x="146473" y="41349"/>
                  <a:pt x="147710" y="41268"/>
                  <a:pt x="148929" y="41187"/>
                </a:cubicBezTo>
                <a:cubicBezTo>
                  <a:pt x="149596" y="41142"/>
                  <a:pt x="150268" y="41099"/>
                  <a:pt x="150970" y="41056"/>
                </a:cubicBezTo>
                <a:close/>
                <a:moveTo>
                  <a:pt x="46971" y="40903"/>
                </a:moveTo>
                <a:lnTo>
                  <a:pt x="46971" y="40903"/>
                </a:lnTo>
                <a:cubicBezTo>
                  <a:pt x="46953" y="41687"/>
                  <a:pt x="46943" y="42550"/>
                  <a:pt x="46943" y="43510"/>
                </a:cubicBezTo>
                <a:cubicBezTo>
                  <a:pt x="46943" y="45073"/>
                  <a:pt x="46953" y="46378"/>
                  <a:pt x="46970" y="47511"/>
                </a:cubicBezTo>
                <a:cubicBezTo>
                  <a:pt x="44701" y="47469"/>
                  <a:pt x="42903" y="47403"/>
                  <a:pt x="41281" y="47331"/>
                </a:cubicBezTo>
                <a:cubicBezTo>
                  <a:pt x="41292" y="46270"/>
                  <a:pt x="41299" y="45060"/>
                  <a:pt x="41299" y="43636"/>
                </a:cubicBezTo>
                <a:cubicBezTo>
                  <a:pt x="41299" y="42685"/>
                  <a:pt x="41295" y="41827"/>
                  <a:pt x="41290" y="41047"/>
                </a:cubicBezTo>
                <a:lnTo>
                  <a:pt x="41290" y="41045"/>
                </a:lnTo>
                <a:cubicBezTo>
                  <a:pt x="42904" y="40988"/>
                  <a:pt x="44706" y="40936"/>
                  <a:pt x="46971" y="40903"/>
                </a:cubicBezTo>
                <a:close/>
                <a:moveTo>
                  <a:pt x="52390" y="40866"/>
                </a:moveTo>
                <a:cubicBezTo>
                  <a:pt x="52737" y="40866"/>
                  <a:pt x="53075" y="40867"/>
                  <a:pt x="53406" y="40867"/>
                </a:cubicBezTo>
                <a:cubicBezTo>
                  <a:pt x="53413" y="41628"/>
                  <a:pt x="53417" y="42460"/>
                  <a:pt x="53417" y="43383"/>
                </a:cubicBezTo>
                <a:cubicBezTo>
                  <a:pt x="53417" y="45028"/>
                  <a:pt x="53417" y="46387"/>
                  <a:pt x="53419" y="47557"/>
                </a:cubicBezTo>
                <a:lnTo>
                  <a:pt x="52579" y="47557"/>
                </a:lnTo>
                <a:cubicBezTo>
                  <a:pt x="50508" y="47557"/>
                  <a:pt x="48742" y="47541"/>
                  <a:pt x="47196" y="47514"/>
                </a:cubicBezTo>
                <a:cubicBezTo>
                  <a:pt x="47178" y="46382"/>
                  <a:pt x="47167" y="45076"/>
                  <a:pt x="47167" y="43510"/>
                </a:cubicBezTo>
                <a:cubicBezTo>
                  <a:pt x="47167" y="42548"/>
                  <a:pt x="47178" y="41685"/>
                  <a:pt x="47196" y="40898"/>
                </a:cubicBezTo>
                <a:cubicBezTo>
                  <a:pt x="48697" y="40878"/>
                  <a:pt x="50404" y="40866"/>
                  <a:pt x="52390" y="40866"/>
                </a:cubicBezTo>
                <a:close/>
                <a:moveTo>
                  <a:pt x="53631" y="40869"/>
                </a:moveTo>
                <a:lnTo>
                  <a:pt x="53631" y="40869"/>
                </a:lnTo>
                <a:cubicBezTo>
                  <a:pt x="56152" y="40876"/>
                  <a:pt x="58190" y="40909"/>
                  <a:pt x="59942" y="40955"/>
                </a:cubicBezTo>
                <a:cubicBezTo>
                  <a:pt x="59952" y="41658"/>
                  <a:pt x="59960" y="42419"/>
                  <a:pt x="59960" y="43255"/>
                </a:cubicBezTo>
                <a:cubicBezTo>
                  <a:pt x="59960" y="44932"/>
                  <a:pt x="59938" y="46313"/>
                  <a:pt x="59902" y="47500"/>
                </a:cubicBezTo>
                <a:cubicBezTo>
                  <a:pt x="58162" y="47530"/>
                  <a:pt x="56135" y="47552"/>
                  <a:pt x="53644" y="47557"/>
                </a:cubicBezTo>
                <a:cubicBezTo>
                  <a:pt x="53644" y="46385"/>
                  <a:pt x="53642" y="45026"/>
                  <a:pt x="53642" y="43383"/>
                </a:cubicBezTo>
                <a:cubicBezTo>
                  <a:pt x="53642" y="42460"/>
                  <a:pt x="53638" y="41630"/>
                  <a:pt x="53631" y="40869"/>
                </a:cubicBezTo>
                <a:close/>
                <a:moveTo>
                  <a:pt x="121474" y="41351"/>
                </a:moveTo>
                <a:lnTo>
                  <a:pt x="121474" y="41351"/>
                </a:lnTo>
                <a:cubicBezTo>
                  <a:pt x="123235" y="41426"/>
                  <a:pt x="125036" y="41504"/>
                  <a:pt x="127337" y="41560"/>
                </a:cubicBezTo>
                <a:cubicBezTo>
                  <a:pt x="127336" y="42162"/>
                  <a:pt x="127336" y="42811"/>
                  <a:pt x="127336" y="43510"/>
                </a:cubicBezTo>
                <a:cubicBezTo>
                  <a:pt x="127336" y="45096"/>
                  <a:pt x="127325" y="46416"/>
                  <a:pt x="127309" y="47557"/>
                </a:cubicBezTo>
                <a:cubicBezTo>
                  <a:pt x="125054" y="47530"/>
                  <a:pt x="123278" y="47493"/>
                  <a:pt x="121532" y="47455"/>
                </a:cubicBezTo>
                <a:lnTo>
                  <a:pt x="121483" y="47455"/>
                </a:lnTo>
                <a:cubicBezTo>
                  <a:pt x="121487" y="46367"/>
                  <a:pt x="121491" y="45118"/>
                  <a:pt x="121491" y="43638"/>
                </a:cubicBezTo>
                <a:cubicBezTo>
                  <a:pt x="121491" y="42807"/>
                  <a:pt x="121485" y="42049"/>
                  <a:pt x="121474" y="41351"/>
                </a:cubicBezTo>
                <a:close/>
                <a:moveTo>
                  <a:pt x="261748" y="41574"/>
                </a:moveTo>
                <a:lnTo>
                  <a:pt x="261748" y="44021"/>
                </a:lnTo>
                <a:cubicBezTo>
                  <a:pt x="261748" y="45312"/>
                  <a:pt x="261759" y="46427"/>
                  <a:pt x="261777" y="47414"/>
                </a:cubicBezTo>
                <a:lnTo>
                  <a:pt x="261775" y="47412"/>
                </a:lnTo>
                <a:cubicBezTo>
                  <a:pt x="260960" y="47432"/>
                  <a:pt x="260189" y="47451"/>
                  <a:pt x="259425" y="47471"/>
                </a:cubicBezTo>
                <a:cubicBezTo>
                  <a:pt x="258186" y="47503"/>
                  <a:pt x="256933" y="47538"/>
                  <a:pt x="255505" y="47565"/>
                </a:cubicBezTo>
                <a:cubicBezTo>
                  <a:pt x="255498" y="46572"/>
                  <a:pt x="255495" y="45450"/>
                  <a:pt x="255495" y="44149"/>
                </a:cubicBezTo>
                <a:cubicBezTo>
                  <a:pt x="255495" y="43210"/>
                  <a:pt x="255498" y="42365"/>
                  <a:pt x="255503" y="41594"/>
                </a:cubicBezTo>
                <a:cubicBezTo>
                  <a:pt x="256856" y="41590"/>
                  <a:pt x="258055" y="41586"/>
                  <a:pt x="259240" y="41583"/>
                </a:cubicBezTo>
                <a:lnTo>
                  <a:pt x="261748" y="41574"/>
                </a:lnTo>
                <a:close/>
                <a:moveTo>
                  <a:pt x="144846" y="41434"/>
                </a:moveTo>
                <a:lnTo>
                  <a:pt x="144846" y="41434"/>
                </a:lnTo>
                <a:cubicBezTo>
                  <a:pt x="144844" y="41962"/>
                  <a:pt x="144844" y="42525"/>
                  <a:pt x="144844" y="43127"/>
                </a:cubicBezTo>
                <a:lnTo>
                  <a:pt x="144846" y="43127"/>
                </a:lnTo>
                <a:cubicBezTo>
                  <a:pt x="144846" y="44868"/>
                  <a:pt x="144849" y="46290"/>
                  <a:pt x="144857" y="47507"/>
                </a:cubicBezTo>
                <a:cubicBezTo>
                  <a:pt x="143253" y="47543"/>
                  <a:pt x="141422" y="47574"/>
                  <a:pt x="139152" y="47588"/>
                </a:cubicBezTo>
                <a:cubicBezTo>
                  <a:pt x="139110" y="46382"/>
                  <a:pt x="139085" y="44974"/>
                  <a:pt x="139085" y="43255"/>
                </a:cubicBezTo>
                <a:cubicBezTo>
                  <a:pt x="139085" y="42672"/>
                  <a:pt x="139087" y="42128"/>
                  <a:pt x="139094" y="41613"/>
                </a:cubicBezTo>
                <a:cubicBezTo>
                  <a:pt x="141387" y="41577"/>
                  <a:pt x="143229" y="41513"/>
                  <a:pt x="144846" y="41434"/>
                </a:cubicBezTo>
                <a:close/>
                <a:moveTo>
                  <a:pt x="127562" y="41563"/>
                </a:moveTo>
                <a:cubicBezTo>
                  <a:pt x="129098" y="41599"/>
                  <a:pt x="130856" y="41626"/>
                  <a:pt x="132967" y="41637"/>
                </a:cubicBezTo>
                <a:cubicBezTo>
                  <a:pt x="132963" y="42182"/>
                  <a:pt x="132960" y="42762"/>
                  <a:pt x="132960" y="43383"/>
                </a:cubicBezTo>
                <a:lnTo>
                  <a:pt x="132961" y="43383"/>
                </a:lnTo>
                <a:cubicBezTo>
                  <a:pt x="132961" y="45046"/>
                  <a:pt x="132952" y="46418"/>
                  <a:pt x="132938" y="47599"/>
                </a:cubicBezTo>
                <a:cubicBezTo>
                  <a:pt x="130824" y="47592"/>
                  <a:pt x="129067" y="47579"/>
                  <a:pt x="127532" y="47561"/>
                </a:cubicBezTo>
                <a:cubicBezTo>
                  <a:pt x="127550" y="46418"/>
                  <a:pt x="127559" y="45096"/>
                  <a:pt x="127559" y="43510"/>
                </a:cubicBezTo>
                <a:cubicBezTo>
                  <a:pt x="127559" y="42813"/>
                  <a:pt x="127559" y="42165"/>
                  <a:pt x="127562" y="41563"/>
                </a:cubicBezTo>
                <a:close/>
                <a:moveTo>
                  <a:pt x="138869" y="41615"/>
                </a:moveTo>
                <a:lnTo>
                  <a:pt x="138869" y="41615"/>
                </a:lnTo>
                <a:cubicBezTo>
                  <a:pt x="138864" y="42129"/>
                  <a:pt x="138860" y="42674"/>
                  <a:pt x="138860" y="43255"/>
                </a:cubicBezTo>
                <a:cubicBezTo>
                  <a:pt x="138859" y="44975"/>
                  <a:pt x="138884" y="46382"/>
                  <a:pt x="138927" y="47590"/>
                </a:cubicBezTo>
                <a:lnTo>
                  <a:pt x="138927" y="47590"/>
                </a:lnTo>
                <a:cubicBezTo>
                  <a:pt x="137834" y="47597"/>
                  <a:pt x="136638" y="47601"/>
                  <a:pt x="135320" y="47601"/>
                </a:cubicBezTo>
                <a:cubicBezTo>
                  <a:pt x="134562" y="47601"/>
                  <a:pt x="133846" y="47601"/>
                  <a:pt x="133165" y="47599"/>
                </a:cubicBezTo>
                <a:cubicBezTo>
                  <a:pt x="133177" y="46418"/>
                  <a:pt x="133186" y="45046"/>
                  <a:pt x="133186" y="43383"/>
                </a:cubicBezTo>
                <a:cubicBezTo>
                  <a:pt x="133186" y="42761"/>
                  <a:pt x="133190" y="42182"/>
                  <a:pt x="133193" y="41637"/>
                </a:cubicBezTo>
                <a:cubicBezTo>
                  <a:pt x="133810" y="41640"/>
                  <a:pt x="134454" y="41642"/>
                  <a:pt x="135133" y="41642"/>
                </a:cubicBezTo>
                <a:cubicBezTo>
                  <a:pt x="136503" y="41642"/>
                  <a:pt x="137740" y="41633"/>
                  <a:pt x="138869" y="41615"/>
                </a:cubicBezTo>
                <a:close/>
                <a:moveTo>
                  <a:pt x="231043" y="41295"/>
                </a:moveTo>
                <a:lnTo>
                  <a:pt x="231656" y="41320"/>
                </a:lnTo>
                <a:cubicBezTo>
                  <a:pt x="233294" y="41387"/>
                  <a:pt x="234960" y="41457"/>
                  <a:pt x="237022" y="41511"/>
                </a:cubicBezTo>
                <a:cubicBezTo>
                  <a:pt x="237019" y="41942"/>
                  <a:pt x="237015" y="42396"/>
                  <a:pt x="237015" y="42872"/>
                </a:cubicBezTo>
                <a:cubicBezTo>
                  <a:pt x="237015" y="44783"/>
                  <a:pt x="237049" y="46310"/>
                  <a:pt x="237102" y="47602"/>
                </a:cubicBezTo>
                <a:cubicBezTo>
                  <a:pt x="235093" y="47575"/>
                  <a:pt x="233459" y="47541"/>
                  <a:pt x="231852" y="47509"/>
                </a:cubicBezTo>
                <a:lnTo>
                  <a:pt x="231026" y="47491"/>
                </a:lnTo>
                <a:cubicBezTo>
                  <a:pt x="231032" y="46249"/>
                  <a:pt x="231035" y="44794"/>
                  <a:pt x="231035" y="43000"/>
                </a:cubicBezTo>
                <a:cubicBezTo>
                  <a:pt x="231035" y="42394"/>
                  <a:pt x="231039" y="41827"/>
                  <a:pt x="231043" y="41295"/>
                </a:cubicBezTo>
                <a:close/>
                <a:moveTo>
                  <a:pt x="255279" y="41595"/>
                </a:moveTo>
                <a:lnTo>
                  <a:pt x="255279" y="41595"/>
                </a:lnTo>
                <a:cubicBezTo>
                  <a:pt x="255273" y="42365"/>
                  <a:pt x="255270" y="43210"/>
                  <a:pt x="255270" y="44149"/>
                </a:cubicBezTo>
                <a:cubicBezTo>
                  <a:pt x="255270" y="45452"/>
                  <a:pt x="255275" y="46578"/>
                  <a:pt x="255281" y="47570"/>
                </a:cubicBezTo>
                <a:cubicBezTo>
                  <a:pt x="253702" y="47601"/>
                  <a:pt x="251904" y="47628"/>
                  <a:pt x="249680" y="47642"/>
                </a:cubicBezTo>
                <a:cubicBezTo>
                  <a:pt x="249675" y="46662"/>
                  <a:pt x="249673" y="45555"/>
                  <a:pt x="249673" y="44276"/>
                </a:cubicBezTo>
                <a:cubicBezTo>
                  <a:pt x="249673" y="43289"/>
                  <a:pt x="249667" y="42406"/>
                  <a:pt x="249660" y="41604"/>
                </a:cubicBezTo>
                <a:cubicBezTo>
                  <a:pt x="251893" y="41603"/>
                  <a:pt x="253695" y="41599"/>
                  <a:pt x="255279" y="41595"/>
                </a:cubicBezTo>
                <a:close/>
                <a:moveTo>
                  <a:pt x="237249" y="41516"/>
                </a:moveTo>
                <a:cubicBezTo>
                  <a:pt x="239045" y="41561"/>
                  <a:pt x="241143" y="41594"/>
                  <a:pt x="243777" y="41603"/>
                </a:cubicBezTo>
                <a:cubicBezTo>
                  <a:pt x="243794" y="42440"/>
                  <a:pt x="243803" y="43365"/>
                  <a:pt x="243803" y="44404"/>
                </a:cubicBezTo>
                <a:lnTo>
                  <a:pt x="243804" y="44404"/>
                </a:lnTo>
                <a:lnTo>
                  <a:pt x="243804" y="47651"/>
                </a:lnTo>
                <a:cubicBezTo>
                  <a:pt x="241192" y="47646"/>
                  <a:pt x="239112" y="47628"/>
                  <a:pt x="237328" y="47606"/>
                </a:cubicBezTo>
                <a:cubicBezTo>
                  <a:pt x="237276" y="46311"/>
                  <a:pt x="237242" y="44785"/>
                  <a:pt x="237242" y="42872"/>
                </a:cubicBezTo>
                <a:cubicBezTo>
                  <a:pt x="237242" y="42396"/>
                  <a:pt x="237244" y="41946"/>
                  <a:pt x="237249" y="41516"/>
                </a:cubicBezTo>
                <a:close/>
                <a:moveTo>
                  <a:pt x="244000" y="41603"/>
                </a:moveTo>
                <a:lnTo>
                  <a:pt x="244000" y="41603"/>
                </a:lnTo>
                <a:cubicBezTo>
                  <a:pt x="244468" y="41604"/>
                  <a:pt x="244950" y="41606"/>
                  <a:pt x="245451" y="41606"/>
                </a:cubicBezTo>
                <a:cubicBezTo>
                  <a:pt x="246924" y="41606"/>
                  <a:pt x="248242" y="41606"/>
                  <a:pt x="249435" y="41604"/>
                </a:cubicBezTo>
                <a:cubicBezTo>
                  <a:pt x="249444" y="42406"/>
                  <a:pt x="249448" y="43291"/>
                  <a:pt x="249448" y="44276"/>
                </a:cubicBezTo>
                <a:lnTo>
                  <a:pt x="249450" y="44276"/>
                </a:lnTo>
                <a:cubicBezTo>
                  <a:pt x="249450" y="45555"/>
                  <a:pt x="249452" y="46662"/>
                  <a:pt x="249455" y="47642"/>
                </a:cubicBezTo>
                <a:cubicBezTo>
                  <a:pt x="248306" y="47649"/>
                  <a:pt x="247044" y="47653"/>
                  <a:pt x="245640" y="47653"/>
                </a:cubicBezTo>
                <a:cubicBezTo>
                  <a:pt x="245081" y="47653"/>
                  <a:pt x="244545" y="47653"/>
                  <a:pt x="244029" y="47651"/>
                </a:cubicBezTo>
                <a:lnTo>
                  <a:pt x="244029" y="44404"/>
                </a:lnTo>
                <a:cubicBezTo>
                  <a:pt x="244029" y="43365"/>
                  <a:pt x="244018" y="42439"/>
                  <a:pt x="244000" y="41603"/>
                </a:cubicBezTo>
                <a:close/>
                <a:moveTo>
                  <a:pt x="274421" y="47514"/>
                </a:moveTo>
                <a:cubicBezTo>
                  <a:pt x="274342" y="49853"/>
                  <a:pt x="274191" y="51454"/>
                  <a:pt x="274044" y="53009"/>
                </a:cubicBezTo>
                <a:lnTo>
                  <a:pt x="273406" y="53009"/>
                </a:lnTo>
                <a:cubicBezTo>
                  <a:pt x="271554" y="53009"/>
                  <a:pt x="269945" y="53018"/>
                  <a:pt x="268519" y="53036"/>
                </a:cubicBezTo>
                <a:cubicBezTo>
                  <a:pt x="268598" y="51488"/>
                  <a:pt x="268677" y="49879"/>
                  <a:pt x="268718" y="47530"/>
                </a:cubicBezTo>
                <a:cubicBezTo>
                  <a:pt x="270049" y="47521"/>
                  <a:pt x="271530" y="47516"/>
                  <a:pt x="273217" y="47516"/>
                </a:cubicBezTo>
                <a:cubicBezTo>
                  <a:pt x="273630" y="47516"/>
                  <a:pt x="274031" y="47514"/>
                  <a:pt x="274421" y="47514"/>
                </a:cubicBezTo>
                <a:close/>
                <a:moveTo>
                  <a:pt x="280626" y="47433"/>
                </a:moveTo>
                <a:lnTo>
                  <a:pt x="280626" y="47433"/>
                </a:lnTo>
                <a:cubicBezTo>
                  <a:pt x="280615" y="49787"/>
                  <a:pt x="280601" y="51392"/>
                  <a:pt x="280585" y="52962"/>
                </a:cubicBezTo>
                <a:lnTo>
                  <a:pt x="280587" y="52962"/>
                </a:lnTo>
                <a:lnTo>
                  <a:pt x="280585" y="53106"/>
                </a:lnTo>
                <a:cubicBezTo>
                  <a:pt x="278830" y="53052"/>
                  <a:pt x="276786" y="53018"/>
                  <a:pt x="274270" y="53011"/>
                </a:cubicBezTo>
                <a:cubicBezTo>
                  <a:pt x="274418" y="51457"/>
                  <a:pt x="274567" y="49853"/>
                  <a:pt x="274648" y="47514"/>
                </a:cubicBezTo>
                <a:cubicBezTo>
                  <a:pt x="277012" y="47505"/>
                  <a:pt x="278950" y="47476"/>
                  <a:pt x="280626" y="47433"/>
                </a:cubicBezTo>
                <a:close/>
                <a:moveTo>
                  <a:pt x="268495" y="47534"/>
                </a:moveTo>
                <a:lnTo>
                  <a:pt x="268495" y="47534"/>
                </a:lnTo>
                <a:cubicBezTo>
                  <a:pt x="268452" y="49882"/>
                  <a:pt x="268373" y="51491"/>
                  <a:pt x="268294" y="53039"/>
                </a:cubicBezTo>
                <a:cubicBezTo>
                  <a:pt x="265843" y="53070"/>
                  <a:pt x="263932" y="53120"/>
                  <a:pt x="262226" y="53180"/>
                </a:cubicBezTo>
                <a:cubicBezTo>
                  <a:pt x="262138" y="51621"/>
                  <a:pt x="262052" y="50003"/>
                  <a:pt x="262007" y="47633"/>
                </a:cubicBezTo>
                <a:cubicBezTo>
                  <a:pt x="263810" y="47590"/>
                  <a:pt x="265842" y="47554"/>
                  <a:pt x="268495" y="47534"/>
                </a:cubicBezTo>
                <a:close/>
                <a:moveTo>
                  <a:pt x="80160" y="47306"/>
                </a:moveTo>
                <a:cubicBezTo>
                  <a:pt x="81754" y="47306"/>
                  <a:pt x="83167" y="47307"/>
                  <a:pt x="84439" y="47313"/>
                </a:cubicBezTo>
                <a:cubicBezTo>
                  <a:pt x="84437" y="49943"/>
                  <a:pt x="84433" y="51682"/>
                  <a:pt x="84431" y="53318"/>
                </a:cubicBezTo>
                <a:cubicBezTo>
                  <a:pt x="83211" y="53316"/>
                  <a:pt x="81862" y="53314"/>
                  <a:pt x="80348" y="53314"/>
                </a:cubicBezTo>
                <a:cubicBezTo>
                  <a:pt x="79652" y="53314"/>
                  <a:pt x="78993" y="53314"/>
                  <a:pt x="78362" y="53316"/>
                </a:cubicBezTo>
                <a:cubicBezTo>
                  <a:pt x="78331" y="52931"/>
                  <a:pt x="78300" y="52559"/>
                  <a:pt x="78268" y="52189"/>
                </a:cubicBezTo>
                <a:cubicBezTo>
                  <a:pt x="78149" y="50769"/>
                  <a:pt x="78027" y="49318"/>
                  <a:pt x="77952" y="47309"/>
                </a:cubicBezTo>
                <a:cubicBezTo>
                  <a:pt x="78647" y="47306"/>
                  <a:pt x="79383" y="47306"/>
                  <a:pt x="80160" y="47306"/>
                </a:cubicBezTo>
                <a:close/>
                <a:moveTo>
                  <a:pt x="84663" y="47313"/>
                </a:moveTo>
                <a:cubicBezTo>
                  <a:pt x="86808" y="47324"/>
                  <a:pt x="88549" y="47340"/>
                  <a:pt x="90090" y="47360"/>
                </a:cubicBezTo>
                <a:cubicBezTo>
                  <a:pt x="90099" y="49972"/>
                  <a:pt x="90120" y="51696"/>
                  <a:pt x="90142" y="53338"/>
                </a:cubicBezTo>
                <a:lnTo>
                  <a:pt x="90142" y="53338"/>
                </a:lnTo>
                <a:cubicBezTo>
                  <a:pt x="88589" y="53329"/>
                  <a:pt x="86827" y="53322"/>
                  <a:pt x="84656" y="53318"/>
                </a:cubicBezTo>
                <a:cubicBezTo>
                  <a:pt x="84658" y="51684"/>
                  <a:pt x="84662" y="49943"/>
                  <a:pt x="84663" y="47313"/>
                </a:cubicBezTo>
                <a:close/>
                <a:moveTo>
                  <a:pt x="77727" y="47311"/>
                </a:moveTo>
                <a:cubicBezTo>
                  <a:pt x="77802" y="49327"/>
                  <a:pt x="77925" y="50781"/>
                  <a:pt x="78043" y="52207"/>
                </a:cubicBezTo>
                <a:lnTo>
                  <a:pt x="78045" y="52209"/>
                </a:lnTo>
                <a:cubicBezTo>
                  <a:pt x="78076" y="52572"/>
                  <a:pt x="78106" y="52939"/>
                  <a:pt x="78137" y="53316"/>
                </a:cubicBezTo>
                <a:cubicBezTo>
                  <a:pt x="75492" y="53320"/>
                  <a:pt x="73401" y="53331"/>
                  <a:pt x="71609" y="53345"/>
                </a:cubicBezTo>
                <a:cubicBezTo>
                  <a:pt x="71612" y="53000"/>
                  <a:pt x="71616" y="52664"/>
                  <a:pt x="71619" y="52327"/>
                </a:cubicBezTo>
                <a:cubicBezTo>
                  <a:pt x="71635" y="50893"/>
                  <a:pt x="71652" y="49425"/>
                  <a:pt x="71662" y="47387"/>
                </a:cubicBezTo>
                <a:cubicBezTo>
                  <a:pt x="73351" y="47351"/>
                  <a:pt x="75303" y="47322"/>
                  <a:pt x="77727" y="47311"/>
                </a:cubicBezTo>
                <a:close/>
                <a:moveTo>
                  <a:pt x="24997" y="47090"/>
                </a:moveTo>
                <a:cubicBezTo>
                  <a:pt x="26329" y="47090"/>
                  <a:pt x="27536" y="47097"/>
                  <a:pt x="28638" y="47110"/>
                </a:cubicBezTo>
                <a:cubicBezTo>
                  <a:pt x="28672" y="49787"/>
                  <a:pt x="28744" y="51527"/>
                  <a:pt x="28816" y="53223"/>
                </a:cubicBezTo>
                <a:lnTo>
                  <a:pt x="28821" y="53347"/>
                </a:lnTo>
                <a:cubicBezTo>
                  <a:pt x="27719" y="53345"/>
                  <a:pt x="26516" y="53343"/>
                  <a:pt x="25186" y="53343"/>
                </a:cubicBezTo>
                <a:cubicBezTo>
                  <a:pt x="24416" y="53343"/>
                  <a:pt x="23688" y="53345"/>
                  <a:pt x="22998" y="53349"/>
                </a:cubicBezTo>
                <a:cubicBezTo>
                  <a:pt x="23070" y="51623"/>
                  <a:pt x="23145" y="49852"/>
                  <a:pt x="23176" y="47090"/>
                </a:cubicBezTo>
                <a:close/>
                <a:moveTo>
                  <a:pt x="219489" y="47588"/>
                </a:moveTo>
                <a:cubicBezTo>
                  <a:pt x="221589" y="47590"/>
                  <a:pt x="223355" y="47601"/>
                  <a:pt x="224894" y="47617"/>
                </a:cubicBezTo>
                <a:cubicBezTo>
                  <a:pt x="224885" y="49602"/>
                  <a:pt x="224870" y="51042"/>
                  <a:pt x="224856" y="52451"/>
                </a:cubicBezTo>
                <a:lnTo>
                  <a:pt x="224856" y="52450"/>
                </a:lnTo>
                <a:cubicBezTo>
                  <a:pt x="224854" y="52752"/>
                  <a:pt x="224850" y="53054"/>
                  <a:pt x="224847" y="53363"/>
                </a:cubicBezTo>
                <a:cubicBezTo>
                  <a:pt x="223234" y="53352"/>
                  <a:pt x="221379" y="53345"/>
                  <a:pt x="219155" y="53343"/>
                </a:cubicBezTo>
                <a:cubicBezTo>
                  <a:pt x="219173" y="53088"/>
                  <a:pt x="219191" y="52838"/>
                  <a:pt x="219208" y="52586"/>
                </a:cubicBezTo>
                <a:cubicBezTo>
                  <a:pt x="219315" y="51137"/>
                  <a:pt x="219422" y="49657"/>
                  <a:pt x="219489" y="47588"/>
                </a:cubicBezTo>
                <a:close/>
                <a:moveTo>
                  <a:pt x="213009" y="47583"/>
                </a:moveTo>
                <a:cubicBezTo>
                  <a:pt x="214476" y="47586"/>
                  <a:pt x="216136" y="47588"/>
                  <a:pt x="218060" y="47588"/>
                </a:cubicBezTo>
                <a:lnTo>
                  <a:pt x="219264" y="47588"/>
                </a:lnTo>
                <a:cubicBezTo>
                  <a:pt x="219198" y="49652"/>
                  <a:pt x="219090" y="51128"/>
                  <a:pt x="218986" y="52572"/>
                </a:cubicBezTo>
                <a:cubicBezTo>
                  <a:pt x="218966" y="52827"/>
                  <a:pt x="218948" y="53084"/>
                  <a:pt x="218930" y="53345"/>
                </a:cubicBezTo>
                <a:lnTo>
                  <a:pt x="218248" y="53345"/>
                </a:lnTo>
                <a:cubicBezTo>
                  <a:pt x="216247" y="53345"/>
                  <a:pt x="214532" y="53352"/>
                  <a:pt x="213022" y="53365"/>
                </a:cubicBezTo>
                <a:cubicBezTo>
                  <a:pt x="213022" y="53144"/>
                  <a:pt x="213020" y="52926"/>
                  <a:pt x="213020" y="52708"/>
                </a:cubicBezTo>
                <a:cubicBezTo>
                  <a:pt x="213016" y="51229"/>
                  <a:pt x="213013" y="49719"/>
                  <a:pt x="213009" y="47583"/>
                </a:cubicBezTo>
                <a:close/>
                <a:moveTo>
                  <a:pt x="28864" y="47112"/>
                </a:moveTo>
                <a:lnTo>
                  <a:pt x="28864" y="47112"/>
                </a:lnTo>
                <a:cubicBezTo>
                  <a:pt x="31592" y="47142"/>
                  <a:pt x="33683" y="47207"/>
                  <a:pt x="35509" y="47282"/>
                </a:cubicBezTo>
                <a:cubicBezTo>
                  <a:pt x="35465" y="49787"/>
                  <a:pt x="35375" y="51455"/>
                  <a:pt x="35288" y="53084"/>
                </a:cubicBezTo>
                <a:cubicBezTo>
                  <a:pt x="35283" y="53183"/>
                  <a:pt x="35278" y="53282"/>
                  <a:pt x="35272" y="53379"/>
                </a:cubicBezTo>
                <a:cubicBezTo>
                  <a:pt x="33544" y="53367"/>
                  <a:pt x="31567" y="53354"/>
                  <a:pt x="29046" y="53349"/>
                </a:cubicBezTo>
                <a:cubicBezTo>
                  <a:pt x="29044" y="53304"/>
                  <a:pt x="29042" y="53259"/>
                  <a:pt x="29041" y="53214"/>
                </a:cubicBezTo>
                <a:lnTo>
                  <a:pt x="29042" y="53214"/>
                </a:lnTo>
                <a:cubicBezTo>
                  <a:pt x="28970" y="51520"/>
                  <a:pt x="28897" y="49783"/>
                  <a:pt x="28864" y="47112"/>
                </a:cubicBezTo>
                <a:close/>
                <a:moveTo>
                  <a:pt x="90314" y="47363"/>
                </a:moveTo>
                <a:lnTo>
                  <a:pt x="90314" y="47363"/>
                </a:lnTo>
                <a:cubicBezTo>
                  <a:pt x="91625" y="47379"/>
                  <a:pt x="92794" y="47399"/>
                  <a:pt x="93948" y="47419"/>
                </a:cubicBezTo>
                <a:cubicBezTo>
                  <a:pt x="94592" y="47430"/>
                  <a:pt x="95241" y="47441"/>
                  <a:pt x="95917" y="47451"/>
                </a:cubicBezTo>
                <a:cubicBezTo>
                  <a:pt x="95933" y="50028"/>
                  <a:pt x="95971" y="51732"/>
                  <a:pt x="96007" y="53379"/>
                </a:cubicBezTo>
                <a:cubicBezTo>
                  <a:pt x="95366" y="53375"/>
                  <a:pt x="94752" y="53370"/>
                  <a:pt x="94138" y="53365"/>
                </a:cubicBezTo>
                <a:cubicBezTo>
                  <a:pt x="92945" y="53356"/>
                  <a:pt x="91735" y="53347"/>
                  <a:pt x="90368" y="53340"/>
                </a:cubicBezTo>
                <a:cubicBezTo>
                  <a:pt x="90345" y="51698"/>
                  <a:pt x="90323" y="49974"/>
                  <a:pt x="90314" y="47363"/>
                </a:cubicBezTo>
                <a:close/>
                <a:moveTo>
                  <a:pt x="71438" y="47390"/>
                </a:moveTo>
                <a:cubicBezTo>
                  <a:pt x="71427" y="49427"/>
                  <a:pt x="71411" y="50891"/>
                  <a:pt x="71395" y="52324"/>
                </a:cubicBezTo>
                <a:lnTo>
                  <a:pt x="71395" y="52326"/>
                </a:lnTo>
                <a:cubicBezTo>
                  <a:pt x="71391" y="52662"/>
                  <a:pt x="71387" y="53000"/>
                  <a:pt x="71384" y="53349"/>
                </a:cubicBezTo>
                <a:cubicBezTo>
                  <a:pt x="69566" y="53363"/>
                  <a:pt x="68050" y="53383"/>
                  <a:pt x="66558" y="53401"/>
                </a:cubicBezTo>
                <a:lnTo>
                  <a:pt x="65708" y="53411"/>
                </a:lnTo>
                <a:cubicBezTo>
                  <a:pt x="65711" y="53088"/>
                  <a:pt x="65715" y="52770"/>
                  <a:pt x="65717" y="52455"/>
                </a:cubicBezTo>
                <a:cubicBezTo>
                  <a:pt x="65731" y="51031"/>
                  <a:pt x="65745" y="49578"/>
                  <a:pt x="65754" y="47566"/>
                </a:cubicBezTo>
                <a:lnTo>
                  <a:pt x="66375" y="47543"/>
                </a:lnTo>
                <a:cubicBezTo>
                  <a:pt x="67932" y="47489"/>
                  <a:pt x="69514" y="47433"/>
                  <a:pt x="71438" y="47390"/>
                </a:cubicBezTo>
                <a:close/>
                <a:moveTo>
                  <a:pt x="96141" y="47455"/>
                </a:moveTo>
                <a:lnTo>
                  <a:pt x="96141" y="47455"/>
                </a:lnTo>
                <a:cubicBezTo>
                  <a:pt x="97907" y="47482"/>
                  <a:pt x="99867" y="47505"/>
                  <a:pt x="102414" y="47520"/>
                </a:cubicBezTo>
                <a:cubicBezTo>
                  <a:pt x="102459" y="50040"/>
                  <a:pt x="102553" y="51716"/>
                  <a:pt x="102645" y="53352"/>
                </a:cubicBezTo>
                <a:lnTo>
                  <a:pt x="102648" y="53411"/>
                </a:lnTo>
                <a:cubicBezTo>
                  <a:pt x="100032" y="53404"/>
                  <a:pt x="98033" y="53393"/>
                  <a:pt x="96231" y="53381"/>
                </a:cubicBezTo>
                <a:cubicBezTo>
                  <a:pt x="96195" y="51734"/>
                  <a:pt x="96159" y="50031"/>
                  <a:pt x="96141" y="47455"/>
                </a:cubicBezTo>
                <a:close/>
                <a:moveTo>
                  <a:pt x="17509" y="47086"/>
                </a:moveTo>
                <a:cubicBezTo>
                  <a:pt x="19055" y="47088"/>
                  <a:pt x="20826" y="47090"/>
                  <a:pt x="22951" y="47090"/>
                </a:cubicBezTo>
                <a:lnTo>
                  <a:pt x="22951" y="47092"/>
                </a:lnTo>
                <a:cubicBezTo>
                  <a:pt x="22920" y="49848"/>
                  <a:pt x="22845" y="51617"/>
                  <a:pt x="22773" y="53341"/>
                </a:cubicBezTo>
                <a:lnTo>
                  <a:pt x="22773" y="53350"/>
                </a:lnTo>
                <a:cubicBezTo>
                  <a:pt x="20599" y="53361"/>
                  <a:pt x="18805" y="53384"/>
                  <a:pt x="17239" y="53415"/>
                </a:cubicBezTo>
                <a:cubicBezTo>
                  <a:pt x="17350" y="51680"/>
                  <a:pt x="17464" y="49889"/>
                  <a:pt x="17509" y="47086"/>
                </a:cubicBezTo>
                <a:close/>
                <a:moveTo>
                  <a:pt x="102637" y="47521"/>
                </a:moveTo>
                <a:lnTo>
                  <a:pt x="102637" y="47521"/>
                </a:lnTo>
                <a:cubicBezTo>
                  <a:pt x="104117" y="47529"/>
                  <a:pt x="105793" y="47534"/>
                  <a:pt x="107740" y="47534"/>
                </a:cubicBezTo>
                <a:lnTo>
                  <a:pt x="109130" y="47534"/>
                </a:lnTo>
                <a:cubicBezTo>
                  <a:pt x="109087" y="49970"/>
                  <a:pt x="109002" y="51610"/>
                  <a:pt x="108919" y="53214"/>
                </a:cubicBezTo>
                <a:lnTo>
                  <a:pt x="108919" y="53212"/>
                </a:lnTo>
                <a:cubicBezTo>
                  <a:pt x="108916" y="53280"/>
                  <a:pt x="108912" y="53349"/>
                  <a:pt x="108909" y="53417"/>
                </a:cubicBezTo>
                <a:lnTo>
                  <a:pt x="107929" y="53417"/>
                </a:lnTo>
                <a:cubicBezTo>
                  <a:pt x="106003" y="53417"/>
                  <a:pt x="104342" y="53415"/>
                  <a:pt x="102873" y="53411"/>
                </a:cubicBezTo>
                <a:cubicBezTo>
                  <a:pt x="102871" y="53388"/>
                  <a:pt x="102869" y="53365"/>
                  <a:pt x="102869" y="53340"/>
                </a:cubicBezTo>
                <a:cubicBezTo>
                  <a:pt x="102778" y="51707"/>
                  <a:pt x="102684" y="50035"/>
                  <a:pt x="102637" y="47521"/>
                </a:cubicBezTo>
                <a:close/>
                <a:moveTo>
                  <a:pt x="261780" y="47638"/>
                </a:moveTo>
                <a:cubicBezTo>
                  <a:pt x="261825" y="50008"/>
                  <a:pt x="261913" y="51628"/>
                  <a:pt x="261999" y="53187"/>
                </a:cubicBezTo>
                <a:cubicBezTo>
                  <a:pt x="261172" y="53215"/>
                  <a:pt x="260388" y="53244"/>
                  <a:pt x="259614" y="53277"/>
                </a:cubicBezTo>
                <a:cubicBezTo>
                  <a:pt x="258348" y="53325"/>
                  <a:pt x="257066" y="53374"/>
                  <a:pt x="255597" y="53417"/>
                </a:cubicBezTo>
                <a:cubicBezTo>
                  <a:pt x="255561" y="51831"/>
                  <a:pt x="255527" y="50200"/>
                  <a:pt x="255509" y="47791"/>
                </a:cubicBezTo>
                <a:cubicBezTo>
                  <a:pt x="256938" y="47762"/>
                  <a:pt x="258193" y="47730"/>
                  <a:pt x="259432" y="47698"/>
                </a:cubicBezTo>
                <a:cubicBezTo>
                  <a:pt x="260196" y="47678"/>
                  <a:pt x="260966" y="47656"/>
                  <a:pt x="261780" y="47638"/>
                </a:cubicBezTo>
                <a:close/>
                <a:moveTo>
                  <a:pt x="225117" y="47620"/>
                </a:moveTo>
                <a:cubicBezTo>
                  <a:pt x="227362" y="47642"/>
                  <a:pt x="229133" y="47676"/>
                  <a:pt x="230798" y="47710"/>
                </a:cubicBezTo>
                <a:cubicBezTo>
                  <a:pt x="230789" y="49582"/>
                  <a:pt x="230775" y="50966"/>
                  <a:pt x="230758" y="52324"/>
                </a:cubicBezTo>
                <a:cubicBezTo>
                  <a:pt x="230753" y="52687"/>
                  <a:pt x="230749" y="53050"/>
                  <a:pt x="230746" y="53424"/>
                </a:cubicBezTo>
                <a:cubicBezTo>
                  <a:pt x="229092" y="53402"/>
                  <a:pt x="227317" y="53379"/>
                  <a:pt x="225070" y="53365"/>
                </a:cubicBezTo>
                <a:cubicBezTo>
                  <a:pt x="225073" y="53057"/>
                  <a:pt x="225077" y="52755"/>
                  <a:pt x="225079" y="52453"/>
                </a:cubicBezTo>
                <a:cubicBezTo>
                  <a:pt x="225093" y="51044"/>
                  <a:pt x="225108" y="49603"/>
                  <a:pt x="225117" y="47620"/>
                </a:cubicBezTo>
                <a:close/>
                <a:moveTo>
                  <a:pt x="109356" y="47536"/>
                </a:moveTo>
                <a:cubicBezTo>
                  <a:pt x="111595" y="47539"/>
                  <a:pt x="113448" y="47552"/>
                  <a:pt x="115056" y="47570"/>
                </a:cubicBezTo>
                <a:cubicBezTo>
                  <a:pt x="114973" y="49914"/>
                  <a:pt x="114820" y="51515"/>
                  <a:pt x="114671" y="53081"/>
                </a:cubicBezTo>
                <a:lnTo>
                  <a:pt x="114673" y="53081"/>
                </a:lnTo>
                <a:cubicBezTo>
                  <a:pt x="114662" y="53198"/>
                  <a:pt x="114651" y="53314"/>
                  <a:pt x="114640" y="53431"/>
                </a:cubicBezTo>
                <a:cubicBezTo>
                  <a:pt x="113074" y="53424"/>
                  <a:pt x="111278" y="53419"/>
                  <a:pt x="109135" y="53417"/>
                </a:cubicBezTo>
                <a:lnTo>
                  <a:pt x="109146" y="53224"/>
                </a:lnTo>
                <a:cubicBezTo>
                  <a:pt x="109229" y="51619"/>
                  <a:pt x="109313" y="49976"/>
                  <a:pt x="109356" y="47536"/>
                </a:cubicBezTo>
                <a:close/>
                <a:moveTo>
                  <a:pt x="35734" y="47291"/>
                </a:moveTo>
                <a:cubicBezTo>
                  <a:pt x="36813" y="47336"/>
                  <a:pt x="37804" y="47387"/>
                  <a:pt x="38784" y="47435"/>
                </a:cubicBezTo>
                <a:cubicBezTo>
                  <a:pt x="39524" y="47473"/>
                  <a:pt x="40269" y="47511"/>
                  <a:pt x="41054" y="47547"/>
                </a:cubicBezTo>
                <a:cubicBezTo>
                  <a:pt x="41027" y="49837"/>
                  <a:pt x="40981" y="51416"/>
                  <a:pt x="40934" y="52958"/>
                </a:cubicBezTo>
                <a:cubicBezTo>
                  <a:pt x="40928" y="53117"/>
                  <a:pt x="40923" y="53275"/>
                  <a:pt x="40919" y="53435"/>
                </a:cubicBezTo>
                <a:cubicBezTo>
                  <a:pt x="40254" y="53428"/>
                  <a:pt x="39614" y="53420"/>
                  <a:pt x="38978" y="53415"/>
                </a:cubicBezTo>
                <a:cubicBezTo>
                  <a:pt x="37868" y="53402"/>
                  <a:pt x="36746" y="53392"/>
                  <a:pt x="35495" y="53381"/>
                </a:cubicBezTo>
                <a:cubicBezTo>
                  <a:pt x="35501" y="53286"/>
                  <a:pt x="35506" y="53190"/>
                  <a:pt x="35509" y="53097"/>
                </a:cubicBezTo>
                <a:cubicBezTo>
                  <a:pt x="35599" y="51466"/>
                  <a:pt x="35689" y="49798"/>
                  <a:pt x="35732" y="47293"/>
                </a:cubicBezTo>
                <a:lnTo>
                  <a:pt x="35734" y="47291"/>
                </a:lnTo>
                <a:close/>
                <a:moveTo>
                  <a:pt x="206562" y="47548"/>
                </a:moveTo>
                <a:lnTo>
                  <a:pt x="206562" y="47548"/>
                </a:lnTo>
                <a:cubicBezTo>
                  <a:pt x="208313" y="47561"/>
                  <a:pt x="210262" y="47574"/>
                  <a:pt x="212784" y="47581"/>
                </a:cubicBezTo>
                <a:cubicBezTo>
                  <a:pt x="212786" y="49719"/>
                  <a:pt x="212790" y="51231"/>
                  <a:pt x="212793" y="52708"/>
                </a:cubicBezTo>
                <a:lnTo>
                  <a:pt x="212795" y="52708"/>
                </a:lnTo>
                <a:cubicBezTo>
                  <a:pt x="212795" y="52926"/>
                  <a:pt x="212795" y="53145"/>
                  <a:pt x="212797" y="53367"/>
                </a:cubicBezTo>
                <a:cubicBezTo>
                  <a:pt x="210354" y="53386"/>
                  <a:pt x="208451" y="53419"/>
                  <a:pt x="206738" y="53456"/>
                </a:cubicBezTo>
                <a:cubicBezTo>
                  <a:pt x="206729" y="53246"/>
                  <a:pt x="206722" y="53039"/>
                  <a:pt x="206715" y="52833"/>
                </a:cubicBezTo>
                <a:cubicBezTo>
                  <a:pt x="206655" y="51319"/>
                  <a:pt x="206596" y="49769"/>
                  <a:pt x="206562" y="47548"/>
                </a:cubicBezTo>
                <a:close/>
                <a:moveTo>
                  <a:pt x="65530" y="47574"/>
                </a:moveTo>
                <a:lnTo>
                  <a:pt x="65530" y="47574"/>
                </a:lnTo>
                <a:cubicBezTo>
                  <a:pt x="65521" y="49580"/>
                  <a:pt x="65506" y="51031"/>
                  <a:pt x="65492" y="52451"/>
                </a:cubicBezTo>
                <a:lnTo>
                  <a:pt x="65492" y="52453"/>
                </a:lnTo>
                <a:cubicBezTo>
                  <a:pt x="65490" y="52770"/>
                  <a:pt x="65487" y="53088"/>
                  <a:pt x="65483" y="53415"/>
                </a:cubicBezTo>
                <a:cubicBezTo>
                  <a:pt x="63814" y="53435"/>
                  <a:pt x="62036" y="53455"/>
                  <a:pt x="59782" y="53469"/>
                </a:cubicBezTo>
                <a:cubicBezTo>
                  <a:pt x="59801" y="53171"/>
                  <a:pt x="59823" y="52879"/>
                  <a:pt x="59845" y="52590"/>
                </a:cubicBezTo>
                <a:cubicBezTo>
                  <a:pt x="59949" y="51171"/>
                  <a:pt x="60055" y="49722"/>
                  <a:pt x="60120" y="47721"/>
                </a:cubicBezTo>
                <a:cubicBezTo>
                  <a:pt x="62232" y="47681"/>
                  <a:pt x="63924" y="47629"/>
                  <a:pt x="65530" y="47574"/>
                </a:cubicBezTo>
                <a:close/>
                <a:moveTo>
                  <a:pt x="41279" y="47557"/>
                </a:moveTo>
                <a:cubicBezTo>
                  <a:pt x="42901" y="47629"/>
                  <a:pt x="44702" y="47694"/>
                  <a:pt x="46975" y="47737"/>
                </a:cubicBezTo>
                <a:cubicBezTo>
                  <a:pt x="47009" y="49862"/>
                  <a:pt x="47067" y="51367"/>
                  <a:pt x="47124" y="52842"/>
                </a:cubicBezTo>
                <a:cubicBezTo>
                  <a:pt x="47131" y="53052"/>
                  <a:pt x="47140" y="53264"/>
                  <a:pt x="47148" y="53478"/>
                </a:cubicBezTo>
                <a:cubicBezTo>
                  <a:pt x="44731" y="53469"/>
                  <a:pt x="42847" y="53455"/>
                  <a:pt x="41144" y="53438"/>
                </a:cubicBezTo>
                <a:cubicBezTo>
                  <a:pt x="41150" y="53280"/>
                  <a:pt x="41153" y="53122"/>
                  <a:pt x="41159" y="52967"/>
                </a:cubicBezTo>
                <a:cubicBezTo>
                  <a:pt x="41205" y="51423"/>
                  <a:pt x="41252" y="49846"/>
                  <a:pt x="41279" y="47557"/>
                </a:cubicBezTo>
                <a:close/>
                <a:moveTo>
                  <a:pt x="115280" y="47572"/>
                </a:moveTo>
                <a:cubicBezTo>
                  <a:pt x="117643" y="47599"/>
                  <a:pt x="119479" y="47637"/>
                  <a:pt x="121259" y="47674"/>
                </a:cubicBezTo>
                <a:cubicBezTo>
                  <a:pt x="121250" y="49898"/>
                  <a:pt x="121235" y="51446"/>
                  <a:pt x="121221" y="52962"/>
                </a:cubicBezTo>
                <a:lnTo>
                  <a:pt x="121223" y="52962"/>
                </a:lnTo>
                <a:cubicBezTo>
                  <a:pt x="121221" y="53135"/>
                  <a:pt x="121219" y="53307"/>
                  <a:pt x="121217" y="53480"/>
                </a:cubicBezTo>
                <a:cubicBezTo>
                  <a:pt x="119358" y="53462"/>
                  <a:pt x="117418" y="53444"/>
                  <a:pt x="114865" y="53431"/>
                </a:cubicBezTo>
                <a:cubicBezTo>
                  <a:pt x="114876" y="53322"/>
                  <a:pt x="114887" y="53212"/>
                  <a:pt x="114897" y="53102"/>
                </a:cubicBezTo>
                <a:cubicBezTo>
                  <a:pt x="115047" y="51531"/>
                  <a:pt x="115200" y="49925"/>
                  <a:pt x="115280" y="47572"/>
                </a:cubicBezTo>
                <a:close/>
                <a:moveTo>
                  <a:pt x="47198" y="47741"/>
                </a:moveTo>
                <a:cubicBezTo>
                  <a:pt x="48744" y="47766"/>
                  <a:pt x="50508" y="47782"/>
                  <a:pt x="52577" y="47782"/>
                </a:cubicBezTo>
                <a:lnTo>
                  <a:pt x="53419" y="47782"/>
                </a:lnTo>
                <a:cubicBezTo>
                  <a:pt x="53421" y="49816"/>
                  <a:pt x="53424" y="51277"/>
                  <a:pt x="53428" y="52708"/>
                </a:cubicBezTo>
                <a:cubicBezTo>
                  <a:pt x="53428" y="52966"/>
                  <a:pt x="53430" y="53224"/>
                  <a:pt x="53430" y="53487"/>
                </a:cubicBezTo>
                <a:lnTo>
                  <a:pt x="52766" y="53487"/>
                </a:lnTo>
                <a:cubicBezTo>
                  <a:pt x="50691" y="53487"/>
                  <a:pt x="48924" y="53483"/>
                  <a:pt x="47372" y="53478"/>
                </a:cubicBezTo>
                <a:cubicBezTo>
                  <a:pt x="47365" y="53260"/>
                  <a:pt x="47356" y="53046"/>
                  <a:pt x="47349" y="52831"/>
                </a:cubicBezTo>
                <a:lnTo>
                  <a:pt x="47347" y="52831"/>
                </a:lnTo>
                <a:cubicBezTo>
                  <a:pt x="47290" y="51362"/>
                  <a:pt x="47232" y="49859"/>
                  <a:pt x="47198" y="47741"/>
                </a:cubicBezTo>
                <a:close/>
                <a:moveTo>
                  <a:pt x="59895" y="47725"/>
                </a:moveTo>
                <a:lnTo>
                  <a:pt x="59895" y="47725"/>
                </a:lnTo>
                <a:cubicBezTo>
                  <a:pt x="59828" y="49717"/>
                  <a:pt x="59722" y="51160"/>
                  <a:pt x="59620" y="52572"/>
                </a:cubicBezTo>
                <a:cubicBezTo>
                  <a:pt x="59598" y="52868"/>
                  <a:pt x="59577" y="53165"/>
                  <a:pt x="59555" y="53469"/>
                </a:cubicBezTo>
                <a:cubicBezTo>
                  <a:pt x="57896" y="53478"/>
                  <a:pt x="55975" y="53485"/>
                  <a:pt x="53656" y="53487"/>
                </a:cubicBezTo>
                <a:cubicBezTo>
                  <a:pt x="53656" y="53224"/>
                  <a:pt x="53656" y="52966"/>
                  <a:pt x="53654" y="52708"/>
                </a:cubicBezTo>
                <a:cubicBezTo>
                  <a:pt x="53651" y="51276"/>
                  <a:pt x="53647" y="49814"/>
                  <a:pt x="53645" y="47782"/>
                </a:cubicBezTo>
                <a:cubicBezTo>
                  <a:pt x="56134" y="47777"/>
                  <a:pt x="58156" y="47755"/>
                  <a:pt x="59895" y="47725"/>
                </a:cubicBezTo>
                <a:close/>
                <a:moveTo>
                  <a:pt x="231025" y="47717"/>
                </a:moveTo>
                <a:lnTo>
                  <a:pt x="231848" y="47734"/>
                </a:lnTo>
                <a:cubicBezTo>
                  <a:pt x="233459" y="47768"/>
                  <a:pt x="235097" y="47802"/>
                  <a:pt x="237112" y="47829"/>
                </a:cubicBezTo>
                <a:cubicBezTo>
                  <a:pt x="237188" y="49582"/>
                  <a:pt x="237299" y="50909"/>
                  <a:pt x="237409" y="52209"/>
                </a:cubicBezTo>
                <a:cubicBezTo>
                  <a:pt x="237445" y="52635"/>
                  <a:pt x="237481" y="53064"/>
                  <a:pt x="237517" y="53512"/>
                </a:cubicBezTo>
                <a:cubicBezTo>
                  <a:pt x="235403" y="53492"/>
                  <a:pt x="233707" y="53467"/>
                  <a:pt x="232040" y="53444"/>
                </a:cubicBezTo>
                <a:lnTo>
                  <a:pt x="230972" y="53429"/>
                </a:lnTo>
                <a:cubicBezTo>
                  <a:pt x="230976" y="53054"/>
                  <a:pt x="230980" y="52689"/>
                  <a:pt x="230983" y="52327"/>
                </a:cubicBezTo>
                <a:cubicBezTo>
                  <a:pt x="230999" y="50972"/>
                  <a:pt x="231016" y="49587"/>
                  <a:pt x="231025" y="47717"/>
                </a:cubicBezTo>
                <a:close/>
                <a:moveTo>
                  <a:pt x="255282" y="47795"/>
                </a:moveTo>
                <a:cubicBezTo>
                  <a:pt x="255302" y="50206"/>
                  <a:pt x="255336" y="51836"/>
                  <a:pt x="255370" y="53424"/>
                </a:cubicBezTo>
                <a:cubicBezTo>
                  <a:pt x="253785" y="53469"/>
                  <a:pt x="251974" y="53507"/>
                  <a:pt x="249734" y="53527"/>
                </a:cubicBezTo>
                <a:cubicBezTo>
                  <a:pt x="249712" y="51935"/>
                  <a:pt x="249691" y="50294"/>
                  <a:pt x="249680" y="47867"/>
                </a:cubicBezTo>
                <a:cubicBezTo>
                  <a:pt x="251904" y="47852"/>
                  <a:pt x="253702" y="47825"/>
                  <a:pt x="255282" y="47795"/>
                </a:cubicBezTo>
                <a:close/>
                <a:moveTo>
                  <a:pt x="121528" y="47680"/>
                </a:moveTo>
                <a:cubicBezTo>
                  <a:pt x="123274" y="47717"/>
                  <a:pt x="125050" y="47755"/>
                  <a:pt x="127305" y="47782"/>
                </a:cubicBezTo>
                <a:cubicBezTo>
                  <a:pt x="127271" y="49879"/>
                  <a:pt x="127215" y="51371"/>
                  <a:pt x="127161" y="52831"/>
                </a:cubicBezTo>
                <a:lnTo>
                  <a:pt x="127163" y="52831"/>
                </a:lnTo>
                <a:cubicBezTo>
                  <a:pt x="127154" y="53063"/>
                  <a:pt x="127145" y="53295"/>
                  <a:pt x="127136" y="53530"/>
                </a:cubicBezTo>
                <a:cubicBezTo>
                  <a:pt x="125052" y="53518"/>
                  <a:pt x="123373" y="53501"/>
                  <a:pt x="121721" y="53485"/>
                </a:cubicBezTo>
                <a:lnTo>
                  <a:pt x="121440" y="53483"/>
                </a:lnTo>
                <a:cubicBezTo>
                  <a:pt x="121442" y="53309"/>
                  <a:pt x="121444" y="53136"/>
                  <a:pt x="121446" y="52966"/>
                </a:cubicBezTo>
                <a:cubicBezTo>
                  <a:pt x="121460" y="51450"/>
                  <a:pt x="121476" y="49902"/>
                  <a:pt x="121483" y="47680"/>
                </a:cubicBezTo>
                <a:close/>
                <a:moveTo>
                  <a:pt x="237337" y="47831"/>
                </a:moveTo>
                <a:cubicBezTo>
                  <a:pt x="239119" y="47852"/>
                  <a:pt x="241195" y="47870"/>
                  <a:pt x="243803" y="47876"/>
                </a:cubicBezTo>
                <a:cubicBezTo>
                  <a:pt x="243801" y="50312"/>
                  <a:pt x="243799" y="51959"/>
                  <a:pt x="243795" y="53541"/>
                </a:cubicBezTo>
                <a:cubicBezTo>
                  <a:pt x="241384" y="53536"/>
                  <a:pt x="239430" y="53527"/>
                  <a:pt x="237742" y="53512"/>
                </a:cubicBezTo>
                <a:cubicBezTo>
                  <a:pt x="237706" y="53057"/>
                  <a:pt x="237670" y="52620"/>
                  <a:pt x="237634" y="52187"/>
                </a:cubicBezTo>
                <a:cubicBezTo>
                  <a:pt x="237524" y="50893"/>
                  <a:pt x="237413" y="49573"/>
                  <a:pt x="237337" y="47831"/>
                </a:cubicBezTo>
                <a:close/>
                <a:moveTo>
                  <a:pt x="249457" y="47867"/>
                </a:moveTo>
                <a:cubicBezTo>
                  <a:pt x="249466" y="50295"/>
                  <a:pt x="249489" y="51936"/>
                  <a:pt x="249509" y="53527"/>
                </a:cubicBezTo>
                <a:lnTo>
                  <a:pt x="249509" y="53527"/>
                </a:lnTo>
                <a:cubicBezTo>
                  <a:pt x="248395" y="53536"/>
                  <a:pt x="247178" y="53541"/>
                  <a:pt x="245829" y="53541"/>
                </a:cubicBezTo>
                <a:lnTo>
                  <a:pt x="244022" y="53541"/>
                </a:lnTo>
                <a:cubicBezTo>
                  <a:pt x="244024" y="51959"/>
                  <a:pt x="244027" y="50312"/>
                  <a:pt x="244029" y="47876"/>
                </a:cubicBezTo>
                <a:cubicBezTo>
                  <a:pt x="244545" y="47877"/>
                  <a:pt x="245081" y="47877"/>
                  <a:pt x="245640" y="47877"/>
                </a:cubicBezTo>
                <a:cubicBezTo>
                  <a:pt x="247044" y="47877"/>
                  <a:pt x="248306" y="47874"/>
                  <a:pt x="249457" y="47867"/>
                </a:cubicBezTo>
                <a:close/>
                <a:moveTo>
                  <a:pt x="164337" y="47401"/>
                </a:moveTo>
                <a:cubicBezTo>
                  <a:pt x="164278" y="50103"/>
                  <a:pt x="164141" y="51860"/>
                  <a:pt x="164005" y="53543"/>
                </a:cubicBezTo>
                <a:lnTo>
                  <a:pt x="157444" y="53543"/>
                </a:lnTo>
                <a:cubicBezTo>
                  <a:pt x="157444" y="53081"/>
                  <a:pt x="157442" y="52637"/>
                  <a:pt x="157440" y="52196"/>
                </a:cubicBezTo>
                <a:cubicBezTo>
                  <a:pt x="157437" y="50803"/>
                  <a:pt x="157431" y="49379"/>
                  <a:pt x="157430" y="47428"/>
                </a:cubicBezTo>
                <a:cubicBezTo>
                  <a:pt x="158997" y="47410"/>
                  <a:pt x="160788" y="47401"/>
                  <a:pt x="162897" y="47401"/>
                </a:cubicBezTo>
                <a:close/>
                <a:moveTo>
                  <a:pt x="157205" y="47430"/>
                </a:moveTo>
                <a:cubicBezTo>
                  <a:pt x="157207" y="49381"/>
                  <a:pt x="157210" y="50804"/>
                  <a:pt x="157216" y="52198"/>
                </a:cubicBezTo>
                <a:cubicBezTo>
                  <a:pt x="157217" y="52638"/>
                  <a:pt x="157219" y="53082"/>
                  <a:pt x="157219" y="53543"/>
                </a:cubicBezTo>
                <a:cubicBezTo>
                  <a:pt x="154902" y="53543"/>
                  <a:pt x="153077" y="53546"/>
                  <a:pt x="151421" y="53546"/>
                </a:cubicBezTo>
                <a:cubicBezTo>
                  <a:pt x="151405" y="53127"/>
                  <a:pt x="151388" y="52723"/>
                  <a:pt x="151372" y="52320"/>
                </a:cubicBezTo>
                <a:cubicBezTo>
                  <a:pt x="151315" y="50927"/>
                  <a:pt x="151255" y="49503"/>
                  <a:pt x="151218" y="47550"/>
                </a:cubicBezTo>
                <a:cubicBezTo>
                  <a:pt x="152918" y="47502"/>
                  <a:pt x="154797" y="47459"/>
                  <a:pt x="157205" y="47430"/>
                </a:cubicBezTo>
                <a:close/>
                <a:moveTo>
                  <a:pt x="127532" y="47786"/>
                </a:moveTo>
                <a:cubicBezTo>
                  <a:pt x="129065" y="47804"/>
                  <a:pt x="130824" y="47816"/>
                  <a:pt x="132938" y="47823"/>
                </a:cubicBezTo>
                <a:cubicBezTo>
                  <a:pt x="132911" y="49832"/>
                  <a:pt x="132873" y="51285"/>
                  <a:pt x="132834" y="52705"/>
                </a:cubicBezTo>
                <a:lnTo>
                  <a:pt x="132836" y="52705"/>
                </a:lnTo>
                <a:cubicBezTo>
                  <a:pt x="132828" y="52984"/>
                  <a:pt x="132819" y="53266"/>
                  <a:pt x="132812" y="53552"/>
                </a:cubicBezTo>
                <a:cubicBezTo>
                  <a:pt x="130674" y="53548"/>
                  <a:pt x="128905" y="53541"/>
                  <a:pt x="127361" y="53532"/>
                </a:cubicBezTo>
                <a:cubicBezTo>
                  <a:pt x="127370" y="53298"/>
                  <a:pt x="127379" y="53068"/>
                  <a:pt x="127388" y="52840"/>
                </a:cubicBezTo>
                <a:cubicBezTo>
                  <a:pt x="127442" y="51378"/>
                  <a:pt x="127497" y="49884"/>
                  <a:pt x="127532" y="47786"/>
                </a:cubicBezTo>
                <a:close/>
                <a:moveTo>
                  <a:pt x="150995" y="47557"/>
                </a:moveTo>
                <a:cubicBezTo>
                  <a:pt x="151029" y="49510"/>
                  <a:pt x="151088" y="50934"/>
                  <a:pt x="151146" y="52329"/>
                </a:cubicBezTo>
                <a:lnTo>
                  <a:pt x="151148" y="52329"/>
                </a:lnTo>
                <a:cubicBezTo>
                  <a:pt x="151164" y="52730"/>
                  <a:pt x="151180" y="53131"/>
                  <a:pt x="151196" y="53546"/>
                </a:cubicBezTo>
                <a:lnTo>
                  <a:pt x="149305" y="53548"/>
                </a:lnTo>
                <a:cubicBezTo>
                  <a:pt x="147999" y="53550"/>
                  <a:pt x="146676" y="53550"/>
                  <a:pt x="145148" y="53552"/>
                </a:cubicBezTo>
                <a:cubicBezTo>
                  <a:pt x="145142" y="53178"/>
                  <a:pt x="145139" y="52813"/>
                  <a:pt x="145133" y="52451"/>
                </a:cubicBezTo>
                <a:cubicBezTo>
                  <a:pt x="145115" y="51067"/>
                  <a:pt x="145096" y="49656"/>
                  <a:pt x="145085" y="47726"/>
                </a:cubicBezTo>
                <a:cubicBezTo>
                  <a:pt x="146559" y="47692"/>
                  <a:pt x="147845" y="47653"/>
                  <a:pt x="149116" y="47615"/>
                </a:cubicBezTo>
                <a:cubicBezTo>
                  <a:pt x="149731" y="47595"/>
                  <a:pt x="150351" y="47577"/>
                  <a:pt x="150995" y="47557"/>
                </a:cubicBezTo>
                <a:close/>
                <a:moveTo>
                  <a:pt x="138936" y="47815"/>
                </a:moveTo>
                <a:cubicBezTo>
                  <a:pt x="139006" y="49769"/>
                  <a:pt x="139119" y="51193"/>
                  <a:pt x="139231" y="52590"/>
                </a:cubicBezTo>
                <a:lnTo>
                  <a:pt x="139233" y="52590"/>
                </a:lnTo>
                <a:cubicBezTo>
                  <a:pt x="139258" y="52906"/>
                  <a:pt x="139283" y="53226"/>
                  <a:pt x="139308" y="53553"/>
                </a:cubicBezTo>
                <a:lnTo>
                  <a:pt x="135511" y="53553"/>
                </a:lnTo>
                <a:cubicBezTo>
                  <a:pt x="134633" y="53553"/>
                  <a:pt x="133812" y="53553"/>
                  <a:pt x="133039" y="53552"/>
                </a:cubicBezTo>
                <a:cubicBezTo>
                  <a:pt x="133046" y="53268"/>
                  <a:pt x="133053" y="52989"/>
                  <a:pt x="133060" y="52710"/>
                </a:cubicBezTo>
                <a:cubicBezTo>
                  <a:pt x="133100" y="51288"/>
                  <a:pt x="133138" y="49834"/>
                  <a:pt x="133163" y="47823"/>
                </a:cubicBezTo>
                <a:cubicBezTo>
                  <a:pt x="133844" y="47825"/>
                  <a:pt x="134562" y="47825"/>
                  <a:pt x="135322" y="47825"/>
                </a:cubicBezTo>
                <a:cubicBezTo>
                  <a:pt x="136644" y="47825"/>
                  <a:pt x="137839" y="47822"/>
                  <a:pt x="138936" y="47815"/>
                </a:cubicBezTo>
                <a:close/>
                <a:moveTo>
                  <a:pt x="144860" y="47732"/>
                </a:moveTo>
                <a:cubicBezTo>
                  <a:pt x="144869" y="49659"/>
                  <a:pt x="144887" y="51071"/>
                  <a:pt x="144907" y="52455"/>
                </a:cubicBezTo>
                <a:lnTo>
                  <a:pt x="144909" y="52455"/>
                </a:lnTo>
                <a:cubicBezTo>
                  <a:pt x="144912" y="52815"/>
                  <a:pt x="144918" y="53178"/>
                  <a:pt x="144921" y="53552"/>
                </a:cubicBezTo>
                <a:cubicBezTo>
                  <a:pt x="143393" y="53552"/>
                  <a:pt x="141658" y="53553"/>
                  <a:pt x="139535" y="53553"/>
                </a:cubicBezTo>
                <a:cubicBezTo>
                  <a:pt x="139508" y="53221"/>
                  <a:pt x="139482" y="52895"/>
                  <a:pt x="139457" y="52572"/>
                </a:cubicBezTo>
                <a:cubicBezTo>
                  <a:pt x="139346" y="51180"/>
                  <a:pt x="139233" y="49760"/>
                  <a:pt x="139161" y="47815"/>
                </a:cubicBezTo>
                <a:cubicBezTo>
                  <a:pt x="141428" y="47798"/>
                  <a:pt x="143256" y="47770"/>
                  <a:pt x="144860" y="47732"/>
                </a:cubicBezTo>
                <a:close/>
                <a:moveTo>
                  <a:pt x="164562" y="47401"/>
                </a:moveTo>
                <a:cubicBezTo>
                  <a:pt x="166599" y="47401"/>
                  <a:pt x="168316" y="47405"/>
                  <a:pt x="169821" y="47408"/>
                </a:cubicBezTo>
                <a:cubicBezTo>
                  <a:pt x="169807" y="50107"/>
                  <a:pt x="169776" y="51856"/>
                  <a:pt x="169745" y="53555"/>
                </a:cubicBezTo>
                <a:cubicBezTo>
                  <a:pt x="168178" y="53548"/>
                  <a:pt x="166378" y="53545"/>
                  <a:pt x="164231" y="53543"/>
                </a:cubicBezTo>
                <a:cubicBezTo>
                  <a:pt x="164368" y="51860"/>
                  <a:pt x="164503" y="50101"/>
                  <a:pt x="164562" y="47401"/>
                </a:cubicBezTo>
                <a:close/>
                <a:moveTo>
                  <a:pt x="200645" y="47500"/>
                </a:moveTo>
                <a:cubicBezTo>
                  <a:pt x="201952" y="47509"/>
                  <a:pt x="203117" y="47518"/>
                  <a:pt x="204269" y="47529"/>
                </a:cubicBezTo>
                <a:cubicBezTo>
                  <a:pt x="204945" y="47534"/>
                  <a:pt x="205625" y="47539"/>
                  <a:pt x="206337" y="47545"/>
                </a:cubicBezTo>
                <a:cubicBezTo>
                  <a:pt x="206369" y="49772"/>
                  <a:pt x="206431" y="51324"/>
                  <a:pt x="206490" y="52840"/>
                </a:cubicBezTo>
                <a:cubicBezTo>
                  <a:pt x="206497" y="53045"/>
                  <a:pt x="206506" y="53251"/>
                  <a:pt x="206513" y="53460"/>
                </a:cubicBezTo>
                <a:cubicBezTo>
                  <a:pt x="205807" y="53474"/>
                  <a:pt x="205129" y="53491"/>
                  <a:pt x="204456" y="53507"/>
                </a:cubicBezTo>
                <a:cubicBezTo>
                  <a:pt x="203209" y="53536"/>
                  <a:pt x="201946" y="53566"/>
                  <a:pt x="200505" y="53591"/>
                </a:cubicBezTo>
                <a:cubicBezTo>
                  <a:pt x="200512" y="53381"/>
                  <a:pt x="200517" y="53174"/>
                  <a:pt x="200524" y="52967"/>
                </a:cubicBezTo>
                <a:cubicBezTo>
                  <a:pt x="200571" y="51410"/>
                  <a:pt x="200618" y="49819"/>
                  <a:pt x="200645" y="47500"/>
                </a:cubicBezTo>
                <a:close/>
                <a:moveTo>
                  <a:pt x="170046" y="47410"/>
                </a:moveTo>
                <a:cubicBezTo>
                  <a:pt x="172703" y="47415"/>
                  <a:pt x="174695" y="47426"/>
                  <a:pt x="176644" y="47435"/>
                </a:cubicBezTo>
                <a:cubicBezTo>
                  <a:pt x="176592" y="50067"/>
                  <a:pt x="176482" y="51788"/>
                  <a:pt x="176376" y="53467"/>
                </a:cubicBezTo>
                <a:cubicBezTo>
                  <a:pt x="176373" y="53512"/>
                  <a:pt x="176371" y="53557"/>
                  <a:pt x="176367" y="53602"/>
                </a:cubicBezTo>
                <a:cubicBezTo>
                  <a:pt x="174499" y="53584"/>
                  <a:pt x="172547" y="53568"/>
                  <a:pt x="169970" y="53557"/>
                </a:cubicBezTo>
                <a:cubicBezTo>
                  <a:pt x="170001" y="51858"/>
                  <a:pt x="170031" y="50109"/>
                  <a:pt x="170046" y="47410"/>
                </a:cubicBezTo>
                <a:close/>
                <a:moveTo>
                  <a:pt x="10682" y="47070"/>
                </a:moveTo>
                <a:lnTo>
                  <a:pt x="11207" y="47072"/>
                </a:lnTo>
                <a:cubicBezTo>
                  <a:pt x="13030" y="47077"/>
                  <a:pt x="14887" y="47083"/>
                  <a:pt x="17286" y="47086"/>
                </a:cubicBezTo>
                <a:cubicBezTo>
                  <a:pt x="17237" y="49893"/>
                  <a:pt x="17124" y="51684"/>
                  <a:pt x="17014" y="53419"/>
                </a:cubicBezTo>
                <a:cubicBezTo>
                  <a:pt x="14833" y="53464"/>
                  <a:pt x="13098" y="53525"/>
                  <a:pt x="11392" y="53584"/>
                </a:cubicBezTo>
                <a:lnTo>
                  <a:pt x="10604" y="53611"/>
                </a:lnTo>
                <a:lnTo>
                  <a:pt x="10604" y="53604"/>
                </a:lnTo>
                <a:cubicBezTo>
                  <a:pt x="10637" y="51820"/>
                  <a:pt x="10667" y="49990"/>
                  <a:pt x="10682" y="47070"/>
                </a:cubicBezTo>
                <a:close/>
                <a:moveTo>
                  <a:pt x="176869" y="47435"/>
                </a:moveTo>
                <a:cubicBezTo>
                  <a:pt x="178518" y="47444"/>
                  <a:pt x="180208" y="47451"/>
                  <a:pt x="182313" y="47459"/>
                </a:cubicBezTo>
                <a:cubicBezTo>
                  <a:pt x="182277" y="50008"/>
                  <a:pt x="182207" y="51694"/>
                  <a:pt x="182139" y="53341"/>
                </a:cubicBezTo>
                <a:cubicBezTo>
                  <a:pt x="182135" y="53444"/>
                  <a:pt x="182130" y="53545"/>
                  <a:pt x="182126" y="53647"/>
                </a:cubicBezTo>
                <a:cubicBezTo>
                  <a:pt x="180120" y="53634"/>
                  <a:pt x="178487" y="53620"/>
                  <a:pt x="176880" y="53606"/>
                </a:cubicBezTo>
                <a:lnTo>
                  <a:pt x="176592" y="53602"/>
                </a:lnTo>
                <a:cubicBezTo>
                  <a:pt x="176596" y="53562"/>
                  <a:pt x="176597" y="53521"/>
                  <a:pt x="176601" y="53482"/>
                </a:cubicBezTo>
                <a:cubicBezTo>
                  <a:pt x="176709" y="51799"/>
                  <a:pt x="176818" y="50075"/>
                  <a:pt x="176869" y="47435"/>
                </a:cubicBezTo>
                <a:close/>
                <a:moveTo>
                  <a:pt x="195095" y="47473"/>
                </a:moveTo>
                <a:cubicBezTo>
                  <a:pt x="197195" y="47478"/>
                  <a:pt x="198904" y="47487"/>
                  <a:pt x="200420" y="47498"/>
                </a:cubicBezTo>
                <a:cubicBezTo>
                  <a:pt x="200393" y="49816"/>
                  <a:pt x="200345" y="51405"/>
                  <a:pt x="200298" y="52960"/>
                </a:cubicBezTo>
                <a:lnTo>
                  <a:pt x="200300" y="52960"/>
                </a:lnTo>
                <a:cubicBezTo>
                  <a:pt x="200292" y="53171"/>
                  <a:pt x="200287" y="53381"/>
                  <a:pt x="200280" y="53595"/>
                </a:cubicBezTo>
                <a:cubicBezTo>
                  <a:pt x="198741" y="53622"/>
                  <a:pt x="196993" y="53643"/>
                  <a:pt x="194846" y="53656"/>
                </a:cubicBezTo>
                <a:cubicBezTo>
                  <a:pt x="194857" y="53469"/>
                  <a:pt x="194866" y="53282"/>
                  <a:pt x="194877" y="53097"/>
                </a:cubicBezTo>
                <a:cubicBezTo>
                  <a:pt x="194961" y="51507"/>
                  <a:pt x="195050" y="49879"/>
                  <a:pt x="195095" y="47473"/>
                </a:cubicBezTo>
                <a:close/>
                <a:moveTo>
                  <a:pt x="182538" y="47459"/>
                </a:moveTo>
                <a:cubicBezTo>
                  <a:pt x="184088" y="47462"/>
                  <a:pt x="185864" y="47466"/>
                  <a:pt x="188009" y="47468"/>
                </a:cubicBezTo>
                <a:cubicBezTo>
                  <a:pt x="188043" y="49945"/>
                  <a:pt x="188113" y="51605"/>
                  <a:pt x="188181" y="53223"/>
                </a:cubicBezTo>
                <a:cubicBezTo>
                  <a:pt x="188187" y="53370"/>
                  <a:pt x="188194" y="53518"/>
                  <a:pt x="188199" y="53667"/>
                </a:cubicBezTo>
                <a:cubicBezTo>
                  <a:pt x="185878" y="53663"/>
                  <a:pt x="183989" y="53656"/>
                  <a:pt x="182351" y="53647"/>
                </a:cubicBezTo>
                <a:cubicBezTo>
                  <a:pt x="182354" y="53548"/>
                  <a:pt x="182360" y="53449"/>
                  <a:pt x="182363" y="53350"/>
                </a:cubicBezTo>
                <a:cubicBezTo>
                  <a:pt x="182432" y="51702"/>
                  <a:pt x="182504" y="50012"/>
                  <a:pt x="182538" y="47459"/>
                </a:cubicBezTo>
                <a:close/>
                <a:moveTo>
                  <a:pt x="190481" y="47468"/>
                </a:moveTo>
                <a:cubicBezTo>
                  <a:pt x="192123" y="47468"/>
                  <a:pt x="193570" y="47469"/>
                  <a:pt x="194872" y="47473"/>
                </a:cubicBezTo>
                <a:cubicBezTo>
                  <a:pt x="194825" y="49873"/>
                  <a:pt x="194737" y="51497"/>
                  <a:pt x="194652" y="53084"/>
                </a:cubicBezTo>
                <a:cubicBezTo>
                  <a:pt x="194641" y="53275"/>
                  <a:pt x="194632" y="53465"/>
                  <a:pt x="194622" y="53658"/>
                </a:cubicBezTo>
                <a:cubicBezTo>
                  <a:pt x="193435" y="53665"/>
                  <a:pt x="192128" y="53669"/>
                  <a:pt x="190668" y="53669"/>
                </a:cubicBezTo>
                <a:cubicBezTo>
                  <a:pt x="189877" y="53669"/>
                  <a:pt x="189133" y="53669"/>
                  <a:pt x="188424" y="53667"/>
                </a:cubicBezTo>
                <a:cubicBezTo>
                  <a:pt x="188419" y="53516"/>
                  <a:pt x="188412" y="53365"/>
                  <a:pt x="188406" y="53214"/>
                </a:cubicBezTo>
                <a:cubicBezTo>
                  <a:pt x="188338" y="51596"/>
                  <a:pt x="188268" y="49941"/>
                  <a:pt x="188234" y="47468"/>
                </a:cubicBezTo>
                <a:close/>
                <a:moveTo>
                  <a:pt x="5205" y="47058"/>
                </a:moveTo>
                <a:cubicBezTo>
                  <a:pt x="7242" y="47061"/>
                  <a:pt x="8887" y="47065"/>
                  <a:pt x="10457" y="47070"/>
                </a:cubicBezTo>
                <a:cubicBezTo>
                  <a:pt x="10444" y="49988"/>
                  <a:pt x="10412" y="51817"/>
                  <a:pt x="10382" y="53600"/>
                </a:cubicBezTo>
                <a:lnTo>
                  <a:pt x="10382" y="53618"/>
                </a:lnTo>
                <a:cubicBezTo>
                  <a:pt x="8751" y="53674"/>
                  <a:pt x="7023" y="53728"/>
                  <a:pt x="4849" y="53766"/>
                </a:cubicBezTo>
                <a:lnTo>
                  <a:pt x="4851" y="53739"/>
                </a:lnTo>
                <a:cubicBezTo>
                  <a:pt x="4998" y="51925"/>
                  <a:pt x="5148" y="50062"/>
                  <a:pt x="5205" y="47058"/>
                </a:cubicBezTo>
                <a:close/>
                <a:moveTo>
                  <a:pt x="25186" y="53570"/>
                </a:moveTo>
                <a:cubicBezTo>
                  <a:pt x="26520" y="53570"/>
                  <a:pt x="27726" y="53571"/>
                  <a:pt x="28830" y="53573"/>
                </a:cubicBezTo>
                <a:cubicBezTo>
                  <a:pt x="28893" y="55110"/>
                  <a:pt x="28958" y="56730"/>
                  <a:pt x="28988" y="59093"/>
                </a:cubicBezTo>
                <a:cubicBezTo>
                  <a:pt x="27893" y="59086"/>
                  <a:pt x="26696" y="59082"/>
                  <a:pt x="25375" y="59082"/>
                </a:cubicBezTo>
                <a:cubicBezTo>
                  <a:pt x="24468" y="59082"/>
                  <a:pt x="23622" y="59084"/>
                  <a:pt x="22825" y="59088"/>
                </a:cubicBezTo>
                <a:cubicBezTo>
                  <a:pt x="22859" y="56734"/>
                  <a:pt x="22924" y="55119"/>
                  <a:pt x="22987" y="53573"/>
                </a:cubicBezTo>
                <a:cubicBezTo>
                  <a:pt x="23681" y="53571"/>
                  <a:pt x="24413" y="53570"/>
                  <a:pt x="25186" y="53570"/>
                </a:cubicBezTo>
                <a:close/>
                <a:moveTo>
                  <a:pt x="102884" y="53636"/>
                </a:moveTo>
                <a:cubicBezTo>
                  <a:pt x="104349" y="53640"/>
                  <a:pt x="106008" y="53642"/>
                  <a:pt x="107927" y="53642"/>
                </a:cubicBezTo>
                <a:lnTo>
                  <a:pt x="108896" y="53642"/>
                </a:lnTo>
                <a:cubicBezTo>
                  <a:pt x="108820" y="55157"/>
                  <a:pt x="108743" y="56765"/>
                  <a:pt x="108705" y="59089"/>
                </a:cubicBezTo>
                <a:lnTo>
                  <a:pt x="108705" y="59088"/>
                </a:lnTo>
                <a:lnTo>
                  <a:pt x="108116" y="59088"/>
                </a:lnTo>
                <a:cubicBezTo>
                  <a:pt x="106206" y="59088"/>
                  <a:pt x="104556" y="59091"/>
                  <a:pt x="103098" y="59095"/>
                </a:cubicBezTo>
                <a:cubicBezTo>
                  <a:pt x="103054" y="56768"/>
                  <a:pt x="102968" y="55164"/>
                  <a:pt x="102884" y="53636"/>
                </a:cubicBezTo>
                <a:close/>
                <a:moveTo>
                  <a:pt x="96235" y="53606"/>
                </a:moveTo>
                <a:cubicBezTo>
                  <a:pt x="98038" y="53618"/>
                  <a:pt x="100039" y="53629"/>
                  <a:pt x="102659" y="53634"/>
                </a:cubicBezTo>
                <a:cubicBezTo>
                  <a:pt x="102745" y="55164"/>
                  <a:pt x="102830" y="56767"/>
                  <a:pt x="102873" y="59095"/>
                </a:cubicBezTo>
                <a:lnTo>
                  <a:pt x="102873" y="59095"/>
                </a:lnTo>
                <a:cubicBezTo>
                  <a:pt x="100190" y="59104"/>
                  <a:pt x="98157" y="59118"/>
                  <a:pt x="96321" y="59134"/>
                </a:cubicBezTo>
                <a:cubicBezTo>
                  <a:pt x="96303" y="56775"/>
                  <a:pt x="96269" y="55163"/>
                  <a:pt x="96235" y="53606"/>
                </a:cubicBezTo>
                <a:close/>
                <a:moveTo>
                  <a:pt x="22762" y="53575"/>
                </a:moveTo>
                <a:lnTo>
                  <a:pt x="22762" y="53575"/>
                </a:lnTo>
                <a:cubicBezTo>
                  <a:pt x="22697" y="55119"/>
                  <a:pt x="22633" y="56734"/>
                  <a:pt x="22600" y="59089"/>
                </a:cubicBezTo>
                <a:cubicBezTo>
                  <a:pt x="20378" y="59098"/>
                  <a:pt x="18559" y="59118"/>
                  <a:pt x="16975" y="59145"/>
                </a:cubicBezTo>
                <a:cubicBezTo>
                  <a:pt x="17025" y="56797"/>
                  <a:pt x="17126" y="55190"/>
                  <a:pt x="17224" y="53640"/>
                </a:cubicBezTo>
                <a:cubicBezTo>
                  <a:pt x="18790" y="53609"/>
                  <a:pt x="20587" y="53586"/>
                  <a:pt x="22762" y="53575"/>
                </a:cubicBezTo>
                <a:close/>
                <a:moveTo>
                  <a:pt x="109121" y="53642"/>
                </a:moveTo>
                <a:cubicBezTo>
                  <a:pt x="111260" y="53643"/>
                  <a:pt x="113053" y="53649"/>
                  <a:pt x="114617" y="53654"/>
                </a:cubicBezTo>
                <a:cubicBezTo>
                  <a:pt x="114475" y="55170"/>
                  <a:pt x="114338" y="56797"/>
                  <a:pt x="114270" y="59149"/>
                </a:cubicBezTo>
                <a:lnTo>
                  <a:pt x="114270" y="59147"/>
                </a:lnTo>
                <a:cubicBezTo>
                  <a:pt x="112740" y="59114"/>
                  <a:pt x="110992" y="59093"/>
                  <a:pt x="108930" y="59089"/>
                </a:cubicBezTo>
                <a:cubicBezTo>
                  <a:pt x="108968" y="56765"/>
                  <a:pt x="109043" y="55157"/>
                  <a:pt x="109121" y="53642"/>
                </a:cubicBezTo>
                <a:close/>
                <a:moveTo>
                  <a:pt x="29057" y="53573"/>
                </a:moveTo>
                <a:cubicBezTo>
                  <a:pt x="31567" y="53579"/>
                  <a:pt x="33537" y="53591"/>
                  <a:pt x="35260" y="53604"/>
                </a:cubicBezTo>
                <a:cubicBezTo>
                  <a:pt x="35179" y="55137"/>
                  <a:pt x="35100" y="56779"/>
                  <a:pt x="35060" y="59168"/>
                </a:cubicBezTo>
                <a:cubicBezTo>
                  <a:pt x="33424" y="59136"/>
                  <a:pt x="31552" y="59107"/>
                  <a:pt x="29215" y="59093"/>
                </a:cubicBezTo>
                <a:cubicBezTo>
                  <a:pt x="29183" y="56732"/>
                  <a:pt x="29120" y="55110"/>
                  <a:pt x="29055" y="53573"/>
                </a:cubicBezTo>
                <a:close/>
                <a:moveTo>
                  <a:pt x="90368" y="53564"/>
                </a:moveTo>
                <a:cubicBezTo>
                  <a:pt x="91733" y="53571"/>
                  <a:pt x="92941" y="53580"/>
                  <a:pt x="94135" y="53589"/>
                </a:cubicBezTo>
                <a:cubicBezTo>
                  <a:pt x="94752" y="53595"/>
                  <a:pt x="95370" y="53600"/>
                  <a:pt x="96010" y="53604"/>
                </a:cubicBezTo>
                <a:lnTo>
                  <a:pt x="96008" y="53604"/>
                </a:lnTo>
                <a:cubicBezTo>
                  <a:pt x="96042" y="55163"/>
                  <a:pt x="96077" y="56777"/>
                  <a:pt x="96095" y="59138"/>
                </a:cubicBezTo>
                <a:cubicBezTo>
                  <a:pt x="95491" y="59143"/>
                  <a:pt x="94904" y="59149"/>
                  <a:pt x="94324" y="59154"/>
                </a:cubicBezTo>
                <a:cubicBezTo>
                  <a:pt x="93092" y="59167"/>
                  <a:pt x="91844" y="59177"/>
                  <a:pt x="90424" y="59188"/>
                </a:cubicBezTo>
                <a:cubicBezTo>
                  <a:pt x="90411" y="56802"/>
                  <a:pt x="90390" y="55182"/>
                  <a:pt x="90368" y="53600"/>
                </a:cubicBezTo>
                <a:lnTo>
                  <a:pt x="90368" y="53564"/>
                </a:lnTo>
                <a:close/>
                <a:moveTo>
                  <a:pt x="84654" y="53543"/>
                </a:moveTo>
                <a:cubicBezTo>
                  <a:pt x="86828" y="53546"/>
                  <a:pt x="88592" y="53553"/>
                  <a:pt x="90145" y="53562"/>
                </a:cubicBezTo>
                <a:lnTo>
                  <a:pt x="90147" y="53604"/>
                </a:lnTo>
                <a:cubicBezTo>
                  <a:pt x="90167" y="55186"/>
                  <a:pt x="90190" y="56804"/>
                  <a:pt x="90201" y="59190"/>
                </a:cubicBezTo>
                <a:cubicBezTo>
                  <a:pt x="88633" y="59201"/>
                  <a:pt x="86850" y="59210"/>
                  <a:pt x="84647" y="59215"/>
                </a:cubicBezTo>
                <a:cubicBezTo>
                  <a:pt x="84649" y="56885"/>
                  <a:pt x="84653" y="55290"/>
                  <a:pt x="84654" y="53730"/>
                </a:cubicBezTo>
                <a:lnTo>
                  <a:pt x="84654" y="53543"/>
                </a:lnTo>
                <a:close/>
                <a:moveTo>
                  <a:pt x="80348" y="53537"/>
                </a:moveTo>
                <a:cubicBezTo>
                  <a:pt x="81860" y="53537"/>
                  <a:pt x="83209" y="53539"/>
                  <a:pt x="84431" y="53541"/>
                </a:cubicBezTo>
                <a:cubicBezTo>
                  <a:pt x="84430" y="53604"/>
                  <a:pt x="84430" y="53667"/>
                  <a:pt x="84430" y="53730"/>
                </a:cubicBezTo>
                <a:cubicBezTo>
                  <a:pt x="84428" y="55288"/>
                  <a:pt x="84424" y="56885"/>
                  <a:pt x="84422" y="59217"/>
                </a:cubicBezTo>
                <a:cubicBezTo>
                  <a:pt x="83254" y="59219"/>
                  <a:pt x="81968" y="59221"/>
                  <a:pt x="80537" y="59221"/>
                </a:cubicBezTo>
                <a:cubicBezTo>
                  <a:pt x="79875" y="59221"/>
                  <a:pt x="79244" y="59221"/>
                  <a:pt x="78642" y="59222"/>
                </a:cubicBezTo>
                <a:cubicBezTo>
                  <a:pt x="78602" y="56763"/>
                  <a:pt x="78496" y="55051"/>
                  <a:pt x="78378" y="53539"/>
                </a:cubicBezTo>
                <a:cubicBezTo>
                  <a:pt x="79003" y="53539"/>
                  <a:pt x="79658" y="53537"/>
                  <a:pt x="80348" y="53537"/>
                </a:cubicBezTo>
                <a:close/>
                <a:moveTo>
                  <a:pt x="78153" y="53539"/>
                </a:moveTo>
                <a:cubicBezTo>
                  <a:pt x="78272" y="55051"/>
                  <a:pt x="78378" y="56761"/>
                  <a:pt x="78417" y="59222"/>
                </a:cubicBezTo>
                <a:cubicBezTo>
                  <a:pt x="75616" y="59228"/>
                  <a:pt x="73433" y="59244"/>
                  <a:pt x="71569" y="59267"/>
                </a:cubicBezTo>
                <a:cubicBezTo>
                  <a:pt x="71574" y="56799"/>
                  <a:pt x="71589" y="55089"/>
                  <a:pt x="71605" y="53570"/>
                </a:cubicBezTo>
                <a:cubicBezTo>
                  <a:pt x="73403" y="53555"/>
                  <a:pt x="75499" y="53545"/>
                  <a:pt x="78153" y="53539"/>
                </a:cubicBezTo>
                <a:close/>
                <a:moveTo>
                  <a:pt x="249515" y="53751"/>
                </a:moveTo>
                <a:cubicBezTo>
                  <a:pt x="249534" y="55312"/>
                  <a:pt x="249556" y="56928"/>
                  <a:pt x="249567" y="59296"/>
                </a:cubicBezTo>
                <a:cubicBezTo>
                  <a:pt x="248488" y="59291"/>
                  <a:pt x="247314" y="59287"/>
                  <a:pt x="246018" y="59287"/>
                </a:cubicBezTo>
                <a:lnTo>
                  <a:pt x="244013" y="59287"/>
                </a:lnTo>
                <a:cubicBezTo>
                  <a:pt x="244015" y="56935"/>
                  <a:pt x="244018" y="55328"/>
                  <a:pt x="244020" y="53764"/>
                </a:cubicBezTo>
                <a:cubicBezTo>
                  <a:pt x="244597" y="53764"/>
                  <a:pt x="245199" y="53766"/>
                  <a:pt x="245829" y="53766"/>
                </a:cubicBezTo>
                <a:cubicBezTo>
                  <a:pt x="247179" y="53766"/>
                  <a:pt x="248400" y="53760"/>
                  <a:pt x="249515" y="53751"/>
                </a:cubicBezTo>
                <a:close/>
                <a:moveTo>
                  <a:pt x="17000" y="53645"/>
                </a:moveTo>
                <a:lnTo>
                  <a:pt x="17000" y="53645"/>
                </a:lnTo>
                <a:cubicBezTo>
                  <a:pt x="16901" y="55193"/>
                  <a:pt x="16802" y="56802"/>
                  <a:pt x="16750" y="59149"/>
                </a:cubicBezTo>
                <a:cubicBezTo>
                  <a:pt x="14777" y="59183"/>
                  <a:pt x="13167" y="59228"/>
                  <a:pt x="11583" y="59271"/>
                </a:cubicBezTo>
                <a:lnTo>
                  <a:pt x="10533" y="59300"/>
                </a:lnTo>
                <a:cubicBezTo>
                  <a:pt x="10547" y="56971"/>
                  <a:pt x="10574" y="55369"/>
                  <a:pt x="10601" y="53836"/>
                </a:cubicBezTo>
                <a:lnTo>
                  <a:pt x="11399" y="53809"/>
                </a:lnTo>
                <a:cubicBezTo>
                  <a:pt x="13100" y="53749"/>
                  <a:pt x="14828" y="53690"/>
                  <a:pt x="17000" y="53645"/>
                </a:cubicBezTo>
                <a:close/>
                <a:moveTo>
                  <a:pt x="237760" y="53737"/>
                </a:moveTo>
                <a:lnTo>
                  <a:pt x="237760" y="53737"/>
                </a:lnTo>
                <a:cubicBezTo>
                  <a:pt x="239442" y="53749"/>
                  <a:pt x="241391" y="53760"/>
                  <a:pt x="243795" y="53764"/>
                </a:cubicBezTo>
                <a:cubicBezTo>
                  <a:pt x="243792" y="55330"/>
                  <a:pt x="243790" y="56935"/>
                  <a:pt x="243788" y="59289"/>
                </a:cubicBezTo>
                <a:lnTo>
                  <a:pt x="243788" y="59287"/>
                </a:lnTo>
                <a:cubicBezTo>
                  <a:pt x="241503" y="59291"/>
                  <a:pt x="239633" y="59298"/>
                  <a:pt x="238010" y="59307"/>
                </a:cubicBezTo>
                <a:cubicBezTo>
                  <a:pt x="237972" y="56908"/>
                  <a:pt x="237873" y="55218"/>
                  <a:pt x="237760" y="53737"/>
                </a:cubicBezTo>
                <a:close/>
                <a:moveTo>
                  <a:pt x="35484" y="53607"/>
                </a:moveTo>
                <a:cubicBezTo>
                  <a:pt x="36739" y="53616"/>
                  <a:pt x="37865" y="53629"/>
                  <a:pt x="38978" y="53640"/>
                </a:cubicBezTo>
                <a:cubicBezTo>
                  <a:pt x="39611" y="53647"/>
                  <a:pt x="40249" y="53652"/>
                  <a:pt x="40914" y="53660"/>
                </a:cubicBezTo>
                <a:cubicBezTo>
                  <a:pt x="40869" y="55200"/>
                  <a:pt x="40824" y="56872"/>
                  <a:pt x="40804" y="59316"/>
                </a:cubicBezTo>
                <a:cubicBezTo>
                  <a:pt x="40249" y="59301"/>
                  <a:pt x="39708" y="59287"/>
                  <a:pt x="39170" y="59271"/>
                </a:cubicBezTo>
                <a:cubicBezTo>
                  <a:pt x="37942" y="59239"/>
                  <a:pt x="36698" y="59204"/>
                  <a:pt x="35285" y="59174"/>
                </a:cubicBezTo>
                <a:cubicBezTo>
                  <a:pt x="35323" y="56783"/>
                  <a:pt x="35402" y="55141"/>
                  <a:pt x="35483" y="53607"/>
                </a:cubicBezTo>
                <a:close/>
                <a:moveTo>
                  <a:pt x="71380" y="53571"/>
                </a:moveTo>
                <a:lnTo>
                  <a:pt x="71380" y="53571"/>
                </a:lnTo>
                <a:cubicBezTo>
                  <a:pt x="71364" y="55091"/>
                  <a:pt x="71350" y="56801"/>
                  <a:pt x="71344" y="59269"/>
                </a:cubicBezTo>
                <a:cubicBezTo>
                  <a:pt x="69625" y="59291"/>
                  <a:pt x="68174" y="59316"/>
                  <a:pt x="66745" y="59341"/>
                </a:cubicBezTo>
                <a:lnTo>
                  <a:pt x="65672" y="59361"/>
                </a:lnTo>
                <a:cubicBezTo>
                  <a:pt x="65677" y="56876"/>
                  <a:pt x="65690" y="55163"/>
                  <a:pt x="65704" y="53636"/>
                </a:cubicBezTo>
                <a:lnTo>
                  <a:pt x="66558" y="53625"/>
                </a:lnTo>
                <a:cubicBezTo>
                  <a:pt x="68050" y="53606"/>
                  <a:pt x="69564" y="53588"/>
                  <a:pt x="71380" y="53571"/>
                </a:cubicBezTo>
                <a:close/>
                <a:moveTo>
                  <a:pt x="255376" y="53649"/>
                </a:moveTo>
                <a:cubicBezTo>
                  <a:pt x="255412" y="55242"/>
                  <a:pt x="255446" y="56901"/>
                  <a:pt x="255464" y="59363"/>
                </a:cubicBezTo>
                <a:cubicBezTo>
                  <a:pt x="253867" y="59334"/>
                  <a:pt x="252046" y="59310"/>
                  <a:pt x="249791" y="59298"/>
                </a:cubicBezTo>
                <a:cubicBezTo>
                  <a:pt x="249779" y="56928"/>
                  <a:pt x="249759" y="55310"/>
                  <a:pt x="249737" y="53751"/>
                </a:cubicBezTo>
                <a:cubicBezTo>
                  <a:pt x="251978" y="53730"/>
                  <a:pt x="253788" y="53694"/>
                  <a:pt x="255376" y="53649"/>
                </a:cubicBezTo>
                <a:close/>
                <a:moveTo>
                  <a:pt x="230969" y="53654"/>
                </a:moveTo>
                <a:lnTo>
                  <a:pt x="232037" y="53669"/>
                </a:lnTo>
                <a:cubicBezTo>
                  <a:pt x="233711" y="53692"/>
                  <a:pt x="235412" y="53717"/>
                  <a:pt x="237533" y="53737"/>
                </a:cubicBezTo>
                <a:cubicBezTo>
                  <a:pt x="237648" y="55218"/>
                  <a:pt x="237747" y="56908"/>
                  <a:pt x="237785" y="59310"/>
                </a:cubicBezTo>
                <a:cubicBezTo>
                  <a:pt x="235633" y="59321"/>
                  <a:pt x="233914" y="59337"/>
                  <a:pt x="232226" y="59352"/>
                </a:cubicBezTo>
                <a:lnTo>
                  <a:pt x="232226" y="59354"/>
                </a:lnTo>
                <a:lnTo>
                  <a:pt x="230935" y="59364"/>
                </a:lnTo>
                <a:cubicBezTo>
                  <a:pt x="230940" y="56889"/>
                  <a:pt x="230953" y="55172"/>
                  <a:pt x="230969" y="53654"/>
                </a:cubicBezTo>
                <a:close/>
                <a:moveTo>
                  <a:pt x="225068" y="53589"/>
                </a:moveTo>
                <a:cubicBezTo>
                  <a:pt x="227315" y="53606"/>
                  <a:pt x="229090" y="53627"/>
                  <a:pt x="230742" y="53651"/>
                </a:cubicBezTo>
                <a:cubicBezTo>
                  <a:pt x="230728" y="55170"/>
                  <a:pt x="230714" y="56889"/>
                  <a:pt x="230708" y="59366"/>
                </a:cubicBezTo>
                <a:cubicBezTo>
                  <a:pt x="229063" y="59381"/>
                  <a:pt x="227287" y="59395"/>
                  <a:pt x="225036" y="59404"/>
                </a:cubicBezTo>
                <a:cubicBezTo>
                  <a:pt x="225041" y="56872"/>
                  <a:pt x="225054" y="55137"/>
                  <a:pt x="225068" y="53589"/>
                </a:cubicBezTo>
                <a:close/>
                <a:moveTo>
                  <a:pt x="114842" y="53656"/>
                </a:moveTo>
                <a:cubicBezTo>
                  <a:pt x="117404" y="53669"/>
                  <a:pt x="119349" y="53687"/>
                  <a:pt x="121212" y="53705"/>
                </a:cubicBezTo>
                <a:cubicBezTo>
                  <a:pt x="121199" y="55253"/>
                  <a:pt x="121185" y="56941"/>
                  <a:pt x="121179" y="59411"/>
                </a:cubicBezTo>
                <a:lnTo>
                  <a:pt x="121178" y="59409"/>
                </a:lnTo>
                <a:cubicBezTo>
                  <a:pt x="119254" y="59310"/>
                  <a:pt x="117220" y="59213"/>
                  <a:pt x="114495" y="59152"/>
                </a:cubicBezTo>
                <a:cubicBezTo>
                  <a:pt x="114561" y="56797"/>
                  <a:pt x="114700" y="55172"/>
                  <a:pt x="114842" y="53656"/>
                </a:cubicBezTo>
                <a:close/>
                <a:moveTo>
                  <a:pt x="219135" y="53570"/>
                </a:moveTo>
                <a:cubicBezTo>
                  <a:pt x="221366" y="53571"/>
                  <a:pt x="223225" y="53579"/>
                  <a:pt x="224843" y="53588"/>
                </a:cubicBezTo>
                <a:cubicBezTo>
                  <a:pt x="224831" y="55137"/>
                  <a:pt x="224816" y="56872"/>
                  <a:pt x="224813" y="59406"/>
                </a:cubicBezTo>
                <a:lnTo>
                  <a:pt x="224809" y="59406"/>
                </a:lnTo>
                <a:cubicBezTo>
                  <a:pt x="223139" y="59411"/>
                  <a:pt x="221208" y="59417"/>
                  <a:pt x="218885" y="59417"/>
                </a:cubicBezTo>
                <a:cubicBezTo>
                  <a:pt x="218924" y="56867"/>
                  <a:pt x="219025" y="55132"/>
                  <a:pt x="219135" y="53570"/>
                </a:cubicBezTo>
                <a:close/>
                <a:moveTo>
                  <a:pt x="10374" y="53845"/>
                </a:moveTo>
                <a:lnTo>
                  <a:pt x="10374" y="53845"/>
                </a:lnTo>
                <a:cubicBezTo>
                  <a:pt x="10347" y="55377"/>
                  <a:pt x="10320" y="56980"/>
                  <a:pt x="10308" y="59307"/>
                </a:cubicBezTo>
                <a:cubicBezTo>
                  <a:pt x="8625" y="59352"/>
                  <a:pt x="6820" y="59393"/>
                  <a:pt x="4518" y="59422"/>
                </a:cubicBezTo>
                <a:cubicBezTo>
                  <a:pt x="4583" y="57110"/>
                  <a:pt x="4705" y="55515"/>
                  <a:pt x="4828" y="53992"/>
                </a:cubicBezTo>
                <a:cubicBezTo>
                  <a:pt x="7009" y="53954"/>
                  <a:pt x="8742" y="53900"/>
                  <a:pt x="10374" y="53845"/>
                </a:cubicBezTo>
                <a:close/>
                <a:moveTo>
                  <a:pt x="218912" y="53570"/>
                </a:moveTo>
                <a:cubicBezTo>
                  <a:pt x="218802" y="55132"/>
                  <a:pt x="218701" y="56869"/>
                  <a:pt x="218662" y="59418"/>
                </a:cubicBezTo>
                <a:lnTo>
                  <a:pt x="218437" y="59418"/>
                </a:lnTo>
                <a:cubicBezTo>
                  <a:pt x="216355" y="59418"/>
                  <a:pt x="214584" y="59420"/>
                  <a:pt x="213029" y="59424"/>
                </a:cubicBezTo>
                <a:cubicBezTo>
                  <a:pt x="213029" y="56881"/>
                  <a:pt x="213025" y="55154"/>
                  <a:pt x="213020" y="53588"/>
                </a:cubicBezTo>
                <a:cubicBezTo>
                  <a:pt x="214530" y="53577"/>
                  <a:pt x="216247" y="53570"/>
                  <a:pt x="218248" y="53570"/>
                </a:cubicBezTo>
                <a:close/>
                <a:moveTo>
                  <a:pt x="41137" y="53661"/>
                </a:moveTo>
                <a:cubicBezTo>
                  <a:pt x="42845" y="53678"/>
                  <a:pt x="44733" y="53692"/>
                  <a:pt x="47157" y="53701"/>
                </a:cubicBezTo>
                <a:cubicBezTo>
                  <a:pt x="47214" y="55249"/>
                  <a:pt x="47270" y="56948"/>
                  <a:pt x="47291" y="59436"/>
                </a:cubicBezTo>
                <a:cubicBezTo>
                  <a:pt x="44753" y="59411"/>
                  <a:pt x="42802" y="59368"/>
                  <a:pt x="41029" y="59323"/>
                </a:cubicBezTo>
                <a:cubicBezTo>
                  <a:pt x="41049" y="56876"/>
                  <a:pt x="41092" y="55204"/>
                  <a:pt x="41137" y="53661"/>
                </a:cubicBezTo>
                <a:close/>
                <a:moveTo>
                  <a:pt x="65479" y="53638"/>
                </a:moveTo>
                <a:cubicBezTo>
                  <a:pt x="65465" y="55166"/>
                  <a:pt x="65452" y="56880"/>
                  <a:pt x="65447" y="59363"/>
                </a:cubicBezTo>
                <a:lnTo>
                  <a:pt x="65447" y="59364"/>
                </a:lnTo>
                <a:cubicBezTo>
                  <a:pt x="63732" y="59393"/>
                  <a:pt x="61889" y="59420"/>
                  <a:pt x="59521" y="59440"/>
                </a:cubicBezTo>
                <a:cubicBezTo>
                  <a:pt x="59561" y="56943"/>
                  <a:pt x="59658" y="55227"/>
                  <a:pt x="59764" y="53692"/>
                </a:cubicBezTo>
                <a:cubicBezTo>
                  <a:pt x="62025" y="53679"/>
                  <a:pt x="63807" y="53660"/>
                  <a:pt x="65479" y="53638"/>
                </a:cubicBezTo>
                <a:close/>
                <a:moveTo>
                  <a:pt x="212797" y="53589"/>
                </a:moveTo>
                <a:cubicBezTo>
                  <a:pt x="212801" y="55155"/>
                  <a:pt x="212804" y="56881"/>
                  <a:pt x="212804" y="59426"/>
                </a:cubicBezTo>
                <a:lnTo>
                  <a:pt x="212806" y="59426"/>
                </a:lnTo>
                <a:cubicBezTo>
                  <a:pt x="210427" y="59431"/>
                  <a:pt x="208565" y="59442"/>
                  <a:pt x="206882" y="59454"/>
                </a:cubicBezTo>
                <a:cubicBezTo>
                  <a:pt x="206860" y="56944"/>
                  <a:pt x="206805" y="55235"/>
                  <a:pt x="206745" y="53679"/>
                </a:cubicBezTo>
                <a:cubicBezTo>
                  <a:pt x="208457" y="53643"/>
                  <a:pt x="210355" y="53611"/>
                  <a:pt x="212797" y="53589"/>
                </a:cubicBezTo>
                <a:close/>
                <a:moveTo>
                  <a:pt x="47381" y="53703"/>
                </a:moveTo>
                <a:lnTo>
                  <a:pt x="47381" y="53703"/>
                </a:lnTo>
                <a:cubicBezTo>
                  <a:pt x="48931" y="53708"/>
                  <a:pt x="50696" y="53712"/>
                  <a:pt x="52766" y="53712"/>
                </a:cubicBezTo>
                <a:lnTo>
                  <a:pt x="53431" y="53712"/>
                </a:lnTo>
                <a:cubicBezTo>
                  <a:pt x="53435" y="55253"/>
                  <a:pt x="53439" y="56964"/>
                  <a:pt x="53439" y="59463"/>
                </a:cubicBezTo>
                <a:lnTo>
                  <a:pt x="52955" y="59463"/>
                </a:lnTo>
                <a:cubicBezTo>
                  <a:pt x="50858" y="59463"/>
                  <a:pt x="49077" y="59454"/>
                  <a:pt x="47516" y="59438"/>
                </a:cubicBezTo>
                <a:cubicBezTo>
                  <a:pt x="47495" y="56950"/>
                  <a:pt x="47439" y="55249"/>
                  <a:pt x="47381" y="53703"/>
                </a:cubicBezTo>
                <a:close/>
                <a:moveTo>
                  <a:pt x="59537" y="53694"/>
                </a:moveTo>
                <a:lnTo>
                  <a:pt x="59537" y="53694"/>
                </a:lnTo>
                <a:cubicBezTo>
                  <a:pt x="59429" y="55229"/>
                  <a:pt x="59332" y="56946"/>
                  <a:pt x="59294" y="59442"/>
                </a:cubicBezTo>
                <a:cubicBezTo>
                  <a:pt x="57694" y="59452"/>
                  <a:pt x="55855" y="59461"/>
                  <a:pt x="53663" y="59463"/>
                </a:cubicBezTo>
                <a:cubicBezTo>
                  <a:pt x="53665" y="56964"/>
                  <a:pt x="53660" y="55253"/>
                  <a:pt x="53656" y="53712"/>
                </a:cubicBezTo>
                <a:lnTo>
                  <a:pt x="53654" y="53712"/>
                </a:lnTo>
                <a:cubicBezTo>
                  <a:pt x="55966" y="53710"/>
                  <a:pt x="57879" y="53703"/>
                  <a:pt x="59537" y="53694"/>
                </a:cubicBezTo>
                <a:close/>
                <a:moveTo>
                  <a:pt x="206520" y="53685"/>
                </a:moveTo>
                <a:cubicBezTo>
                  <a:pt x="206580" y="55240"/>
                  <a:pt x="206634" y="56948"/>
                  <a:pt x="206657" y="59456"/>
                </a:cubicBezTo>
                <a:cubicBezTo>
                  <a:pt x="205967" y="59460"/>
                  <a:pt x="205303" y="59465"/>
                  <a:pt x="204645" y="59470"/>
                </a:cubicBezTo>
                <a:cubicBezTo>
                  <a:pt x="203313" y="59481"/>
                  <a:pt x="201961" y="59490"/>
                  <a:pt x="200393" y="59499"/>
                </a:cubicBezTo>
                <a:cubicBezTo>
                  <a:pt x="200411" y="57040"/>
                  <a:pt x="200452" y="55353"/>
                  <a:pt x="200497" y="53816"/>
                </a:cubicBezTo>
                <a:cubicBezTo>
                  <a:pt x="201945" y="53791"/>
                  <a:pt x="203210" y="53760"/>
                  <a:pt x="204460" y="53731"/>
                </a:cubicBezTo>
                <a:cubicBezTo>
                  <a:pt x="205134" y="53715"/>
                  <a:pt x="205812" y="53699"/>
                  <a:pt x="206520" y="53685"/>
                </a:cubicBezTo>
                <a:close/>
                <a:moveTo>
                  <a:pt x="262012" y="53411"/>
                </a:moveTo>
                <a:cubicBezTo>
                  <a:pt x="262107" y="55098"/>
                  <a:pt x="262203" y="56840"/>
                  <a:pt x="262246" y="59517"/>
                </a:cubicBezTo>
                <a:cubicBezTo>
                  <a:pt x="261399" y="59497"/>
                  <a:pt x="260601" y="59479"/>
                  <a:pt x="259808" y="59460"/>
                </a:cubicBezTo>
                <a:cubicBezTo>
                  <a:pt x="258513" y="59427"/>
                  <a:pt x="257201" y="59395"/>
                  <a:pt x="255689" y="59366"/>
                </a:cubicBezTo>
                <a:cubicBezTo>
                  <a:pt x="255673" y="56899"/>
                  <a:pt x="255637" y="55238"/>
                  <a:pt x="255602" y="53642"/>
                </a:cubicBezTo>
                <a:cubicBezTo>
                  <a:pt x="257071" y="53598"/>
                  <a:pt x="258355" y="53550"/>
                  <a:pt x="259621" y="53501"/>
                </a:cubicBezTo>
                <a:cubicBezTo>
                  <a:pt x="260399" y="53471"/>
                  <a:pt x="261183" y="53440"/>
                  <a:pt x="262012" y="53411"/>
                </a:cubicBezTo>
                <a:close/>
                <a:moveTo>
                  <a:pt x="200273" y="53820"/>
                </a:moveTo>
                <a:lnTo>
                  <a:pt x="200273" y="53820"/>
                </a:lnTo>
                <a:cubicBezTo>
                  <a:pt x="200228" y="55355"/>
                  <a:pt x="200186" y="57043"/>
                  <a:pt x="200167" y="59501"/>
                </a:cubicBezTo>
                <a:cubicBezTo>
                  <a:pt x="198608" y="59508"/>
                  <a:pt x="196830" y="59515"/>
                  <a:pt x="194645" y="59519"/>
                </a:cubicBezTo>
                <a:cubicBezTo>
                  <a:pt x="194677" y="57085"/>
                  <a:pt x="194755" y="55413"/>
                  <a:pt x="194834" y="53881"/>
                </a:cubicBezTo>
                <a:cubicBezTo>
                  <a:pt x="196982" y="53868"/>
                  <a:pt x="198732" y="53847"/>
                  <a:pt x="200273" y="53820"/>
                </a:cubicBezTo>
                <a:close/>
                <a:moveTo>
                  <a:pt x="164211" y="53767"/>
                </a:moveTo>
                <a:cubicBezTo>
                  <a:pt x="166365" y="53769"/>
                  <a:pt x="168169" y="53773"/>
                  <a:pt x="169742" y="53780"/>
                </a:cubicBezTo>
                <a:lnTo>
                  <a:pt x="169738" y="53780"/>
                </a:lnTo>
                <a:cubicBezTo>
                  <a:pt x="169711" y="55378"/>
                  <a:pt x="169682" y="57043"/>
                  <a:pt x="169668" y="59521"/>
                </a:cubicBezTo>
                <a:lnTo>
                  <a:pt x="163881" y="59521"/>
                </a:lnTo>
                <a:cubicBezTo>
                  <a:pt x="163949" y="57043"/>
                  <a:pt x="164080" y="55384"/>
                  <a:pt x="164211" y="53767"/>
                </a:cubicBezTo>
                <a:close/>
                <a:moveTo>
                  <a:pt x="169963" y="53782"/>
                </a:moveTo>
                <a:cubicBezTo>
                  <a:pt x="172538" y="53793"/>
                  <a:pt x="174487" y="53809"/>
                  <a:pt x="176351" y="53825"/>
                </a:cubicBezTo>
                <a:lnTo>
                  <a:pt x="176349" y="53825"/>
                </a:lnTo>
                <a:cubicBezTo>
                  <a:pt x="176250" y="55398"/>
                  <a:pt x="176151" y="57063"/>
                  <a:pt x="176105" y="59521"/>
                </a:cubicBezTo>
                <a:lnTo>
                  <a:pt x="169893" y="59521"/>
                </a:lnTo>
                <a:cubicBezTo>
                  <a:pt x="169907" y="57045"/>
                  <a:pt x="169936" y="55380"/>
                  <a:pt x="169963" y="53782"/>
                </a:cubicBezTo>
                <a:close/>
                <a:moveTo>
                  <a:pt x="176578" y="53829"/>
                </a:moveTo>
                <a:lnTo>
                  <a:pt x="176878" y="53830"/>
                </a:lnTo>
                <a:cubicBezTo>
                  <a:pt x="178482" y="53845"/>
                  <a:pt x="180112" y="53861"/>
                  <a:pt x="182115" y="53872"/>
                </a:cubicBezTo>
                <a:cubicBezTo>
                  <a:pt x="182052" y="55423"/>
                  <a:pt x="181989" y="57085"/>
                  <a:pt x="181961" y="59523"/>
                </a:cubicBezTo>
                <a:lnTo>
                  <a:pt x="176331" y="59523"/>
                </a:lnTo>
                <a:cubicBezTo>
                  <a:pt x="176378" y="57065"/>
                  <a:pt x="176477" y="55402"/>
                  <a:pt x="176578" y="53829"/>
                </a:cubicBezTo>
                <a:close/>
                <a:moveTo>
                  <a:pt x="182340" y="53872"/>
                </a:moveTo>
                <a:cubicBezTo>
                  <a:pt x="183983" y="53881"/>
                  <a:pt x="185878" y="53888"/>
                  <a:pt x="188208" y="53892"/>
                </a:cubicBezTo>
                <a:cubicBezTo>
                  <a:pt x="188271" y="55429"/>
                  <a:pt x="188332" y="57094"/>
                  <a:pt x="188359" y="59523"/>
                </a:cubicBezTo>
                <a:lnTo>
                  <a:pt x="182185" y="59523"/>
                </a:lnTo>
                <a:cubicBezTo>
                  <a:pt x="182214" y="57085"/>
                  <a:pt x="182277" y="55423"/>
                  <a:pt x="182340" y="53872"/>
                </a:cubicBezTo>
                <a:close/>
                <a:moveTo>
                  <a:pt x="194609" y="53883"/>
                </a:moveTo>
                <a:lnTo>
                  <a:pt x="194609" y="53883"/>
                </a:lnTo>
                <a:cubicBezTo>
                  <a:pt x="194528" y="55413"/>
                  <a:pt x="194453" y="57086"/>
                  <a:pt x="194420" y="59521"/>
                </a:cubicBezTo>
                <a:lnTo>
                  <a:pt x="194420" y="59519"/>
                </a:lnTo>
                <a:cubicBezTo>
                  <a:pt x="193338" y="59521"/>
                  <a:pt x="192159" y="59523"/>
                  <a:pt x="190857" y="59523"/>
                </a:cubicBezTo>
                <a:lnTo>
                  <a:pt x="188584" y="59523"/>
                </a:lnTo>
                <a:cubicBezTo>
                  <a:pt x="188557" y="57094"/>
                  <a:pt x="188496" y="55429"/>
                  <a:pt x="188433" y="53892"/>
                </a:cubicBezTo>
                <a:lnTo>
                  <a:pt x="190668" y="53892"/>
                </a:lnTo>
                <a:cubicBezTo>
                  <a:pt x="192123" y="53892"/>
                  <a:pt x="193426" y="53890"/>
                  <a:pt x="194609" y="53883"/>
                </a:cubicBezTo>
                <a:close/>
                <a:moveTo>
                  <a:pt x="163987" y="53767"/>
                </a:moveTo>
                <a:cubicBezTo>
                  <a:pt x="163855" y="55382"/>
                  <a:pt x="163722" y="57043"/>
                  <a:pt x="163656" y="59521"/>
                </a:cubicBezTo>
                <a:lnTo>
                  <a:pt x="163278" y="59521"/>
                </a:lnTo>
                <a:cubicBezTo>
                  <a:pt x="161007" y="59521"/>
                  <a:pt x="159105" y="59528"/>
                  <a:pt x="157453" y="59541"/>
                </a:cubicBezTo>
                <a:cubicBezTo>
                  <a:pt x="157453" y="57034"/>
                  <a:pt x="157449" y="55290"/>
                  <a:pt x="157444" y="53767"/>
                </a:cubicBezTo>
                <a:close/>
                <a:moveTo>
                  <a:pt x="268283" y="53264"/>
                </a:moveTo>
                <a:lnTo>
                  <a:pt x="268283" y="53264"/>
                </a:lnTo>
                <a:cubicBezTo>
                  <a:pt x="268192" y="55003"/>
                  <a:pt x="268100" y="56795"/>
                  <a:pt x="268062" y="59607"/>
                </a:cubicBezTo>
                <a:lnTo>
                  <a:pt x="268062" y="59607"/>
                </a:lnTo>
                <a:cubicBezTo>
                  <a:pt x="265837" y="59587"/>
                  <a:pt x="264065" y="59557"/>
                  <a:pt x="262471" y="59523"/>
                </a:cubicBezTo>
                <a:cubicBezTo>
                  <a:pt x="262427" y="56838"/>
                  <a:pt x="262332" y="55094"/>
                  <a:pt x="262237" y="53404"/>
                </a:cubicBezTo>
                <a:cubicBezTo>
                  <a:pt x="263939" y="53345"/>
                  <a:pt x="265843" y="53295"/>
                  <a:pt x="268283" y="53264"/>
                </a:cubicBezTo>
                <a:close/>
                <a:moveTo>
                  <a:pt x="157219" y="53767"/>
                </a:moveTo>
                <a:cubicBezTo>
                  <a:pt x="157225" y="55290"/>
                  <a:pt x="157228" y="57036"/>
                  <a:pt x="157230" y="59542"/>
                </a:cubicBezTo>
                <a:lnTo>
                  <a:pt x="157228" y="59542"/>
                </a:lnTo>
                <a:cubicBezTo>
                  <a:pt x="154970" y="59562"/>
                  <a:pt x="153183" y="59591"/>
                  <a:pt x="151556" y="59621"/>
                </a:cubicBezTo>
                <a:cubicBezTo>
                  <a:pt x="151538" y="57072"/>
                  <a:pt x="151487" y="55312"/>
                  <a:pt x="151428" y="53771"/>
                </a:cubicBezTo>
                <a:cubicBezTo>
                  <a:pt x="153082" y="53771"/>
                  <a:pt x="154903" y="53769"/>
                  <a:pt x="157219" y="53767"/>
                </a:cubicBezTo>
                <a:close/>
                <a:moveTo>
                  <a:pt x="274022" y="53233"/>
                </a:moveTo>
                <a:cubicBezTo>
                  <a:pt x="273857" y="54972"/>
                  <a:pt x="273690" y="56784"/>
                  <a:pt x="273623" y="59629"/>
                </a:cubicBezTo>
                <a:lnTo>
                  <a:pt x="273594" y="59629"/>
                </a:lnTo>
                <a:cubicBezTo>
                  <a:pt x="271557" y="59629"/>
                  <a:pt x="269817" y="59621"/>
                  <a:pt x="268287" y="59609"/>
                </a:cubicBezTo>
                <a:cubicBezTo>
                  <a:pt x="268325" y="56793"/>
                  <a:pt x="268416" y="55001"/>
                  <a:pt x="268506" y="53260"/>
                </a:cubicBezTo>
                <a:cubicBezTo>
                  <a:pt x="269936" y="53242"/>
                  <a:pt x="271548" y="53233"/>
                  <a:pt x="273406" y="53233"/>
                </a:cubicBezTo>
                <a:close/>
                <a:moveTo>
                  <a:pt x="274249" y="53235"/>
                </a:moveTo>
                <a:cubicBezTo>
                  <a:pt x="276773" y="53242"/>
                  <a:pt x="278825" y="53278"/>
                  <a:pt x="280583" y="53331"/>
                </a:cubicBezTo>
                <a:cubicBezTo>
                  <a:pt x="280565" y="55026"/>
                  <a:pt x="280549" y="56828"/>
                  <a:pt x="280543" y="59614"/>
                </a:cubicBezTo>
                <a:lnTo>
                  <a:pt x="280545" y="59614"/>
                </a:lnTo>
                <a:cubicBezTo>
                  <a:pt x="278699" y="59625"/>
                  <a:pt x="276534" y="59630"/>
                  <a:pt x="273850" y="59630"/>
                </a:cubicBezTo>
                <a:cubicBezTo>
                  <a:pt x="273916" y="56786"/>
                  <a:pt x="274083" y="54976"/>
                  <a:pt x="274249" y="53235"/>
                </a:cubicBezTo>
                <a:close/>
                <a:moveTo>
                  <a:pt x="121437" y="53706"/>
                </a:moveTo>
                <a:lnTo>
                  <a:pt x="121717" y="53710"/>
                </a:lnTo>
                <a:cubicBezTo>
                  <a:pt x="123366" y="53726"/>
                  <a:pt x="125043" y="53742"/>
                  <a:pt x="127127" y="53755"/>
                </a:cubicBezTo>
                <a:cubicBezTo>
                  <a:pt x="127070" y="55337"/>
                  <a:pt x="127017" y="57088"/>
                  <a:pt x="126996" y="59679"/>
                </a:cubicBezTo>
                <a:cubicBezTo>
                  <a:pt x="125063" y="59613"/>
                  <a:pt x="123475" y="59530"/>
                  <a:pt x="121913" y="59449"/>
                </a:cubicBezTo>
                <a:lnTo>
                  <a:pt x="121402" y="59422"/>
                </a:lnTo>
                <a:cubicBezTo>
                  <a:pt x="121410" y="56946"/>
                  <a:pt x="121422" y="55256"/>
                  <a:pt x="121437" y="53706"/>
                </a:cubicBezTo>
                <a:close/>
                <a:moveTo>
                  <a:pt x="151203" y="53771"/>
                </a:moveTo>
                <a:cubicBezTo>
                  <a:pt x="151263" y="55314"/>
                  <a:pt x="151313" y="57074"/>
                  <a:pt x="151331" y="59627"/>
                </a:cubicBezTo>
                <a:cubicBezTo>
                  <a:pt x="150700" y="59639"/>
                  <a:pt x="150090" y="59652"/>
                  <a:pt x="149484" y="59665"/>
                </a:cubicBezTo>
                <a:cubicBezTo>
                  <a:pt x="148140" y="59692"/>
                  <a:pt x="146775" y="59720"/>
                  <a:pt x="145189" y="59746"/>
                </a:cubicBezTo>
                <a:cubicBezTo>
                  <a:pt x="145184" y="57130"/>
                  <a:pt x="145168" y="55346"/>
                  <a:pt x="145148" y="53775"/>
                </a:cubicBezTo>
                <a:cubicBezTo>
                  <a:pt x="146674" y="53775"/>
                  <a:pt x="147998" y="53773"/>
                  <a:pt x="149303" y="53773"/>
                </a:cubicBezTo>
                <a:lnTo>
                  <a:pt x="151203" y="53771"/>
                </a:lnTo>
                <a:close/>
                <a:moveTo>
                  <a:pt x="127352" y="53757"/>
                </a:moveTo>
                <a:cubicBezTo>
                  <a:pt x="128896" y="53766"/>
                  <a:pt x="130664" y="53773"/>
                  <a:pt x="132805" y="53776"/>
                </a:cubicBezTo>
                <a:cubicBezTo>
                  <a:pt x="132764" y="55369"/>
                  <a:pt x="132726" y="57151"/>
                  <a:pt x="132713" y="59796"/>
                </a:cubicBezTo>
                <a:lnTo>
                  <a:pt x="132711" y="59796"/>
                </a:lnTo>
                <a:cubicBezTo>
                  <a:pt x="130550" y="59776"/>
                  <a:pt x="128772" y="59737"/>
                  <a:pt x="127221" y="59686"/>
                </a:cubicBezTo>
                <a:cubicBezTo>
                  <a:pt x="127240" y="57092"/>
                  <a:pt x="127294" y="55339"/>
                  <a:pt x="127352" y="53757"/>
                </a:cubicBezTo>
                <a:close/>
                <a:moveTo>
                  <a:pt x="144923" y="53775"/>
                </a:moveTo>
                <a:cubicBezTo>
                  <a:pt x="144943" y="55348"/>
                  <a:pt x="144959" y="57131"/>
                  <a:pt x="144966" y="59749"/>
                </a:cubicBezTo>
                <a:lnTo>
                  <a:pt x="144964" y="59747"/>
                </a:lnTo>
                <a:cubicBezTo>
                  <a:pt x="143494" y="59771"/>
                  <a:pt x="141829" y="59789"/>
                  <a:pt x="139812" y="59798"/>
                </a:cubicBezTo>
                <a:cubicBezTo>
                  <a:pt x="139776" y="57155"/>
                  <a:pt x="139668" y="55364"/>
                  <a:pt x="139549" y="53776"/>
                </a:cubicBezTo>
                <a:cubicBezTo>
                  <a:pt x="141667" y="53776"/>
                  <a:pt x="143398" y="53776"/>
                  <a:pt x="144923" y="53775"/>
                </a:cubicBezTo>
                <a:close/>
                <a:moveTo>
                  <a:pt x="133030" y="53776"/>
                </a:moveTo>
                <a:cubicBezTo>
                  <a:pt x="133805" y="53776"/>
                  <a:pt x="134628" y="53778"/>
                  <a:pt x="135507" y="53778"/>
                </a:cubicBezTo>
                <a:lnTo>
                  <a:pt x="139322" y="53778"/>
                </a:lnTo>
                <a:cubicBezTo>
                  <a:pt x="139443" y="55366"/>
                  <a:pt x="139551" y="57155"/>
                  <a:pt x="139589" y="59799"/>
                </a:cubicBezTo>
                <a:lnTo>
                  <a:pt x="139587" y="59799"/>
                </a:lnTo>
                <a:cubicBezTo>
                  <a:pt x="138418" y="59805"/>
                  <a:pt x="137131" y="59808"/>
                  <a:pt x="135696" y="59808"/>
                </a:cubicBezTo>
                <a:cubicBezTo>
                  <a:pt x="134711" y="59808"/>
                  <a:pt x="133794" y="59805"/>
                  <a:pt x="132936" y="59798"/>
                </a:cubicBezTo>
                <a:cubicBezTo>
                  <a:pt x="132951" y="57151"/>
                  <a:pt x="132988" y="55371"/>
                  <a:pt x="133030" y="53776"/>
                </a:cubicBezTo>
                <a:close/>
                <a:moveTo>
                  <a:pt x="84422" y="59442"/>
                </a:moveTo>
                <a:cubicBezTo>
                  <a:pt x="84422" y="60481"/>
                  <a:pt x="84422" y="61666"/>
                  <a:pt x="84422" y="63056"/>
                </a:cubicBezTo>
                <a:lnTo>
                  <a:pt x="84421" y="63056"/>
                </a:lnTo>
                <a:cubicBezTo>
                  <a:pt x="84421" y="63753"/>
                  <a:pt x="84421" y="64400"/>
                  <a:pt x="84419" y="65003"/>
                </a:cubicBezTo>
                <a:cubicBezTo>
                  <a:pt x="83302" y="65001"/>
                  <a:pt x="82080" y="65001"/>
                  <a:pt x="80724" y="65001"/>
                </a:cubicBezTo>
                <a:cubicBezTo>
                  <a:pt x="80001" y="65001"/>
                  <a:pt x="79314" y="65003"/>
                  <a:pt x="78662" y="65008"/>
                </a:cubicBezTo>
                <a:cubicBezTo>
                  <a:pt x="78662" y="63999"/>
                  <a:pt x="78660" y="62854"/>
                  <a:pt x="78660" y="61524"/>
                </a:cubicBezTo>
                <a:cubicBezTo>
                  <a:pt x="78660" y="60776"/>
                  <a:pt x="78655" y="60087"/>
                  <a:pt x="78646" y="59447"/>
                </a:cubicBezTo>
                <a:cubicBezTo>
                  <a:pt x="79246" y="59447"/>
                  <a:pt x="79875" y="59445"/>
                  <a:pt x="80535" y="59445"/>
                </a:cubicBezTo>
                <a:cubicBezTo>
                  <a:pt x="81968" y="59445"/>
                  <a:pt x="83254" y="59444"/>
                  <a:pt x="84422" y="59442"/>
                </a:cubicBezTo>
                <a:close/>
                <a:moveTo>
                  <a:pt x="90199" y="59415"/>
                </a:moveTo>
                <a:cubicBezTo>
                  <a:pt x="90206" y="60431"/>
                  <a:pt x="90210" y="61583"/>
                  <a:pt x="90210" y="62928"/>
                </a:cubicBezTo>
                <a:lnTo>
                  <a:pt x="90208" y="62928"/>
                </a:lnTo>
                <a:cubicBezTo>
                  <a:pt x="90208" y="63683"/>
                  <a:pt x="90206" y="64379"/>
                  <a:pt x="90205" y="65022"/>
                </a:cubicBezTo>
                <a:cubicBezTo>
                  <a:pt x="88635" y="65015"/>
                  <a:pt x="86848" y="65008"/>
                  <a:pt x="84644" y="65003"/>
                </a:cubicBezTo>
                <a:cubicBezTo>
                  <a:pt x="84645" y="64400"/>
                  <a:pt x="84645" y="63753"/>
                  <a:pt x="84645" y="63056"/>
                </a:cubicBezTo>
                <a:lnTo>
                  <a:pt x="84645" y="59442"/>
                </a:lnTo>
                <a:cubicBezTo>
                  <a:pt x="86848" y="59436"/>
                  <a:pt x="88631" y="59426"/>
                  <a:pt x="90199" y="59415"/>
                </a:cubicBezTo>
                <a:close/>
                <a:moveTo>
                  <a:pt x="194415" y="59746"/>
                </a:moveTo>
                <a:lnTo>
                  <a:pt x="194415" y="59746"/>
                </a:lnTo>
                <a:cubicBezTo>
                  <a:pt x="194406" y="60547"/>
                  <a:pt x="194401" y="61430"/>
                  <a:pt x="194401" y="62417"/>
                </a:cubicBezTo>
                <a:cubicBezTo>
                  <a:pt x="194401" y="63381"/>
                  <a:pt x="194397" y="64248"/>
                  <a:pt x="194393" y="65035"/>
                </a:cubicBezTo>
                <a:cubicBezTo>
                  <a:pt x="193370" y="65026"/>
                  <a:pt x="192261" y="65021"/>
                  <a:pt x="191044" y="65021"/>
                </a:cubicBezTo>
                <a:cubicBezTo>
                  <a:pt x="190184" y="65021"/>
                  <a:pt x="189377" y="65022"/>
                  <a:pt x="188615" y="65026"/>
                </a:cubicBezTo>
                <a:cubicBezTo>
                  <a:pt x="188606" y="64275"/>
                  <a:pt x="188600" y="63453"/>
                  <a:pt x="188600" y="62545"/>
                </a:cubicBezTo>
                <a:cubicBezTo>
                  <a:pt x="188600" y="61508"/>
                  <a:pt x="188595" y="60583"/>
                  <a:pt x="188586" y="59747"/>
                </a:cubicBezTo>
                <a:lnTo>
                  <a:pt x="190857" y="59747"/>
                </a:lnTo>
                <a:cubicBezTo>
                  <a:pt x="192155" y="59747"/>
                  <a:pt x="193334" y="59747"/>
                  <a:pt x="194415" y="59746"/>
                </a:cubicBezTo>
                <a:close/>
                <a:moveTo>
                  <a:pt x="96098" y="59363"/>
                </a:moveTo>
                <a:cubicBezTo>
                  <a:pt x="96107" y="60360"/>
                  <a:pt x="96111" y="61490"/>
                  <a:pt x="96111" y="62800"/>
                </a:cubicBezTo>
                <a:lnTo>
                  <a:pt x="96109" y="62800"/>
                </a:lnTo>
                <a:cubicBezTo>
                  <a:pt x="96109" y="63622"/>
                  <a:pt x="96109" y="64373"/>
                  <a:pt x="96105" y="65066"/>
                </a:cubicBezTo>
                <a:lnTo>
                  <a:pt x="94516" y="65053"/>
                </a:lnTo>
                <a:cubicBezTo>
                  <a:pt x="93231" y="65042"/>
                  <a:pt x="91927" y="65033"/>
                  <a:pt x="90429" y="65024"/>
                </a:cubicBezTo>
                <a:cubicBezTo>
                  <a:pt x="90431" y="64379"/>
                  <a:pt x="90433" y="63683"/>
                  <a:pt x="90433" y="62928"/>
                </a:cubicBezTo>
                <a:cubicBezTo>
                  <a:pt x="90433" y="61583"/>
                  <a:pt x="90431" y="60431"/>
                  <a:pt x="90426" y="59413"/>
                </a:cubicBezTo>
                <a:cubicBezTo>
                  <a:pt x="91846" y="59404"/>
                  <a:pt x="93096" y="59391"/>
                  <a:pt x="94327" y="59379"/>
                </a:cubicBezTo>
                <a:cubicBezTo>
                  <a:pt x="94910" y="59373"/>
                  <a:pt x="95494" y="59368"/>
                  <a:pt x="96098" y="59363"/>
                </a:cubicBezTo>
                <a:close/>
                <a:moveTo>
                  <a:pt x="188363" y="59747"/>
                </a:moveTo>
                <a:cubicBezTo>
                  <a:pt x="188372" y="60583"/>
                  <a:pt x="188376" y="61506"/>
                  <a:pt x="188376" y="62545"/>
                </a:cubicBezTo>
                <a:cubicBezTo>
                  <a:pt x="188376" y="63453"/>
                  <a:pt x="188381" y="64275"/>
                  <a:pt x="188392" y="65026"/>
                </a:cubicBezTo>
                <a:cubicBezTo>
                  <a:pt x="185887" y="65037"/>
                  <a:pt x="183890" y="65060"/>
                  <a:pt x="182166" y="65091"/>
                </a:cubicBezTo>
                <a:cubicBezTo>
                  <a:pt x="182167" y="64357"/>
                  <a:pt x="182167" y="63555"/>
                  <a:pt x="182167" y="62673"/>
                </a:cubicBezTo>
                <a:cubicBezTo>
                  <a:pt x="182167" y="61581"/>
                  <a:pt x="182173" y="60616"/>
                  <a:pt x="182184" y="59747"/>
                </a:cubicBezTo>
                <a:close/>
                <a:moveTo>
                  <a:pt x="102876" y="59321"/>
                </a:moveTo>
                <a:cubicBezTo>
                  <a:pt x="102894" y="60298"/>
                  <a:pt x="102903" y="61400"/>
                  <a:pt x="102903" y="62673"/>
                </a:cubicBezTo>
                <a:cubicBezTo>
                  <a:pt x="102903" y="63559"/>
                  <a:pt x="102896" y="64363"/>
                  <a:pt x="102885" y="65100"/>
                </a:cubicBezTo>
                <a:cubicBezTo>
                  <a:pt x="100203" y="65093"/>
                  <a:pt x="98173" y="65080"/>
                  <a:pt x="96330" y="65067"/>
                </a:cubicBezTo>
                <a:cubicBezTo>
                  <a:pt x="96334" y="64375"/>
                  <a:pt x="96334" y="63624"/>
                  <a:pt x="96334" y="62800"/>
                </a:cubicBezTo>
                <a:cubicBezTo>
                  <a:pt x="96334" y="61490"/>
                  <a:pt x="96330" y="60359"/>
                  <a:pt x="96323" y="59361"/>
                </a:cubicBezTo>
                <a:cubicBezTo>
                  <a:pt x="98159" y="59345"/>
                  <a:pt x="100192" y="59330"/>
                  <a:pt x="102876" y="59321"/>
                </a:cubicBezTo>
                <a:close/>
                <a:moveTo>
                  <a:pt x="108700" y="59314"/>
                </a:moveTo>
                <a:cubicBezTo>
                  <a:pt x="108687" y="60260"/>
                  <a:pt x="108678" y="61324"/>
                  <a:pt x="108678" y="62545"/>
                </a:cubicBezTo>
                <a:cubicBezTo>
                  <a:pt x="108678" y="63485"/>
                  <a:pt x="108677" y="64334"/>
                  <a:pt x="108673" y="65107"/>
                </a:cubicBezTo>
                <a:lnTo>
                  <a:pt x="108304" y="65107"/>
                </a:lnTo>
                <a:cubicBezTo>
                  <a:pt x="106318" y="65107"/>
                  <a:pt x="104611" y="65105"/>
                  <a:pt x="103110" y="65100"/>
                </a:cubicBezTo>
                <a:cubicBezTo>
                  <a:pt x="103121" y="64364"/>
                  <a:pt x="103128" y="63561"/>
                  <a:pt x="103128" y="62673"/>
                </a:cubicBezTo>
                <a:cubicBezTo>
                  <a:pt x="103128" y="61400"/>
                  <a:pt x="103119" y="60298"/>
                  <a:pt x="103101" y="59321"/>
                </a:cubicBezTo>
                <a:cubicBezTo>
                  <a:pt x="104559" y="59318"/>
                  <a:pt x="106208" y="59314"/>
                  <a:pt x="108116" y="59314"/>
                </a:cubicBezTo>
                <a:close/>
                <a:moveTo>
                  <a:pt x="200165" y="59726"/>
                </a:moveTo>
                <a:cubicBezTo>
                  <a:pt x="200161" y="60499"/>
                  <a:pt x="200158" y="61346"/>
                  <a:pt x="200158" y="62288"/>
                </a:cubicBezTo>
                <a:cubicBezTo>
                  <a:pt x="200158" y="63349"/>
                  <a:pt x="200168" y="64291"/>
                  <a:pt x="200186" y="65139"/>
                </a:cubicBezTo>
                <a:cubicBezTo>
                  <a:pt x="198615" y="65093"/>
                  <a:pt x="196822" y="65055"/>
                  <a:pt x="194618" y="65035"/>
                </a:cubicBezTo>
                <a:cubicBezTo>
                  <a:pt x="194622" y="64248"/>
                  <a:pt x="194625" y="63381"/>
                  <a:pt x="194625" y="62415"/>
                </a:cubicBezTo>
                <a:cubicBezTo>
                  <a:pt x="194625" y="61430"/>
                  <a:pt x="194631" y="60546"/>
                  <a:pt x="194641" y="59744"/>
                </a:cubicBezTo>
                <a:cubicBezTo>
                  <a:pt x="196826" y="59740"/>
                  <a:pt x="198606" y="59733"/>
                  <a:pt x="200165" y="59726"/>
                </a:cubicBezTo>
                <a:close/>
                <a:moveTo>
                  <a:pt x="108925" y="59314"/>
                </a:moveTo>
                <a:cubicBezTo>
                  <a:pt x="110987" y="59319"/>
                  <a:pt x="112733" y="59341"/>
                  <a:pt x="114263" y="59373"/>
                </a:cubicBezTo>
                <a:cubicBezTo>
                  <a:pt x="114239" y="60272"/>
                  <a:pt x="114227" y="61276"/>
                  <a:pt x="114227" y="62417"/>
                </a:cubicBezTo>
                <a:cubicBezTo>
                  <a:pt x="114227" y="63435"/>
                  <a:pt x="114234" y="64343"/>
                  <a:pt x="114245" y="65165"/>
                </a:cubicBezTo>
                <a:cubicBezTo>
                  <a:pt x="112711" y="65132"/>
                  <a:pt x="110960" y="65111"/>
                  <a:pt x="108898" y="65107"/>
                </a:cubicBezTo>
                <a:cubicBezTo>
                  <a:pt x="108901" y="64334"/>
                  <a:pt x="108903" y="63487"/>
                  <a:pt x="108903" y="62545"/>
                </a:cubicBezTo>
                <a:cubicBezTo>
                  <a:pt x="108903" y="61324"/>
                  <a:pt x="108910" y="60262"/>
                  <a:pt x="108925" y="59314"/>
                </a:cubicBezTo>
                <a:close/>
                <a:moveTo>
                  <a:pt x="78421" y="59447"/>
                </a:moveTo>
                <a:cubicBezTo>
                  <a:pt x="78432" y="60085"/>
                  <a:pt x="78435" y="60776"/>
                  <a:pt x="78435" y="61524"/>
                </a:cubicBezTo>
                <a:cubicBezTo>
                  <a:pt x="78435" y="62856"/>
                  <a:pt x="78435" y="64001"/>
                  <a:pt x="78437" y="65010"/>
                </a:cubicBezTo>
                <a:cubicBezTo>
                  <a:pt x="75641" y="65037"/>
                  <a:pt x="73468" y="65109"/>
                  <a:pt x="71609" y="65204"/>
                </a:cubicBezTo>
                <a:cubicBezTo>
                  <a:pt x="71582" y="64179"/>
                  <a:pt x="71565" y="63012"/>
                  <a:pt x="71565" y="61651"/>
                </a:cubicBezTo>
                <a:cubicBezTo>
                  <a:pt x="71565" y="60871"/>
                  <a:pt x="71565" y="60154"/>
                  <a:pt x="71567" y="59492"/>
                </a:cubicBezTo>
                <a:cubicBezTo>
                  <a:pt x="73433" y="59470"/>
                  <a:pt x="75616" y="59452"/>
                  <a:pt x="78421" y="59447"/>
                </a:cubicBezTo>
                <a:close/>
                <a:moveTo>
                  <a:pt x="181957" y="59746"/>
                </a:moveTo>
                <a:cubicBezTo>
                  <a:pt x="181948" y="60616"/>
                  <a:pt x="181943" y="61581"/>
                  <a:pt x="181943" y="62671"/>
                </a:cubicBezTo>
                <a:cubicBezTo>
                  <a:pt x="181943" y="63557"/>
                  <a:pt x="181943" y="64359"/>
                  <a:pt x="181941" y="65096"/>
                </a:cubicBezTo>
                <a:cubicBezTo>
                  <a:pt x="180184" y="65129"/>
                  <a:pt x="178708" y="65168"/>
                  <a:pt x="177254" y="65206"/>
                </a:cubicBezTo>
                <a:cubicBezTo>
                  <a:pt x="176935" y="65215"/>
                  <a:pt x="176617" y="65224"/>
                  <a:pt x="176295" y="65233"/>
                </a:cubicBezTo>
                <a:cubicBezTo>
                  <a:pt x="176299" y="64494"/>
                  <a:pt x="176302" y="63688"/>
                  <a:pt x="176302" y="62798"/>
                </a:cubicBezTo>
                <a:cubicBezTo>
                  <a:pt x="176302" y="61655"/>
                  <a:pt x="176311" y="60648"/>
                  <a:pt x="176328" y="59746"/>
                </a:cubicBezTo>
                <a:close/>
                <a:moveTo>
                  <a:pt x="176101" y="59746"/>
                </a:moveTo>
                <a:cubicBezTo>
                  <a:pt x="176087" y="60648"/>
                  <a:pt x="176078" y="61655"/>
                  <a:pt x="176078" y="62800"/>
                </a:cubicBezTo>
                <a:lnTo>
                  <a:pt x="176076" y="62798"/>
                </a:lnTo>
                <a:cubicBezTo>
                  <a:pt x="176076" y="63690"/>
                  <a:pt x="176074" y="64499"/>
                  <a:pt x="176069" y="65238"/>
                </a:cubicBezTo>
                <a:cubicBezTo>
                  <a:pt x="174292" y="65285"/>
                  <a:pt x="172383" y="65328"/>
                  <a:pt x="169902" y="65359"/>
                </a:cubicBezTo>
                <a:cubicBezTo>
                  <a:pt x="169891" y="64620"/>
                  <a:pt x="169886" y="63816"/>
                  <a:pt x="169886" y="62926"/>
                </a:cubicBezTo>
                <a:cubicBezTo>
                  <a:pt x="169886" y="61727"/>
                  <a:pt x="169889" y="60679"/>
                  <a:pt x="169893" y="59746"/>
                </a:cubicBezTo>
                <a:close/>
                <a:moveTo>
                  <a:pt x="206659" y="59679"/>
                </a:moveTo>
                <a:cubicBezTo>
                  <a:pt x="206666" y="60431"/>
                  <a:pt x="206670" y="61252"/>
                  <a:pt x="206670" y="62162"/>
                </a:cubicBezTo>
                <a:cubicBezTo>
                  <a:pt x="206670" y="63383"/>
                  <a:pt x="206662" y="64445"/>
                  <a:pt x="206652" y="65391"/>
                </a:cubicBezTo>
                <a:cubicBezTo>
                  <a:pt x="206033" y="65366"/>
                  <a:pt x="205434" y="65341"/>
                  <a:pt x="204841" y="65316"/>
                </a:cubicBezTo>
                <a:cubicBezTo>
                  <a:pt x="203459" y="65256"/>
                  <a:pt x="202056" y="65197"/>
                  <a:pt x="200411" y="65147"/>
                </a:cubicBezTo>
                <a:cubicBezTo>
                  <a:pt x="200393" y="64296"/>
                  <a:pt x="200382" y="63352"/>
                  <a:pt x="200382" y="62288"/>
                </a:cubicBezTo>
                <a:cubicBezTo>
                  <a:pt x="200382" y="61346"/>
                  <a:pt x="200386" y="60497"/>
                  <a:pt x="200391" y="59724"/>
                </a:cubicBezTo>
                <a:cubicBezTo>
                  <a:pt x="201961" y="59715"/>
                  <a:pt x="203313" y="59704"/>
                  <a:pt x="204649" y="59695"/>
                </a:cubicBezTo>
                <a:cubicBezTo>
                  <a:pt x="205307" y="59690"/>
                  <a:pt x="205968" y="59684"/>
                  <a:pt x="206659" y="59679"/>
                </a:cubicBezTo>
                <a:close/>
                <a:moveTo>
                  <a:pt x="169668" y="59746"/>
                </a:moveTo>
                <a:cubicBezTo>
                  <a:pt x="169664" y="60680"/>
                  <a:pt x="169661" y="61727"/>
                  <a:pt x="169661" y="62928"/>
                </a:cubicBezTo>
                <a:cubicBezTo>
                  <a:pt x="169663" y="63816"/>
                  <a:pt x="169668" y="64622"/>
                  <a:pt x="169679" y="65360"/>
                </a:cubicBezTo>
                <a:lnTo>
                  <a:pt x="169677" y="65360"/>
                </a:lnTo>
                <a:cubicBezTo>
                  <a:pt x="168028" y="65380"/>
                  <a:pt x="166126" y="65391"/>
                  <a:pt x="163848" y="65393"/>
                </a:cubicBezTo>
                <a:cubicBezTo>
                  <a:pt x="163841" y="64681"/>
                  <a:pt x="163836" y="63906"/>
                  <a:pt x="163836" y="63056"/>
                </a:cubicBezTo>
                <a:cubicBezTo>
                  <a:pt x="163836" y="61801"/>
                  <a:pt x="163850" y="60711"/>
                  <a:pt x="163873" y="59746"/>
                </a:cubicBezTo>
                <a:close/>
                <a:moveTo>
                  <a:pt x="163650" y="59746"/>
                </a:moveTo>
                <a:cubicBezTo>
                  <a:pt x="163627" y="60713"/>
                  <a:pt x="163613" y="61801"/>
                  <a:pt x="163613" y="63056"/>
                </a:cubicBezTo>
                <a:cubicBezTo>
                  <a:pt x="163613" y="63906"/>
                  <a:pt x="163616" y="64681"/>
                  <a:pt x="163625" y="65393"/>
                </a:cubicBezTo>
                <a:lnTo>
                  <a:pt x="163465" y="65393"/>
                </a:lnTo>
                <a:cubicBezTo>
                  <a:pt x="161130" y="65393"/>
                  <a:pt x="159184" y="65407"/>
                  <a:pt x="157500" y="65431"/>
                </a:cubicBezTo>
                <a:cubicBezTo>
                  <a:pt x="157471" y="64321"/>
                  <a:pt x="157455" y="63045"/>
                  <a:pt x="157455" y="61524"/>
                </a:cubicBezTo>
                <a:lnTo>
                  <a:pt x="157455" y="59767"/>
                </a:lnTo>
                <a:cubicBezTo>
                  <a:pt x="159105" y="59755"/>
                  <a:pt x="161007" y="59746"/>
                  <a:pt x="163278" y="59746"/>
                </a:cubicBezTo>
                <a:close/>
                <a:moveTo>
                  <a:pt x="114488" y="59377"/>
                </a:moveTo>
                <a:cubicBezTo>
                  <a:pt x="117217" y="59438"/>
                  <a:pt x="119252" y="59537"/>
                  <a:pt x="121178" y="59636"/>
                </a:cubicBezTo>
                <a:cubicBezTo>
                  <a:pt x="121178" y="60432"/>
                  <a:pt x="121176" y="61310"/>
                  <a:pt x="121176" y="62290"/>
                </a:cubicBezTo>
                <a:lnTo>
                  <a:pt x="121174" y="62288"/>
                </a:lnTo>
                <a:cubicBezTo>
                  <a:pt x="121174" y="63476"/>
                  <a:pt x="121172" y="64515"/>
                  <a:pt x="121167" y="65441"/>
                </a:cubicBezTo>
                <a:cubicBezTo>
                  <a:pt x="119252" y="65335"/>
                  <a:pt x="117208" y="65233"/>
                  <a:pt x="114470" y="65170"/>
                </a:cubicBezTo>
                <a:cubicBezTo>
                  <a:pt x="114457" y="64346"/>
                  <a:pt x="114452" y="63437"/>
                  <a:pt x="114452" y="62417"/>
                </a:cubicBezTo>
                <a:cubicBezTo>
                  <a:pt x="114452" y="61277"/>
                  <a:pt x="114464" y="60276"/>
                  <a:pt x="114488" y="59377"/>
                </a:cubicBezTo>
                <a:close/>
                <a:moveTo>
                  <a:pt x="25376" y="59307"/>
                </a:moveTo>
                <a:cubicBezTo>
                  <a:pt x="26698" y="59307"/>
                  <a:pt x="27897" y="59310"/>
                  <a:pt x="28994" y="59316"/>
                </a:cubicBezTo>
                <a:cubicBezTo>
                  <a:pt x="29006" y="60262"/>
                  <a:pt x="29012" y="61324"/>
                  <a:pt x="29012" y="62543"/>
                </a:cubicBezTo>
                <a:cubicBezTo>
                  <a:pt x="29012" y="63627"/>
                  <a:pt x="29021" y="64587"/>
                  <a:pt x="29033" y="65452"/>
                </a:cubicBezTo>
                <a:cubicBezTo>
                  <a:pt x="27978" y="65443"/>
                  <a:pt x="26829" y="65438"/>
                  <a:pt x="25565" y="65438"/>
                </a:cubicBezTo>
                <a:cubicBezTo>
                  <a:pt x="24576" y="65438"/>
                  <a:pt x="23659" y="65441"/>
                  <a:pt x="22802" y="65447"/>
                </a:cubicBezTo>
                <a:cubicBezTo>
                  <a:pt x="22802" y="64618"/>
                  <a:pt x="22802" y="63701"/>
                  <a:pt x="22802" y="62673"/>
                </a:cubicBezTo>
                <a:lnTo>
                  <a:pt x="22802" y="62671"/>
                </a:lnTo>
                <a:cubicBezTo>
                  <a:pt x="22802" y="61394"/>
                  <a:pt x="22809" y="60289"/>
                  <a:pt x="22823" y="59310"/>
                </a:cubicBezTo>
                <a:cubicBezTo>
                  <a:pt x="23620" y="59309"/>
                  <a:pt x="24468" y="59307"/>
                  <a:pt x="25376" y="59307"/>
                </a:cubicBezTo>
                <a:close/>
                <a:moveTo>
                  <a:pt x="22598" y="59314"/>
                </a:moveTo>
                <a:lnTo>
                  <a:pt x="22598" y="59314"/>
                </a:lnTo>
                <a:cubicBezTo>
                  <a:pt x="22584" y="60292"/>
                  <a:pt x="22577" y="61396"/>
                  <a:pt x="22577" y="62673"/>
                </a:cubicBezTo>
                <a:cubicBezTo>
                  <a:pt x="22577" y="63701"/>
                  <a:pt x="22577" y="64620"/>
                  <a:pt x="22575" y="65449"/>
                </a:cubicBezTo>
                <a:cubicBezTo>
                  <a:pt x="20342" y="65463"/>
                  <a:pt x="18517" y="65494"/>
                  <a:pt x="16928" y="65533"/>
                </a:cubicBezTo>
                <a:cubicBezTo>
                  <a:pt x="16935" y="64713"/>
                  <a:pt x="16937" y="63811"/>
                  <a:pt x="16937" y="62800"/>
                </a:cubicBezTo>
                <a:cubicBezTo>
                  <a:pt x="16937" y="61493"/>
                  <a:pt x="16949" y="60366"/>
                  <a:pt x="16969" y="59370"/>
                </a:cubicBezTo>
                <a:cubicBezTo>
                  <a:pt x="18555" y="59343"/>
                  <a:pt x="20376" y="59323"/>
                  <a:pt x="22598" y="59314"/>
                </a:cubicBezTo>
                <a:close/>
                <a:moveTo>
                  <a:pt x="29219" y="59318"/>
                </a:moveTo>
                <a:lnTo>
                  <a:pt x="29219" y="59318"/>
                </a:lnTo>
                <a:cubicBezTo>
                  <a:pt x="31552" y="59332"/>
                  <a:pt x="33420" y="59361"/>
                  <a:pt x="35056" y="59393"/>
                </a:cubicBezTo>
                <a:cubicBezTo>
                  <a:pt x="35044" y="60287"/>
                  <a:pt x="35037" y="61285"/>
                  <a:pt x="35037" y="62415"/>
                </a:cubicBezTo>
                <a:cubicBezTo>
                  <a:pt x="35037" y="63602"/>
                  <a:pt x="35031" y="64640"/>
                  <a:pt x="35024" y="65565"/>
                </a:cubicBezTo>
                <a:cubicBezTo>
                  <a:pt x="33406" y="65515"/>
                  <a:pt x="31556" y="65476"/>
                  <a:pt x="29258" y="65454"/>
                </a:cubicBezTo>
                <a:cubicBezTo>
                  <a:pt x="29244" y="64591"/>
                  <a:pt x="29236" y="63629"/>
                  <a:pt x="29236" y="62545"/>
                </a:cubicBezTo>
                <a:lnTo>
                  <a:pt x="29236" y="62543"/>
                </a:lnTo>
                <a:cubicBezTo>
                  <a:pt x="29236" y="61324"/>
                  <a:pt x="29229" y="60263"/>
                  <a:pt x="29219" y="59318"/>
                </a:cubicBezTo>
                <a:close/>
                <a:moveTo>
                  <a:pt x="212804" y="59650"/>
                </a:moveTo>
                <a:cubicBezTo>
                  <a:pt x="212806" y="60375"/>
                  <a:pt x="212806" y="61164"/>
                  <a:pt x="212806" y="62034"/>
                </a:cubicBezTo>
                <a:cubicBezTo>
                  <a:pt x="212806" y="63386"/>
                  <a:pt x="212815" y="64546"/>
                  <a:pt x="212831" y="65567"/>
                </a:cubicBezTo>
                <a:cubicBezTo>
                  <a:pt x="210438" y="65528"/>
                  <a:pt x="208570" y="65467"/>
                  <a:pt x="206875" y="65400"/>
                </a:cubicBezTo>
                <a:cubicBezTo>
                  <a:pt x="206887" y="64453"/>
                  <a:pt x="206893" y="63386"/>
                  <a:pt x="206893" y="62162"/>
                </a:cubicBezTo>
                <a:cubicBezTo>
                  <a:pt x="206893" y="61252"/>
                  <a:pt x="206891" y="60431"/>
                  <a:pt x="206884" y="59679"/>
                </a:cubicBezTo>
                <a:cubicBezTo>
                  <a:pt x="208565" y="59666"/>
                  <a:pt x="210427" y="59656"/>
                  <a:pt x="212804" y="59650"/>
                </a:cubicBezTo>
                <a:close/>
                <a:moveTo>
                  <a:pt x="157228" y="59769"/>
                </a:moveTo>
                <a:cubicBezTo>
                  <a:pt x="157230" y="60316"/>
                  <a:pt x="157230" y="60898"/>
                  <a:pt x="157230" y="61524"/>
                </a:cubicBezTo>
                <a:lnTo>
                  <a:pt x="157228" y="61524"/>
                </a:lnTo>
                <a:cubicBezTo>
                  <a:pt x="157228" y="63045"/>
                  <a:pt x="157246" y="64323"/>
                  <a:pt x="157273" y="65434"/>
                </a:cubicBezTo>
                <a:cubicBezTo>
                  <a:pt x="155002" y="65468"/>
                  <a:pt x="153208" y="65519"/>
                  <a:pt x="151568" y="65573"/>
                </a:cubicBezTo>
                <a:cubicBezTo>
                  <a:pt x="151565" y="64460"/>
                  <a:pt x="151561" y="63178"/>
                  <a:pt x="151561" y="61651"/>
                </a:cubicBezTo>
                <a:cubicBezTo>
                  <a:pt x="151561" y="61010"/>
                  <a:pt x="151559" y="60411"/>
                  <a:pt x="151556" y="59848"/>
                </a:cubicBezTo>
                <a:cubicBezTo>
                  <a:pt x="153183" y="59817"/>
                  <a:pt x="154970" y="59789"/>
                  <a:pt x="157228" y="59769"/>
                </a:cubicBezTo>
                <a:close/>
                <a:moveTo>
                  <a:pt x="71342" y="59496"/>
                </a:moveTo>
                <a:lnTo>
                  <a:pt x="71342" y="59496"/>
                </a:lnTo>
                <a:cubicBezTo>
                  <a:pt x="71341" y="60157"/>
                  <a:pt x="71341" y="60871"/>
                  <a:pt x="71341" y="61651"/>
                </a:cubicBezTo>
                <a:cubicBezTo>
                  <a:pt x="71341" y="63018"/>
                  <a:pt x="71357" y="64186"/>
                  <a:pt x="71384" y="65215"/>
                </a:cubicBezTo>
                <a:lnTo>
                  <a:pt x="71384" y="65217"/>
                </a:lnTo>
                <a:cubicBezTo>
                  <a:pt x="69728" y="65303"/>
                  <a:pt x="68316" y="65407"/>
                  <a:pt x="66927" y="65510"/>
                </a:cubicBezTo>
                <a:cubicBezTo>
                  <a:pt x="66506" y="65542"/>
                  <a:pt x="66085" y="65573"/>
                  <a:pt x="65654" y="65603"/>
                </a:cubicBezTo>
                <a:cubicBezTo>
                  <a:pt x="65663" y="64514"/>
                  <a:pt x="65668" y="63262"/>
                  <a:pt x="65668" y="61779"/>
                </a:cubicBezTo>
                <a:cubicBezTo>
                  <a:pt x="65668" y="60984"/>
                  <a:pt x="65668" y="60258"/>
                  <a:pt x="65670" y="59586"/>
                </a:cubicBezTo>
                <a:lnTo>
                  <a:pt x="66749" y="59566"/>
                </a:lnTo>
                <a:cubicBezTo>
                  <a:pt x="68178" y="59541"/>
                  <a:pt x="69627" y="59515"/>
                  <a:pt x="71342" y="59496"/>
                </a:cubicBezTo>
                <a:close/>
                <a:moveTo>
                  <a:pt x="218658" y="59643"/>
                </a:moveTo>
                <a:cubicBezTo>
                  <a:pt x="218649" y="60335"/>
                  <a:pt x="218644" y="61085"/>
                  <a:pt x="218644" y="61907"/>
                </a:cubicBezTo>
                <a:cubicBezTo>
                  <a:pt x="218644" y="63334"/>
                  <a:pt x="218658" y="64548"/>
                  <a:pt x="218685" y="65610"/>
                </a:cubicBezTo>
                <a:lnTo>
                  <a:pt x="218626" y="65610"/>
                </a:lnTo>
                <a:cubicBezTo>
                  <a:pt x="216470" y="65610"/>
                  <a:pt x="214647" y="65596"/>
                  <a:pt x="213056" y="65571"/>
                </a:cubicBezTo>
                <a:cubicBezTo>
                  <a:pt x="213040" y="64550"/>
                  <a:pt x="213031" y="63390"/>
                  <a:pt x="213031" y="62034"/>
                </a:cubicBezTo>
                <a:lnTo>
                  <a:pt x="213031" y="59650"/>
                </a:lnTo>
                <a:cubicBezTo>
                  <a:pt x="214584" y="59647"/>
                  <a:pt x="216357" y="59643"/>
                  <a:pt x="218437" y="59643"/>
                </a:cubicBezTo>
                <a:close/>
                <a:moveTo>
                  <a:pt x="224809" y="59630"/>
                </a:moveTo>
                <a:cubicBezTo>
                  <a:pt x="224811" y="60290"/>
                  <a:pt x="224809" y="61002"/>
                  <a:pt x="224809" y="61779"/>
                </a:cubicBezTo>
                <a:lnTo>
                  <a:pt x="224807" y="61777"/>
                </a:lnTo>
                <a:cubicBezTo>
                  <a:pt x="224807" y="63275"/>
                  <a:pt x="224802" y="64535"/>
                  <a:pt x="224793" y="65632"/>
                </a:cubicBezTo>
                <a:cubicBezTo>
                  <a:pt x="223130" y="65619"/>
                  <a:pt x="221211" y="65610"/>
                  <a:pt x="218908" y="65609"/>
                </a:cubicBezTo>
                <a:cubicBezTo>
                  <a:pt x="218881" y="64548"/>
                  <a:pt x="218865" y="63334"/>
                  <a:pt x="218865" y="61905"/>
                </a:cubicBezTo>
                <a:cubicBezTo>
                  <a:pt x="218865" y="61083"/>
                  <a:pt x="218870" y="60332"/>
                  <a:pt x="218881" y="59641"/>
                </a:cubicBezTo>
                <a:cubicBezTo>
                  <a:pt x="221206" y="59641"/>
                  <a:pt x="223137" y="59636"/>
                  <a:pt x="224809" y="59630"/>
                </a:cubicBezTo>
                <a:close/>
                <a:moveTo>
                  <a:pt x="230706" y="59591"/>
                </a:moveTo>
                <a:cubicBezTo>
                  <a:pt x="230706" y="60226"/>
                  <a:pt x="230705" y="60909"/>
                  <a:pt x="230705" y="61650"/>
                </a:cubicBezTo>
                <a:cubicBezTo>
                  <a:pt x="230706" y="63246"/>
                  <a:pt x="230728" y="64571"/>
                  <a:pt x="230764" y="65720"/>
                </a:cubicBezTo>
                <a:lnTo>
                  <a:pt x="230762" y="65718"/>
                </a:lnTo>
                <a:cubicBezTo>
                  <a:pt x="229106" y="65686"/>
                  <a:pt x="227305" y="65655"/>
                  <a:pt x="225019" y="65636"/>
                </a:cubicBezTo>
                <a:cubicBezTo>
                  <a:pt x="225028" y="64537"/>
                  <a:pt x="225034" y="63275"/>
                  <a:pt x="225034" y="61777"/>
                </a:cubicBezTo>
                <a:cubicBezTo>
                  <a:pt x="225034" y="61002"/>
                  <a:pt x="225034" y="60289"/>
                  <a:pt x="225036" y="59629"/>
                </a:cubicBezTo>
                <a:cubicBezTo>
                  <a:pt x="227285" y="59620"/>
                  <a:pt x="229063" y="59607"/>
                  <a:pt x="230706" y="59591"/>
                </a:cubicBezTo>
                <a:close/>
                <a:moveTo>
                  <a:pt x="121402" y="59647"/>
                </a:moveTo>
                <a:lnTo>
                  <a:pt x="121900" y="59674"/>
                </a:lnTo>
                <a:cubicBezTo>
                  <a:pt x="123466" y="59755"/>
                  <a:pt x="125056" y="59837"/>
                  <a:pt x="126994" y="59904"/>
                </a:cubicBezTo>
                <a:cubicBezTo>
                  <a:pt x="126989" y="60594"/>
                  <a:pt x="126987" y="61342"/>
                  <a:pt x="126987" y="62160"/>
                </a:cubicBezTo>
                <a:cubicBezTo>
                  <a:pt x="126987" y="63532"/>
                  <a:pt x="126994" y="64706"/>
                  <a:pt x="127007" y="65736"/>
                </a:cubicBezTo>
                <a:cubicBezTo>
                  <a:pt x="125153" y="65666"/>
                  <a:pt x="123616" y="65580"/>
                  <a:pt x="122102" y="65494"/>
                </a:cubicBezTo>
                <a:lnTo>
                  <a:pt x="121392" y="65454"/>
                </a:lnTo>
                <a:cubicBezTo>
                  <a:pt x="121397" y="64524"/>
                  <a:pt x="121399" y="63482"/>
                  <a:pt x="121399" y="62288"/>
                </a:cubicBezTo>
                <a:cubicBezTo>
                  <a:pt x="121399" y="61315"/>
                  <a:pt x="121401" y="60441"/>
                  <a:pt x="121402" y="59647"/>
                </a:cubicBezTo>
                <a:close/>
                <a:moveTo>
                  <a:pt x="16744" y="59373"/>
                </a:moveTo>
                <a:lnTo>
                  <a:pt x="16744" y="59373"/>
                </a:lnTo>
                <a:cubicBezTo>
                  <a:pt x="16723" y="60369"/>
                  <a:pt x="16712" y="61495"/>
                  <a:pt x="16712" y="62800"/>
                </a:cubicBezTo>
                <a:cubicBezTo>
                  <a:pt x="16712" y="63812"/>
                  <a:pt x="16708" y="64719"/>
                  <a:pt x="16703" y="65538"/>
                </a:cubicBezTo>
                <a:cubicBezTo>
                  <a:pt x="14837" y="65585"/>
                  <a:pt x="13291" y="65643"/>
                  <a:pt x="11768" y="65700"/>
                </a:cubicBezTo>
                <a:cubicBezTo>
                  <a:pt x="11363" y="65716"/>
                  <a:pt x="10957" y="65731"/>
                  <a:pt x="10543" y="65747"/>
                </a:cubicBezTo>
                <a:cubicBezTo>
                  <a:pt x="10531" y="64906"/>
                  <a:pt x="10522" y="63974"/>
                  <a:pt x="10522" y="62928"/>
                </a:cubicBezTo>
                <a:cubicBezTo>
                  <a:pt x="10522" y="61632"/>
                  <a:pt x="10525" y="60513"/>
                  <a:pt x="10531" y="59524"/>
                </a:cubicBezTo>
                <a:lnTo>
                  <a:pt x="11588" y="59496"/>
                </a:lnTo>
                <a:cubicBezTo>
                  <a:pt x="13170" y="59452"/>
                  <a:pt x="14779" y="59409"/>
                  <a:pt x="16744" y="59373"/>
                </a:cubicBezTo>
                <a:close/>
                <a:moveTo>
                  <a:pt x="151333" y="59852"/>
                </a:moveTo>
                <a:cubicBezTo>
                  <a:pt x="151336" y="60413"/>
                  <a:pt x="151338" y="61010"/>
                  <a:pt x="151338" y="61651"/>
                </a:cubicBezTo>
                <a:cubicBezTo>
                  <a:pt x="151338" y="63181"/>
                  <a:pt x="151340" y="64465"/>
                  <a:pt x="151345" y="65580"/>
                </a:cubicBezTo>
                <a:cubicBezTo>
                  <a:pt x="150775" y="65598"/>
                  <a:pt x="150222" y="65618"/>
                  <a:pt x="149671" y="65637"/>
                </a:cubicBezTo>
                <a:cubicBezTo>
                  <a:pt x="148283" y="65688"/>
                  <a:pt x="146877" y="65736"/>
                  <a:pt x="145227" y="65779"/>
                </a:cubicBezTo>
                <a:cubicBezTo>
                  <a:pt x="145205" y="64647"/>
                  <a:pt x="145191" y="63341"/>
                  <a:pt x="145191" y="61779"/>
                </a:cubicBezTo>
                <a:cubicBezTo>
                  <a:pt x="145191" y="61134"/>
                  <a:pt x="145191" y="60533"/>
                  <a:pt x="145191" y="59970"/>
                </a:cubicBezTo>
                <a:cubicBezTo>
                  <a:pt x="146779" y="59947"/>
                  <a:pt x="148143" y="59918"/>
                  <a:pt x="149490" y="59889"/>
                </a:cubicBezTo>
                <a:cubicBezTo>
                  <a:pt x="150094" y="59877"/>
                  <a:pt x="150703" y="59864"/>
                  <a:pt x="151333" y="59852"/>
                </a:cubicBezTo>
                <a:close/>
                <a:moveTo>
                  <a:pt x="35283" y="59399"/>
                </a:moveTo>
                <a:cubicBezTo>
                  <a:pt x="36694" y="59429"/>
                  <a:pt x="37937" y="59463"/>
                  <a:pt x="39165" y="59497"/>
                </a:cubicBezTo>
                <a:cubicBezTo>
                  <a:pt x="39704" y="59512"/>
                  <a:pt x="40245" y="59528"/>
                  <a:pt x="40803" y="59542"/>
                </a:cubicBezTo>
                <a:cubicBezTo>
                  <a:pt x="40797" y="60364"/>
                  <a:pt x="40794" y="61274"/>
                  <a:pt x="40794" y="62290"/>
                </a:cubicBezTo>
                <a:cubicBezTo>
                  <a:pt x="40794" y="63629"/>
                  <a:pt x="40810" y="64778"/>
                  <a:pt x="40839" y="65792"/>
                </a:cubicBezTo>
                <a:cubicBezTo>
                  <a:pt x="40337" y="65772"/>
                  <a:pt x="39848" y="65751"/>
                  <a:pt x="39361" y="65731"/>
                </a:cubicBezTo>
                <a:cubicBezTo>
                  <a:pt x="38068" y="65677"/>
                  <a:pt x="36759" y="65621"/>
                  <a:pt x="35251" y="65573"/>
                </a:cubicBezTo>
                <a:cubicBezTo>
                  <a:pt x="35256" y="64645"/>
                  <a:pt x="35261" y="63606"/>
                  <a:pt x="35261" y="62417"/>
                </a:cubicBezTo>
                <a:cubicBezTo>
                  <a:pt x="35261" y="61286"/>
                  <a:pt x="35269" y="60292"/>
                  <a:pt x="35283" y="59399"/>
                </a:cubicBezTo>
                <a:close/>
                <a:moveTo>
                  <a:pt x="237788" y="59532"/>
                </a:moveTo>
                <a:cubicBezTo>
                  <a:pt x="237796" y="60148"/>
                  <a:pt x="237801" y="60808"/>
                  <a:pt x="237801" y="61524"/>
                </a:cubicBezTo>
                <a:cubicBezTo>
                  <a:pt x="237801" y="63239"/>
                  <a:pt x="237803" y="64643"/>
                  <a:pt x="237803" y="65848"/>
                </a:cubicBezTo>
                <a:cubicBezTo>
                  <a:pt x="235732" y="65823"/>
                  <a:pt x="234061" y="65787"/>
                  <a:pt x="232418" y="65752"/>
                </a:cubicBezTo>
                <a:cubicBezTo>
                  <a:pt x="231945" y="65743"/>
                  <a:pt x="231474" y="65733"/>
                  <a:pt x="230989" y="65724"/>
                </a:cubicBezTo>
                <a:cubicBezTo>
                  <a:pt x="230953" y="64577"/>
                  <a:pt x="230931" y="63248"/>
                  <a:pt x="230931" y="61650"/>
                </a:cubicBezTo>
                <a:cubicBezTo>
                  <a:pt x="230931" y="60909"/>
                  <a:pt x="230931" y="60224"/>
                  <a:pt x="230933" y="59589"/>
                </a:cubicBezTo>
                <a:lnTo>
                  <a:pt x="232227" y="59577"/>
                </a:lnTo>
                <a:cubicBezTo>
                  <a:pt x="233917" y="59562"/>
                  <a:pt x="235636" y="59546"/>
                  <a:pt x="237788" y="59532"/>
                </a:cubicBezTo>
                <a:close/>
                <a:moveTo>
                  <a:pt x="127219" y="59911"/>
                </a:moveTo>
                <a:cubicBezTo>
                  <a:pt x="128772" y="59963"/>
                  <a:pt x="130549" y="60001"/>
                  <a:pt x="132711" y="60021"/>
                </a:cubicBezTo>
                <a:cubicBezTo>
                  <a:pt x="132708" y="60643"/>
                  <a:pt x="132706" y="61310"/>
                  <a:pt x="132706" y="62034"/>
                </a:cubicBezTo>
                <a:cubicBezTo>
                  <a:pt x="132706" y="63521"/>
                  <a:pt x="132713" y="64774"/>
                  <a:pt x="132720" y="65868"/>
                </a:cubicBezTo>
                <a:cubicBezTo>
                  <a:pt x="130558" y="65846"/>
                  <a:pt x="128783" y="65801"/>
                  <a:pt x="127231" y="65745"/>
                </a:cubicBezTo>
                <a:cubicBezTo>
                  <a:pt x="127219" y="64711"/>
                  <a:pt x="127212" y="63536"/>
                  <a:pt x="127212" y="62162"/>
                </a:cubicBezTo>
                <a:cubicBezTo>
                  <a:pt x="127212" y="61346"/>
                  <a:pt x="127213" y="60600"/>
                  <a:pt x="127219" y="59911"/>
                </a:cubicBezTo>
                <a:close/>
                <a:moveTo>
                  <a:pt x="144964" y="59974"/>
                </a:moveTo>
                <a:cubicBezTo>
                  <a:pt x="144966" y="60535"/>
                  <a:pt x="144968" y="61135"/>
                  <a:pt x="144968" y="61779"/>
                </a:cubicBezTo>
                <a:lnTo>
                  <a:pt x="144966" y="61779"/>
                </a:lnTo>
                <a:cubicBezTo>
                  <a:pt x="144966" y="63343"/>
                  <a:pt x="144981" y="64652"/>
                  <a:pt x="145002" y="65785"/>
                </a:cubicBezTo>
                <a:cubicBezTo>
                  <a:pt x="143512" y="65821"/>
                  <a:pt x="141818" y="65851"/>
                  <a:pt x="139763" y="65868"/>
                </a:cubicBezTo>
                <a:cubicBezTo>
                  <a:pt x="139803" y="64744"/>
                  <a:pt x="139826" y="63451"/>
                  <a:pt x="139826" y="61905"/>
                </a:cubicBezTo>
                <a:cubicBezTo>
                  <a:pt x="139826" y="61232"/>
                  <a:pt x="139822" y="60609"/>
                  <a:pt x="139815" y="60024"/>
                </a:cubicBezTo>
                <a:cubicBezTo>
                  <a:pt x="141831" y="60013"/>
                  <a:pt x="143495" y="59995"/>
                  <a:pt x="144964" y="59974"/>
                </a:cubicBezTo>
                <a:close/>
                <a:moveTo>
                  <a:pt x="132936" y="60022"/>
                </a:moveTo>
                <a:cubicBezTo>
                  <a:pt x="133792" y="60030"/>
                  <a:pt x="134709" y="60033"/>
                  <a:pt x="135696" y="60033"/>
                </a:cubicBezTo>
                <a:cubicBezTo>
                  <a:pt x="137131" y="60033"/>
                  <a:pt x="138420" y="60031"/>
                  <a:pt x="139590" y="60024"/>
                </a:cubicBezTo>
                <a:cubicBezTo>
                  <a:pt x="139599" y="60609"/>
                  <a:pt x="139603" y="61234"/>
                  <a:pt x="139603" y="61907"/>
                </a:cubicBezTo>
                <a:lnTo>
                  <a:pt x="139601" y="61905"/>
                </a:lnTo>
                <a:cubicBezTo>
                  <a:pt x="139601" y="63453"/>
                  <a:pt x="139578" y="64747"/>
                  <a:pt x="139536" y="65869"/>
                </a:cubicBezTo>
                <a:cubicBezTo>
                  <a:pt x="138431" y="65878"/>
                  <a:pt x="137222" y="65884"/>
                  <a:pt x="135885" y="65884"/>
                </a:cubicBezTo>
                <a:cubicBezTo>
                  <a:pt x="134829" y="65884"/>
                  <a:pt x="133853" y="65878"/>
                  <a:pt x="132945" y="65869"/>
                </a:cubicBezTo>
                <a:cubicBezTo>
                  <a:pt x="132936" y="64776"/>
                  <a:pt x="132931" y="63521"/>
                  <a:pt x="132931" y="62034"/>
                </a:cubicBezTo>
                <a:cubicBezTo>
                  <a:pt x="132931" y="61312"/>
                  <a:pt x="132933" y="60645"/>
                  <a:pt x="132936" y="60022"/>
                </a:cubicBezTo>
                <a:close/>
                <a:moveTo>
                  <a:pt x="243788" y="59512"/>
                </a:moveTo>
                <a:lnTo>
                  <a:pt x="243788" y="59512"/>
                </a:lnTo>
                <a:cubicBezTo>
                  <a:pt x="243786" y="60537"/>
                  <a:pt x="243786" y="61698"/>
                  <a:pt x="243786" y="63056"/>
                </a:cubicBezTo>
                <a:lnTo>
                  <a:pt x="243788" y="63054"/>
                </a:lnTo>
                <a:lnTo>
                  <a:pt x="243788" y="63054"/>
                </a:lnTo>
                <a:cubicBezTo>
                  <a:pt x="243788" y="64109"/>
                  <a:pt x="243788" y="65046"/>
                  <a:pt x="243785" y="65893"/>
                </a:cubicBezTo>
                <a:cubicBezTo>
                  <a:pt x="241507" y="65885"/>
                  <a:pt x="239646" y="65871"/>
                  <a:pt x="238029" y="65850"/>
                </a:cubicBezTo>
                <a:cubicBezTo>
                  <a:pt x="238028" y="64645"/>
                  <a:pt x="238026" y="63239"/>
                  <a:pt x="238026" y="61522"/>
                </a:cubicBezTo>
                <a:cubicBezTo>
                  <a:pt x="238026" y="60806"/>
                  <a:pt x="238022" y="60146"/>
                  <a:pt x="238013" y="59532"/>
                </a:cubicBezTo>
                <a:cubicBezTo>
                  <a:pt x="239635" y="59523"/>
                  <a:pt x="241505" y="59515"/>
                  <a:pt x="243788" y="59512"/>
                </a:cubicBezTo>
                <a:close/>
                <a:moveTo>
                  <a:pt x="246018" y="59512"/>
                </a:moveTo>
                <a:cubicBezTo>
                  <a:pt x="247314" y="59512"/>
                  <a:pt x="248490" y="59515"/>
                  <a:pt x="249568" y="59521"/>
                </a:cubicBezTo>
                <a:cubicBezTo>
                  <a:pt x="249572" y="60511"/>
                  <a:pt x="249574" y="61630"/>
                  <a:pt x="249574" y="62928"/>
                </a:cubicBezTo>
                <a:lnTo>
                  <a:pt x="249576" y="62926"/>
                </a:lnTo>
                <a:lnTo>
                  <a:pt x="249576" y="62926"/>
                </a:lnTo>
                <a:cubicBezTo>
                  <a:pt x="249576" y="64037"/>
                  <a:pt x="249572" y="65017"/>
                  <a:pt x="249565" y="65898"/>
                </a:cubicBezTo>
                <a:cubicBezTo>
                  <a:pt x="248540" y="65896"/>
                  <a:pt x="247427" y="65896"/>
                  <a:pt x="246206" y="65896"/>
                </a:cubicBezTo>
                <a:cubicBezTo>
                  <a:pt x="245433" y="65896"/>
                  <a:pt x="244701" y="65896"/>
                  <a:pt x="244009" y="65893"/>
                </a:cubicBezTo>
                <a:cubicBezTo>
                  <a:pt x="244011" y="65048"/>
                  <a:pt x="244013" y="64109"/>
                  <a:pt x="244013" y="63054"/>
                </a:cubicBezTo>
                <a:cubicBezTo>
                  <a:pt x="244013" y="61698"/>
                  <a:pt x="244013" y="60535"/>
                  <a:pt x="244013" y="59512"/>
                </a:cubicBezTo>
                <a:close/>
                <a:moveTo>
                  <a:pt x="10306" y="59532"/>
                </a:moveTo>
                <a:lnTo>
                  <a:pt x="10306" y="59532"/>
                </a:lnTo>
                <a:cubicBezTo>
                  <a:pt x="10301" y="60520"/>
                  <a:pt x="10297" y="61635"/>
                  <a:pt x="10297" y="62928"/>
                </a:cubicBezTo>
                <a:cubicBezTo>
                  <a:pt x="10297" y="63980"/>
                  <a:pt x="10304" y="64913"/>
                  <a:pt x="10319" y="65756"/>
                </a:cubicBezTo>
                <a:cubicBezTo>
                  <a:pt x="8634" y="65817"/>
                  <a:pt x="6814" y="65875"/>
                  <a:pt x="4491" y="65912"/>
                </a:cubicBezTo>
                <a:cubicBezTo>
                  <a:pt x="4479" y="65062"/>
                  <a:pt x="4472" y="64118"/>
                  <a:pt x="4472" y="63056"/>
                </a:cubicBezTo>
                <a:cubicBezTo>
                  <a:pt x="4472" y="61757"/>
                  <a:pt x="4486" y="60637"/>
                  <a:pt x="4511" y="59647"/>
                </a:cubicBezTo>
                <a:cubicBezTo>
                  <a:pt x="6816" y="59618"/>
                  <a:pt x="8621" y="59575"/>
                  <a:pt x="10306" y="59532"/>
                </a:cubicBezTo>
                <a:close/>
                <a:moveTo>
                  <a:pt x="249791" y="59523"/>
                </a:moveTo>
                <a:lnTo>
                  <a:pt x="249791" y="59523"/>
                </a:lnTo>
                <a:cubicBezTo>
                  <a:pt x="252048" y="59535"/>
                  <a:pt x="253869" y="59559"/>
                  <a:pt x="255466" y="59587"/>
                </a:cubicBezTo>
                <a:cubicBezTo>
                  <a:pt x="255471" y="60529"/>
                  <a:pt x="255475" y="61587"/>
                  <a:pt x="255475" y="62800"/>
                </a:cubicBezTo>
                <a:cubicBezTo>
                  <a:pt x="255475" y="63971"/>
                  <a:pt x="255471" y="64996"/>
                  <a:pt x="255466" y="65912"/>
                </a:cubicBezTo>
                <a:cubicBezTo>
                  <a:pt x="253871" y="65907"/>
                  <a:pt x="252044" y="65902"/>
                  <a:pt x="249790" y="65898"/>
                </a:cubicBezTo>
                <a:cubicBezTo>
                  <a:pt x="249795" y="65017"/>
                  <a:pt x="249799" y="64037"/>
                  <a:pt x="249799" y="62928"/>
                </a:cubicBezTo>
                <a:cubicBezTo>
                  <a:pt x="249799" y="61632"/>
                  <a:pt x="249795" y="60511"/>
                  <a:pt x="249791" y="59523"/>
                </a:cubicBezTo>
                <a:close/>
                <a:moveTo>
                  <a:pt x="65447" y="59589"/>
                </a:moveTo>
                <a:lnTo>
                  <a:pt x="65447" y="59589"/>
                </a:lnTo>
                <a:cubicBezTo>
                  <a:pt x="65445" y="60262"/>
                  <a:pt x="65445" y="60986"/>
                  <a:pt x="65445" y="61779"/>
                </a:cubicBezTo>
                <a:cubicBezTo>
                  <a:pt x="65445" y="63269"/>
                  <a:pt x="65440" y="64526"/>
                  <a:pt x="65431" y="65621"/>
                </a:cubicBezTo>
                <a:cubicBezTo>
                  <a:pt x="63735" y="65740"/>
                  <a:pt x="61901" y="65853"/>
                  <a:pt x="59553" y="65929"/>
                </a:cubicBezTo>
                <a:cubicBezTo>
                  <a:pt x="59523" y="64791"/>
                  <a:pt x="59503" y="63480"/>
                  <a:pt x="59503" y="61907"/>
                </a:cubicBezTo>
                <a:cubicBezTo>
                  <a:pt x="59503" y="61094"/>
                  <a:pt x="59508" y="60351"/>
                  <a:pt x="59517" y="59665"/>
                </a:cubicBezTo>
                <a:cubicBezTo>
                  <a:pt x="61887" y="59647"/>
                  <a:pt x="63732" y="59620"/>
                  <a:pt x="65447" y="59589"/>
                </a:cubicBezTo>
                <a:close/>
                <a:moveTo>
                  <a:pt x="255690" y="59589"/>
                </a:moveTo>
                <a:lnTo>
                  <a:pt x="255690" y="59589"/>
                </a:lnTo>
                <a:cubicBezTo>
                  <a:pt x="257199" y="59618"/>
                  <a:pt x="258510" y="59650"/>
                  <a:pt x="259804" y="59683"/>
                </a:cubicBezTo>
                <a:cubicBezTo>
                  <a:pt x="260599" y="59702"/>
                  <a:pt x="261399" y="59722"/>
                  <a:pt x="262249" y="59740"/>
                </a:cubicBezTo>
                <a:cubicBezTo>
                  <a:pt x="262262" y="60612"/>
                  <a:pt x="262269" y="61579"/>
                  <a:pt x="262269" y="62673"/>
                </a:cubicBezTo>
                <a:lnTo>
                  <a:pt x="262269" y="62673"/>
                </a:lnTo>
                <a:cubicBezTo>
                  <a:pt x="262269" y="63912"/>
                  <a:pt x="262257" y="64989"/>
                  <a:pt x="262235" y="65947"/>
                </a:cubicBezTo>
                <a:cubicBezTo>
                  <a:pt x="261460" y="65943"/>
                  <a:pt x="260725" y="65939"/>
                  <a:pt x="259995" y="65934"/>
                </a:cubicBezTo>
                <a:cubicBezTo>
                  <a:pt x="258648" y="65927"/>
                  <a:pt x="257282" y="65918"/>
                  <a:pt x="255692" y="65912"/>
                </a:cubicBezTo>
                <a:cubicBezTo>
                  <a:pt x="255698" y="64996"/>
                  <a:pt x="255701" y="63969"/>
                  <a:pt x="255701" y="62798"/>
                </a:cubicBezTo>
                <a:cubicBezTo>
                  <a:pt x="255701" y="61587"/>
                  <a:pt x="255698" y="60529"/>
                  <a:pt x="255690" y="59589"/>
                </a:cubicBezTo>
                <a:close/>
                <a:moveTo>
                  <a:pt x="262474" y="59747"/>
                </a:moveTo>
                <a:lnTo>
                  <a:pt x="262474" y="59747"/>
                </a:lnTo>
                <a:cubicBezTo>
                  <a:pt x="264067" y="59782"/>
                  <a:pt x="265838" y="59812"/>
                  <a:pt x="268060" y="59832"/>
                </a:cubicBezTo>
                <a:cubicBezTo>
                  <a:pt x="268050" y="60645"/>
                  <a:pt x="268044" y="61542"/>
                  <a:pt x="268044" y="62545"/>
                </a:cubicBezTo>
                <a:cubicBezTo>
                  <a:pt x="268044" y="63850"/>
                  <a:pt x="268041" y="64976"/>
                  <a:pt x="268035" y="65970"/>
                </a:cubicBezTo>
                <a:cubicBezTo>
                  <a:pt x="265818" y="65966"/>
                  <a:pt x="264053" y="65957"/>
                  <a:pt x="262460" y="65950"/>
                </a:cubicBezTo>
                <a:cubicBezTo>
                  <a:pt x="262481" y="64992"/>
                  <a:pt x="262494" y="63913"/>
                  <a:pt x="262494" y="62673"/>
                </a:cubicBezTo>
                <a:cubicBezTo>
                  <a:pt x="262494" y="61581"/>
                  <a:pt x="262487" y="60616"/>
                  <a:pt x="262474" y="59747"/>
                </a:cubicBezTo>
                <a:close/>
                <a:moveTo>
                  <a:pt x="41027" y="59546"/>
                </a:moveTo>
                <a:cubicBezTo>
                  <a:pt x="42802" y="59591"/>
                  <a:pt x="44753" y="59634"/>
                  <a:pt x="47295" y="59661"/>
                </a:cubicBezTo>
                <a:cubicBezTo>
                  <a:pt x="47300" y="60416"/>
                  <a:pt x="47304" y="61243"/>
                  <a:pt x="47304" y="62160"/>
                </a:cubicBezTo>
                <a:cubicBezTo>
                  <a:pt x="47304" y="63640"/>
                  <a:pt x="47295" y="64888"/>
                  <a:pt x="47279" y="65975"/>
                </a:cubicBezTo>
                <a:cubicBezTo>
                  <a:pt x="44763" y="65936"/>
                  <a:pt x="42831" y="65869"/>
                  <a:pt x="41063" y="65799"/>
                </a:cubicBezTo>
                <a:cubicBezTo>
                  <a:pt x="41035" y="64785"/>
                  <a:pt x="41018" y="63633"/>
                  <a:pt x="41018" y="62288"/>
                </a:cubicBezTo>
                <a:cubicBezTo>
                  <a:pt x="41018" y="61274"/>
                  <a:pt x="41020" y="60368"/>
                  <a:pt x="41027" y="59546"/>
                </a:cubicBezTo>
                <a:close/>
                <a:moveTo>
                  <a:pt x="268285" y="59834"/>
                </a:moveTo>
                <a:cubicBezTo>
                  <a:pt x="269815" y="59846"/>
                  <a:pt x="271557" y="59853"/>
                  <a:pt x="273594" y="59853"/>
                </a:cubicBezTo>
                <a:lnTo>
                  <a:pt x="273618" y="59853"/>
                </a:lnTo>
                <a:cubicBezTo>
                  <a:pt x="273602" y="60627"/>
                  <a:pt x="273593" y="61475"/>
                  <a:pt x="273593" y="62415"/>
                </a:cubicBezTo>
                <a:cubicBezTo>
                  <a:pt x="273593" y="63780"/>
                  <a:pt x="273603" y="64949"/>
                  <a:pt x="273623" y="65975"/>
                </a:cubicBezTo>
                <a:cubicBezTo>
                  <a:pt x="271559" y="65975"/>
                  <a:pt x="269801" y="65974"/>
                  <a:pt x="268258" y="65970"/>
                </a:cubicBezTo>
                <a:cubicBezTo>
                  <a:pt x="268265" y="64976"/>
                  <a:pt x="268269" y="63848"/>
                  <a:pt x="268269" y="62543"/>
                </a:cubicBezTo>
                <a:cubicBezTo>
                  <a:pt x="268269" y="61542"/>
                  <a:pt x="268274" y="60646"/>
                  <a:pt x="268285" y="59834"/>
                </a:cubicBezTo>
                <a:close/>
                <a:moveTo>
                  <a:pt x="280543" y="59839"/>
                </a:moveTo>
                <a:cubicBezTo>
                  <a:pt x="280542" y="60582"/>
                  <a:pt x="280540" y="61392"/>
                  <a:pt x="280540" y="62290"/>
                </a:cubicBezTo>
                <a:lnTo>
                  <a:pt x="280542" y="62290"/>
                </a:lnTo>
                <a:cubicBezTo>
                  <a:pt x="280542" y="63692"/>
                  <a:pt x="280538" y="64888"/>
                  <a:pt x="280531" y="65938"/>
                </a:cubicBezTo>
                <a:cubicBezTo>
                  <a:pt x="278688" y="65961"/>
                  <a:pt x="276523" y="65975"/>
                  <a:pt x="273850" y="65977"/>
                </a:cubicBezTo>
                <a:cubicBezTo>
                  <a:pt x="273830" y="64949"/>
                  <a:pt x="273819" y="63782"/>
                  <a:pt x="273819" y="62417"/>
                </a:cubicBezTo>
                <a:cubicBezTo>
                  <a:pt x="273819" y="61475"/>
                  <a:pt x="273828" y="60628"/>
                  <a:pt x="273844" y="59855"/>
                </a:cubicBezTo>
                <a:cubicBezTo>
                  <a:pt x="276532" y="59855"/>
                  <a:pt x="278699" y="59848"/>
                  <a:pt x="280543" y="59839"/>
                </a:cubicBezTo>
                <a:close/>
                <a:moveTo>
                  <a:pt x="59291" y="59666"/>
                </a:moveTo>
                <a:cubicBezTo>
                  <a:pt x="59282" y="60351"/>
                  <a:pt x="59276" y="61094"/>
                  <a:pt x="59276" y="61907"/>
                </a:cubicBezTo>
                <a:cubicBezTo>
                  <a:pt x="59276" y="63482"/>
                  <a:pt x="59296" y="64796"/>
                  <a:pt x="59329" y="65934"/>
                </a:cubicBezTo>
                <a:cubicBezTo>
                  <a:pt x="57727" y="65984"/>
                  <a:pt x="55887" y="66015"/>
                  <a:pt x="53697" y="66019"/>
                </a:cubicBezTo>
                <a:cubicBezTo>
                  <a:pt x="53678" y="64891"/>
                  <a:pt x="53665" y="63591"/>
                  <a:pt x="53665" y="62034"/>
                </a:cubicBezTo>
                <a:lnTo>
                  <a:pt x="53663" y="62034"/>
                </a:lnTo>
                <a:lnTo>
                  <a:pt x="53663" y="59688"/>
                </a:lnTo>
                <a:cubicBezTo>
                  <a:pt x="55855" y="59686"/>
                  <a:pt x="57692" y="59677"/>
                  <a:pt x="59291" y="59666"/>
                </a:cubicBezTo>
                <a:close/>
                <a:moveTo>
                  <a:pt x="47520" y="59663"/>
                </a:moveTo>
                <a:cubicBezTo>
                  <a:pt x="49080" y="59679"/>
                  <a:pt x="50862" y="59688"/>
                  <a:pt x="52957" y="59688"/>
                </a:cubicBezTo>
                <a:lnTo>
                  <a:pt x="53440" y="59688"/>
                </a:lnTo>
                <a:lnTo>
                  <a:pt x="53440" y="62034"/>
                </a:lnTo>
                <a:cubicBezTo>
                  <a:pt x="53440" y="63591"/>
                  <a:pt x="53451" y="64891"/>
                  <a:pt x="53473" y="66020"/>
                </a:cubicBezTo>
                <a:lnTo>
                  <a:pt x="53144" y="66020"/>
                </a:lnTo>
                <a:cubicBezTo>
                  <a:pt x="50956" y="66020"/>
                  <a:pt x="49111" y="66006"/>
                  <a:pt x="47502" y="65981"/>
                </a:cubicBezTo>
                <a:cubicBezTo>
                  <a:pt x="47518" y="64891"/>
                  <a:pt x="47527" y="63642"/>
                  <a:pt x="47527" y="62162"/>
                </a:cubicBezTo>
                <a:cubicBezTo>
                  <a:pt x="47529" y="61245"/>
                  <a:pt x="47525" y="60420"/>
                  <a:pt x="47518" y="59663"/>
                </a:cubicBezTo>
                <a:close/>
                <a:moveTo>
                  <a:pt x="191046" y="65245"/>
                </a:moveTo>
                <a:cubicBezTo>
                  <a:pt x="192259" y="65245"/>
                  <a:pt x="193369" y="65251"/>
                  <a:pt x="194392" y="65260"/>
                </a:cubicBezTo>
                <a:cubicBezTo>
                  <a:pt x="194374" y="67887"/>
                  <a:pt x="194330" y="69631"/>
                  <a:pt x="194289" y="71258"/>
                </a:cubicBezTo>
                <a:lnTo>
                  <a:pt x="194287" y="71258"/>
                </a:lnTo>
                <a:cubicBezTo>
                  <a:pt x="193347" y="71254"/>
                  <a:pt x="192335" y="71250"/>
                  <a:pt x="191234" y="71250"/>
                </a:cubicBezTo>
                <a:lnTo>
                  <a:pt x="188843" y="71250"/>
                </a:lnTo>
                <a:cubicBezTo>
                  <a:pt x="188748" y="69632"/>
                  <a:pt x="188656" y="67883"/>
                  <a:pt x="188618" y="65251"/>
                </a:cubicBezTo>
                <a:cubicBezTo>
                  <a:pt x="189379" y="65247"/>
                  <a:pt x="190186" y="65245"/>
                  <a:pt x="191046" y="65245"/>
                </a:cubicBezTo>
                <a:close/>
                <a:moveTo>
                  <a:pt x="188394" y="65253"/>
                </a:moveTo>
                <a:cubicBezTo>
                  <a:pt x="188431" y="67881"/>
                  <a:pt x="188523" y="69634"/>
                  <a:pt x="188618" y="71250"/>
                </a:cubicBezTo>
                <a:lnTo>
                  <a:pt x="188618" y="71252"/>
                </a:lnTo>
                <a:cubicBezTo>
                  <a:pt x="185990" y="71252"/>
                  <a:pt x="183917" y="71258"/>
                  <a:pt x="182135" y="71263"/>
                </a:cubicBezTo>
                <a:cubicBezTo>
                  <a:pt x="182148" y="69665"/>
                  <a:pt x="182160" y="67919"/>
                  <a:pt x="182164" y="65317"/>
                </a:cubicBezTo>
                <a:cubicBezTo>
                  <a:pt x="183890" y="65287"/>
                  <a:pt x="185887" y="65262"/>
                  <a:pt x="188394" y="65253"/>
                </a:cubicBezTo>
                <a:close/>
                <a:moveTo>
                  <a:pt x="181939" y="65321"/>
                </a:moveTo>
                <a:lnTo>
                  <a:pt x="181939" y="65321"/>
                </a:lnTo>
                <a:cubicBezTo>
                  <a:pt x="181935" y="67921"/>
                  <a:pt x="181923" y="69665"/>
                  <a:pt x="181910" y="71261"/>
                </a:cubicBezTo>
                <a:lnTo>
                  <a:pt x="181910" y="71263"/>
                </a:lnTo>
                <a:cubicBezTo>
                  <a:pt x="180251" y="71268"/>
                  <a:pt x="178838" y="71274"/>
                  <a:pt x="177444" y="71279"/>
                </a:cubicBezTo>
                <a:lnTo>
                  <a:pt x="176193" y="71285"/>
                </a:lnTo>
                <a:cubicBezTo>
                  <a:pt x="176236" y="69719"/>
                  <a:pt x="176276" y="67996"/>
                  <a:pt x="176293" y="65458"/>
                </a:cubicBezTo>
                <a:lnTo>
                  <a:pt x="177259" y="65432"/>
                </a:lnTo>
                <a:cubicBezTo>
                  <a:pt x="178712" y="65393"/>
                  <a:pt x="180186" y="65353"/>
                  <a:pt x="181939" y="65321"/>
                </a:cubicBezTo>
                <a:close/>
                <a:moveTo>
                  <a:pt x="176069" y="65463"/>
                </a:moveTo>
                <a:lnTo>
                  <a:pt x="176069" y="65463"/>
                </a:lnTo>
                <a:cubicBezTo>
                  <a:pt x="176053" y="67998"/>
                  <a:pt x="176011" y="69719"/>
                  <a:pt x="175968" y="71285"/>
                </a:cubicBezTo>
                <a:cubicBezTo>
                  <a:pt x="174282" y="71292"/>
                  <a:pt x="172458" y="71299"/>
                  <a:pt x="170132" y="71303"/>
                </a:cubicBezTo>
                <a:cubicBezTo>
                  <a:pt x="170035" y="69765"/>
                  <a:pt x="169943" y="68065"/>
                  <a:pt x="169905" y="65583"/>
                </a:cubicBezTo>
                <a:cubicBezTo>
                  <a:pt x="172385" y="65555"/>
                  <a:pt x="174292" y="65510"/>
                  <a:pt x="176069" y="65463"/>
                </a:cubicBezTo>
                <a:close/>
                <a:moveTo>
                  <a:pt x="169681" y="65585"/>
                </a:moveTo>
                <a:cubicBezTo>
                  <a:pt x="169720" y="68065"/>
                  <a:pt x="169810" y="69765"/>
                  <a:pt x="169907" y="71303"/>
                </a:cubicBezTo>
                <a:lnTo>
                  <a:pt x="169905" y="71303"/>
                </a:lnTo>
                <a:cubicBezTo>
                  <a:pt x="168248" y="71306"/>
                  <a:pt x="166335" y="71308"/>
                  <a:pt x="164039" y="71308"/>
                </a:cubicBezTo>
                <a:cubicBezTo>
                  <a:pt x="163958" y="69782"/>
                  <a:pt x="163882" y="68083"/>
                  <a:pt x="163852" y="65618"/>
                </a:cubicBezTo>
                <a:cubicBezTo>
                  <a:pt x="166130" y="65618"/>
                  <a:pt x="168032" y="65605"/>
                  <a:pt x="169681" y="65585"/>
                </a:cubicBezTo>
                <a:close/>
                <a:moveTo>
                  <a:pt x="194616" y="65262"/>
                </a:moveTo>
                <a:cubicBezTo>
                  <a:pt x="196822" y="65281"/>
                  <a:pt x="198619" y="65319"/>
                  <a:pt x="200192" y="65366"/>
                </a:cubicBezTo>
                <a:cubicBezTo>
                  <a:pt x="200253" y="67973"/>
                  <a:pt x="200391" y="69697"/>
                  <a:pt x="200530" y="71337"/>
                </a:cubicBezTo>
                <a:lnTo>
                  <a:pt x="200528" y="71337"/>
                </a:lnTo>
                <a:cubicBezTo>
                  <a:pt x="198852" y="71303"/>
                  <a:pt x="196925" y="71274"/>
                  <a:pt x="194512" y="71259"/>
                </a:cubicBezTo>
                <a:cubicBezTo>
                  <a:pt x="194555" y="69632"/>
                  <a:pt x="194598" y="67888"/>
                  <a:pt x="194616" y="65262"/>
                </a:cubicBezTo>
                <a:close/>
                <a:moveTo>
                  <a:pt x="163627" y="65618"/>
                </a:moveTo>
                <a:cubicBezTo>
                  <a:pt x="163658" y="68081"/>
                  <a:pt x="163733" y="69782"/>
                  <a:pt x="163814" y="71308"/>
                </a:cubicBezTo>
                <a:lnTo>
                  <a:pt x="163654" y="71308"/>
                </a:lnTo>
                <a:cubicBezTo>
                  <a:pt x="161372" y="71308"/>
                  <a:pt x="159463" y="71322"/>
                  <a:pt x="157805" y="71348"/>
                </a:cubicBezTo>
                <a:cubicBezTo>
                  <a:pt x="157795" y="71179"/>
                  <a:pt x="157782" y="71010"/>
                  <a:pt x="157771" y="70842"/>
                </a:cubicBezTo>
                <a:cubicBezTo>
                  <a:pt x="157669" y="69350"/>
                  <a:pt x="157566" y="67825"/>
                  <a:pt x="157505" y="65655"/>
                </a:cubicBezTo>
                <a:cubicBezTo>
                  <a:pt x="159190" y="65632"/>
                  <a:pt x="161133" y="65618"/>
                  <a:pt x="163465" y="65618"/>
                </a:cubicBezTo>
                <a:close/>
                <a:moveTo>
                  <a:pt x="200416" y="65373"/>
                </a:moveTo>
                <a:lnTo>
                  <a:pt x="200416" y="65373"/>
                </a:lnTo>
                <a:cubicBezTo>
                  <a:pt x="202054" y="65423"/>
                  <a:pt x="203451" y="65483"/>
                  <a:pt x="204830" y="65540"/>
                </a:cubicBezTo>
                <a:cubicBezTo>
                  <a:pt x="205427" y="65567"/>
                  <a:pt x="206028" y="65592"/>
                  <a:pt x="206648" y="65618"/>
                </a:cubicBezTo>
                <a:cubicBezTo>
                  <a:pt x="206614" y="68156"/>
                  <a:pt x="206546" y="69839"/>
                  <a:pt x="206479" y="71482"/>
                </a:cubicBezTo>
                <a:lnTo>
                  <a:pt x="206477" y="71484"/>
                </a:lnTo>
                <a:lnTo>
                  <a:pt x="206477" y="71500"/>
                </a:lnTo>
                <a:cubicBezTo>
                  <a:pt x="205986" y="71486"/>
                  <a:pt x="205506" y="71472"/>
                  <a:pt x="205028" y="71457"/>
                </a:cubicBezTo>
                <a:cubicBezTo>
                  <a:pt x="203689" y="71418"/>
                  <a:pt x="202331" y="71376"/>
                  <a:pt x="200754" y="71342"/>
                </a:cubicBezTo>
                <a:cubicBezTo>
                  <a:pt x="200616" y="69702"/>
                  <a:pt x="200479" y="67980"/>
                  <a:pt x="200416" y="65373"/>
                </a:cubicBezTo>
                <a:close/>
                <a:moveTo>
                  <a:pt x="157280" y="65661"/>
                </a:moveTo>
                <a:cubicBezTo>
                  <a:pt x="157341" y="67833"/>
                  <a:pt x="157446" y="69361"/>
                  <a:pt x="157546" y="70857"/>
                </a:cubicBezTo>
                <a:cubicBezTo>
                  <a:pt x="157557" y="71020"/>
                  <a:pt x="157568" y="71186"/>
                  <a:pt x="157581" y="71351"/>
                </a:cubicBezTo>
                <a:cubicBezTo>
                  <a:pt x="155187" y="71389"/>
                  <a:pt x="153323" y="71446"/>
                  <a:pt x="151617" y="71509"/>
                </a:cubicBezTo>
                <a:cubicBezTo>
                  <a:pt x="151615" y="71330"/>
                  <a:pt x="151613" y="71153"/>
                  <a:pt x="151611" y="70977"/>
                </a:cubicBezTo>
                <a:cubicBezTo>
                  <a:pt x="151595" y="69487"/>
                  <a:pt x="151579" y="67964"/>
                  <a:pt x="151570" y="65799"/>
                </a:cubicBezTo>
                <a:cubicBezTo>
                  <a:pt x="153212" y="65743"/>
                  <a:pt x="155006" y="65693"/>
                  <a:pt x="157280" y="65661"/>
                </a:cubicBezTo>
                <a:close/>
                <a:moveTo>
                  <a:pt x="10322" y="65981"/>
                </a:moveTo>
                <a:cubicBezTo>
                  <a:pt x="10367" y="68408"/>
                  <a:pt x="10461" y="70073"/>
                  <a:pt x="10561" y="71612"/>
                </a:cubicBezTo>
                <a:cubicBezTo>
                  <a:pt x="8862" y="71589"/>
                  <a:pt x="7032" y="71567"/>
                  <a:pt x="4686" y="71551"/>
                </a:cubicBezTo>
                <a:cubicBezTo>
                  <a:pt x="4607" y="70070"/>
                  <a:pt x="4531" y="68452"/>
                  <a:pt x="4495" y="66139"/>
                </a:cubicBezTo>
                <a:lnTo>
                  <a:pt x="4495" y="66139"/>
                </a:lnTo>
                <a:cubicBezTo>
                  <a:pt x="6819" y="66099"/>
                  <a:pt x="8638" y="66042"/>
                  <a:pt x="10322" y="65981"/>
                </a:cubicBezTo>
                <a:close/>
                <a:moveTo>
                  <a:pt x="206871" y="65627"/>
                </a:moveTo>
                <a:cubicBezTo>
                  <a:pt x="208568" y="65693"/>
                  <a:pt x="210438" y="65754"/>
                  <a:pt x="212833" y="65794"/>
                </a:cubicBezTo>
                <a:cubicBezTo>
                  <a:pt x="212874" y="68169"/>
                  <a:pt x="212948" y="69785"/>
                  <a:pt x="213022" y="71364"/>
                </a:cubicBezTo>
                <a:cubicBezTo>
                  <a:pt x="213025" y="71454"/>
                  <a:pt x="213031" y="71544"/>
                  <a:pt x="213034" y="71633"/>
                </a:cubicBezTo>
                <a:cubicBezTo>
                  <a:pt x="210463" y="71605"/>
                  <a:pt x="208498" y="71558"/>
                  <a:pt x="206702" y="71506"/>
                </a:cubicBezTo>
                <a:lnTo>
                  <a:pt x="206702" y="71491"/>
                </a:lnTo>
                <a:cubicBezTo>
                  <a:pt x="206770" y="69848"/>
                  <a:pt x="206837" y="68163"/>
                  <a:pt x="206871" y="65627"/>
                </a:cubicBezTo>
                <a:close/>
                <a:moveTo>
                  <a:pt x="213060" y="65796"/>
                </a:moveTo>
                <a:lnTo>
                  <a:pt x="213060" y="65796"/>
                </a:lnTo>
                <a:cubicBezTo>
                  <a:pt x="214651" y="65819"/>
                  <a:pt x="216474" y="65835"/>
                  <a:pt x="218626" y="65835"/>
                </a:cubicBezTo>
                <a:lnTo>
                  <a:pt x="218692" y="65835"/>
                </a:lnTo>
                <a:cubicBezTo>
                  <a:pt x="218754" y="68120"/>
                  <a:pt x="218867" y="69697"/>
                  <a:pt x="218978" y="71240"/>
                </a:cubicBezTo>
                <a:cubicBezTo>
                  <a:pt x="218987" y="71380"/>
                  <a:pt x="218998" y="71522"/>
                  <a:pt x="219009" y="71664"/>
                </a:cubicBezTo>
                <a:lnTo>
                  <a:pt x="218815" y="71664"/>
                </a:lnTo>
                <a:cubicBezTo>
                  <a:pt x="216666" y="71664"/>
                  <a:pt x="214848" y="71653"/>
                  <a:pt x="213259" y="71637"/>
                </a:cubicBezTo>
                <a:cubicBezTo>
                  <a:pt x="213256" y="71542"/>
                  <a:pt x="213250" y="71448"/>
                  <a:pt x="213247" y="71355"/>
                </a:cubicBezTo>
                <a:cubicBezTo>
                  <a:pt x="213173" y="69778"/>
                  <a:pt x="213099" y="68165"/>
                  <a:pt x="213060" y="65796"/>
                </a:cubicBezTo>
                <a:close/>
                <a:moveTo>
                  <a:pt x="218914" y="65833"/>
                </a:moveTo>
                <a:cubicBezTo>
                  <a:pt x="221213" y="65833"/>
                  <a:pt x="223130" y="65844"/>
                  <a:pt x="224791" y="65857"/>
                </a:cubicBezTo>
                <a:cubicBezTo>
                  <a:pt x="224773" y="68057"/>
                  <a:pt x="224739" y="69596"/>
                  <a:pt x="224707" y="71101"/>
                </a:cubicBezTo>
                <a:lnTo>
                  <a:pt x="224705" y="71101"/>
                </a:lnTo>
                <a:cubicBezTo>
                  <a:pt x="224699" y="71288"/>
                  <a:pt x="224696" y="71475"/>
                  <a:pt x="224692" y="71666"/>
                </a:cubicBezTo>
                <a:cubicBezTo>
                  <a:pt x="223130" y="71666"/>
                  <a:pt x="221343" y="71664"/>
                  <a:pt x="219230" y="71664"/>
                </a:cubicBezTo>
                <a:cubicBezTo>
                  <a:pt x="219219" y="71517"/>
                  <a:pt x="219208" y="71369"/>
                  <a:pt x="219200" y="71224"/>
                </a:cubicBezTo>
                <a:cubicBezTo>
                  <a:pt x="219088" y="69685"/>
                  <a:pt x="218977" y="68111"/>
                  <a:pt x="218914" y="65833"/>
                </a:cubicBezTo>
                <a:close/>
                <a:moveTo>
                  <a:pt x="225019" y="65859"/>
                </a:moveTo>
                <a:cubicBezTo>
                  <a:pt x="227310" y="65880"/>
                  <a:pt x="229112" y="65911"/>
                  <a:pt x="230773" y="65943"/>
                </a:cubicBezTo>
                <a:cubicBezTo>
                  <a:pt x="230841" y="68034"/>
                  <a:pt x="230958" y="69526"/>
                  <a:pt x="231073" y="70984"/>
                </a:cubicBezTo>
                <a:cubicBezTo>
                  <a:pt x="231091" y="71213"/>
                  <a:pt x="231109" y="71441"/>
                  <a:pt x="231127" y="71673"/>
                </a:cubicBezTo>
                <a:cubicBezTo>
                  <a:pt x="229351" y="71671"/>
                  <a:pt x="227425" y="71668"/>
                  <a:pt x="224919" y="71666"/>
                </a:cubicBezTo>
                <a:lnTo>
                  <a:pt x="224921" y="71666"/>
                </a:lnTo>
                <a:cubicBezTo>
                  <a:pt x="224924" y="71477"/>
                  <a:pt x="224928" y="71292"/>
                  <a:pt x="224931" y="71105"/>
                </a:cubicBezTo>
                <a:cubicBezTo>
                  <a:pt x="224965" y="69600"/>
                  <a:pt x="225000" y="68059"/>
                  <a:pt x="225019" y="65859"/>
                </a:cubicBezTo>
                <a:close/>
                <a:moveTo>
                  <a:pt x="230996" y="65948"/>
                </a:moveTo>
                <a:cubicBezTo>
                  <a:pt x="231476" y="65959"/>
                  <a:pt x="231945" y="65968"/>
                  <a:pt x="232413" y="65979"/>
                </a:cubicBezTo>
                <a:cubicBezTo>
                  <a:pt x="234058" y="66013"/>
                  <a:pt x="235730" y="66047"/>
                  <a:pt x="237803" y="66074"/>
                </a:cubicBezTo>
                <a:cubicBezTo>
                  <a:pt x="237806" y="68029"/>
                  <a:pt x="237812" y="69453"/>
                  <a:pt x="237815" y="70850"/>
                </a:cubicBezTo>
                <a:cubicBezTo>
                  <a:pt x="237815" y="71126"/>
                  <a:pt x="237817" y="71403"/>
                  <a:pt x="237817" y="71686"/>
                </a:cubicBezTo>
                <a:cubicBezTo>
                  <a:pt x="235827" y="71682"/>
                  <a:pt x="234203" y="71680"/>
                  <a:pt x="232605" y="71677"/>
                </a:cubicBezTo>
                <a:lnTo>
                  <a:pt x="231350" y="71675"/>
                </a:lnTo>
                <a:cubicBezTo>
                  <a:pt x="231332" y="71437"/>
                  <a:pt x="231314" y="71202"/>
                  <a:pt x="231296" y="70968"/>
                </a:cubicBezTo>
                <a:cubicBezTo>
                  <a:pt x="231183" y="69515"/>
                  <a:pt x="231066" y="68030"/>
                  <a:pt x="230996" y="65948"/>
                </a:cubicBezTo>
                <a:close/>
                <a:moveTo>
                  <a:pt x="16701" y="65763"/>
                </a:moveTo>
                <a:lnTo>
                  <a:pt x="16701" y="65763"/>
                </a:lnTo>
                <a:cubicBezTo>
                  <a:pt x="16681" y="68349"/>
                  <a:pt x="16638" y="70073"/>
                  <a:pt x="16592" y="71687"/>
                </a:cubicBezTo>
                <a:cubicBezTo>
                  <a:pt x="14862" y="71671"/>
                  <a:pt x="13402" y="71650"/>
                  <a:pt x="11964" y="71630"/>
                </a:cubicBezTo>
                <a:lnTo>
                  <a:pt x="10788" y="71614"/>
                </a:lnTo>
                <a:cubicBezTo>
                  <a:pt x="10687" y="70071"/>
                  <a:pt x="10592" y="68406"/>
                  <a:pt x="10549" y="65972"/>
                </a:cubicBezTo>
                <a:cubicBezTo>
                  <a:pt x="10964" y="65956"/>
                  <a:pt x="11372" y="65941"/>
                  <a:pt x="11778" y="65925"/>
                </a:cubicBezTo>
                <a:cubicBezTo>
                  <a:pt x="13298" y="65868"/>
                  <a:pt x="14840" y="65810"/>
                  <a:pt x="16701" y="65763"/>
                </a:cubicBezTo>
                <a:close/>
                <a:moveTo>
                  <a:pt x="238029" y="66074"/>
                </a:moveTo>
                <a:lnTo>
                  <a:pt x="238029" y="66074"/>
                </a:lnTo>
                <a:cubicBezTo>
                  <a:pt x="239646" y="66096"/>
                  <a:pt x="241507" y="66110"/>
                  <a:pt x="243783" y="66117"/>
                </a:cubicBezTo>
                <a:cubicBezTo>
                  <a:pt x="243776" y="68514"/>
                  <a:pt x="243761" y="70166"/>
                  <a:pt x="243747" y="71689"/>
                </a:cubicBezTo>
                <a:lnTo>
                  <a:pt x="243747" y="71687"/>
                </a:lnTo>
                <a:cubicBezTo>
                  <a:pt x="241490" y="71687"/>
                  <a:pt x="239647" y="71686"/>
                  <a:pt x="238044" y="71684"/>
                </a:cubicBezTo>
                <a:cubicBezTo>
                  <a:pt x="238044" y="71402"/>
                  <a:pt x="238042" y="71123"/>
                  <a:pt x="238040" y="70848"/>
                </a:cubicBezTo>
                <a:cubicBezTo>
                  <a:pt x="238037" y="69453"/>
                  <a:pt x="238031" y="68029"/>
                  <a:pt x="238029" y="66074"/>
                </a:cubicBezTo>
                <a:close/>
                <a:moveTo>
                  <a:pt x="244009" y="66117"/>
                </a:moveTo>
                <a:cubicBezTo>
                  <a:pt x="244701" y="66119"/>
                  <a:pt x="245433" y="66121"/>
                  <a:pt x="246206" y="66121"/>
                </a:cubicBezTo>
                <a:cubicBezTo>
                  <a:pt x="247425" y="66121"/>
                  <a:pt x="248538" y="66121"/>
                  <a:pt x="249565" y="66123"/>
                </a:cubicBezTo>
                <a:cubicBezTo>
                  <a:pt x="249545" y="68515"/>
                  <a:pt x="249507" y="70158"/>
                  <a:pt x="249470" y="71689"/>
                </a:cubicBezTo>
                <a:lnTo>
                  <a:pt x="243972" y="71689"/>
                </a:lnTo>
                <a:cubicBezTo>
                  <a:pt x="243988" y="70165"/>
                  <a:pt x="244002" y="68514"/>
                  <a:pt x="244009" y="66117"/>
                </a:cubicBezTo>
                <a:close/>
                <a:moveTo>
                  <a:pt x="249786" y="66123"/>
                </a:moveTo>
                <a:cubicBezTo>
                  <a:pt x="252042" y="66126"/>
                  <a:pt x="253867" y="66130"/>
                  <a:pt x="255464" y="66137"/>
                </a:cubicBezTo>
                <a:cubicBezTo>
                  <a:pt x="255450" y="68527"/>
                  <a:pt x="255417" y="70163"/>
                  <a:pt x="255387" y="71704"/>
                </a:cubicBezTo>
                <a:lnTo>
                  <a:pt x="255385" y="71704"/>
                </a:lnTo>
                <a:cubicBezTo>
                  <a:pt x="253785" y="71698"/>
                  <a:pt x="251953" y="71693"/>
                  <a:pt x="249694" y="71691"/>
                </a:cubicBezTo>
                <a:cubicBezTo>
                  <a:pt x="249732" y="70159"/>
                  <a:pt x="249770" y="68516"/>
                  <a:pt x="249786" y="66123"/>
                </a:cubicBezTo>
                <a:close/>
                <a:moveTo>
                  <a:pt x="22575" y="65673"/>
                </a:moveTo>
                <a:cubicBezTo>
                  <a:pt x="22568" y="68325"/>
                  <a:pt x="22555" y="70067"/>
                  <a:pt x="22543" y="71723"/>
                </a:cubicBezTo>
                <a:cubicBezTo>
                  <a:pt x="20268" y="71718"/>
                  <a:pt x="18424" y="71705"/>
                  <a:pt x="16816" y="71689"/>
                </a:cubicBezTo>
                <a:cubicBezTo>
                  <a:pt x="16863" y="70073"/>
                  <a:pt x="16908" y="68347"/>
                  <a:pt x="16926" y="65758"/>
                </a:cubicBezTo>
                <a:cubicBezTo>
                  <a:pt x="18517" y="65718"/>
                  <a:pt x="20340" y="65688"/>
                  <a:pt x="22575" y="65673"/>
                </a:cubicBezTo>
                <a:close/>
                <a:moveTo>
                  <a:pt x="151345" y="65805"/>
                </a:moveTo>
                <a:cubicBezTo>
                  <a:pt x="151356" y="67966"/>
                  <a:pt x="151370" y="69489"/>
                  <a:pt x="151387" y="70977"/>
                </a:cubicBezTo>
                <a:lnTo>
                  <a:pt x="151387" y="70979"/>
                </a:lnTo>
                <a:cubicBezTo>
                  <a:pt x="151388" y="71157"/>
                  <a:pt x="151390" y="71335"/>
                  <a:pt x="151392" y="71515"/>
                </a:cubicBezTo>
                <a:cubicBezTo>
                  <a:pt x="150872" y="71535"/>
                  <a:pt x="150364" y="71554"/>
                  <a:pt x="149860" y="71574"/>
                </a:cubicBezTo>
                <a:cubicBezTo>
                  <a:pt x="148485" y="71626"/>
                  <a:pt x="147090" y="71680"/>
                  <a:pt x="145457" y="71725"/>
                </a:cubicBezTo>
                <a:cubicBezTo>
                  <a:pt x="145448" y="71515"/>
                  <a:pt x="145437" y="71306"/>
                  <a:pt x="145426" y="71099"/>
                </a:cubicBezTo>
                <a:cubicBezTo>
                  <a:pt x="145353" y="69629"/>
                  <a:pt x="145277" y="68126"/>
                  <a:pt x="145232" y="66004"/>
                </a:cubicBezTo>
                <a:cubicBezTo>
                  <a:pt x="146885" y="65963"/>
                  <a:pt x="148291" y="65912"/>
                  <a:pt x="149680" y="65862"/>
                </a:cubicBezTo>
                <a:cubicBezTo>
                  <a:pt x="150227" y="65844"/>
                  <a:pt x="150779" y="65824"/>
                  <a:pt x="151345" y="65805"/>
                </a:cubicBezTo>
                <a:close/>
                <a:moveTo>
                  <a:pt x="25565" y="65663"/>
                </a:moveTo>
                <a:cubicBezTo>
                  <a:pt x="26829" y="65663"/>
                  <a:pt x="27980" y="65668"/>
                  <a:pt x="29037" y="65677"/>
                </a:cubicBezTo>
                <a:cubicBezTo>
                  <a:pt x="29082" y="68329"/>
                  <a:pt x="29183" y="70064"/>
                  <a:pt x="29283" y="71736"/>
                </a:cubicBezTo>
                <a:cubicBezTo>
                  <a:pt x="28212" y="71729"/>
                  <a:pt x="27041" y="71725"/>
                  <a:pt x="25754" y="71725"/>
                </a:cubicBezTo>
                <a:cubicBezTo>
                  <a:pt x="24681" y="71725"/>
                  <a:pt x="23688" y="71725"/>
                  <a:pt x="22768" y="71723"/>
                </a:cubicBezTo>
                <a:cubicBezTo>
                  <a:pt x="22780" y="70067"/>
                  <a:pt x="22793" y="68325"/>
                  <a:pt x="22800" y="65672"/>
                </a:cubicBezTo>
                <a:cubicBezTo>
                  <a:pt x="23657" y="65666"/>
                  <a:pt x="24576" y="65663"/>
                  <a:pt x="25565" y="65663"/>
                </a:cubicBezTo>
                <a:close/>
                <a:moveTo>
                  <a:pt x="255690" y="66137"/>
                </a:moveTo>
                <a:cubicBezTo>
                  <a:pt x="257280" y="66144"/>
                  <a:pt x="258646" y="66153"/>
                  <a:pt x="259993" y="66161"/>
                </a:cubicBezTo>
                <a:cubicBezTo>
                  <a:pt x="260723" y="66164"/>
                  <a:pt x="261456" y="66170"/>
                  <a:pt x="262228" y="66173"/>
                </a:cubicBezTo>
                <a:cubicBezTo>
                  <a:pt x="262168" y="68555"/>
                  <a:pt x="262052" y="70183"/>
                  <a:pt x="261933" y="71736"/>
                </a:cubicBezTo>
                <a:lnTo>
                  <a:pt x="260185" y="71727"/>
                </a:lnTo>
                <a:cubicBezTo>
                  <a:pt x="258761" y="71720"/>
                  <a:pt x="257318" y="71711"/>
                  <a:pt x="255611" y="71704"/>
                </a:cubicBezTo>
                <a:cubicBezTo>
                  <a:pt x="255642" y="70163"/>
                  <a:pt x="255674" y="68527"/>
                  <a:pt x="255690" y="66137"/>
                </a:cubicBezTo>
                <a:close/>
                <a:moveTo>
                  <a:pt x="262454" y="66175"/>
                </a:moveTo>
                <a:cubicBezTo>
                  <a:pt x="264049" y="66184"/>
                  <a:pt x="265816" y="66191"/>
                  <a:pt x="268033" y="66195"/>
                </a:cubicBezTo>
                <a:cubicBezTo>
                  <a:pt x="268015" y="68572"/>
                  <a:pt x="267983" y="70192"/>
                  <a:pt x="267951" y="71758"/>
                </a:cubicBezTo>
                <a:lnTo>
                  <a:pt x="267952" y="71759"/>
                </a:lnTo>
                <a:cubicBezTo>
                  <a:pt x="265637" y="71754"/>
                  <a:pt x="263817" y="71745"/>
                  <a:pt x="262158" y="71738"/>
                </a:cubicBezTo>
                <a:cubicBezTo>
                  <a:pt x="262276" y="70184"/>
                  <a:pt x="262395" y="68555"/>
                  <a:pt x="262454" y="66175"/>
                </a:cubicBezTo>
                <a:close/>
                <a:moveTo>
                  <a:pt x="268256" y="66195"/>
                </a:moveTo>
                <a:cubicBezTo>
                  <a:pt x="269801" y="66198"/>
                  <a:pt x="271561" y="66200"/>
                  <a:pt x="273629" y="66200"/>
                </a:cubicBezTo>
                <a:cubicBezTo>
                  <a:pt x="273677" y="68563"/>
                  <a:pt x="273772" y="70174"/>
                  <a:pt x="273862" y="71749"/>
                </a:cubicBezTo>
                <a:lnTo>
                  <a:pt x="273862" y="71763"/>
                </a:lnTo>
                <a:cubicBezTo>
                  <a:pt x="273271" y="71763"/>
                  <a:pt x="272704" y="71764"/>
                  <a:pt x="272160" y="71764"/>
                </a:cubicBezTo>
                <a:cubicBezTo>
                  <a:pt x="270675" y="71764"/>
                  <a:pt x="269361" y="71762"/>
                  <a:pt x="268175" y="71759"/>
                </a:cubicBezTo>
                <a:lnTo>
                  <a:pt x="268175" y="71758"/>
                </a:lnTo>
                <a:cubicBezTo>
                  <a:pt x="268208" y="70192"/>
                  <a:pt x="268240" y="68572"/>
                  <a:pt x="268256" y="66195"/>
                </a:cubicBezTo>
                <a:close/>
                <a:moveTo>
                  <a:pt x="280529" y="66162"/>
                </a:moveTo>
                <a:lnTo>
                  <a:pt x="280529" y="66162"/>
                </a:lnTo>
                <a:cubicBezTo>
                  <a:pt x="280511" y="68473"/>
                  <a:pt x="280479" y="70060"/>
                  <a:pt x="280448" y="71612"/>
                </a:cubicBezTo>
                <a:lnTo>
                  <a:pt x="280450" y="71614"/>
                </a:lnTo>
                <a:cubicBezTo>
                  <a:pt x="280450" y="71660"/>
                  <a:pt x="280448" y="71707"/>
                  <a:pt x="280446" y="71754"/>
                </a:cubicBezTo>
                <a:cubicBezTo>
                  <a:pt x="278675" y="71761"/>
                  <a:pt x="276611" y="71765"/>
                  <a:pt x="274091" y="71765"/>
                </a:cubicBezTo>
                <a:lnTo>
                  <a:pt x="274089" y="71736"/>
                </a:lnTo>
                <a:cubicBezTo>
                  <a:pt x="273997" y="70166"/>
                  <a:pt x="273904" y="68559"/>
                  <a:pt x="273855" y="66202"/>
                </a:cubicBezTo>
                <a:cubicBezTo>
                  <a:pt x="276525" y="66202"/>
                  <a:pt x="278686" y="66186"/>
                  <a:pt x="280529" y="66162"/>
                </a:cubicBezTo>
                <a:close/>
                <a:moveTo>
                  <a:pt x="29262" y="65681"/>
                </a:moveTo>
                <a:lnTo>
                  <a:pt x="29262" y="65681"/>
                </a:lnTo>
                <a:cubicBezTo>
                  <a:pt x="31558" y="65700"/>
                  <a:pt x="33406" y="65742"/>
                  <a:pt x="35022" y="65790"/>
                </a:cubicBezTo>
                <a:cubicBezTo>
                  <a:pt x="35001" y="68376"/>
                  <a:pt x="34956" y="70078"/>
                  <a:pt x="34911" y="71740"/>
                </a:cubicBezTo>
                <a:cubicBezTo>
                  <a:pt x="34911" y="71759"/>
                  <a:pt x="34911" y="71781"/>
                  <a:pt x="34909" y="71802"/>
                </a:cubicBezTo>
                <a:cubicBezTo>
                  <a:pt x="33379" y="71774"/>
                  <a:pt x="31635" y="71750"/>
                  <a:pt x="29508" y="71738"/>
                </a:cubicBezTo>
                <a:cubicBezTo>
                  <a:pt x="29407" y="70066"/>
                  <a:pt x="29307" y="68332"/>
                  <a:pt x="29262" y="65681"/>
                </a:cubicBezTo>
                <a:close/>
                <a:moveTo>
                  <a:pt x="145006" y="66010"/>
                </a:moveTo>
                <a:cubicBezTo>
                  <a:pt x="145053" y="68133"/>
                  <a:pt x="145128" y="69638"/>
                  <a:pt x="145202" y="71110"/>
                </a:cubicBezTo>
                <a:cubicBezTo>
                  <a:pt x="145213" y="71315"/>
                  <a:pt x="145223" y="71522"/>
                  <a:pt x="145234" y="71731"/>
                </a:cubicBezTo>
                <a:cubicBezTo>
                  <a:pt x="143587" y="71775"/>
                  <a:pt x="141694" y="71810"/>
                  <a:pt x="139340" y="71828"/>
                </a:cubicBezTo>
                <a:cubicBezTo>
                  <a:pt x="139358" y="71630"/>
                  <a:pt x="139376" y="71436"/>
                  <a:pt x="139394" y="71243"/>
                </a:cubicBezTo>
                <a:cubicBezTo>
                  <a:pt x="139531" y="69760"/>
                  <a:pt x="139671" y="68243"/>
                  <a:pt x="139754" y="66094"/>
                </a:cubicBezTo>
                <a:cubicBezTo>
                  <a:pt x="141814" y="66076"/>
                  <a:pt x="143512" y="66047"/>
                  <a:pt x="145006" y="66010"/>
                </a:cubicBezTo>
                <a:close/>
                <a:moveTo>
                  <a:pt x="139529" y="66094"/>
                </a:moveTo>
                <a:lnTo>
                  <a:pt x="139529" y="66094"/>
                </a:lnTo>
                <a:cubicBezTo>
                  <a:pt x="139448" y="68232"/>
                  <a:pt x="139308" y="69744"/>
                  <a:pt x="139171" y="71222"/>
                </a:cubicBezTo>
                <a:lnTo>
                  <a:pt x="139170" y="71222"/>
                </a:lnTo>
                <a:cubicBezTo>
                  <a:pt x="139152" y="71425"/>
                  <a:pt x="139132" y="71624"/>
                  <a:pt x="139114" y="71829"/>
                </a:cubicBezTo>
                <a:cubicBezTo>
                  <a:pt x="138177" y="71835"/>
                  <a:pt x="137169" y="71838"/>
                  <a:pt x="136074" y="71838"/>
                </a:cubicBezTo>
                <a:lnTo>
                  <a:pt x="133044" y="71838"/>
                </a:lnTo>
                <a:cubicBezTo>
                  <a:pt x="133040" y="71677"/>
                  <a:pt x="133037" y="71517"/>
                  <a:pt x="133033" y="71357"/>
                </a:cubicBezTo>
                <a:cubicBezTo>
                  <a:pt x="133001" y="69846"/>
                  <a:pt x="132967" y="68304"/>
                  <a:pt x="132947" y="66094"/>
                </a:cubicBezTo>
                <a:lnTo>
                  <a:pt x="132947" y="66094"/>
                </a:lnTo>
                <a:cubicBezTo>
                  <a:pt x="133855" y="66103"/>
                  <a:pt x="134831" y="66107"/>
                  <a:pt x="135885" y="66107"/>
                </a:cubicBezTo>
                <a:cubicBezTo>
                  <a:pt x="137219" y="66107"/>
                  <a:pt x="138425" y="66103"/>
                  <a:pt x="139529" y="66094"/>
                </a:cubicBezTo>
                <a:close/>
                <a:moveTo>
                  <a:pt x="127235" y="65970"/>
                </a:moveTo>
                <a:lnTo>
                  <a:pt x="127235" y="65970"/>
                </a:lnTo>
                <a:cubicBezTo>
                  <a:pt x="128785" y="66028"/>
                  <a:pt x="130561" y="66071"/>
                  <a:pt x="132722" y="66092"/>
                </a:cubicBezTo>
                <a:cubicBezTo>
                  <a:pt x="132742" y="68305"/>
                  <a:pt x="132776" y="69850"/>
                  <a:pt x="132809" y="71362"/>
                </a:cubicBezTo>
                <a:cubicBezTo>
                  <a:pt x="132812" y="71522"/>
                  <a:pt x="132816" y="71680"/>
                  <a:pt x="132819" y="71840"/>
                </a:cubicBezTo>
                <a:cubicBezTo>
                  <a:pt x="130685" y="71842"/>
                  <a:pt x="128930" y="71844"/>
                  <a:pt x="127395" y="71847"/>
                </a:cubicBezTo>
                <a:cubicBezTo>
                  <a:pt x="127391" y="71727"/>
                  <a:pt x="127386" y="71605"/>
                  <a:pt x="127382" y="71484"/>
                </a:cubicBezTo>
                <a:cubicBezTo>
                  <a:pt x="127325" y="69918"/>
                  <a:pt x="127266" y="68314"/>
                  <a:pt x="127235" y="65970"/>
                </a:cubicBezTo>
                <a:close/>
                <a:moveTo>
                  <a:pt x="121390" y="65681"/>
                </a:moveTo>
                <a:lnTo>
                  <a:pt x="122089" y="65720"/>
                </a:lnTo>
                <a:cubicBezTo>
                  <a:pt x="123608" y="65805"/>
                  <a:pt x="125149" y="65893"/>
                  <a:pt x="127010" y="65961"/>
                </a:cubicBezTo>
                <a:cubicBezTo>
                  <a:pt x="127041" y="68314"/>
                  <a:pt x="127100" y="69922"/>
                  <a:pt x="127158" y="71491"/>
                </a:cubicBezTo>
                <a:cubicBezTo>
                  <a:pt x="127161" y="71610"/>
                  <a:pt x="127167" y="71729"/>
                  <a:pt x="127170" y="71849"/>
                </a:cubicBezTo>
                <a:cubicBezTo>
                  <a:pt x="125326" y="71853"/>
                  <a:pt x="123792" y="71860"/>
                  <a:pt x="122283" y="71865"/>
                </a:cubicBezTo>
                <a:lnTo>
                  <a:pt x="121304" y="71869"/>
                </a:lnTo>
                <a:cubicBezTo>
                  <a:pt x="121305" y="71784"/>
                  <a:pt x="121307" y="71702"/>
                  <a:pt x="121307" y="71617"/>
                </a:cubicBezTo>
                <a:cubicBezTo>
                  <a:pt x="121341" y="69960"/>
                  <a:pt x="121374" y="68259"/>
                  <a:pt x="121390" y="65681"/>
                </a:cubicBezTo>
                <a:close/>
                <a:moveTo>
                  <a:pt x="114473" y="65396"/>
                </a:moveTo>
                <a:cubicBezTo>
                  <a:pt x="117210" y="65459"/>
                  <a:pt x="119250" y="65562"/>
                  <a:pt x="121165" y="65668"/>
                </a:cubicBezTo>
                <a:cubicBezTo>
                  <a:pt x="121151" y="68252"/>
                  <a:pt x="121117" y="69952"/>
                  <a:pt x="121084" y="71612"/>
                </a:cubicBezTo>
                <a:lnTo>
                  <a:pt x="121084" y="71614"/>
                </a:lnTo>
                <a:cubicBezTo>
                  <a:pt x="121082" y="71698"/>
                  <a:pt x="121081" y="71784"/>
                  <a:pt x="121079" y="71869"/>
                </a:cubicBezTo>
                <a:cubicBezTo>
                  <a:pt x="119259" y="71876"/>
                  <a:pt x="117303" y="71882"/>
                  <a:pt x="114730" y="71887"/>
                </a:cubicBezTo>
                <a:lnTo>
                  <a:pt x="114723" y="71736"/>
                </a:lnTo>
                <a:cubicBezTo>
                  <a:pt x="114621" y="69994"/>
                  <a:pt x="114516" y="68205"/>
                  <a:pt x="114473" y="65396"/>
                </a:cubicBezTo>
                <a:close/>
                <a:moveTo>
                  <a:pt x="108898" y="65332"/>
                </a:moveTo>
                <a:cubicBezTo>
                  <a:pt x="110962" y="65335"/>
                  <a:pt x="112713" y="65357"/>
                  <a:pt x="114248" y="65391"/>
                </a:cubicBezTo>
                <a:cubicBezTo>
                  <a:pt x="114293" y="68208"/>
                  <a:pt x="114398" y="70001"/>
                  <a:pt x="114498" y="71749"/>
                </a:cubicBezTo>
                <a:lnTo>
                  <a:pt x="114498" y="71750"/>
                </a:lnTo>
                <a:lnTo>
                  <a:pt x="114507" y="71887"/>
                </a:lnTo>
                <a:cubicBezTo>
                  <a:pt x="112887" y="71889"/>
                  <a:pt x="111027" y="71891"/>
                  <a:pt x="108810" y="71891"/>
                </a:cubicBezTo>
                <a:lnTo>
                  <a:pt x="108810" y="71873"/>
                </a:lnTo>
                <a:cubicBezTo>
                  <a:pt x="108846" y="70087"/>
                  <a:pt x="108882" y="68255"/>
                  <a:pt x="108898" y="65332"/>
                </a:cubicBezTo>
                <a:close/>
                <a:moveTo>
                  <a:pt x="103107" y="65325"/>
                </a:moveTo>
                <a:cubicBezTo>
                  <a:pt x="104610" y="65328"/>
                  <a:pt x="106318" y="65330"/>
                  <a:pt x="108306" y="65330"/>
                </a:cubicBezTo>
                <a:lnTo>
                  <a:pt x="108673" y="65330"/>
                </a:lnTo>
                <a:cubicBezTo>
                  <a:pt x="108657" y="68253"/>
                  <a:pt x="108621" y="70084"/>
                  <a:pt x="108585" y="71867"/>
                </a:cubicBezTo>
                <a:lnTo>
                  <a:pt x="108585" y="71869"/>
                </a:lnTo>
                <a:lnTo>
                  <a:pt x="108585" y="71891"/>
                </a:lnTo>
                <a:lnTo>
                  <a:pt x="108495" y="71891"/>
                </a:lnTo>
                <a:cubicBezTo>
                  <a:pt x="106275" y="71891"/>
                  <a:pt x="104407" y="71898"/>
                  <a:pt x="102779" y="71910"/>
                </a:cubicBezTo>
                <a:cubicBezTo>
                  <a:pt x="102916" y="70127"/>
                  <a:pt x="103054" y="68277"/>
                  <a:pt x="103107" y="65325"/>
                </a:cubicBezTo>
                <a:close/>
                <a:moveTo>
                  <a:pt x="35249" y="65797"/>
                </a:moveTo>
                <a:cubicBezTo>
                  <a:pt x="36754" y="65846"/>
                  <a:pt x="38061" y="65900"/>
                  <a:pt x="39352" y="65956"/>
                </a:cubicBezTo>
                <a:cubicBezTo>
                  <a:pt x="39844" y="65975"/>
                  <a:pt x="40339" y="65997"/>
                  <a:pt x="40846" y="66017"/>
                </a:cubicBezTo>
                <a:cubicBezTo>
                  <a:pt x="40918" y="68413"/>
                  <a:pt x="41054" y="70037"/>
                  <a:pt x="41189" y="71624"/>
                </a:cubicBezTo>
                <a:cubicBezTo>
                  <a:pt x="41200" y="71736"/>
                  <a:pt x="41209" y="71847"/>
                  <a:pt x="41218" y="71959"/>
                </a:cubicBezTo>
                <a:cubicBezTo>
                  <a:pt x="40650" y="71944"/>
                  <a:pt x="40096" y="71928"/>
                  <a:pt x="39548" y="71914"/>
                </a:cubicBezTo>
                <a:cubicBezTo>
                  <a:pt x="38170" y="71876"/>
                  <a:pt x="36772" y="71838"/>
                  <a:pt x="35136" y="71806"/>
                </a:cubicBezTo>
                <a:cubicBezTo>
                  <a:pt x="35134" y="71786"/>
                  <a:pt x="35136" y="71767"/>
                  <a:pt x="35136" y="71747"/>
                </a:cubicBezTo>
                <a:lnTo>
                  <a:pt x="35136" y="71745"/>
                </a:lnTo>
                <a:cubicBezTo>
                  <a:pt x="35180" y="70084"/>
                  <a:pt x="35225" y="68383"/>
                  <a:pt x="35249" y="65797"/>
                </a:cubicBezTo>
                <a:close/>
                <a:moveTo>
                  <a:pt x="96330" y="65292"/>
                </a:moveTo>
                <a:cubicBezTo>
                  <a:pt x="98171" y="65305"/>
                  <a:pt x="100201" y="65317"/>
                  <a:pt x="102882" y="65325"/>
                </a:cubicBezTo>
                <a:cubicBezTo>
                  <a:pt x="102830" y="68279"/>
                  <a:pt x="102691" y="70125"/>
                  <a:pt x="102555" y="71910"/>
                </a:cubicBezTo>
                <a:cubicBezTo>
                  <a:pt x="99994" y="71930"/>
                  <a:pt x="98038" y="71961"/>
                  <a:pt x="96240" y="71993"/>
                </a:cubicBezTo>
                <a:cubicBezTo>
                  <a:pt x="96278" y="70192"/>
                  <a:pt x="96316" y="68314"/>
                  <a:pt x="96330" y="65292"/>
                </a:cubicBezTo>
                <a:close/>
                <a:moveTo>
                  <a:pt x="41069" y="66026"/>
                </a:moveTo>
                <a:lnTo>
                  <a:pt x="41069" y="66026"/>
                </a:lnTo>
                <a:cubicBezTo>
                  <a:pt x="42834" y="66096"/>
                  <a:pt x="44765" y="66161"/>
                  <a:pt x="47275" y="66202"/>
                </a:cubicBezTo>
                <a:cubicBezTo>
                  <a:pt x="47239" y="68421"/>
                  <a:pt x="47176" y="69969"/>
                  <a:pt x="47113" y="71482"/>
                </a:cubicBezTo>
                <a:cubicBezTo>
                  <a:pt x="47106" y="71677"/>
                  <a:pt x="47097" y="71873"/>
                  <a:pt x="47090" y="72069"/>
                </a:cubicBezTo>
                <a:cubicBezTo>
                  <a:pt x="44846" y="72043"/>
                  <a:pt x="43068" y="72006"/>
                  <a:pt x="41443" y="71964"/>
                </a:cubicBezTo>
                <a:cubicBezTo>
                  <a:pt x="41434" y="71844"/>
                  <a:pt x="41423" y="71725"/>
                  <a:pt x="41412" y="71605"/>
                </a:cubicBezTo>
                <a:cubicBezTo>
                  <a:pt x="41277" y="70024"/>
                  <a:pt x="41141" y="68406"/>
                  <a:pt x="41069" y="66026"/>
                </a:cubicBezTo>
                <a:close/>
                <a:moveTo>
                  <a:pt x="90429" y="65249"/>
                </a:moveTo>
                <a:cubicBezTo>
                  <a:pt x="91927" y="65258"/>
                  <a:pt x="93229" y="65269"/>
                  <a:pt x="94516" y="65278"/>
                </a:cubicBezTo>
                <a:lnTo>
                  <a:pt x="96105" y="65290"/>
                </a:lnTo>
                <a:cubicBezTo>
                  <a:pt x="96091" y="68314"/>
                  <a:pt x="96053" y="70193"/>
                  <a:pt x="96016" y="71997"/>
                </a:cubicBezTo>
                <a:lnTo>
                  <a:pt x="96016" y="71998"/>
                </a:lnTo>
                <a:cubicBezTo>
                  <a:pt x="95571" y="72006"/>
                  <a:pt x="95136" y="72015"/>
                  <a:pt x="94703" y="72024"/>
                </a:cubicBezTo>
                <a:cubicBezTo>
                  <a:pt x="93331" y="72049"/>
                  <a:pt x="91943" y="72076"/>
                  <a:pt x="90320" y="72097"/>
                </a:cubicBezTo>
                <a:cubicBezTo>
                  <a:pt x="90366" y="70269"/>
                  <a:pt x="90413" y="68358"/>
                  <a:pt x="90429" y="65249"/>
                </a:cubicBezTo>
                <a:close/>
                <a:moveTo>
                  <a:pt x="47498" y="66206"/>
                </a:moveTo>
                <a:cubicBezTo>
                  <a:pt x="49109" y="66231"/>
                  <a:pt x="50956" y="66245"/>
                  <a:pt x="53144" y="66245"/>
                </a:cubicBezTo>
                <a:lnTo>
                  <a:pt x="53476" y="66245"/>
                </a:lnTo>
                <a:cubicBezTo>
                  <a:pt x="53518" y="68377"/>
                  <a:pt x="53588" y="69888"/>
                  <a:pt x="53656" y="71366"/>
                </a:cubicBezTo>
                <a:cubicBezTo>
                  <a:pt x="53667" y="71608"/>
                  <a:pt x="53679" y="71853"/>
                  <a:pt x="53690" y="72101"/>
                </a:cubicBezTo>
                <a:lnTo>
                  <a:pt x="53332" y="72101"/>
                </a:lnTo>
                <a:cubicBezTo>
                  <a:pt x="50974" y="72101"/>
                  <a:pt x="49010" y="72088"/>
                  <a:pt x="47313" y="72070"/>
                </a:cubicBezTo>
                <a:cubicBezTo>
                  <a:pt x="47322" y="71876"/>
                  <a:pt x="47331" y="71684"/>
                  <a:pt x="47338" y="71491"/>
                </a:cubicBezTo>
                <a:lnTo>
                  <a:pt x="47336" y="71491"/>
                </a:lnTo>
                <a:cubicBezTo>
                  <a:pt x="47399" y="69976"/>
                  <a:pt x="47462" y="68428"/>
                  <a:pt x="47498" y="66206"/>
                </a:cubicBezTo>
                <a:close/>
                <a:moveTo>
                  <a:pt x="59332" y="66159"/>
                </a:moveTo>
                <a:cubicBezTo>
                  <a:pt x="59397" y="68271"/>
                  <a:pt x="59505" y="69773"/>
                  <a:pt x="59609" y="71240"/>
                </a:cubicBezTo>
                <a:cubicBezTo>
                  <a:pt x="59631" y="71526"/>
                  <a:pt x="59650" y="71811"/>
                  <a:pt x="59670" y="72105"/>
                </a:cubicBezTo>
                <a:cubicBezTo>
                  <a:pt x="58039" y="72103"/>
                  <a:pt x="56162" y="72101"/>
                  <a:pt x="53913" y="72099"/>
                </a:cubicBezTo>
                <a:cubicBezTo>
                  <a:pt x="53904" y="71849"/>
                  <a:pt x="53893" y="71601"/>
                  <a:pt x="53881" y="71355"/>
                </a:cubicBezTo>
                <a:lnTo>
                  <a:pt x="53879" y="71355"/>
                </a:lnTo>
                <a:cubicBezTo>
                  <a:pt x="53813" y="69880"/>
                  <a:pt x="53741" y="68374"/>
                  <a:pt x="53699" y="66243"/>
                </a:cubicBezTo>
                <a:cubicBezTo>
                  <a:pt x="55891" y="66240"/>
                  <a:pt x="57730" y="66207"/>
                  <a:pt x="59332" y="66159"/>
                </a:cubicBezTo>
                <a:close/>
                <a:moveTo>
                  <a:pt x="65429" y="65846"/>
                </a:moveTo>
                <a:lnTo>
                  <a:pt x="65429" y="65846"/>
                </a:lnTo>
                <a:cubicBezTo>
                  <a:pt x="65409" y="68052"/>
                  <a:pt x="65375" y="69595"/>
                  <a:pt x="65343" y="71103"/>
                </a:cubicBezTo>
                <a:cubicBezTo>
                  <a:pt x="65334" y="71437"/>
                  <a:pt x="65327" y="71775"/>
                  <a:pt x="65319" y="72121"/>
                </a:cubicBezTo>
                <a:cubicBezTo>
                  <a:pt x="63746" y="72115"/>
                  <a:pt x="62036" y="72110"/>
                  <a:pt x="59899" y="72106"/>
                </a:cubicBezTo>
                <a:cubicBezTo>
                  <a:pt x="59879" y="71808"/>
                  <a:pt x="59857" y="71515"/>
                  <a:pt x="59837" y="71224"/>
                </a:cubicBezTo>
                <a:lnTo>
                  <a:pt x="59837" y="71225"/>
                </a:lnTo>
                <a:cubicBezTo>
                  <a:pt x="59731" y="69760"/>
                  <a:pt x="59625" y="68262"/>
                  <a:pt x="59561" y="66153"/>
                </a:cubicBezTo>
                <a:cubicBezTo>
                  <a:pt x="61905" y="66078"/>
                  <a:pt x="63737" y="65966"/>
                  <a:pt x="65429" y="65846"/>
                </a:cubicBezTo>
                <a:close/>
                <a:moveTo>
                  <a:pt x="71391" y="65440"/>
                </a:moveTo>
                <a:cubicBezTo>
                  <a:pt x="71457" y="67802"/>
                  <a:pt x="71583" y="69411"/>
                  <a:pt x="71707" y="70984"/>
                </a:cubicBezTo>
                <a:cubicBezTo>
                  <a:pt x="71736" y="71366"/>
                  <a:pt x="71767" y="71749"/>
                  <a:pt x="71797" y="72144"/>
                </a:cubicBezTo>
                <a:cubicBezTo>
                  <a:pt x="70048" y="72139"/>
                  <a:pt x="68575" y="72133"/>
                  <a:pt x="67124" y="72128"/>
                </a:cubicBezTo>
                <a:lnTo>
                  <a:pt x="65546" y="72121"/>
                </a:lnTo>
                <a:cubicBezTo>
                  <a:pt x="65551" y="71777"/>
                  <a:pt x="65558" y="71441"/>
                  <a:pt x="65567" y="71107"/>
                </a:cubicBezTo>
                <a:lnTo>
                  <a:pt x="65566" y="71107"/>
                </a:lnTo>
                <a:cubicBezTo>
                  <a:pt x="65600" y="69593"/>
                  <a:pt x="65634" y="68047"/>
                  <a:pt x="65654" y="65828"/>
                </a:cubicBezTo>
                <a:cubicBezTo>
                  <a:pt x="66089" y="65797"/>
                  <a:pt x="66517" y="65765"/>
                  <a:pt x="66943" y="65734"/>
                </a:cubicBezTo>
                <a:cubicBezTo>
                  <a:pt x="68331" y="65632"/>
                  <a:pt x="69739" y="65528"/>
                  <a:pt x="71391" y="65440"/>
                </a:cubicBezTo>
                <a:close/>
                <a:moveTo>
                  <a:pt x="84645" y="65227"/>
                </a:moveTo>
                <a:cubicBezTo>
                  <a:pt x="86848" y="65231"/>
                  <a:pt x="88637" y="65238"/>
                  <a:pt x="90205" y="65247"/>
                </a:cubicBezTo>
                <a:cubicBezTo>
                  <a:pt x="90188" y="68359"/>
                  <a:pt x="90140" y="70271"/>
                  <a:pt x="90095" y="72101"/>
                </a:cubicBezTo>
                <a:cubicBezTo>
                  <a:pt x="88543" y="72121"/>
                  <a:pt x="86772" y="72139"/>
                  <a:pt x="84602" y="72148"/>
                </a:cubicBezTo>
                <a:cubicBezTo>
                  <a:pt x="84622" y="70312"/>
                  <a:pt x="84640" y="68381"/>
                  <a:pt x="84645" y="65227"/>
                </a:cubicBezTo>
                <a:close/>
                <a:moveTo>
                  <a:pt x="78439" y="65233"/>
                </a:moveTo>
                <a:cubicBezTo>
                  <a:pt x="78441" y="67633"/>
                  <a:pt x="78446" y="69260"/>
                  <a:pt x="78450" y="70850"/>
                </a:cubicBezTo>
                <a:lnTo>
                  <a:pt x="78451" y="70850"/>
                </a:lnTo>
                <a:cubicBezTo>
                  <a:pt x="78453" y="71276"/>
                  <a:pt x="78455" y="71707"/>
                  <a:pt x="78455" y="72153"/>
                </a:cubicBezTo>
                <a:cubicBezTo>
                  <a:pt x="75853" y="72151"/>
                  <a:pt x="73793" y="72148"/>
                  <a:pt x="72022" y="72142"/>
                </a:cubicBezTo>
                <a:cubicBezTo>
                  <a:pt x="71993" y="71741"/>
                  <a:pt x="71963" y="71353"/>
                  <a:pt x="71932" y="70966"/>
                </a:cubicBezTo>
                <a:cubicBezTo>
                  <a:pt x="71810" y="69395"/>
                  <a:pt x="71684" y="67788"/>
                  <a:pt x="71616" y="65427"/>
                </a:cubicBezTo>
                <a:cubicBezTo>
                  <a:pt x="73475" y="65334"/>
                  <a:pt x="75647" y="65260"/>
                  <a:pt x="78439" y="65233"/>
                </a:cubicBezTo>
                <a:close/>
                <a:moveTo>
                  <a:pt x="80726" y="65226"/>
                </a:moveTo>
                <a:cubicBezTo>
                  <a:pt x="82082" y="65226"/>
                  <a:pt x="83304" y="65226"/>
                  <a:pt x="84421" y="65227"/>
                </a:cubicBezTo>
                <a:cubicBezTo>
                  <a:pt x="84413" y="68381"/>
                  <a:pt x="84395" y="70314"/>
                  <a:pt x="84377" y="72148"/>
                </a:cubicBezTo>
                <a:cubicBezTo>
                  <a:pt x="83324" y="72151"/>
                  <a:pt x="82175" y="72155"/>
                  <a:pt x="80915" y="72155"/>
                </a:cubicBezTo>
                <a:lnTo>
                  <a:pt x="78680" y="72155"/>
                </a:lnTo>
                <a:cubicBezTo>
                  <a:pt x="78680" y="71707"/>
                  <a:pt x="78678" y="71276"/>
                  <a:pt x="78676" y="70850"/>
                </a:cubicBezTo>
                <a:cubicBezTo>
                  <a:pt x="78671" y="69260"/>
                  <a:pt x="78667" y="67633"/>
                  <a:pt x="78664" y="65233"/>
                </a:cubicBezTo>
                <a:cubicBezTo>
                  <a:pt x="79316" y="65227"/>
                  <a:pt x="80003" y="65226"/>
                  <a:pt x="80726" y="65226"/>
                </a:cubicBezTo>
                <a:close/>
                <a:moveTo>
                  <a:pt x="114520" y="72112"/>
                </a:moveTo>
                <a:cubicBezTo>
                  <a:pt x="114603" y="73563"/>
                  <a:pt x="114685" y="75091"/>
                  <a:pt x="114732" y="77250"/>
                </a:cubicBezTo>
                <a:lnTo>
                  <a:pt x="114732" y="77252"/>
                </a:lnTo>
                <a:cubicBezTo>
                  <a:pt x="113038" y="77247"/>
                  <a:pt x="111080" y="77245"/>
                  <a:pt x="108729" y="77245"/>
                </a:cubicBezTo>
                <a:cubicBezTo>
                  <a:pt x="108745" y="75096"/>
                  <a:pt x="108774" y="73575"/>
                  <a:pt x="108804" y="72115"/>
                </a:cubicBezTo>
                <a:cubicBezTo>
                  <a:pt x="111028" y="72115"/>
                  <a:pt x="112896" y="72114"/>
                  <a:pt x="114520" y="72112"/>
                </a:cubicBezTo>
                <a:close/>
                <a:moveTo>
                  <a:pt x="163827" y="71533"/>
                </a:moveTo>
                <a:cubicBezTo>
                  <a:pt x="163843" y="71820"/>
                  <a:pt x="163857" y="72105"/>
                  <a:pt x="163873" y="72387"/>
                </a:cubicBezTo>
                <a:cubicBezTo>
                  <a:pt x="163952" y="73804"/>
                  <a:pt x="164033" y="75249"/>
                  <a:pt x="164084" y="77248"/>
                </a:cubicBezTo>
                <a:lnTo>
                  <a:pt x="163845" y="77248"/>
                </a:lnTo>
                <a:cubicBezTo>
                  <a:pt x="161594" y="77248"/>
                  <a:pt x="159706" y="77250"/>
                  <a:pt x="158064" y="77254"/>
                </a:cubicBezTo>
                <a:cubicBezTo>
                  <a:pt x="158021" y="74796"/>
                  <a:pt x="157922" y="73115"/>
                  <a:pt x="157820" y="71571"/>
                </a:cubicBezTo>
                <a:cubicBezTo>
                  <a:pt x="159474" y="71547"/>
                  <a:pt x="161380" y="71533"/>
                  <a:pt x="163654" y="71533"/>
                </a:cubicBezTo>
                <a:close/>
                <a:moveTo>
                  <a:pt x="169922" y="71527"/>
                </a:moveTo>
                <a:cubicBezTo>
                  <a:pt x="169938" y="71774"/>
                  <a:pt x="169952" y="72018"/>
                  <a:pt x="169968" y="72261"/>
                </a:cubicBezTo>
                <a:cubicBezTo>
                  <a:pt x="170064" y="73710"/>
                  <a:pt x="170161" y="75192"/>
                  <a:pt x="170220" y="77263"/>
                </a:cubicBezTo>
                <a:cubicBezTo>
                  <a:pt x="168553" y="77256"/>
                  <a:pt x="166626" y="77248"/>
                  <a:pt x="164308" y="77248"/>
                </a:cubicBezTo>
                <a:cubicBezTo>
                  <a:pt x="164258" y="75244"/>
                  <a:pt x="164177" y="73795"/>
                  <a:pt x="164098" y="72374"/>
                </a:cubicBezTo>
                <a:cubicBezTo>
                  <a:pt x="164084" y="72096"/>
                  <a:pt x="164068" y="71817"/>
                  <a:pt x="164051" y="71533"/>
                </a:cubicBezTo>
                <a:cubicBezTo>
                  <a:pt x="166349" y="71533"/>
                  <a:pt x="168264" y="71531"/>
                  <a:pt x="169922" y="71527"/>
                </a:cubicBezTo>
                <a:close/>
                <a:moveTo>
                  <a:pt x="121073" y="72094"/>
                </a:moveTo>
                <a:cubicBezTo>
                  <a:pt x="121046" y="73546"/>
                  <a:pt x="121018" y="75093"/>
                  <a:pt x="121003" y="77277"/>
                </a:cubicBezTo>
                <a:lnTo>
                  <a:pt x="121003" y="77279"/>
                </a:lnTo>
                <a:cubicBezTo>
                  <a:pt x="119266" y="77268"/>
                  <a:pt x="117384" y="77259"/>
                  <a:pt x="114957" y="77252"/>
                </a:cubicBezTo>
                <a:cubicBezTo>
                  <a:pt x="114910" y="75093"/>
                  <a:pt x="114827" y="73563"/>
                  <a:pt x="114745" y="72112"/>
                </a:cubicBezTo>
                <a:cubicBezTo>
                  <a:pt x="117307" y="72108"/>
                  <a:pt x="119259" y="72101"/>
                  <a:pt x="121073" y="72094"/>
                </a:cubicBezTo>
                <a:close/>
                <a:moveTo>
                  <a:pt x="157595" y="71574"/>
                </a:moveTo>
                <a:cubicBezTo>
                  <a:pt x="157697" y="73119"/>
                  <a:pt x="157796" y="74798"/>
                  <a:pt x="157839" y="77256"/>
                </a:cubicBezTo>
                <a:cubicBezTo>
                  <a:pt x="155342" y="77261"/>
                  <a:pt x="153420" y="77270"/>
                  <a:pt x="151656" y="77279"/>
                </a:cubicBezTo>
                <a:cubicBezTo>
                  <a:pt x="151649" y="74895"/>
                  <a:pt x="151635" y="73246"/>
                  <a:pt x="151619" y="71732"/>
                </a:cubicBezTo>
                <a:cubicBezTo>
                  <a:pt x="153328" y="71669"/>
                  <a:pt x="155196" y="71612"/>
                  <a:pt x="157595" y="71574"/>
                </a:cubicBezTo>
                <a:close/>
                <a:moveTo>
                  <a:pt x="53924" y="72324"/>
                </a:moveTo>
                <a:cubicBezTo>
                  <a:pt x="56177" y="72324"/>
                  <a:pt x="58056" y="72327"/>
                  <a:pt x="59688" y="72329"/>
                </a:cubicBezTo>
                <a:cubicBezTo>
                  <a:pt x="59782" y="73703"/>
                  <a:pt x="59868" y="75219"/>
                  <a:pt x="59913" y="77308"/>
                </a:cubicBezTo>
                <a:cubicBezTo>
                  <a:pt x="58262" y="77266"/>
                  <a:pt x="56358" y="77239"/>
                  <a:pt x="54071" y="77238"/>
                </a:cubicBezTo>
                <a:cubicBezTo>
                  <a:pt x="54043" y="75184"/>
                  <a:pt x="53987" y="73690"/>
                  <a:pt x="53926" y="72324"/>
                </a:cubicBezTo>
                <a:close/>
                <a:moveTo>
                  <a:pt x="108580" y="72115"/>
                </a:moveTo>
                <a:cubicBezTo>
                  <a:pt x="108549" y="73573"/>
                  <a:pt x="108520" y="75094"/>
                  <a:pt x="108504" y="77243"/>
                </a:cubicBezTo>
                <a:cubicBezTo>
                  <a:pt x="106134" y="77245"/>
                  <a:pt x="104169" y="77270"/>
                  <a:pt x="102472" y="77310"/>
                </a:cubicBezTo>
                <a:cubicBezTo>
                  <a:pt x="102537" y="75139"/>
                  <a:pt x="102650" y="73611"/>
                  <a:pt x="102763" y="72133"/>
                </a:cubicBezTo>
                <a:cubicBezTo>
                  <a:pt x="104394" y="72122"/>
                  <a:pt x="106267" y="72115"/>
                  <a:pt x="108495" y="72115"/>
                </a:cubicBezTo>
                <a:close/>
                <a:moveTo>
                  <a:pt x="213270" y="71862"/>
                </a:moveTo>
                <a:lnTo>
                  <a:pt x="213270" y="71862"/>
                </a:lnTo>
                <a:cubicBezTo>
                  <a:pt x="214856" y="71878"/>
                  <a:pt x="216672" y="71889"/>
                  <a:pt x="218815" y="71889"/>
                </a:cubicBezTo>
                <a:lnTo>
                  <a:pt x="219023" y="71889"/>
                </a:lnTo>
                <a:cubicBezTo>
                  <a:pt x="219129" y="73381"/>
                  <a:pt x="219230" y="74990"/>
                  <a:pt x="219280" y="77302"/>
                </a:cubicBezTo>
                <a:lnTo>
                  <a:pt x="219004" y="77302"/>
                </a:lnTo>
                <a:cubicBezTo>
                  <a:pt x="216851" y="77302"/>
                  <a:pt x="215030" y="77306"/>
                  <a:pt x="213439" y="77310"/>
                </a:cubicBezTo>
                <a:cubicBezTo>
                  <a:pt x="213407" y="74983"/>
                  <a:pt x="213338" y="73370"/>
                  <a:pt x="213270" y="71862"/>
                </a:cubicBezTo>
                <a:close/>
                <a:moveTo>
                  <a:pt x="151394" y="71740"/>
                </a:moveTo>
                <a:cubicBezTo>
                  <a:pt x="151410" y="73252"/>
                  <a:pt x="151424" y="74898"/>
                  <a:pt x="151432" y="77281"/>
                </a:cubicBezTo>
                <a:lnTo>
                  <a:pt x="150053" y="77288"/>
                </a:lnTo>
                <a:cubicBezTo>
                  <a:pt x="148674" y="77297"/>
                  <a:pt x="147277" y="77304"/>
                  <a:pt x="145640" y="77311"/>
                </a:cubicBezTo>
                <a:cubicBezTo>
                  <a:pt x="145608" y="75024"/>
                  <a:pt x="145542" y="73417"/>
                  <a:pt x="145470" y="71948"/>
                </a:cubicBezTo>
                <a:cubicBezTo>
                  <a:pt x="147100" y="71903"/>
                  <a:pt x="148494" y="71849"/>
                  <a:pt x="149869" y="71797"/>
                </a:cubicBezTo>
                <a:cubicBezTo>
                  <a:pt x="150371" y="71777"/>
                  <a:pt x="150876" y="71758"/>
                  <a:pt x="151394" y="71740"/>
                </a:cubicBezTo>
                <a:close/>
                <a:moveTo>
                  <a:pt x="175963" y="71509"/>
                </a:moveTo>
                <a:lnTo>
                  <a:pt x="175963" y="71509"/>
                </a:lnTo>
                <a:cubicBezTo>
                  <a:pt x="175955" y="71716"/>
                  <a:pt x="175950" y="71919"/>
                  <a:pt x="175945" y="72122"/>
                </a:cubicBezTo>
                <a:lnTo>
                  <a:pt x="175946" y="72122"/>
                </a:lnTo>
                <a:cubicBezTo>
                  <a:pt x="175903" y="73615"/>
                  <a:pt x="175860" y="75141"/>
                  <a:pt x="175835" y="77311"/>
                </a:cubicBezTo>
                <a:cubicBezTo>
                  <a:pt x="174269" y="77293"/>
                  <a:pt x="172568" y="77277"/>
                  <a:pt x="170447" y="77265"/>
                </a:cubicBezTo>
                <a:cubicBezTo>
                  <a:pt x="170387" y="75184"/>
                  <a:pt x="170288" y="73699"/>
                  <a:pt x="170195" y="72245"/>
                </a:cubicBezTo>
                <a:cubicBezTo>
                  <a:pt x="170179" y="72007"/>
                  <a:pt x="170163" y="71768"/>
                  <a:pt x="170148" y="71526"/>
                </a:cubicBezTo>
                <a:cubicBezTo>
                  <a:pt x="172466" y="71522"/>
                  <a:pt x="174283" y="71517"/>
                  <a:pt x="175963" y="71509"/>
                </a:cubicBezTo>
                <a:close/>
                <a:moveTo>
                  <a:pt x="127179" y="72074"/>
                </a:moveTo>
                <a:cubicBezTo>
                  <a:pt x="127231" y="73532"/>
                  <a:pt x="127282" y="75094"/>
                  <a:pt x="127309" y="77313"/>
                </a:cubicBezTo>
                <a:cubicBezTo>
                  <a:pt x="125487" y="77306"/>
                  <a:pt x="123970" y="77297"/>
                  <a:pt x="122474" y="77288"/>
                </a:cubicBezTo>
                <a:lnTo>
                  <a:pt x="121228" y="77279"/>
                </a:lnTo>
                <a:cubicBezTo>
                  <a:pt x="121242" y="75093"/>
                  <a:pt x="121271" y="73548"/>
                  <a:pt x="121298" y="72094"/>
                </a:cubicBezTo>
                <a:lnTo>
                  <a:pt x="122283" y="72090"/>
                </a:lnTo>
                <a:cubicBezTo>
                  <a:pt x="123795" y="72085"/>
                  <a:pt x="125331" y="72078"/>
                  <a:pt x="127179" y="72074"/>
                </a:cubicBezTo>
                <a:close/>
                <a:moveTo>
                  <a:pt x="132825" y="72065"/>
                </a:moveTo>
                <a:cubicBezTo>
                  <a:pt x="132855" y="73519"/>
                  <a:pt x="132884" y="75094"/>
                  <a:pt x="132900" y="77327"/>
                </a:cubicBezTo>
                <a:cubicBezTo>
                  <a:pt x="130793" y="77326"/>
                  <a:pt x="129056" y="77320"/>
                  <a:pt x="127533" y="77315"/>
                </a:cubicBezTo>
                <a:cubicBezTo>
                  <a:pt x="127506" y="75096"/>
                  <a:pt x="127456" y="73532"/>
                  <a:pt x="127404" y="72074"/>
                </a:cubicBezTo>
                <a:cubicBezTo>
                  <a:pt x="128939" y="72070"/>
                  <a:pt x="130692" y="72067"/>
                  <a:pt x="132825" y="72065"/>
                </a:cubicBezTo>
                <a:close/>
                <a:moveTo>
                  <a:pt x="139094" y="72054"/>
                </a:moveTo>
                <a:lnTo>
                  <a:pt x="139094" y="72054"/>
                </a:lnTo>
                <a:cubicBezTo>
                  <a:pt x="138963" y="73505"/>
                  <a:pt x="138841" y="75087"/>
                  <a:pt x="138778" y="77327"/>
                </a:cubicBezTo>
                <a:lnTo>
                  <a:pt x="136262" y="77327"/>
                </a:lnTo>
                <a:cubicBezTo>
                  <a:pt x="135130" y="77327"/>
                  <a:pt x="134089" y="77327"/>
                  <a:pt x="133125" y="77326"/>
                </a:cubicBezTo>
                <a:cubicBezTo>
                  <a:pt x="133111" y="75094"/>
                  <a:pt x="133080" y="73519"/>
                  <a:pt x="133049" y="72063"/>
                </a:cubicBezTo>
                <a:lnTo>
                  <a:pt x="136074" y="72063"/>
                </a:lnTo>
                <a:cubicBezTo>
                  <a:pt x="137163" y="72063"/>
                  <a:pt x="138163" y="72060"/>
                  <a:pt x="139094" y="72054"/>
                </a:cubicBezTo>
                <a:close/>
                <a:moveTo>
                  <a:pt x="145245" y="71955"/>
                </a:moveTo>
                <a:cubicBezTo>
                  <a:pt x="145317" y="73422"/>
                  <a:pt x="145383" y="75028"/>
                  <a:pt x="145416" y="77313"/>
                </a:cubicBezTo>
                <a:cubicBezTo>
                  <a:pt x="143650" y="77320"/>
                  <a:pt x="141600" y="77326"/>
                  <a:pt x="139002" y="77327"/>
                </a:cubicBezTo>
                <a:cubicBezTo>
                  <a:pt x="139065" y="75085"/>
                  <a:pt x="139189" y="73503"/>
                  <a:pt x="139319" y="72052"/>
                </a:cubicBezTo>
                <a:cubicBezTo>
                  <a:pt x="141689" y="72034"/>
                  <a:pt x="143589" y="72000"/>
                  <a:pt x="145245" y="71955"/>
                </a:cubicBezTo>
                <a:close/>
                <a:moveTo>
                  <a:pt x="47306" y="72295"/>
                </a:moveTo>
                <a:cubicBezTo>
                  <a:pt x="49004" y="72313"/>
                  <a:pt x="50969" y="72324"/>
                  <a:pt x="53332" y="72324"/>
                </a:cubicBezTo>
                <a:lnTo>
                  <a:pt x="53699" y="72324"/>
                </a:lnTo>
                <a:cubicBezTo>
                  <a:pt x="53760" y="73690"/>
                  <a:pt x="53816" y="75183"/>
                  <a:pt x="53848" y="77238"/>
                </a:cubicBezTo>
                <a:lnTo>
                  <a:pt x="53521" y="77238"/>
                </a:lnTo>
                <a:cubicBezTo>
                  <a:pt x="51004" y="77238"/>
                  <a:pt x="48940" y="77274"/>
                  <a:pt x="47167" y="77333"/>
                </a:cubicBezTo>
                <a:cubicBezTo>
                  <a:pt x="47196" y="75217"/>
                  <a:pt x="47250" y="73696"/>
                  <a:pt x="47306" y="72295"/>
                </a:cubicBezTo>
                <a:close/>
                <a:moveTo>
                  <a:pt x="219250" y="71889"/>
                </a:moveTo>
                <a:cubicBezTo>
                  <a:pt x="221352" y="71889"/>
                  <a:pt x="223132" y="71889"/>
                  <a:pt x="224690" y="71891"/>
                </a:cubicBezTo>
                <a:cubicBezTo>
                  <a:pt x="224658" y="73383"/>
                  <a:pt x="224626" y="75008"/>
                  <a:pt x="224613" y="77342"/>
                </a:cubicBezTo>
                <a:cubicBezTo>
                  <a:pt x="223135" y="77319"/>
                  <a:pt x="221460" y="77304"/>
                  <a:pt x="219505" y="77302"/>
                </a:cubicBezTo>
                <a:cubicBezTo>
                  <a:pt x="219455" y="74990"/>
                  <a:pt x="219354" y="73379"/>
                  <a:pt x="219250" y="71889"/>
                </a:cubicBezTo>
                <a:close/>
                <a:moveTo>
                  <a:pt x="206693" y="71731"/>
                </a:moveTo>
                <a:cubicBezTo>
                  <a:pt x="208495" y="71781"/>
                  <a:pt x="210463" y="71829"/>
                  <a:pt x="213045" y="71858"/>
                </a:cubicBezTo>
                <a:cubicBezTo>
                  <a:pt x="213113" y="73370"/>
                  <a:pt x="213182" y="74983"/>
                  <a:pt x="213214" y="77311"/>
                </a:cubicBezTo>
                <a:cubicBezTo>
                  <a:pt x="210476" y="77319"/>
                  <a:pt x="208424" y="77333"/>
                  <a:pt x="206533" y="77349"/>
                </a:cubicBezTo>
                <a:cubicBezTo>
                  <a:pt x="206565" y="74938"/>
                  <a:pt x="206628" y="73298"/>
                  <a:pt x="206693" y="71731"/>
                </a:cubicBezTo>
                <a:close/>
                <a:moveTo>
                  <a:pt x="181910" y="71486"/>
                </a:moveTo>
                <a:cubicBezTo>
                  <a:pt x="181907" y="71659"/>
                  <a:pt x="181907" y="71828"/>
                  <a:pt x="181905" y="71997"/>
                </a:cubicBezTo>
                <a:lnTo>
                  <a:pt x="181907" y="71997"/>
                </a:lnTo>
                <a:cubicBezTo>
                  <a:pt x="181894" y="73534"/>
                  <a:pt x="181881" y="75105"/>
                  <a:pt x="181874" y="77380"/>
                </a:cubicBezTo>
                <a:cubicBezTo>
                  <a:pt x="180312" y="77365"/>
                  <a:pt x="178965" y="77349"/>
                  <a:pt x="177637" y="77333"/>
                </a:cubicBezTo>
                <a:lnTo>
                  <a:pt x="176060" y="77313"/>
                </a:lnTo>
                <a:cubicBezTo>
                  <a:pt x="176085" y="75145"/>
                  <a:pt x="176128" y="73620"/>
                  <a:pt x="176169" y="72128"/>
                </a:cubicBezTo>
                <a:cubicBezTo>
                  <a:pt x="176177" y="71923"/>
                  <a:pt x="176182" y="71716"/>
                  <a:pt x="176187" y="71509"/>
                </a:cubicBezTo>
                <a:lnTo>
                  <a:pt x="177446" y="71504"/>
                </a:lnTo>
                <a:cubicBezTo>
                  <a:pt x="178839" y="71497"/>
                  <a:pt x="180253" y="71491"/>
                  <a:pt x="181910" y="71486"/>
                </a:cubicBezTo>
                <a:close/>
                <a:moveTo>
                  <a:pt x="200774" y="71567"/>
                </a:moveTo>
                <a:lnTo>
                  <a:pt x="200774" y="71567"/>
                </a:lnTo>
                <a:cubicBezTo>
                  <a:pt x="202340" y="71601"/>
                  <a:pt x="203689" y="71642"/>
                  <a:pt x="205021" y="71682"/>
                </a:cubicBezTo>
                <a:cubicBezTo>
                  <a:pt x="205499" y="71696"/>
                  <a:pt x="205977" y="71711"/>
                  <a:pt x="206468" y="71725"/>
                </a:cubicBezTo>
                <a:cubicBezTo>
                  <a:pt x="206404" y="73293"/>
                  <a:pt x="206341" y="74934"/>
                  <a:pt x="206310" y="77351"/>
                </a:cubicBezTo>
                <a:lnTo>
                  <a:pt x="206308" y="77351"/>
                </a:lnTo>
                <a:lnTo>
                  <a:pt x="205212" y="77360"/>
                </a:lnTo>
                <a:cubicBezTo>
                  <a:pt x="203926" y="77371"/>
                  <a:pt x="202624" y="77383"/>
                  <a:pt x="201127" y="77390"/>
                </a:cubicBezTo>
                <a:cubicBezTo>
                  <a:pt x="201057" y="74897"/>
                  <a:pt x="200914" y="73232"/>
                  <a:pt x="200778" y="71606"/>
                </a:cubicBezTo>
                <a:lnTo>
                  <a:pt x="200774" y="71567"/>
                </a:lnTo>
                <a:close/>
                <a:moveTo>
                  <a:pt x="194508" y="71482"/>
                </a:moveTo>
                <a:cubicBezTo>
                  <a:pt x="196932" y="71497"/>
                  <a:pt x="198868" y="71526"/>
                  <a:pt x="200549" y="71562"/>
                </a:cubicBezTo>
                <a:cubicBezTo>
                  <a:pt x="200549" y="71583"/>
                  <a:pt x="200551" y="71603"/>
                  <a:pt x="200553" y="71624"/>
                </a:cubicBezTo>
                <a:lnTo>
                  <a:pt x="200555" y="71624"/>
                </a:lnTo>
                <a:cubicBezTo>
                  <a:pt x="200692" y="73246"/>
                  <a:pt x="200832" y="74907"/>
                  <a:pt x="200904" y="77392"/>
                </a:cubicBezTo>
                <a:cubicBezTo>
                  <a:pt x="199115" y="77403"/>
                  <a:pt x="197042" y="77412"/>
                  <a:pt x="194392" y="77414"/>
                </a:cubicBezTo>
                <a:cubicBezTo>
                  <a:pt x="194413" y="74983"/>
                  <a:pt x="194458" y="73345"/>
                  <a:pt x="194501" y="71745"/>
                </a:cubicBezTo>
                <a:cubicBezTo>
                  <a:pt x="194503" y="71657"/>
                  <a:pt x="194505" y="71571"/>
                  <a:pt x="194508" y="71482"/>
                </a:cubicBezTo>
                <a:close/>
                <a:moveTo>
                  <a:pt x="188635" y="71475"/>
                </a:moveTo>
                <a:cubicBezTo>
                  <a:pt x="188642" y="71610"/>
                  <a:pt x="188649" y="71743"/>
                  <a:pt x="188656" y="71876"/>
                </a:cubicBezTo>
                <a:lnTo>
                  <a:pt x="188658" y="71876"/>
                </a:lnTo>
                <a:cubicBezTo>
                  <a:pt x="188751" y="73448"/>
                  <a:pt x="188849" y="75057"/>
                  <a:pt x="188901" y="77416"/>
                </a:cubicBezTo>
                <a:cubicBezTo>
                  <a:pt x="186114" y="77410"/>
                  <a:pt x="183953" y="77398"/>
                  <a:pt x="182099" y="77381"/>
                </a:cubicBezTo>
                <a:cubicBezTo>
                  <a:pt x="182106" y="75107"/>
                  <a:pt x="182119" y="73536"/>
                  <a:pt x="182131" y="71998"/>
                </a:cubicBezTo>
                <a:cubicBezTo>
                  <a:pt x="182133" y="71828"/>
                  <a:pt x="182133" y="71659"/>
                  <a:pt x="182135" y="71486"/>
                </a:cubicBezTo>
                <a:cubicBezTo>
                  <a:pt x="183920" y="71481"/>
                  <a:pt x="185997" y="71477"/>
                  <a:pt x="188635" y="71475"/>
                </a:cubicBezTo>
                <a:close/>
                <a:moveTo>
                  <a:pt x="191236" y="71475"/>
                </a:moveTo>
                <a:cubicBezTo>
                  <a:pt x="192335" y="71475"/>
                  <a:pt x="193345" y="71479"/>
                  <a:pt x="194285" y="71484"/>
                </a:cubicBezTo>
                <a:cubicBezTo>
                  <a:pt x="194280" y="71569"/>
                  <a:pt x="194278" y="71655"/>
                  <a:pt x="194275" y="71740"/>
                </a:cubicBezTo>
                <a:lnTo>
                  <a:pt x="194276" y="71740"/>
                </a:lnTo>
                <a:cubicBezTo>
                  <a:pt x="194233" y="73341"/>
                  <a:pt x="194188" y="74981"/>
                  <a:pt x="194167" y="77416"/>
                </a:cubicBezTo>
                <a:cubicBezTo>
                  <a:pt x="193315" y="77416"/>
                  <a:pt x="192403" y="77417"/>
                  <a:pt x="191425" y="77417"/>
                </a:cubicBezTo>
                <a:cubicBezTo>
                  <a:pt x="190612" y="77417"/>
                  <a:pt x="189848" y="77417"/>
                  <a:pt x="189125" y="77416"/>
                </a:cubicBezTo>
                <a:cubicBezTo>
                  <a:pt x="189073" y="75050"/>
                  <a:pt x="188976" y="73437"/>
                  <a:pt x="188883" y="71864"/>
                </a:cubicBezTo>
                <a:cubicBezTo>
                  <a:pt x="188874" y="71736"/>
                  <a:pt x="188866" y="71606"/>
                  <a:pt x="188859" y="71475"/>
                </a:cubicBezTo>
                <a:close/>
                <a:moveTo>
                  <a:pt x="59915" y="72331"/>
                </a:moveTo>
                <a:cubicBezTo>
                  <a:pt x="62042" y="72335"/>
                  <a:pt x="63746" y="72340"/>
                  <a:pt x="65316" y="72345"/>
                </a:cubicBezTo>
                <a:cubicBezTo>
                  <a:pt x="65285" y="73755"/>
                  <a:pt x="65260" y="75326"/>
                  <a:pt x="65247" y="77514"/>
                </a:cubicBezTo>
                <a:cubicBezTo>
                  <a:pt x="63759" y="77437"/>
                  <a:pt x="62135" y="77365"/>
                  <a:pt x="60141" y="77313"/>
                </a:cubicBezTo>
                <a:cubicBezTo>
                  <a:pt x="60095" y="75222"/>
                  <a:pt x="60008" y="73705"/>
                  <a:pt x="59915" y="72331"/>
                </a:cubicBezTo>
                <a:close/>
                <a:moveTo>
                  <a:pt x="224915" y="71891"/>
                </a:moveTo>
                <a:cubicBezTo>
                  <a:pt x="227432" y="71892"/>
                  <a:pt x="229363" y="71894"/>
                  <a:pt x="231143" y="71898"/>
                </a:cubicBezTo>
                <a:cubicBezTo>
                  <a:pt x="231258" y="73422"/>
                  <a:pt x="231364" y="75103"/>
                  <a:pt x="231413" y="77545"/>
                </a:cubicBezTo>
                <a:cubicBezTo>
                  <a:pt x="229548" y="77468"/>
                  <a:pt x="227524" y="77392"/>
                  <a:pt x="224838" y="77347"/>
                </a:cubicBezTo>
                <a:lnTo>
                  <a:pt x="224838" y="77345"/>
                </a:lnTo>
                <a:cubicBezTo>
                  <a:pt x="224852" y="75008"/>
                  <a:pt x="224883" y="73383"/>
                  <a:pt x="224915" y="71891"/>
                </a:cubicBezTo>
                <a:close/>
                <a:moveTo>
                  <a:pt x="102537" y="72135"/>
                </a:moveTo>
                <a:cubicBezTo>
                  <a:pt x="102425" y="73613"/>
                  <a:pt x="102310" y="75143"/>
                  <a:pt x="102247" y="77315"/>
                </a:cubicBezTo>
                <a:cubicBezTo>
                  <a:pt x="99798" y="77374"/>
                  <a:pt x="97909" y="77466"/>
                  <a:pt x="96152" y="77561"/>
                </a:cubicBezTo>
                <a:cubicBezTo>
                  <a:pt x="96170" y="75305"/>
                  <a:pt x="96203" y="73737"/>
                  <a:pt x="96235" y="72218"/>
                </a:cubicBezTo>
                <a:cubicBezTo>
                  <a:pt x="98029" y="72185"/>
                  <a:pt x="99982" y="72155"/>
                  <a:pt x="102537" y="72135"/>
                </a:cubicBezTo>
                <a:close/>
                <a:moveTo>
                  <a:pt x="41461" y="72189"/>
                </a:moveTo>
                <a:lnTo>
                  <a:pt x="41461" y="72189"/>
                </a:lnTo>
                <a:cubicBezTo>
                  <a:pt x="43079" y="72230"/>
                  <a:pt x="44850" y="72268"/>
                  <a:pt x="47079" y="72293"/>
                </a:cubicBezTo>
                <a:cubicBezTo>
                  <a:pt x="47023" y="73696"/>
                  <a:pt x="46971" y="75220"/>
                  <a:pt x="46943" y="77340"/>
                </a:cubicBezTo>
                <a:cubicBezTo>
                  <a:pt x="44918" y="77412"/>
                  <a:pt x="43275" y="77513"/>
                  <a:pt x="41768" y="77622"/>
                </a:cubicBezTo>
                <a:cubicBezTo>
                  <a:pt x="41707" y="75303"/>
                  <a:pt x="41587" y="73690"/>
                  <a:pt x="41461" y="72189"/>
                </a:cubicBezTo>
                <a:close/>
                <a:moveTo>
                  <a:pt x="280443" y="71979"/>
                </a:moveTo>
                <a:lnTo>
                  <a:pt x="280443" y="71979"/>
                </a:lnTo>
                <a:cubicBezTo>
                  <a:pt x="280410" y="73563"/>
                  <a:pt x="280380" y="75242"/>
                  <a:pt x="280365" y="77730"/>
                </a:cubicBezTo>
                <a:lnTo>
                  <a:pt x="280367" y="77730"/>
                </a:lnTo>
                <a:cubicBezTo>
                  <a:pt x="278668" y="77739"/>
                  <a:pt x="276701" y="77746"/>
                  <a:pt x="274333" y="77746"/>
                </a:cubicBezTo>
                <a:cubicBezTo>
                  <a:pt x="274288" y="75258"/>
                  <a:pt x="274197" y="73586"/>
                  <a:pt x="274103" y="71989"/>
                </a:cubicBezTo>
                <a:cubicBezTo>
                  <a:pt x="276615" y="71989"/>
                  <a:pt x="278675" y="71986"/>
                  <a:pt x="280443" y="71979"/>
                </a:cubicBezTo>
                <a:close/>
                <a:moveTo>
                  <a:pt x="268172" y="71982"/>
                </a:moveTo>
                <a:cubicBezTo>
                  <a:pt x="269795" y="71986"/>
                  <a:pt x="271660" y="71988"/>
                  <a:pt x="273877" y="71988"/>
                </a:cubicBezTo>
                <a:cubicBezTo>
                  <a:pt x="273970" y="73584"/>
                  <a:pt x="274062" y="75256"/>
                  <a:pt x="274107" y="77745"/>
                </a:cubicBezTo>
                <a:cubicBezTo>
                  <a:pt x="271746" y="77746"/>
                  <a:pt x="269785" y="77750"/>
                  <a:pt x="268089" y="77759"/>
                </a:cubicBezTo>
                <a:cubicBezTo>
                  <a:pt x="268105" y="75265"/>
                  <a:pt x="268139" y="73595"/>
                  <a:pt x="268172" y="71982"/>
                </a:cubicBezTo>
                <a:close/>
                <a:moveTo>
                  <a:pt x="231366" y="71900"/>
                </a:moveTo>
                <a:lnTo>
                  <a:pt x="232605" y="71901"/>
                </a:lnTo>
                <a:cubicBezTo>
                  <a:pt x="234202" y="71905"/>
                  <a:pt x="235825" y="71907"/>
                  <a:pt x="237819" y="71910"/>
                </a:cubicBezTo>
                <a:cubicBezTo>
                  <a:pt x="237823" y="73476"/>
                  <a:pt x="237828" y="75226"/>
                  <a:pt x="237830" y="77800"/>
                </a:cubicBezTo>
                <a:cubicBezTo>
                  <a:pt x="235919" y="77745"/>
                  <a:pt x="234347" y="77676"/>
                  <a:pt x="232797" y="77608"/>
                </a:cubicBezTo>
                <a:cubicBezTo>
                  <a:pt x="232414" y="77590"/>
                  <a:pt x="232028" y="77574"/>
                  <a:pt x="231636" y="77556"/>
                </a:cubicBezTo>
                <a:cubicBezTo>
                  <a:pt x="231589" y="75111"/>
                  <a:pt x="231483" y="73426"/>
                  <a:pt x="231366" y="71900"/>
                </a:cubicBezTo>
                <a:close/>
                <a:moveTo>
                  <a:pt x="262141" y="71961"/>
                </a:moveTo>
                <a:cubicBezTo>
                  <a:pt x="263805" y="71970"/>
                  <a:pt x="265626" y="71977"/>
                  <a:pt x="267947" y="71982"/>
                </a:cubicBezTo>
                <a:cubicBezTo>
                  <a:pt x="267915" y="73597"/>
                  <a:pt x="267881" y="75265"/>
                  <a:pt x="267864" y="77761"/>
                </a:cubicBezTo>
                <a:lnTo>
                  <a:pt x="267866" y="77761"/>
                </a:lnTo>
                <a:cubicBezTo>
                  <a:pt x="265439" y="77773"/>
                  <a:pt x="263558" y="77791"/>
                  <a:pt x="261823" y="77811"/>
                </a:cubicBezTo>
                <a:cubicBezTo>
                  <a:pt x="261886" y="75305"/>
                  <a:pt x="262014" y="73636"/>
                  <a:pt x="262138" y="72006"/>
                </a:cubicBezTo>
                <a:lnTo>
                  <a:pt x="262141" y="71961"/>
                </a:lnTo>
                <a:close/>
                <a:moveTo>
                  <a:pt x="96010" y="72223"/>
                </a:moveTo>
                <a:cubicBezTo>
                  <a:pt x="95978" y="73744"/>
                  <a:pt x="95945" y="75314"/>
                  <a:pt x="95927" y="77576"/>
                </a:cubicBezTo>
                <a:cubicBezTo>
                  <a:pt x="95577" y="77594"/>
                  <a:pt x="95232" y="77613"/>
                  <a:pt x="94886" y="77633"/>
                </a:cubicBezTo>
                <a:cubicBezTo>
                  <a:pt x="93435" y="77714"/>
                  <a:pt x="91963" y="77799"/>
                  <a:pt x="90212" y="77865"/>
                </a:cubicBezTo>
                <a:cubicBezTo>
                  <a:pt x="90233" y="75503"/>
                  <a:pt x="90273" y="73890"/>
                  <a:pt x="90314" y="72322"/>
                </a:cubicBezTo>
                <a:cubicBezTo>
                  <a:pt x="91941" y="72300"/>
                  <a:pt x="93333" y="72274"/>
                  <a:pt x="94707" y="72247"/>
                </a:cubicBezTo>
                <a:lnTo>
                  <a:pt x="94707" y="72248"/>
                </a:lnTo>
                <a:cubicBezTo>
                  <a:pt x="95136" y="72239"/>
                  <a:pt x="95570" y="72230"/>
                  <a:pt x="96010" y="72223"/>
                </a:cubicBezTo>
                <a:close/>
                <a:moveTo>
                  <a:pt x="65540" y="72345"/>
                </a:moveTo>
                <a:lnTo>
                  <a:pt x="67123" y="72353"/>
                </a:lnTo>
                <a:cubicBezTo>
                  <a:pt x="68579" y="72358"/>
                  <a:pt x="70055" y="72363"/>
                  <a:pt x="71812" y="72369"/>
                </a:cubicBezTo>
                <a:cubicBezTo>
                  <a:pt x="71918" y="73840"/>
                  <a:pt x="72013" y="75504"/>
                  <a:pt x="72053" y="77867"/>
                </a:cubicBezTo>
                <a:cubicBezTo>
                  <a:pt x="70276" y="77797"/>
                  <a:pt x="68786" y="77712"/>
                  <a:pt x="67319" y="77630"/>
                </a:cubicBezTo>
                <a:cubicBezTo>
                  <a:pt x="66713" y="77594"/>
                  <a:pt x="66103" y="77559"/>
                  <a:pt x="65470" y="77525"/>
                </a:cubicBezTo>
                <a:cubicBezTo>
                  <a:pt x="65485" y="75332"/>
                  <a:pt x="65510" y="73757"/>
                  <a:pt x="65540" y="72345"/>
                </a:cubicBezTo>
                <a:close/>
                <a:moveTo>
                  <a:pt x="255606" y="71930"/>
                </a:moveTo>
                <a:cubicBezTo>
                  <a:pt x="257314" y="71936"/>
                  <a:pt x="258760" y="71944"/>
                  <a:pt x="260184" y="71952"/>
                </a:cubicBezTo>
                <a:lnTo>
                  <a:pt x="261915" y="71961"/>
                </a:lnTo>
                <a:cubicBezTo>
                  <a:pt x="261915" y="71971"/>
                  <a:pt x="261915" y="71980"/>
                  <a:pt x="261913" y="71989"/>
                </a:cubicBezTo>
                <a:cubicBezTo>
                  <a:pt x="261789" y="73624"/>
                  <a:pt x="261661" y="75299"/>
                  <a:pt x="261599" y="77815"/>
                </a:cubicBezTo>
                <a:lnTo>
                  <a:pt x="260371" y="77829"/>
                </a:lnTo>
                <a:cubicBezTo>
                  <a:pt x="258869" y="77847"/>
                  <a:pt x="257346" y="77865"/>
                  <a:pt x="255514" y="77879"/>
                </a:cubicBezTo>
                <a:cubicBezTo>
                  <a:pt x="255532" y="75404"/>
                  <a:pt x="255568" y="73746"/>
                  <a:pt x="255602" y="72128"/>
                </a:cubicBezTo>
                <a:cubicBezTo>
                  <a:pt x="255602" y="72061"/>
                  <a:pt x="255604" y="71995"/>
                  <a:pt x="255606" y="71930"/>
                </a:cubicBezTo>
                <a:close/>
                <a:moveTo>
                  <a:pt x="238044" y="71909"/>
                </a:moveTo>
                <a:cubicBezTo>
                  <a:pt x="239647" y="71910"/>
                  <a:pt x="241490" y="71912"/>
                  <a:pt x="243745" y="71912"/>
                </a:cubicBezTo>
                <a:cubicBezTo>
                  <a:pt x="243743" y="72069"/>
                  <a:pt x="243741" y="72225"/>
                  <a:pt x="243740" y="72380"/>
                </a:cubicBezTo>
                <a:lnTo>
                  <a:pt x="243740" y="72378"/>
                </a:lnTo>
                <a:cubicBezTo>
                  <a:pt x="243723" y="73946"/>
                  <a:pt x="243707" y="75551"/>
                  <a:pt x="243698" y="77899"/>
                </a:cubicBezTo>
                <a:cubicBezTo>
                  <a:pt x="241467" y="77885"/>
                  <a:pt x="239644" y="77849"/>
                  <a:pt x="238054" y="77806"/>
                </a:cubicBezTo>
                <a:cubicBezTo>
                  <a:pt x="238053" y="75228"/>
                  <a:pt x="238049" y="73478"/>
                  <a:pt x="238044" y="71909"/>
                </a:cubicBezTo>
                <a:close/>
                <a:moveTo>
                  <a:pt x="249687" y="71916"/>
                </a:moveTo>
                <a:cubicBezTo>
                  <a:pt x="251947" y="71918"/>
                  <a:pt x="253781" y="71923"/>
                  <a:pt x="255379" y="71928"/>
                </a:cubicBezTo>
                <a:cubicBezTo>
                  <a:pt x="255379" y="71993"/>
                  <a:pt x="255378" y="72058"/>
                  <a:pt x="255378" y="72122"/>
                </a:cubicBezTo>
                <a:lnTo>
                  <a:pt x="255376" y="72122"/>
                </a:lnTo>
                <a:cubicBezTo>
                  <a:pt x="255342" y="73742"/>
                  <a:pt x="255308" y="75402"/>
                  <a:pt x="255290" y="77881"/>
                </a:cubicBezTo>
                <a:cubicBezTo>
                  <a:pt x="253684" y="77894"/>
                  <a:pt x="251841" y="77903"/>
                  <a:pt x="249576" y="77908"/>
                </a:cubicBezTo>
                <a:cubicBezTo>
                  <a:pt x="249597" y="75486"/>
                  <a:pt x="249639" y="73852"/>
                  <a:pt x="249680" y="72256"/>
                </a:cubicBezTo>
                <a:cubicBezTo>
                  <a:pt x="249682" y="72144"/>
                  <a:pt x="249685" y="72029"/>
                  <a:pt x="249687" y="71916"/>
                </a:cubicBezTo>
                <a:close/>
                <a:moveTo>
                  <a:pt x="246395" y="71912"/>
                </a:moveTo>
                <a:cubicBezTo>
                  <a:pt x="247501" y="71912"/>
                  <a:pt x="248520" y="71912"/>
                  <a:pt x="249464" y="71914"/>
                </a:cubicBezTo>
                <a:cubicBezTo>
                  <a:pt x="249462" y="72027"/>
                  <a:pt x="249459" y="72139"/>
                  <a:pt x="249455" y="72250"/>
                </a:cubicBezTo>
                <a:lnTo>
                  <a:pt x="249457" y="72250"/>
                </a:lnTo>
                <a:cubicBezTo>
                  <a:pt x="249416" y="73849"/>
                  <a:pt x="249374" y="75485"/>
                  <a:pt x="249353" y="77908"/>
                </a:cubicBezTo>
                <a:cubicBezTo>
                  <a:pt x="248493" y="77910"/>
                  <a:pt x="247575" y="77910"/>
                  <a:pt x="246584" y="77910"/>
                </a:cubicBezTo>
                <a:cubicBezTo>
                  <a:pt x="245636" y="77910"/>
                  <a:pt x="244752" y="77908"/>
                  <a:pt x="243923" y="77903"/>
                </a:cubicBezTo>
                <a:cubicBezTo>
                  <a:pt x="243932" y="75553"/>
                  <a:pt x="243948" y="73949"/>
                  <a:pt x="243964" y="72381"/>
                </a:cubicBezTo>
                <a:cubicBezTo>
                  <a:pt x="243966" y="72225"/>
                  <a:pt x="243968" y="72070"/>
                  <a:pt x="243970" y="71912"/>
                </a:cubicBezTo>
                <a:close/>
                <a:moveTo>
                  <a:pt x="90090" y="72326"/>
                </a:moveTo>
                <a:lnTo>
                  <a:pt x="90090" y="72326"/>
                </a:lnTo>
                <a:cubicBezTo>
                  <a:pt x="90048" y="73892"/>
                  <a:pt x="90009" y="75506"/>
                  <a:pt x="89987" y="77874"/>
                </a:cubicBezTo>
                <a:cubicBezTo>
                  <a:pt x="88450" y="77933"/>
                  <a:pt x="86697" y="77978"/>
                  <a:pt x="84557" y="78004"/>
                </a:cubicBezTo>
                <a:cubicBezTo>
                  <a:pt x="84566" y="75600"/>
                  <a:pt x="84582" y="73973"/>
                  <a:pt x="84599" y="72383"/>
                </a:cubicBezTo>
                <a:lnTo>
                  <a:pt x="84599" y="72372"/>
                </a:lnTo>
                <a:cubicBezTo>
                  <a:pt x="86767" y="72363"/>
                  <a:pt x="88538" y="72347"/>
                  <a:pt x="90090" y="72326"/>
                </a:cubicBezTo>
                <a:close/>
                <a:moveTo>
                  <a:pt x="72036" y="72371"/>
                </a:moveTo>
                <a:cubicBezTo>
                  <a:pt x="73806" y="72374"/>
                  <a:pt x="75859" y="72378"/>
                  <a:pt x="78455" y="72380"/>
                </a:cubicBezTo>
                <a:cubicBezTo>
                  <a:pt x="78459" y="73872"/>
                  <a:pt x="78462" y="75578"/>
                  <a:pt x="78464" y="78011"/>
                </a:cubicBezTo>
                <a:cubicBezTo>
                  <a:pt x="75978" y="77991"/>
                  <a:pt x="73991" y="77941"/>
                  <a:pt x="72277" y="77876"/>
                </a:cubicBezTo>
                <a:cubicBezTo>
                  <a:pt x="72238" y="75512"/>
                  <a:pt x="72144" y="73843"/>
                  <a:pt x="72036" y="72371"/>
                </a:cubicBezTo>
                <a:close/>
                <a:moveTo>
                  <a:pt x="84376" y="72372"/>
                </a:moveTo>
                <a:cubicBezTo>
                  <a:pt x="84374" y="72376"/>
                  <a:pt x="84374" y="72378"/>
                  <a:pt x="84374" y="72380"/>
                </a:cubicBezTo>
                <a:cubicBezTo>
                  <a:pt x="84358" y="73971"/>
                  <a:pt x="84342" y="75600"/>
                  <a:pt x="84333" y="78005"/>
                </a:cubicBezTo>
                <a:cubicBezTo>
                  <a:pt x="83344" y="78016"/>
                  <a:pt x="82272" y="78021"/>
                  <a:pt x="81103" y="78021"/>
                </a:cubicBezTo>
                <a:cubicBezTo>
                  <a:pt x="80249" y="78021"/>
                  <a:pt x="79446" y="78018"/>
                  <a:pt x="78689" y="78013"/>
                </a:cubicBezTo>
                <a:cubicBezTo>
                  <a:pt x="78687" y="75580"/>
                  <a:pt x="78683" y="73874"/>
                  <a:pt x="78680" y="72380"/>
                </a:cubicBezTo>
                <a:lnTo>
                  <a:pt x="80915" y="72380"/>
                </a:lnTo>
                <a:cubicBezTo>
                  <a:pt x="82175" y="72380"/>
                  <a:pt x="83320" y="72378"/>
                  <a:pt x="84376" y="72372"/>
                </a:cubicBezTo>
                <a:close/>
                <a:moveTo>
                  <a:pt x="35128" y="72031"/>
                </a:moveTo>
                <a:cubicBezTo>
                  <a:pt x="36766" y="72063"/>
                  <a:pt x="38163" y="72101"/>
                  <a:pt x="39542" y="72139"/>
                </a:cubicBezTo>
                <a:cubicBezTo>
                  <a:pt x="40098" y="72153"/>
                  <a:pt x="40659" y="72169"/>
                  <a:pt x="41236" y="72184"/>
                </a:cubicBezTo>
                <a:cubicBezTo>
                  <a:pt x="41364" y="73690"/>
                  <a:pt x="41484" y="75307"/>
                  <a:pt x="41545" y="77639"/>
                </a:cubicBezTo>
                <a:cubicBezTo>
                  <a:pt x="40923" y="77685"/>
                  <a:pt x="40323" y="77732"/>
                  <a:pt x="39724" y="77781"/>
                </a:cubicBezTo>
                <a:cubicBezTo>
                  <a:pt x="38266" y="77894"/>
                  <a:pt x="36784" y="78011"/>
                  <a:pt x="35020" y="78106"/>
                </a:cubicBezTo>
                <a:cubicBezTo>
                  <a:pt x="35038" y="75440"/>
                  <a:pt x="35083" y="73692"/>
                  <a:pt x="35128" y="72031"/>
                </a:cubicBezTo>
                <a:close/>
                <a:moveTo>
                  <a:pt x="4698" y="71775"/>
                </a:moveTo>
                <a:cubicBezTo>
                  <a:pt x="7045" y="71790"/>
                  <a:pt x="8877" y="71811"/>
                  <a:pt x="10576" y="71835"/>
                </a:cubicBezTo>
                <a:cubicBezTo>
                  <a:pt x="10585" y="71979"/>
                  <a:pt x="10594" y="72121"/>
                  <a:pt x="10603" y="72263"/>
                </a:cubicBezTo>
                <a:cubicBezTo>
                  <a:pt x="10714" y="73940"/>
                  <a:pt x="10826" y="75659"/>
                  <a:pt x="10880" y="78288"/>
                </a:cubicBezTo>
                <a:cubicBezTo>
                  <a:pt x="9166" y="78280"/>
                  <a:pt x="7327" y="78273"/>
                  <a:pt x="4964" y="78268"/>
                </a:cubicBezTo>
                <a:cubicBezTo>
                  <a:pt x="4919" y="75713"/>
                  <a:pt x="4826" y="74023"/>
                  <a:pt x="4732" y="72374"/>
                </a:cubicBezTo>
                <a:lnTo>
                  <a:pt x="4732" y="72376"/>
                </a:lnTo>
                <a:cubicBezTo>
                  <a:pt x="4722" y="72176"/>
                  <a:pt x="4709" y="71977"/>
                  <a:pt x="4698" y="71775"/>
                </a:cubicBezTo>
                <a:close/>
                <a:moveTo>
                  <a:pt x="29522" y="71962"/>
                </a:moveTo>
                <a:lnTo>
                  <a:pt x="29522" y="71962"/>
                </a:lnTo>
                <a:cubicBezTo>
                  <a:pt x="31640" y="71975"/>
                  <a:pt x="33377" y="71998"/>
                  <a:pt x="34904" y="72027"/>
                </a:cubicBezTo>
                <a:cubicBezTo>
                  <a:pt x="34859" y="73690"/>
                  <a:pt x="34814" y="75443"/>
                  <a:pt x="34796" y="78119"/>
                </a:cubicBezTo>
                <a:cubicBezTo>
                  <a:pt x="33357" y="78192"/>
                  <a:pt x="31728" y="78253"/>
                  <a:pt x="29774" y="78289"/>
                </a:cubicBezTo>
                <a:cubicBezTo>
                  <a:pt x="29729" y="75486"/>
                  <a:pt x="29625" y="73692"/>
                  <a:pt x="29522" y="71962"/>
                </a:cubicBezTo>
                <a:close/>
                <a:moveTo>
                  <a:pt x="10802" y="71838"/>
                </a:moveTo>
                <a:lnTo>
                  <a:pt x="11960" y="71855"/>
                </a:lnTo>
                <a:cubicBezTo>
                  <a:pt x="13398" y="71874"/>
                  <a:pt x="14857" y="71896"/>
                  <a:pt x="16586" y="71912"/>
                </a:cubicBezTo>
                <a:lnTo>
                  <a:pt x="16579" y="72122"/>
                </a:lnTo>
                <a:cubicBezTo>
                  <a:pt x="16530" y="73834"/>
                  <a:pt x="16480" y="75589"/>
                  <a:pt x="16459" y="78309"/>
                </a:cubicBezTo>
                <a:cubicBezTo>
                  <a:pt x="14867" y="78304"/>
                  <a:pt x="13501" y="78298"/>
                  <a:pt x="12152" y="78291"/>
                </a:cubicBezTo>
                <a:lnTo>
                  <a:pt x="11104" y="78288"/>
                </a:lnTo>
                <a:cubicBezTo>
                  <a:pt x="11052" y="75650"/>
                  <a:pt x="10939" y="73928"/>
                  <a:pt x="10829" y="72247"/>
                </a:cubicBezTo>
                <a:cubicBezTo>
                  <a:pt x="10818" y="72112"/>
                  <a:pt x="10811" y="71975"/>
                  <a:pt x="10802" y="71838"/>
                </a:cubicBezTo>
                <a:close/>
                <a:moveTo>
                  <a:pt x="16811" y="71914"/>
                </a:moveTo>
                <a:cubicBezTo>
                  <a:pt x="18418" y="71930"/>
                  <a:pt x="20265" y="71943"/>
                  <a:pt x="22541" y="71948"/>
                </a:cubicBezTo>
                <a:lnTo>
                  <a:pt x="22541" y="71997"/>
                </a:lnTo>
                <a:cubicBezTo>
                  <a:pt x="22527" y="73737"/>
                  <a:pt x="22512" y="75522"/>
                  <a:pt x="22507" y="78322"/>
                </a:cubicBezTo>
                <a:cubicBezTo>
                  <a:pt x="20186" y="78318"/>
                  <a:pt x="18316" y="78315"/>
                  <a:pt x="16685" y="78309"/>
                </a:cubicBezTo>
                <a:cubicBezTo>
                  <a:pt x="16705" y="75592"/>
                  <a:pt x="16755" y="73840"/>
                  <a:pt x="16804" y="72128"/>
                </a:cubicBezTo>
                <a:cubicBezTo>
                  <a:pt x="16806" y="72058"/>
                  <a:pt x="16809" y="71986"/>
                  <a:pt x="16811" y="71914"/>
                </a:cubicBezTo>
                <a:close/>
                <a:moveTo>
                  <a:pt x="22764" y="71948"/>
                </a:moveTo>
                <a:cubicBezTo>
                  <a:pt x="23686" y="71950"/>
                  <a:pt x="24679" y="71950"/>
                  <a:pt x="25754" y="71950"/>
                </a:cubicBezTo>
                <a:cubicBezTo>
                  <a:pt x="27047" y="71950"/>
                  <a:pt x="28221" y="71953"/>
                  <a:pt x="29298" y="71961"/>
                </a:cubicBezTo>
                <a:cubicBezTo>
                  <a:pt x="29400" y="73692"/>
                  <a:pt x="29506" y="75485"/>
                  <a:pt x="29551" y="78293"/>
                </a:cubicBezTo>
                <a:cubicBezTo>
                  <a:pt x="28456" y="78311"/>
                  <a:pt x="27262" y="78322"/>
                  <a:pt x="25943" y="78322"/>
                </a:cubicBezTo>
                <a:cubicBezTo>
                  <a:pt x="24781" y="78322"/>
                  <a:pt x="23715" y="78322"/>
                  <a:pt x="22732" y="78320"/>
                </a:cubicBezTo>
                <a:cubicBezTo>
                  <a:pt x="22737" y="75524"/>
                  <a:pt x="22751" y="73739"/>
                  <a:pt x="22764" y="71998"/>
                </a:cubicBezTo>
                <a:lnTo>
                  <a:pt x="22764" y="71997"/>
                </a:lnTo>
                <a:lnTo>
                  <a:pt x="22764" y="71948"/>
                </a:lnTo>
                <a:close/>
                <a:moveTo>
                  <a:pt x="108502" y="77468"/>
                </a:moveTo>
                <a:lnTo>
                  <a:pt x="108502" y="77468"/>
                </a:lnTo>
                <a:cubicBezTo>
                  <a:pt x="108493" y="78536"/>
                  <a:pt x="108490" y="79756"/>
                  <a:pt x="108490" y="81197"/>
                </a:cubicBezTo>
                <a:cubicBezTo>
                  <a:pt x="108490" y="82027"/>
                  <a:pt x="108491" y="82786"/>
                  <a:pt x="108495" y="83484"/>
                </a:cubicBezTo>
                <a:lnTo>
                  <a:pt x="106415" y="83484"/>
                </a:lnTo>
                <a:cubicBezTo>
                  <a:pt x="104939" y="83484"/>
                  <a:pt x="103617" y="83489"/>
                  <a:pt x="102420" y="83498"/>
                </a:cubicBezTo>
                <a:cubicBezTo>
                  <a:pt x="102418" y="82831"/>
                  <a:pt x="102416" y="82110"/>
                  <a:pt x="102416" y="81324"/>
                </a:cubicBezTo>
                <a:cubicBezTo>
                  <a:pt x="102416" y="79855"/>
                  <a:pt x="102434" y="78617"/>
                  <a:pt x="102465" y="77534"/>
                </a:cubicBezTo>
                <a:cubicBezTo>
                  <a:pt x="104164" y="77495"/>
                  <a:pt x="106131" y="77470"/>
                  <a:pt x="108502" y="77468"/>
                </a:cubicBezTo>
                <a:close/>
                <a:moveTo>
                  <a:pt x="108727" y="77468"/>
                </a:moveTo>
                <a:cubicBezTo>
                  <a:pt x="111082" y="77468"/>
                  <a:pt x="113042" y="77471"/>
                  <a:pt x="114736" y="77475"/>
                </a:cubicBezTo>
                <a:cubicBezTo>
                  <a:pt x="114757" y="78511"/>
                  <a:pt x="114768" y="79688"/>
                  <a:pt x="114768" y="81069"/>
                </a:cubicBezTo>
                <a:cubicBezTo>
                  <a:pt x="114768" y="81963"/>
                  <a:pt x="114772" y="82773"/>
                  <a:pt x="114779" y="83514"/>
                </a:cubicBezTo>
                <a:cubicBezTo>
                  <a:pt x="113091" y="83500"/>
                  <a:pt x="111138" y="83489"/>
                  <a:pt x="108720" y="83485"/>
                </a:cubicBezTo>
                <a:cubicBezTo>
                  <a:pt x="108716" y="82786"/>
                  <a:pt x="108714" y="82027"/>
                  <a:pt x="108714" y="81197"/>
                </a:cubicBezTo>
                <a:cubicBezTo>
                  <a:pt x="108714" y="79758"/>
                  <a:pt x="108718" y="78536"/>
                  <a:pt x="108727" y="77468"/>
                </a:cubicBezTo>
                <a:close/>
                <a:moveTo>
                  <a:pt x="114960" y="77475"/>
                </a:moveTo>
                <a:lnTo>
                  <a:pt x="114960" y="77475"/>
                </a:lnTo>
                <a:cubicBezTo>
                  <a:pt x="117388" y="77482"/>
                  <a:pt x="119266" y="77491"/>
                  <a:pt x="121001" y="77502"/>
                </a:cubicBezTo>
                <a:cubicBezTo>
                  <a:pt x="120996" y="78500"/>
                  <a:pt x="120992" y="79629"/>
                  <a:pt x="120992" y="80941"/>
                </a:cubicBezTo>
                <a:cubicBezTo>
                  <a:pt x="120992" y="81918"/>
                  <a:pt x="120987" y="82795"/>
                  <a:pt x="120976" y="83591"/>
                </a:cubicBezTo>
                <a:lnTo>
                  <a:pt x="120210" y="83581"/>
                </a:lnTo>
                <a:cubicBezTo>
                  <a:pt x="118614" y="83557"/>
                  <a:pt x="116992" y="83536"/>
                  <a:pt x="115004" y="83518"/>
                </a:cubicBezTo>
                <a:cubicBezTo>
                  <a:pt x="114996" y="82775"/>
                  <a:pt x="114993" y="81964"/>
                  <a:pt x="114993" y="81069"/>
                </a:cubicBezTo>
                <a:cubicBezTo>
                  <a:pt x="114993" y="79690"/>
                  <a:pt x="114982" y="78511"/>
                  <a:pt x="114960" y="77475"/>
                </a:cubicBezTo>
                <a:close/>
                <a:moveTo>
                  <a:pt x="102240" y="77541"/>
                </a:moveTo>
                <a:lnTo>
                  <a:pt x="102240" y="77541"/>
                </a:lnTo>
                <a:cubicBezTo>
                  <a:pt x="102209" y="78622"/>
                  <a:pt x="102191" y="79861"/>
                  <a:pt x="102191" y="81324"/>
                </a:cubicBezTo>
                <a:cubicBezTo>
                  <a:pt x="102191" y="82112"/>
                  <a:pt x="102193" y="82833"/>
                  <a:pt x="102195" y="83502"/>
                </a:cubicBezTo>
                <a:cubicBezTo>
                  <a:pt x="99762" y="83521"/>
                  <a:pt x="97844" y="83561"/>
                  <a:pt x="96158" y="83606"/>
                </a:cubicBezTo>
                <a:cubicBezTo>
                  <a:pt x="96145" y="82944"/>
                  <a:pt x="96138" y="82230"/>
                  <a:pt x="96138" y="81452"/>
                </a:cubicBezTo>
                <a:cubicBezTo>
                  <a:pt x="96138" y="80041"/>
                  <a:pt x="96143" y="78840"/>
                  <a:pt x="96150" y="77788"/>
                </a:cubicBezTo>
                <a:cubicBezTo>
                  <a:pt x="97907" y="77692"/>
                  <a:pt x="99795" y="77601"/>
                  <a:pt x="102240" y="77541"/>
                </a:cubicBezTo>
                <a:close/>
                <a:moveTo>
                  <a:pt x="121226" y="77504"/>
                </a:moveTo>
                <a:lnTo>
                  <a:pt x="122474" y="77511"/>
                </a:lnTo>
                <a:cubicBezTo>
                  <a:pt x="123970" y="77520"/>
                  <a:pt x="125489" y="77531"/>
                  <a:pt x="127310" y="77538"/>
                </a:cubicBezTo>
                <a:cubicBezTo>
                  <a:pt x="127321" y="78494"/>
                  <a:pt x="127328" y="79573"/>
                  <a:pt x="127328" y="80814"/>
                </a:cubicBezTo>
                <a:cubicBezTo>
                  <a:pt x="127328" y="81871"/>
                  <a:pt x="127321" y="82811"/>
                  <a:pt x="127307" y="83658"/>
                </a:cubicBezTo>
                <a:cubicBezTo>
                  <a:pt x="124860" y="83642"/>
                  <a:pt x="122974" y="83618"/>
                  <a:pt x="121201" y="83595"/>
                </a:cubicBezTo>
                <a:cubicBezTo>
                  <a:pt x="121212" y="82797"/>
                  <a:pt x="121217" y="81919"/>
                  <a:pt x="121217" y="80941"/>
                </a:cubicBezTo>
                <a:cubicBezTo>
                  <a:pt x="121217" y="79631"/>
                  <a:pt x="121221" y="78502"/>
                  <a:pt x="121226" y="77504"/>
                </a:cubicBezTo>
                <a:close/>
                <a:moveTo>
                  <a:pt x="127535" y="77538"/>
                </a:moveTo>
                <a:lnTo>
                  <a:pt x="127535" y="77538"/>
                </a:lnTo>
                <a:cubicBezTo>
                  <a:pt x="129058" y="77545"/>
                  <a:pt x="130795" y="77549"/>
                  <a:pt x="132902" y="77552"/>
                </a:cubicBezTo>
                <a:cubicBezTo>
                  <a:pt x="132907" y="78473"/>
                  <a:pt x="132911" y="79507"/>
                  <a:pt x="132911" y="80686"/>
                </a:cubicBezTo>
                <a:cubicBezTo>
                  <a:pt x="132911" y="81804"/>
                  <a:pt x="132909" y="82791"/>
                  <a:pt x="132906" y="83678"/>
                </a:cubicBezTo>
                <a:cubicBezTo>
                  <a:pt x="130824" y="83676"/>
                  <a:pt x="129067" y="83669"/>
                  <a:pt x="127532" y="83660"/>
                </a:cubicBezTo>
                <a:cubicBezTo>
                  <a:pt x="127546" y="82811"/>
                  <a:pt x="127553" y="81871"/>
                  <a:pt x="127553" y="80814"/>
                </a:cubicBezTo>
                <a:cubicBezTo>
                  <a:pt x="127553" y="79573"/>
                  <a:pt x="127546" y="78496"/>
                  <a:pt x="127535" y="77538"/>
                </a:cubicBezTo>
                <a:close/>
                <a:moveTo>
                  <a:pt x="133127" y="77552"/>
                </a:moveTo>
                <a:cubicBezTo>
                  <a:pt x="134090" y="77552"/>
                  <a:pt x="135131" y="77554"/>
                  <a:pt x="136262" y="77554"/>
                </a:cubicBezTo>
                <a:lnTo>
                  <a:pt x="138772" y="77554"/>
                </a:lnTo>
                <a:cubicBezTo>
                  <a:pt x="138751" y="78442"/>
                  <a:pt x="138738" y="79435"/>
                  <a:pt x="138738" y="80558"/>
                </a:cubicBezTo>
                <a:cubicBezTo>
                  <a:pt x="138738" y="81740"/>
                  <a:pt x="138744" y="82773"/>
                  <a:pt x="138753" y="83698"/>
                </a:cubicBezTo>
                <a:cubicBezTo>
                  <a:pt x="137359" y="83685"/>
                  <a:pt x="135793" y="83680"/>
                  <a:pt x="133999" y="83680"/>
                </a:cubicBezTo>
                <a:lnTo>
                  <a:pt x="133130" y="83680"/>
                </a:lnTo>
                <a:cubicBezTo>
                  <a:pt x="133134" y="82793"/>
                  <a:pt x="133136" y="81806"/>
                  <a:pt x="133136" y="80686"/>
                </a:cubicBezTo>
                <a:cubicBezTo>
                  <a:pt x="133136" y="79507"/>
                  <a:pt x="133132" y="78475"/>
                  <a:pt x="133127" y="77552"/>
                </a:cubicBezTo>
                <a:close/>
                <a:moveTo>
                  <a:pt x="53852" y="77461"/>
                </a:moveTo>
                <a:cubicBezTo>
                  <a:pt x="53865" y="78404"/>
                  <a:pt x="53872" y="79467"/>
                  <a:pt x="53872" y="80684"/>
                </a:cubicBezTo>
                <a:cubicBezTo>
                  <a:pt x="53872" y="81815"/>
                  <a:pt x="53874" y="82809"/>
                  <a:pt x="53875" y="83701"/>
                </a:cubicBezTo>
                <a:cubicBezTo>
                  <a:pt x="53059" y="83699"/>
                  <a:pt x="52191" y="83698"/>
                  <a:pt x="51258" y="83698"/>
                </a:cubicBezTo>
                <a:cubicBezTo>
                  <a:pt x="49737" y="83698"/>
                  <a:pt x="48381" y="83701"/>
                  <a:pt x="47157" y="83707"/>
                </a:cubicBezTo>
                <a:cubicBezTo>
                  <a:pt x="47151" y="82847"/>
                  <a:pt x="47148" y="81891"/>
                  <a:pt x="47148" y="80814"/>
                </a:cubicBezTo>
                <a:cubicBezTo>
                  <a:pt x="47148" y="79582"/>
                  <a:pt x="47155" y="78511"/>
                  <a:pt x="47166" y="77558"/>
                </a:cubicBezTo>
                <a:cubicBezTo>
                  <a:pt x="48938" y="77498"/>
                  <a:pt x="51004" y="77461"/>
                  <a:pt x="53523" y="77461"/>
                </a:cubicBezTo>
                <a:close/>
                <a:moveTo>
                  <a:pt x="54075" y="77462"/>
                </a:moveTo>
                <a:cubicBezTo>
                  <a:pt x="56364" y="77466"/>
                  <a:pt x="58268" y="77491"/>
                  <a:pt x="59918" y="77532"/>
                </a:cubicBezTo>
                <a:cubicBezTo>
                  <a:pt x="59936" y="78426"/>
                  <a:pt x="59945" y="79424"/>
                  <a:pt x="59945" y="80557"/>
                </a:cubicBezTo>
                <a:cubicBezTo>
                  <a:pt x="59945" y="81759"/>
                  <a:pt x="59942" y="82808"/>
                  <a:pt x="59933" y="83743"/>
                </a:cubicBezTo>
                <a:cubicBezTo>
                  <a:pt x="58300" y="83725"/>
                  <a:pt x="56420" y="83708"/>
                  <a:pt x="54100" y="83703"/>
                </a:cubicBezTo>
                <a:cubicBezTo>
                  <a:pt x="54098" y="82811"/>
                  <a:pt x="54097" y="81815"/>
                  <a:pt x="54097" y="80686"/>
                </a:cubicBezTo>
                <a:lnTo>
                  <a:pt x="54095" y="80684"/>
                </a:lnTo>
                <a:cubicBezTo>
                  <a:pt x="54095" y="79467"/>
                  <a:pt x="54088" y="78406"/>
                  <a:pt x="54075" y="77462"/>
                </a:cubicBezTo>
                <a:close/>
                <a:moveTo>
                  <a:pt x="46941" y="77565"/>
                </a:moveTo>
                <a:lnTo>
                  <a:pt x="46941" y="77565"/>
                </a:lnTo>
                <a:cubicBezTo>
                  <a:pt x="46930" y="78516"/>
                  <a:pt x="46923" y="79586"/>
                  <a:pt x="46923" y="80814"/>
                </a:cubicBezTo>
                <a:cubicBezTo>
                  <a:pt x="46923" y="81892"/>
                  <a:pt x="46926" y="82847"/>
                  <a:pt x="46932" y="83708"/>
                </a:cubicBezTo>
                <a:cubicBezTo>
                  <a:pt x="44929" y="83716"/>
                  <a:pt x="43277" y="83732"/>
                  <a:pt x="41813" y="83750"/>
                </a:cubicBezTo>
                <a:cubicBezTo>
                  <a:pt x="41809" y="82912"/>
                  <a:pt x="41808" y="81984"/>
                  <a:pt x="41808" y="80941"/>
                </a:cubicBezTo>
                <a:cubicBezTo>
                  <a:pt x="41808" y="79778"/>
                  <a:pt x="41795" y="78759"/>
                  <a:pt x="41774" y="77847"/>
                </a:cubicBezTo>
                <a:cubicBezTo>
                  <a:pt x="43278" y="77737"/>
                  <a:pt x="44918" y="77637"/>
                  <a:pt x="46941" y="77565"/>
                </a:cubicBezTo>
                <a:close/>
                <a:moveTo>
                  <a:pt x="95926" y="77799"/>
                </a:moveTo>
                <a:lnTo>
                  <a:pt x="95926" y="77799"/>
                </a:lnTo>
                <a:cubicBezTo>
                  <a:pt x="95918" y="78849"/>
                  <a:pt x="95913" y="80046"/>
                  <a:pt x="95913" y="81452"/>
                </a:cubicBezTo>
                <a:cubicBezTo>
                  <a:pt x="95913" y="82232"/>
                  <a:pt x="95920" y="82948"/>
                  <a:pt x="95933" y="83611"/>
                </a:cubicBezTo>
                <a:cubicBezTo>
                  <a:pt x="94752" y="83644"/>
                  <a:pt x="93682" y="83681"/>
                  <a:pt x="92625" y="83717"/>
                </a:cubicBezTo>
                <a:cubicBezTo>
                  <a:pt x="91837" y="83743"/>
                  <a:pt x="91046" y="83769"/>
                  <a:pt x="90206" y="83796"/>
                </a:cubicBezTo>
                <a:cubicBezTo>
                  <a:pt x="90199" y="83117"/>
                  <a:pt x="90197" y="82381"/>
                  <a:pt x="90197" y="81580"/>
                </a:cubicBezTo>
                <a:cubicBezTo>
                  <a:pt x="90197" y="80246"/>
                  <a:pt x="90201" y="79100"/>
                  <a:pt x="90210" y="78090"/>
                </a:cubicBezTo>
                <a:cubicBezTo>
                  <a:pt x="91967" y="78023"/>
                  <a:pt x="93444" y="77939"/>
                  <a:pt x="94899" y="77856"/>
                </a:cubicBezTo>
                <a:lnTo>
                  <a:pt x="95926" y="77799"/>
                </a:lnTo>
                <a:close/>
                <a:moveTo>
                  <a:pt x="145419" y="77538"/>
                </a:moveTo>
                <a:cubicBezTo>
                  <a:pt x="145430" y="78397"/>
                  <a:pt x="145437" y="79352"/>
                  <a:pt x="145437" y="80431"/>
                </a:cubicBezTo>
                <a:cubicBezTo>
                  <a:pt x="145437" y="81714"/>
                  <a:pt x="145437" y="82826"/>
                  <a:pt x="145439" y="83807"/>
                </a:cubicBezTo>
                <a:cubicBezTo>
                  <a:pt x="143634" y="83762"/>
                  <a:pt x="141617" y="83721"/>
                  <a:pt x="138977" y="83698"/>
                </a:cubicBezTo>
                <a:cubicBezTo>
                  <a:pt x="138968" y="82775"/>
                  <a:pt x="138963" y="81740"/>
                  <a:pt x="138963" y="80558"/>
                </a:cubicBezTo>
                <a:cubicBezTo>
                  <a:pt x="138963" y="79433"/>
                  <a:pt x="138975" y="78442"/>
                  <a:pt x="138997" y="77552"/>
                </a:cubicBezTo>
                <a:cubicBezTo>
                  <a:pt x="141599" y="77550"/>
                  <a:pt x="143650" y="77545"/>
                  <a:pt x="145419" y="77538"/>
                </a:cubicBezTo>
                <a:close/>
                <a:moveTo>
                  <a:pt x="60145" y="77538"/>
                </a:moveTo>
                <a:cubicBezTo>
                  <a:pt x="62138" y="77588"/>
                  <a:pt x="63757" y="77660"/>
                  <a:pt x="65246" y="77739"/>
                </a:cubicBezTo>
                <a:cubicBezTo>
                  <a:pt x="65240" y="78546"/>
                  <a:pt x="65238" y="79436"/>
                  <a:pt x="65238" y="80431"/>
                </a:cubicBezTo>
                <a:cubicBezTo>
                  <a:pt x="65238" y="81723"/>
                  <a:pt x="65251" y="82840"/>
                  <a:pt x="65274" y="83829"/>
                </a:cubicBezTo>
                <a:lnTo>
                  <a:pt x="65050" y="83825"/>
                </a:lnTo>
                <a:cubicBezTo>
                  <a:pt x="63538" y="83796"/>
                  <a:pt x="62004" y="83769"/>
                  <a:pt x="60157" y="83746"/>
                </a:cubicBezTo>
                <a:cubicBezTo>
                  <a:pt x="60166" y="82811"/>
                  <a:pt x="60172" y="81761"/>
                  <a:pt x="60172" y="80558"/>
                </a:cubicBezTo>
                <a:cubicBezTo>
                  <a:pt x="60172" y="79427"/>
                  <a:pt x="60161" y="78431"/>
                  <a:pt x="60145" y="77538"/>
                </a:cubicBezTo>
                <a:close/>
                <a:moveTo>
                  <a:pt x="41551" y="77863"/>
                </a:moveTo>
                <a:cubicBezTo>
                  <a:pt x="41572" y="78771"/>
                  <a:pt x="41585" y="79785"/>
                  <a:pt x="41585" y="80941"/>
                </a:cubicBezTo>
                <a:cubicBezTo>
                  <a:pt x="41585" y="81984"/>
                  <a:pt x="41587" y="82914"/>
                  <a:pt x="41590" y="83751"/>
                </a:cubicBezTo>
                <a:cubicBezTo>
                  <a:pt x="40076" y="83771"/>
                  <a:pt x="38762" y="83793"/>
                  <a:pt x="37466" y="83814"/>
                </a:cubicBezTo>
                <a:cubicBezTo>
                  <a:pt x="36675" y="83829"/>
                  <a:pt x="35876" y="83841"/>
                  <a:pt x="35029" y="83854"/>
                </a:cubicBezTo>
                <a:cubicBezTo>
                  <a:pt x="35017" y="83022"/>
                  <a:pt x="35011" y="82101"/>
                  <a:pt x="35011" y="81069"/>
                </a:cubicBezTo>
                <a:cubicBezTo>
                  <a:pt x="35011" y="80055"/>
                  <a:pt x="35013" y="79151"/>
                  <a:pt x="35019" y="78333"/>
                </a:cubicBezTo>
                <a:cubicBezTo>
                  <a:pt x="36791" y="78235"/>
                  <a:pt x="38278" y="78119"/>
                  <a:pt x="39742" y="78004"/>
                </a:cubicBezTo>
                <a:cubicBezTo>
                  <a:pt x="40335" y="77957"/>
                  <a:pt x="40934" y="77910"/>
                  <a:pt x="41551" y="77863"/>
                </a:cubicBezTo>
                <a:close/>
                <a:moveTo>
                  <a:pt x="34794" y="78343"/>
                </a:moveTo>
                <a:cubicBezTo>
                  <a:pt x="34789" y="79160"/>
                  <a:pt x="34785" y="80059"/>
                  <a:pt x="34785" y="81067"/>
                </a:cubicBezTo>
                <a:cubicBezTo>
                  <a:pt x="34785" y="82103"/>
                  <a:pt x="34792" y="83023"/>
                  <a:pt x="34803" y="83858"/>
                </a:cubicBezTo>
                <a:cubicBezTo>
                  <a:pt x="33350" y="83879"/>
                  <a:pt x="31748" y="83897"/>
                  <a:pt x="29792" y="83912"/>
                </a:cubicBezTo>
                <a:cubicBezTo>
                  <a:pt x="29794" y="83097"/>
                  <a:pt x="29796" y="82200"/>
                  <a:pt x="29796" y="81195"/>
                </a:cubicBezTo>
                <a:cubicBezTo>
                  <a:pt x="29796" y="80206"/>
                  <a:pt x="29788" y="79320"/>
                  <a:pt x="29778" y="78514"/>
                </a:cubicBezTo>
                <a:cubicBezTo>
                  <a:pt x="31730" y="78478"/>
                  <a:pt x="33357" y="78417"/>
                  <a:pt x="34794" y="78343"/>
                </a:cubicBezTo>
                <a:close/>
                <a:moveTo>
                  <a:pt x="89985" y="78099"/>
                </a:moveTo>
                <a:cubicBezTo>
                  <a:pt x="89976" y="79107"/>
                  <a:pt x="89973" y="80249"/>
                  <a:pt x="89973" y="81580"/>
                </a:cubicBezTo>
                <a:cubicBezTo>
                  <a:pt x="89973" y="82385"/>
                  <a:pt x="89974" y="83122"/>
                  <a:pt x="89980" y="83802"/>
                </a:cubicBezTo>
                <a:cubicBezTo>
                  <a:pt x="88423" y="83849"/>
                  <a:pt x="86695" y="83890"/>
                  <a:pt x="84543" y="83917"/>
                </a:cubicBezTo>
                <a:cubicBezTo>
                  <a:pt x="84548" y="83241"/>
                  <a:pt x="84552" y="82507"/>
                  <a:pt x="84552" y="81707"/>
                </a:cubicBezTo>
                <a:cubicBezTo>
                  <a:pt x="84552" y="80377"/>
                  <a:pt x="84554" y="79235"/>
                  <a:pt x="84557" y="78226"/>
                </a:cubicBezTo>
                <a:cubicBezTo>
                  <a:pt x="86693" y="78203"/>
                  <a:pt x="88448" y="78156"/>
                  <a:pt x="89985" y="78099"/>
                </a:cubicBezTo>
                <a:close/>
                <a:moveTo>
                  <a:pt x="65470" y="77752"/>
                </a:moveTo>
                <a:cubicBezTo>
                  <a:pt x="66098" y="77784"/>
                  <a:pt x="66704" y="77818"/>
                  <a:pt x="67306" y="77852"/>
                </a:cubicBezTo>
                <a:cubicBezTo>
                  <a:pt x="68779" y="77937"/>
                  <a:pt x="70273" y="78021"/>
                  <a:pt x="72056" y="78092"/>
                </a:cubicBezTo>
                <a:cubicBezTo>
                  <a:pt x="72065" y="78768"/>
                  <a:pt x="72071" y="79501"/>
                  <a:pt x="72071" y="80303"/>
                </a:cubicBezTo>
                <a:cubicBezTo>
                  <a:pt x="72071" y="81695"/>
                  <a:pt x="72065" y="82881"/>
                  <a:pt x="72054" y="83924"/>
                </a:cubicBezTo>
                <a:cubicBezTo>
                  <a:pt x="69402" y="83903"/>
                  <a:pt x="67410" y="83867"/>
                  <a:pt x="65499" y="83832"/>
                </a:cubicBezTo>
                <a:cubicBezTo>
                  <a:pt x="65478" y="82844"/>
                  <a:pt x="65463" y="81725"/>
                  <a:pt x="65463" y="80431"/>
                </a:cubicBezTo>
                <a:cubicBezTo>
                  <a:pt x="65463" y="79442"/>
                  <a:pt x="65465" y="78555"/>
                  <a:pt x="65470" y="77752"/>
                </a:cubicBezTo>
                <a:close/>
                <a:moveTo>
                  <a:pt x="29553" y="78518"/>
                </a:moveTo>
                <a:cubicBezTo>
                  <a:pt x="29564" y="79321"/>
                  <a:pt x="29571" y="80206"/>
                  <a:pt x="29571" y="81195"/>
                </a:cubicBezTo>
                <a:cubicBezTo>
                  <a:pt x="29571" y="82200"/>
                  <a:pt x="29571" y="83099"/>
                  <a:pt x="29567" y="83913"/>
                </a:cubicBezTo>
                <a:cubicBezTo>
                  <a:pt x="27901" y="83924"/>
                  <a:pt x="25977" y="83931"/>
                  <a:pt x="23677" y="83931"/>
                </a:cubicBezTo>
                <a:lnTo>
                  <a:pt x="22728" y="83931"/>
                </a:lnTo>
                <a:cubicBezTo>
                  <a:pt x="22728" y="83147"/>
                  <a:pt x="22728" y="82284"/>
                  <a:pt x="22728" y="81324"/>
                </a:cubicBezTo>
                <a:lnTo>
                  <a:pt x="22728" y="81322"/>
                </a:lnTo>
                <a:cubicBezTo>
                  <a:pt x="22728" y="80292"/>
                  <a:pt x="22728" y="79374"/>
                  <a:pt x="22730" y="78545"/>
                </a:cubicBezTo>
                <a:cubicBezTo>
                  <a:pt x="23715" y="78545"/>
                  <a:pt x="24779" y="78546"/>
                  <a:pt x="25943" y="78546"/>
                </a:cubicBezTo>
                <a:cubicBezTo>
                  <a:pt x="27262" y="78546"/>
                  <a:pt x="28460" y="78536"/>
                  <a:pt x="29553" y="78518"/>
                </a:cubicBezTo>
                <a:close/>
                <a:moveTo>
                  <a:pt x="72281" y="78101"/>
                </a:moveTo>
                <a:lnTo>
                  <a:pt x="72281" y="78101"/>
                </a:lnTo>
                <a:cubicBezTo>
                  <a:pt x="73994" y="78165"/>
                  <a:pt x="75979" y="78216"/>
                  <a:pt x="78464" y="78235"/>
                </a:cubicBezTo>
                <a:lnTo>
                  <a:pt x="78464" y="80175"/>
                </a:lnTo>
                <a:cubicBezTo>
                  <a:pt x="78464" y="81637"/>
                  <a:pt x="78441" y="82872"/>
                  <a:pt x="78407" y="83951"/>
                </a:cubicBezTo>
                <a:cubicBezTo>
                  <a:pt x="75988" y="83951"/>
                  <a:pt x="73996" y="83942"/>
                  <a:pt x="72279" y="83928"/>
                </a:cubicBezTo>
                <a:cubicBezTo>
                  <a:pt x="72290" y="82885"/>
                  <a:pt x="72295" y="81696"/>
                  <a:pt x="72295" y="80303"/>
                </a:cubicBezTo>
                <a:cubicBezTo>
                  <a:pt x="72295" y="79505"/>
                  <a:pt x="72290" y="78775"/>
                  <a:pt x="72281" y="78101"/>
                </a:cubicBezTo>
                <a:close/>
                <a:moveTo>
                  <a:pt x="84333" y="78230"/>
                </a:moveTo>
                <a:cubicBezTo>
                  <a:pt x="84329" y="79237"/>
                  <a:pt x="84327" y="80379"/>
                  <a:pt x="84327" y="81707"/>
                </a:cubicBezTo>
                <a:cubicBezTo>
                  <a:pt x="84327" y="82509"/>
                  <a:pt x="84324" y="83243"/>
                  <a:pt x="84318" y="83920"/>
                </a:cubicBezTo>
                <a:cubicBezTo>
                  <a:pt x="82747" y="83938"/>
                  <a:pt x="80952" y="83951"/>
                  <a:pt x="78838" y="83951"/>
                </a:cubicBezTo>
                <a:lnTo>
                  <a:pt x="78631" y="83951"/>
                </a:lnTo>
                <a:cubicBezTo>
                  <a:pt x="78667" y="82872"/>
                  <a:pt x="78689" y="81635"/>
                  <a:pt x="78689" y="80175"/>
                </a:cubicBezTo>
                <a:cubicBezTo>
                  <a:pt x="78689" y="79480"/>
                  <a:pt x="78689" y="78836"/>
                  <a:pt x="78689" y="78237"/>
                </a:cubicBezTo>
                <a:cubicBezTo>
                  <a:pt x="79446" y="78243"/>
                  <a:pt x="80248" y="78246"/>
                  <a:pt x="81103" y="78246"/>
                </a:cubicBezTo>
                <a:cubicBezTo>
                  <a:pt x="82272" y="78246"/>
                  <a:pt x="83342" y="78239"/>
                  <a:pt x="84333" y="78230"/>
                </a:cubicBezTo>
                <a:close/>
                <a:moveTo>
                  <a:pt x="16681" y="78534"/>
                </a:moveTo>
                <a:cubicBezTo>
                  <a:pt x="18312" y="78539"/>
                  <a:pt x="20184" y="78543"/>
                  <a:pt x="22507" y="78545"/>
                </a:cubicBezTo>
                <a:cubicBezTo>
                  <a:pt x="22505" y="79375"/>
                  <a:pt x="22503" y="80294"/>
                  <a:pt x="22503" y="81324"/>
                </a:cubicBezTo>
                <a:cubicBezTo>
                  <a:pt x="22503" y="82284"/>
                  <a:pt x="22503" y="83147"/>
                  <a:pt x="22505" y="83931"/>
                </a:cubicBezTo>
                <a:cubicBezTo>
                  <a:pt x="20214" y="83935"/>
                  <a:pt x="18319" y="83944"/>
                  <a:pt x="16678" y="83958"/>
                </a:cubicBezTo>
                <a:cubicBezTo>
                  <a:pt x="16674" y="83200"/>
                  <a:pt x="16672" y="82371"/>
                  <a:pt x="16672" y="81452"/>
                </a:cubicBezTo>
                <a:cubicBezTo>
                  <a:pt x="16672" y="80364"/>
                  <a:pt x="16676" y="79401"/>
                  <a:pt x="16681" y="78534"/>
                </a:cubicBezTo>
                <a:close/>
                <a:moveTo>
                  <a:pt x="151432" y="77505"/>
                </a:moveTo>
                <a:cubicBezTo>
                  <a:pt x="151433" y="78342"/>
                  <a:pt x="151435" y="79266"/>
                  <a:pt x="151435" y="80303"/>
                </a:cubicBezTo>
                <a:cubicBezTo>
                  <a:pt x="151435" y="81714"/>
                  <a:pt x="151446" y="82915"/>
                  <a:pt x="151464" y="83965"/>
                </a:cubicBezTo>
                <a:cubicBezTo>
                  <a:pt x="150137" y="83937"/>
                  <a:pt x="148958" y="83904"/>
                  <a:pt x="147791" y="83870"/>
                </a:cubicBezTo>
                <a:cubicBezTo>
                  <a:pt x="147097" y="83852"/>
                  <a:pt x="146396" y="83832"/>
                  <a:pt x="145664" y="83813"/>
                </a:cubicBezTo>
                <a:cubicBezTo>
                  <a:pt x="145662" y="82829"/>
                  <a:pt x="145662" y="81716"/>
                  <a:pt x="145662" y="80431"/>
                </a:cubicBezTo>
                <a:cubicBezTo>
                  <a:pt x="145662" y="79352"/>
                  <a:pt x="145655" y="78397"/>
                  <a:pt x="145644" y="77536"/>
                </a:cubicBezTo>
                <a:cubicBezTo>
                  <a:pt x="147280" y="77529"/>
                  <a:pt x="148675" y="77522"/>
                  <a:pt x="150054" y="77514"/>
                </a:cubicBezTo>
                <a:lnTo>
                  <a:pt x="151432" y="77505"/>
                </a:lnTo>
                <a:close/>
                <a:moveTo>
                  <a:pt x="11110" y="78511"/>
                </a:moveTo>
                <a:lnTo>
                  <a:pt x="12151" y="78516"/>
                </a:lnTo>
                <a:cubicBezTo>
                  <a:pt x="13499" y="78521"/>
                  <a:pt x="14866" y="78529"/>
                  <a:pt x="16457" y="78534"/>
                </a:cubicBezTo>
                <a:cubicBezTo>
                  <a:pt x="16450" y="79401"/>
                  <a:pt x="16446" y="80362"/>
                  <a:pt x="16446" y="81452"/>
                </a:cubicBezTo>
                <a:cubicBezTo>
                  <a:pt x="16446" y="82371"/>
                  <a:pt x="16450" y="83201"/>
                  <a:pt x="16453" y="83960"/>
                </a:cubicBezTo>
                <a:cubicBezTo>
                  <a:pt x="14368" y="83978"/>
                  <a:pt x="12690" y="84003"/>
                  <a:pt x="11119" y="84028"/>
                </a:cubicBezTo>
                <a:cubicBezTo>
                  <a:pt x="11129" y="83286"/>
                  <a:pt x="11135" y="82475"/>
                  <a:pt x="11135" y="81580"/>
                </a:cubicBezTo>
                <a:cubicBezTo>
                  <a:pt x="11135" y="80427"/>
                  <a:pt x="11126" y="79417"/>
                  <a:pt x="11110" y="78511"/>
                </a:cubicBezTo>
                <a:close/>
                <a:moveTo>
                  <a:pt x="157843" y="77480"/>
                </a:moveTo>
                <a:cubicBezTo>
                  <a:pt x="157856" y="78289"/>
                  <a:pt x="157863" y="79179"/>
                  <a:pt x="157863" y="80175"/>
                </a:cubicBezTo>
                <a:cubicBezTo>
                  <a:pt x="157863" y="81682"/>
                  <a:pt x="157845" y="82951"/>
                  <a:pt x="157816" y="84054"/>
                </a:cubicBezTo>
                <a:cubicBezTo>
                  <a:pt x="155344" y="84039"/>
                  <a:pt x="153393" y="84009"/>
                  <a:pt x="151691" y="83971"/>
                </a:cubicBezTo>
                <a:cubicBezTo>
                  <a:pt x="151671" y="82917"/>
                  <a:pt x="151660" y="81716"/>
                  <a:pt x="151660" y="80303"/>
                </a:cubicBezTo>
                <a:cubicBezTo>
                  <a:pt x="151660" y="79264"/>
                  <a:pt x="151658" y="78340"/>
                  <a:pt x="151656" y="77504"/>
                </a:cubicBezTo>
                <a:cubicBezTo>
                  <a:pt x="153422" y="77495"/>
                  <a:pt x="155344" y="77486"/>
                  <a:pt x="157843" y="77480"/>
                </a:cubicBezTo>
                <a:close/>
                <a:moveTo>
                  <a:pt x="164089" y="77473"/>
                </a:moveTo>
                <a:cubicBezTo>
                  <a:pt x="164118" y="78658"/>
                  <a:pt x="164134" y="80035"/>
                  <a:pt x="164134" y="81707"/>
                </a:cubicBezTo>
                <a:cubicBezTo>
                  <a:pt x="164134" y="82567"/>
                  <a:pt x="164130" y="83349"/>
                  <a:pt x="164121" y="84066"/>
                </a:cubicBezTo>
                <a:cubicBezTo>
                  <a:pt x="163327" y="84066"/>
                  <a:pt x="162482" y="84064"/>
                  <a:pt x="161579" y="84064"/>
                </a:cubicBezTo>
                <a:cubicBezTo>
                  <a:pt x="160288" y="84064"/>
                  <a:pt x="159116" y="84061"/>
                  <a:pt x="158041" y="84055"/>
                </a:cubicBezTo>
                <a:cubicBezTo>
                  <a:pt x="158071" y="82951"/>
                  <a:pt x="158089" y="81682"/>
                  <a:pt x="158089" y="80174"/>
                </a:cubicBezTo>
                <a:cubicBezTo>
                  <a:pt x="158088" y="79179"/>
                  <a:pt x="158080" y="78286"/>
                  <a:pt x="158068" y="77479"/>
                </a:cubicBezTo>
                <a:cubicBezTo>
                  <a:pt x="159709" y="77475"/>
                  <a:pt x="161597" y="77473"/>
                  <a:pt x="163845" y="77473"/>
                </a:cubicBezTo>
                <a:close/>
                <a:moveTo>
                  <a:pt x="164314" y="77473"/>
                </a:moveTo>
                <a:cubicBezTo>
                  <a:pt x="166633" y="77473"/>
                  <a:pt x="168559" y="77480"/>
                  <a:pt x="170225" y="77488"/>
                </a:cubicBezTo>
                <a:cubicBezTo>
                  <a:pt x="170256" y="78640"/>
                  <a:pt x="170276" y="79974"/>
                  <a:pt x="170276" y="81578"/>
                </a:cubicBezTo>
                <a:cubicBezTo>
                  <a:pt x="170276" y="82500"/>
                  <a:pt x="170269" y="83329"/>
                  <a:pt x="170260" y="84088"/>
                </a:cubicBezTo>
                <a:cubicBezTo>
                  <a:pt x="168607" y="84079"/>
                  <a:pt x="166703" y="84070"/>
                  <a:pt x="164346" y="84066"/>
                </a:cubicBezTo>
                <a:cubicBezTo>
                  <a:pt x="164355" y="83347"/>
                  <a:pt x="164359" y="82567"/>
                  <a:pt x="164359" y="81707"/>
                </a:cubicBezTo>
                <a:cubicBezTo>
                  <a:pt x="164359" y="80035"/>
                  <a:pt x="164343" y="78658"/>
                  <a:pt x="164314" y="77473"/>
                </a:cubicBezTo>
                <a:close/>
                <a:moveTo>
                  <a:pt x="4970" y="78493"/>
                </a:moveTo>
                <a:cubicBezTo>
                  <a:pt x="7331" y="78496"/>
                  <a:pt x="9170" y="78503"/>
                  <a:pt x="10883" y="78511"/>
                </a:cubicBezTo>
                <a:cubicBezTo>
                  <a:pt x="10899" y="79417"/>
                  <a:pt x="10910" y="80429"/>
                  <a:pt x="10910" y="81580"/>
                </a:cubicBezTo>
                <a:cubicBezTo>
                  <a:pt x="10910" y="82479"/>
                  <a:pt x="10905" y="83291"/>
                  <a:pt x="10894" y="84034"/>
                </a:cubicBezTo>
                <a:lnTo>
                  <a:pt x="9883" y="84052"/>
                </a:lnTo>
                <a:cubicBezTo>
                  <a:pt x="8368" y="84077"/>
                  <a:pt x="6831" y="84104"/>
                  <a:pt x="4980" y="84125"/>
                </a:cubicBezTo>
                <a:cubicBezTo>
                  <a:pt x="4988" y="83392"/>
                  <a:pt x="4993" y="82590"/>
                  <a:pt x="4993" y="81707"/>
                </a:cubicBezTo>
                <a:cubicBezTo>
                  <a:pt x="4995" y="80493"/>
                  <a:pt x="4986" y="79434"/>
                  <a:pt x="4970" y="78493"/>
                </a:cubicBezTo>
                <a:close/>
                <a:moveTo>
                  <a:pt x="170450" y="77489"/>
                </a:moveTo>
                <a:lnTo>
                  <a:pt x="170450" y="77489"/>
                </a:lnTo>
                <a:cubicBezTo>
                  <a:pt x="172568" y="77502"/>
                  <a:pt x="174267" y="77518"/>
                  <a:pt x="175830" y="77536"/>
                </a:cubicBezTo>
                <a:cubicBezTo>
                  <a:pt x="175819" y="78647"/>
                  <a:pt x="175812" y="79927"/>
                  <a:pt x="175812" y="81452"/>
                </a:cubicBezTo>
                <a:cubicBezTo>
                  <a:pt x="175812" y="82443"/>
                  <a:pt x="175813" y="83329"/>
                  <a:pt x="175819" y="84134"/>
                </a:cubicBezTo>
                <a:lnTo>
                  <a:pt x="175369" y="84129"/>
                </a:lnTo>
                <a:cubicBezTo>
                  <a:pt x="173861" y="84115"/>
                  <a:pt x="172327" y="84100"/>
                  <a:pt x="170484" y="84090"/>
                </a:cubicBezTo>
                <a:cubicBezTo>
                  <a:pt x="170493" y="83331"/>
                  <a:pt x="170501" y="82500"/>
                  <a:pt x="170501" y="81580"/>
                </a:cubicBezTo>
                <a:cubicBezTo>
                  <a:pt x="170501" y="79974"/>
                  <a:pt x="170481" y="78642"/>
                  <a:pt x="170450" y="77489"/>
                </a:cubicBezTo>
                <a:close/>
                <a:moveTo>
                  <a:pt x="176056" y="77538"/>
                </a:moveTo>
                <a:lnTo>
                  <a:pt x="177633" y="77558"/>
                </a:lnTo>
                <a:cubicBezTo>
                  <a:pt x="178963" y="77574"/>
                  <a:pt x="180310" y="77590"/>
                  <a:pt x="181873" y="77604"/>
                </a:cubicBezTo>
                <a:cubicBezTo>
                  <a:pt x="181871" y="78671"/>
                  <a:pt x="181869" y="79888"/>
                  <a:pt x="181869" y="81324"/>
                </a:cubicBezTo>
                <a:cubicBezTo>
                  <a:pt x="181869" y="82385"/>
                  <a:pt x="181869" y="83329"/>
                  <a:pt x="181869" y="84178"/>
                </a:cubicBezTo>
                <a:cubicBezTo>
                  <a:pt x="179568" y="84167"/>
                  <a:pt x="177764" y="84151"/>
                  <a:pt x="176045" y="84134"/>
                </a:cubicBezTo>
                <a:cubicBezTo>
                  <a:pt x="176038" y="83331"/>
                  <a:pt x="176036" y="82443"/>
                  <a:pt x="176036" y="81452"/>
                </a:cubicBezTo>
                <a:cubicBezTo>
                  <a:pt x="176036" y="79927"/>
                  <a:pt x="176044" y="78649"/>
                  <a:pt x="176056" y="77538"/>
                </a:cubicBezTo>
                <a:close/>
                <a:moveTo>
                  <a:pt x="182097" y="77606"/>
                </a:moveTo>
                <a:cubicBezTo>
                  <a:pt x="183953" y="77622"/>
                  <a:pt x="186116" y="77635"/>
                  <a:pt x="188904" y="77640"/>
                </a:cubicBezTo>
                <a:cubicBezTo>
                  <a:pt x="188924" y="78665"/>
                  <a:pt x="188937" y="79832"/>
                  <a:pt x="188937" y="81197"/>
                </a:cubicBezTo>
                <a:cubicBezTo>
                  <a:pt x="188937" y="82319"/>
                  <a:pt x="188935" y="83307"/>
                  <a:pt x="188933" y="84194"/>
                </a:cubicBezTo>
                <a:cubicBezTo>
                  <a:pt x="186179" y="84194"/>
                  <a:pt x="183971" y="84188"/>
                  <a:pt x="182094" y="84179"/>
                </a:cubicBezTo>
                <a:cubicBezTo>
                  <a:pt x="182092" y="83329"/>
                  <a:pt x="182092" y="82387"/>
                  <a:pt x="182092" y="81324"/>
                </a:cubicBezTo>
                <a:lnTo>
                  <a:pt x="182094" y="81324"/>
                </a:lnTo>
                <a:cubicBezTo>
                  <a:pt x="182094" y="79890"/>
                  <a:pt x="182095" y="78672"/>
                  <a:pt x="182097" y="77606"/>
                </a:cubicBezTo>
                <a:close/>
                <a:moveTo>
                  <a:pt x="189127" y="77640"/>
                </a:moveTo>
                <a:cubicBezTo>
                  <a:pt x="189850" y="77640"/>
                  <a:pt x="190612" y="77642"/>
                  <a:pt x="191423" y="77642"/>
                </a:cubicBezTo>
                <a:cubicBezTo>
                  <a:pt x="192401" y="77642"/>
                  <a:pt x="193313" y="77642"/>
                  <a:pt x="194163" y="77640"/>
                </a:cubicBezTo>
                <a:lnTo>
                  <a:pt x="194163" y="77640"/>
                </a:lnTo>
                <a:cubicBezTo>
                  <a:pt x="194154" y="78635"/>
                  <a:pt x="194151" y="79762"/>
                  <a:pt x="194151" y="81069"/>
                </a:cubicBezTo>
                <a:cubicBezTo>
                  <a:pt x="194151" y="82248"/>
                  <a:pt x="194158" y="83280"/>
                  <a:pt x="194172" y="84203"/>
                </a:cubicBezTo>
                <a:cubicBezTo>
                  <a:pt x="192714" y="84197"/>
                  <a:pt x="191065" y="84194"/>
                  <a:pt x="189158" y="84194"/>
                </a:cubicBezTo>
                <a:lnTo>
                  <a:pt x="189156" y="84194"/>
                </a:lnTo>
                <a:cubicBezTo>
                  <a:pt x="189158" y="83307"/>
                  <a:pt x="189160" y="82319"/>
                  <a:pt x="189160" y="81197"/>
                </a:cubicBezTo>
                <a:cubicBezTo>
                  <a:pt x="189161" y="79834"/>
                  <a:pt x="189149" y="78667"/>
                  <a:pt x="189127" y="77640"/>
                </a:cubicBezTo>
                <a:close/>
                <a:moveTo>
                  <a:pt x="243923" y="78128"/>
                </a:moveTo>
                <a:cubicBezTo>
                  <a:pt x="244752" y="78131"/>
                  <a:pt x="245636" y="78135"/>
                  <a:pt x="246584" y="78135"/>
                </a:cubicBezTo>
                <a:cubicBezTo>
                  <a:pt x="247573" y="78135"/>
                  <a:pt x="248492" y="78135"/>
                  <a:pt x="249351" y="78133"/>
                </a:cubicBezTo>
                <a:lnTo>
                  <a:pt x="249351" y="78133"/>
                </a:lnTo>
                <a:cubicBezTo>
                  <a:pt x="249342" y="79133"/>
                  <a:pt x="249338" y="80264"/>
                  <a:pt x="249338" y="81578"/>
                </a:cubicBezTo>
                <a:cubicBezTo>
                  <a:pt x="249337" y="82561"/>
                  <a:pt x="249342" y="83439"/>
                  <a:pt x="249349" y="84239"/>
                </a:cubicBezTo>
                <a:lnTo>
                  <a:pt x="243907" y="84239"/>
                </a:lnTo>
                <a:cubicBezTo>
                  <a:pt x="243914" y="83475"/>
                  <a:pt x="243918" y="82635"/>
                  <a:pt x="243918" y="81705"/>
                </a:cubicBezTo>
                <a:cubicBezTo>
                  <a:pt x="243918" y="80334"/>
                  <a:pt x="243919" y="79160"/>
                  <a:pt x="243923" y="78128"/>
                </a:cubicBezTo>
                <a:close/>
                <a:moveTo>
                  <a:pt x="255288" y="78106"/>
                </a:moveTo>
                <a:lnTo>
                  <a:pt x="255288" y="78106"/>
                </a:lnTo>
                <a:cubicBezTo>
                  <a:pt x="255281" y="79080"/>
                  <a:pt x="255277" y="80181"/>
                  <a:pt x="255277" y="81452"/>
                </a:cubicBezTo>
                <a:cubicBezTo>
                  <a:pt x="255279" y="82487"/>
                  <a:pt x="255291" y="83409"/>
                  <a:pt x="255311" y="84244"/>
                </a:cubicBezTo>
                <a:lnTo>
                  <a:pt x="255311" y="84244"/>
                </a:lnTo>
                <a:cubicBezTo>
                  <a:pt x="253684" y="84242"/>
                  <a:pt x="251866" y="84241"/>
                  <a:pt x="249574" y="84241"/>
                </a:cubicBezTo>
                <a:cubicBezTo>
                  <a:pt x="249565" y="83440"/>
                  <a:pt x="249561" y="82561"/>
                  <a:pt x="249561" y="81580"/>
                </a:cubicBezTo>
                <a:cubicBezTo>
                  <a:pt x="249561" y="80265"/>
                  <a:pt x="249565" y="79133"/>
                  <a:pt x="249574" y="78133"/>
                </a:cubicBezTo>
                <a:cubicBezTo>
                  <a:pt x="251839" y="78128"/>
                  <a:pt x="253682" y="78119"/>
                  <a:pt x="255288" y="78106"/>
                </a:cubicBezTo>
                <a:close/>
                <a:moveTo>
                  <a:pt x="238054" y="78030"/>
                </a:moveTo>
                <a:cubicBezTo>
                  <a:pt x="239644" y="78075"/>
                  <a:pt x="241467" y="78108"/>
                  <a:pt x="243698" y="78124"/>
                </a:cubicBezTo>
                <a:cubicBezTo>
                  <a:pt x="243693" y="79158"/>
                  <a:pt x="243691" y="80334"/>
                  <a:pt x="243691" y="81707"/>
                </a:cubicBezTo>
                <a:lnTo>
                  <a:pt x="243693" y="81705"/>
                </a:lnTo>
                <a:lnTo>
                  <a:pt x="243693" y="81705"/>
                </a:lnTo>
                <a:cubicBezTo>
                  <a:pt x="243693" y="82635"/>
                  <a:pt x="243689" y="83473"/>
                  <a:pt x="243682" y="84237"/>
                </a:cubicBezTo>
                <a:cubicBezTo>
                  <a:pt x="241460" y="84237"/>
                  <a:pt x="239603" y="84242"/>
                  <a:pt x="237986" y="84248"/>
                </a:cubicBezTo>
                <a:cubicBezTo>
                  <a:pt x="238029" y="83099"/>
                  <a:pt x="238054" y="81770"/>
                  <a:pt x="238054" y="80174"/>
                </a:cubicBezTo>
                <a:lnTo>
                  <a:pt x="238054" y="78030"/>
                </a:lnTo>
                <a:close/>
                <a:moveTo>
                  <a:pt x="200909" y="77617"/>
                </a:moveTo>
                <a:cubicBezTo>
                  <a:pt x="200934" y="78586"/>
                  <a:pt x="200949" y="79679"/>
                  <a:pt x="200949" y="80941"/>
                </a:cubicBezTo>
                <a:cubicBezTo>
                  <a:pt x="200949" y="82196"/>
                  <a:pt x="200952" y="83284"/>
                  <a:pt x="200958" y="84251"/>
                </a:cubicBezTo>
                <a:cubicBezTo>
                  <a:pt x="199120" y="84232"/>
                  <a:pt x="197085" y="84214"/>
                  <a:pt x="194399" y="84205"/>
                </a:cubicBezTo>
                <a:cubicBezTo>
                  <a:pt x="194383" y="83280"/>
                  <a:pt x="194375" y="82248"/>
                  <a:pt x="194375" y="81069"/>
                </a:cubicBezTo>
                <a:cubicBezTo>
                  <a:pt x="194375" y="79762"/>
                  <a:pt x="194381" y="78635"/>
                  <a:pt x="194390" y="77640"/>
                </a:cubicBezTo>
                <a:cubicBezTo>
                  <a:pt x="197044" y="77637"/>
                  <a:pt x="199118" y="77628"/>
                  <a:pt x="200909" y="77617"/>
                </a:cubicBezTo>
                <a:close/>
                <a:moveTo>
                  <a:pt x="261591" y="78039"/>
                </a:moveTo>
                <a:lnTo>
                  <a:pt x="261591" y="78039"/>
                </a:lnTo>
                <a:cubicBezTo>
                  <a:pt x="261570" y="78998"/>
                  <a:pt x="261557" y="80080"/>
                  <a:pt x="261557" y="81324"/>
                </a:cubicBezTo>
                <a:cubicBezTo>
                  <a:pt x="261557" y="82417"/>
                  <a:pt x="261559" y="83385"/>
                  <a:pt x="261564" y="84253"/>
                </a:cubicBezTo>
                <a:lnTo>
                  <a:pt x="258107" y="84250"/>
                </a:lnTo>
                <a:lnTo>
                  <a:pt x="255536" y="84246"/>
                </a:lnTo>
                <a:cubicBezTo>
                  <a:pt x="255516" y="83412"/>
                  <a:pt x="255503" y="82488"/>
                  <a:pt x="255503" y="81452"/>
                </a:cubicBezTo>
                <a:cubicBezTo>
                  <a:pt x="255503" y="80181"/>
                  <a:pt x="255507" y="79079"/>
                  <a:pt x="255514" y="78104"/>
                </a:cubicBezTo>
                <a:cubicBezTo>
                  <a:pt x="257346" y="78090"/>
                  <a:pt x="258871" y="78072"/>
                  <a:pt x="260374" y="78054"/>
                </a:cubicBezTo>
                <a:lnTo>
                  <a:pt x="261591" y="78039"/>
                </a:lnTo>
                <a:close/>
                <a:moveTo>
                  <a:pt x="267863" y="77986"/>
                </a:moveTo>
                <a:lnTo>
                  <a:pt x="267863" y="77986"/>
                </a:lnTo>
                <a:cubicBezTo>
                  <a:pt x="267857" y="78926"/>
                  <a:pt x="267855" y="79983"/>
                  <a:pt x="267855" y="81197"/>
                </a:cubicBezTo>
                <a:cubicBezTo>
                  <a:pt x="267855" y="82346"/>
                  <a:pt x="267859" y="83354"/>
                  <a:pt x="267866" y="84259"/>
                </a:cubicBezTo>
                <a:cubicBezTo>
                  <a:pt x="265416" y="84259"/>
                  <a:pt x="263483" y="84257"/>
                  <a:pt x="261789" y="84255"/>
                </a:cubicBezTo>
                <a:cubicBezTo>
                  <a:pt x="261784" y="83385"/>
                  <a:pt x="261782" y="82417"/>
                  <a:pt x="261782" y="81324"/>
                </a:cubicBezTo>
                <a:cubicBezTo>
                  <a:pt x="261782" y="80078"/>
                  <a:pt x="261794" y="78996"/>
                  <a:pt x="261816" y="78036"/>
                </a:cubicBezTo>
                <a:cubicBezTo>
                  <a:pt x="263555" y="78016"/>
                  <a:pt x="265435" y="77998"/>
                  <a:pt x="267863" y="77986"/>
                </a:cubicBezTo>
                <a:close/>
                <a:moveTo>
                  <a:pt x="274110" y="77971"/>
                </a:moveTo>
                <a:cubicBezTo>
                  <a:pt x="274125" y="78883"/>
                  <a:pt x="274134" y="79904"/>
                  <a:pt x="274134" y="81069"/>
                </a:cubicBezTo>
                <a:cubicBezTo>
                  <a:pt x="274134" y="82272"/>
                  <a:pt x="274139" y="83324"/>
                  <a:pt x="274150" y="84260"/>
                </a:cubicBezTo>
                <a:lnTo>
                  <a:pt x="271897" y="84259"/>
                </a:lnTo>
                <a:lnTo>
                  <a:pt x="268091" y="84259"/>
                </a:lnTo>
                <a:cubicBezTo>
                  <a:pt x="268084" y="83356"/>
                  <a:pt x="268080" y="82346"/>
                  <a:pt x="268080" y="81197"/>
                </a:cubicBezTo>
                <a:cubicBezTo>
                  <a:pt x="268080" y="79983"/>
                  <a:pt x="268082" y="78926"/>
                  <a:pt x="268089" y="77984"/>
                </a:cubicBezTo>
                <a:cubicBezTo>
                  <a:pt x="269785" y="77975"/>
                  <a:pt x="271748" y="77971"/>
                  <a:pt x="274110" y="77971"/>
                </a:cubicBezTo>
                <a:close/>
                <a:moveTo>
                  <a:pt x="280367" y="77955"/>
                </a:moveTo>
                <a:cubicBezTo>
                  <a:pt x="280360" y="78840"/>
                  <a:pt x="280356" y="79825"/>
                  <a:pt x="280356" y="80941"/>
                </a:cubicBezTo>
                <a:lnTo>
                  <a:pt x="280358" y="80941"/>
                </a:lnTo>
                <a:cubicBezTo>
                  <a:pt x="280358" y="82203"/>
                  <a:pt x="280349" y="83298"/>
                  <a:pt x="280333" y="84267"/>
                </a:cubicBezTo>
                <a:cubicBezTo>
                  <a:pt x="278670" y="84264"/>
                  <a:pt x="276750" y="84260"/>
                  <a:pt x="274376" y="84260"/>
                </a:cubicBezTo>
                <a:cubicBezTo>
                  <a:pt x="274366" y="83324"/>
                  <a:pt x="274360" y="82272"/>
                  <a:pt x="274360" y="81069"/>
                </a:cubicBezTo>
                <a:cubicBezTo>
                  <a:pt x="274360" y="79904"/>
                  <a:pt x="274351" y="78883"/>
                  <a:pt x="274337" y="77971"/>
                </a:cubicBezTo>
                <a:cubicBezTo>
                  <a:pt x="276705" y="77971"/>
                  <a:pt x="278670" y="77964"/>
                  <a:pt x="280367" y="77955"/>
                </a:cubicBezTo>
                <a:close/>
                <a:moveTo>
                  <a:pt x="231639" y="77782"/>
                </a:moveTo>
                <a:lnTo>
                  <a:pt x="231639" y="77782"/>
                </a:lnTo>
                <a:cubicBezTo>
                  <a:pt x="232028" y="77799"/>
                  <a:pt x="232407" y="77815"/>
                  <a:pt x="232788" y="77831"/>
                </a:cubicBezTo>
                <a:cubicBezTo>
                  <a:pt x="234338" y="77901"/>
                  <a:pt x="235915" y="77969"/>
                  <a:pt x="237828" y="78025"/>
                </a:cubicBezTo>
                <a:cubicBezTo>
                  <a:pt x="237830" y="78685"/>
                  <a:pt x="237830" y="79397"/>
                  <a:pt x="237830" y="80174"/>
                </a:cubicBezTo>
                <a:lnTo>
                  <a:pt x="237830" y="80175"/>
                </a:lnTo>
                <a:cubicBezTo>
                  <a:pt x="237830" y="81774"/>
                  <a:pt x="237803" y="83101"/>
                  <a:pt x="237760" y="84250"/>
                </a:cubicBezTo>
                <a:cubicBezTo>
                  <a:pt x="235304" y="84259"/>
                  <a:pt x="233409" y="84273"/>
                  <a:pt x="231639" y="84285"/>
                </a:cubicBezTo>
                <a:cubicBezTo>
                  <a:pt x="231652" y="83158"/>
                  <a:pt x="231661" y="81858"/>
                  <a:pt x="231661" y="80303"/>
                </a:cubicBezTo>
                <a:cubicBezTo>
                  <a:pt x="231661" y="79377"/>
                  <a:pt x="231654" y="78543"/>
                  <a:pt x="231639" y="77782"/>
                </a:cubicBezTo>
                <a:close/>
                <a:moveTo>
                  <a:pt x="206306" y="77576"/>
                </a:moveTo>
                <a:cubicBezTo>
                  <a:pt x="206294" y="78523"/>
                  <a:pt x="206289" y="79589"/>
                  <a:pt x="206289" y="80814"/>
                </a:cubicBezTo>
                <a:cubicBezTo>
                  <a:pt x="206287" y="82148"/>
                  <a:pt x="206292" y="83295"/>
                  <a:pt x="206301" y="84307"/>
                </a:cubicBezTo>
                <a:cubicBezTo>
                  <a:pt x="205104" y="84296"/>
                  <a:pt x="204021" y="84285"/>
                  <a:pt x="202950" y="84273"/>
                </a:cubicBezTo>
                <a:cubicBezTo>
                  <a:pt x="202369" y="84266"/>
                  <a:pt x="201785" y="84259"/>
                  <a:pt x="201181" y="84253"/>
                </a:cubicBezTo>
                <a:cubicBezTo>
                  <a:pt x="201175" y="83286"/>
                  <a:pt x="201173" y="82196"/>
                  <a:pt x="201173" y="80941"/>
                </a:cubicBezTo>
                <a:cubicBezTo>
                  <a:pt x="201173" y="79679"/>
                  <a:pt x="201159" y="78586"/>
                  <a:pt x="201134" y="77615"/>
                </a:cubicBezTo>
                <a:cubicBezTo>
                  <a:pt x="202628" y="77606"/>
                  <a:pt x="203930" y="77595"/>
                  <a:pt x="205213" y="77585"/>
                </a:cubicBezTo>
                <a:lnTo>
                  <a:pt x="206306" y="77576"/>
                </a:lnTo>
                <a:close/>
                <a:moveTo>
                  <a:pt x="224834" y="77572"/>
                </a:moveTo>
                <a:cubicBezTo>
                  <a:pt x="227524" y="77617"/>
                  <a:pt x="229548" y="77692"/>
                  <a:pt x="231415" y="77772"/>
                </a:cubicBezTo>
                <a:cubicBezTo>
                  <a:pt x="231429" y="78536"/>
                  <a:pt x="231436" y="79374"/>
                  <a:pt x="231436" y="80303"/>
                </a:cubicBezTo>
                <a:lnTo>
                  <a:pt x="231434" y="80301"/>
                </a:lnTo>
                <a:cubicBezTo>
                  <a:pt x="231434" y="81858"/>
                  <a:pt x="231427" y="83158"/>
                  <a:pt x="231415" y="84287"/>
                </a:cubicBezTo>
                <a:lnTo>
                  <a:pt x="230527" y="84293"/>
                </a:lnTo>
                <a:cubicBezTo>
                  <a:pt x="228813" y="84307"/>
                  <a:pt x="227071" y="84321"/>
                  <a:pt x="224876" y="84332"/>
                </a:cubicBezTo>
                <a:cubicBezTo>
                  <a:pt x="224845" y="83223"/>
                  <a:pt x="224827" y="81948"/>
                  <a:pt x="224827" y="80429"/>
                </a:cubicBezTo>
                <a:cubicBezTo>
                  <a:pt x="224827" y="79366"/>
                  <a:pt x="224831" y="78422"/>
                  <a:pt x="224834" y="77572"/>
                </a:cubicBezTo>
                <a:close/>
                <a:moveTo>
                  <a:pt x="213218" y="77536"/>
                </a:moveTo>
                <a:cubicBezTo>
                  <a:pt x="213230" y="78462"/>
                  <a:pt x="213238" y="79499"/>
                  <a:pt x="213238" y="80686"/>
                </a:cubicBezTo>
                <a:cubicBezTo>
                  <a:pt x="213238" y="82094"/>
                  <a:pt x="213239" y="83293"/>
                  <a:pt x="213243" y="84345"/>
                </a:cubicBezTo>
                <a:cubicBezTo>
                  <a:pt x="210483" y="84339"/>
                  <a:pt x="208365" y="84325"/>
                  <a:pt x="206526" y="84309"/>
                </a:cubicBezTo>
                <a:cubicBezTo>
                  <a:pt x="206517" y="83297"/>
                  <a:pt x="206511" y="82150"/>
                  <a:pt x="206511" y="80814"/>
                </a:cubicBezTo>
                <a:cubicBezTo>
                  <a:pt x="206511" y="79587"/>
                  <a:pt x="206519" y="78521"/>
                  <a:pt x="206531" y="77574"/>
                </a:cubicBezTo>
                <a:cubicBezTo>
                  <a:pt x="208424" y="77558"/>
                  <a:pt x="210476" y="77543"/>
                  <a:pt x="213218" y="77536"/>
                </a:cubicBezTo>
                <a:close/>
                <a:moveTo>
                  <a:pt x="219509" y="77527"/>
                </a:moveTo>
                <a:cubicBezTo>
                  <a:pt x="221461" y="77529"/>
                  <a:pt x="223137" y="77543"/>
                  <a:pt x="224611" y="77567"/>
                </a:cubicBezTo>
                <a:cubicBezTo>
                  <a:pt x="224606" y="78419"/>
                  <a:pt x="224602" y="79365"/>
                  <a:pt x="224602" y="80429"/>
                </a:cubicBezTo>
                <a:cubicBezTo>
                  <a:pt x="224604" y="81948"/>
                  <a:pt x="224622" y="83223"/>
                  <a:pt x="224651" y="84332"/>
                </a:cubicBezTo>
                <a:cubicBezTo>
                  <a:pt x="223184" y="84339"/>
                  <a:pt x="221512" y="84343"/>
                  <a:pt x="219518" y="84347"/>
                </a:cubicBezTo>
                <a:cubicBezTo>
                  <a:pt x="219529" y="83264"/>
                  <a:pt x="219538" y="82024"/>
                  <a:pt x="219538" y="80557"/>
                </a:cubicBezTo>
                <a:cubicBezTo>
                  <a:pt x="219538" y="79422"/>
                  <a:pt x="219527" y="78422"/>
                  <a:pt x="219509" y="77527"/>
                </a:cubicBezTo>
                <a:close/>
                <a:moveTo>
                  <a:pt x="219284" y="77529"/>
                </a:moveTo>
                <a:cubicBezTo>
                  <a:pt x="219302" y="78422"/>
                  <a:pt x="219313" y="79422"/>
                  <a:pt x="219313" y="80558"/>
                </a:cubicBezTo>
                <a:cubicBezTo>
                  <a:pt x="219313" y="82025"/>
                  <a:pt x="219304" y="83266"/>
                  <a:pt x="219293" y="84348"/>
                </a:cubicBezTo>
                <a:cubicBezTo>
                  <a:pt x="218495" y="84348"/>
                  <a:pt x="217646" y="84350"/>
                  <a:pt x="216738" y="84350"/>
                </a:cubicBezTo>
                <a:cubicBezTo>
                  <a:pt x="215553" y="84350"/>
                  <a:pt x="214467" y="84350"/>
                  <a:pt x="213468" y="84347"/>
                </a:cubicBezTo>
                <a:cubicBezTo>
                  <a:pt x="213464" y="83295"/>
                  <a:pt x="213462" y="82096"/>
                  <a:pt x="213462" y="80686"/>
                </a:cubicBezTo>
                <a:cubicBezTo>
                  <a:pt x="213462" y="79499"/>
                  <a:pt x="213455" y="78462"/>
                  <a:pt x="213443" y="77536"/>
                </a:cubicBezTo>
                <a:cubicBezTo>
                  <a:pt x="215032" y="77531"/>
                  <a:pt x="216853" y="77529"/>
                  <a:pt x="219004" y="77529"/>
                </a:cubicBezTo>
                <a:close/>
                <a:moveTo>
                  <a:pt x="133129" y="83903"/>
                </a:moveTo>
                <a:lnTo>
                  <a:pt x="133129" y="83904"/>
                </a:lnTo>
                <a:lnTo>
                  <a:pt x="133997" y="83904"/>
                </a:lnTo>
                <a:cubicBezTo>
                  <a:pt x="135795" y="83904"/>
                  <a:pt x="137361" y="83910"/>
                  <a:pt x="138754" y="83922"/>
                </a:cubicBezTo>
                <a:cubicBezTo>
                  <a:pt x="138781" y="86344"/>
                  <a:pt x="138835" y="87993"/>
                  <a:pt x="138891" y="89555"/>
                </a:cubicBezTo>
                <a:cubicBezTo>
                  <a:pt x="137510" y="89534"/>
                  <a:pt x="135960" y="89519"/>
                  <a:pt x="134186" y="89519"/>
                </a:cubicBezTo>
                <a:cubicBezTo>
                  <a:pt x="133805" y="89519"/>
                  <a:pt x="133434" y="89519"/>
                  <a:pt x="133073" y="89521"/>
                </a:cubicBezTo>
                <a:cubicBezTo>
                  <a:pt x="133096" y="87973"/>
                  <a:pt x="133118" y="86321"/>
                  <a:pt x="133129" y="83903"/>
                </a:cubicBezTo>
                <a:close/>
                <a:moveTo>
                  <a:pt x="127528" y="83885"/>
                </a:moveTo>
                <a:lnTo>
                  <a:pt x="127528" y="83886"/>
                </a:lnTo>
                <a:cubicBezTo>
                  <a:pt x="129065" y="83895"/>
                  <a:pt x="130822" y="83901"/>
                  <a:pt x="132904" y="83903"/>
                </a:cubicBezTo>
                <a:cubicBezTo>
                  <a:pt x="132893" y="86323"/>
                  <a:pt x="132870" y="87975"/>
                  <a:pt x="132848" y="89521"/>
                </a:cubicBezTo>
                <a:cubicBezTo>
                  <a:pt x="130685" y="89530"/>
                  <a:pt x="128878" y="89559"/>
                  <a:pt x="127303" y="89602"/>
                </a:cubicBezTo>
                <a:cubicBezTo>
                  <a:pt x="127397" y="88036"/>
                  <a:pt x="127487" y="86357"/>
                  <a:pt x="127528" y="83885"/>
                </a:cubicBezTo>
                <a:close/>
                <a:moveTo>
                  <a:pt x="274380" y="84485"/>
                </a:moveTo>
                <a:lnTo>
                  <a:pt x="274380" y="84485"/>
                </a:lnTo>
                <a:cubicBezTo>
                  <a:pt x="276750" y="84487"/>
                  <a:pt x="278668" y="84489"/>
                  <a:pt x="280329" y="84492"/>
                </a:cubicBezTo>
                <a:cubicBezTo>
                  <a:pt x="280290" y="86718"/>
                  <a:pt x="280218" y="88282"/>
                  <a:pt x="280142" y="89751"/>
                </a:cubicBezTo>
                <a:lnTo>
                  <a:pt x="280142" y="89751"/>
                </a:lnTo>
                <a:cubicBezTo>
                  <a:pt x="278555" y="89744"/>
                  <a:pt x="276733" y="89739"/>
                  <a:pt x="274517" y="89737"/>
                </a:cubicBezTo>
                <a:cubicBezTo>
                  <a:pt x="274461" y="88280"/>
                  <a:pt x="274407" y="86711"/>
                  <a:pt x="274380" y="84485"/>
                </a:cubicBezTo>
                <a:close/>
                <a:moveTo>
                  <a:pt x="274152" y="84485"/>
                </a:moveTo>
                <a:cubicBezTo>
                  <a:pt x="274182" y="86709"/>
                  <a:pt x="274234" y="88280"/>
                  <a:pt x="274290" y="89737"/>
                </a:cubicBezTo>
                <a:lnTo>
                  <a:pt x="272084" y="89737"/>
                </a:lnTo>
                <a:cubicBezTo>
                  <a:pt x="270648" y="89737"/>
                  <a:pt x="269360" y="89744"/>
                  <a:pt x="268188" y="89758"/>
                </a:cubicBezTo>
                <a:cubicBezTo>
                  <a:pt x="268148" y="88304"/>
                  <a:pt x="268111" y="86725"/>
                  <a:pt x="268091" y="84485"/>
                </a:cubicBezTo>
                <a:close/>
                <a:moveTo>
                  <a:pt x="138979" y="83924"/>
                </a:moveTo>
                <a:cubicBezTo>
                  <a:pt x="141618" y="83946"/>
                  <a:pt x="143636" y="83987"/>
                  <a:pt x="145439" y="84034"/>
                </a:cubicBezTo>
                <a:cubicBezTo>
                  <a:pt x="145441" y="86493"/>
                  <a:pt x="145448" y="88146"/>
                  <a:pt x="145453" y="89757"/>
                </a:cubicBezTo>
                <a:lnTo>
                  <a:pt x="145453" y="89778"/>
                </a:lnTo>
                <a:cubicBezTo>
                  <a:pt x="143682" y="89686"/>
                  <a:pt x="141696" y="89606"/>
                  <a:pt x="139116" y="89559"/>
                </a:cubicBezTo>
                <a:cubicBezTo>
                  <a:pt x="139062" y="87995"/>
                  <a:pt x="139006" y="86347"/>
                  <a:pt x="138979" y="83924"/>
                </a:cubicBezTo>
                <a:close/>
                <a:moveTo>
                  <a:pt x="121199" y="83820"/>
                </a:moveTo>
                <a:cubicBezTo>
                  <a:pt x="122970" y="83845"/>
                  <a:pt x="124856" y="83868"/>
                  <a:pt x="127303" y="83885"/>
                </a:cubicBezTo>
                <a:cubicBezTo>
                  <a:pt x="127262" y="86362"/>
                  <a:pt x="127172" y="88041"/>
                  <a:pt x="127079" y="89607"/>
                </a:cubicBezTo>
                <a:cubicBezTo>
                  <a:pt x="124655" y="89674"/>
                  <a:pt x="122783" y="89773"/>
                  <a:pt x="120996" y="89872"/>
                </a:cubicBezTo>
                <a:cubicBezTo>
                  <a:pt x="121081" y="88225"/>
                  <a:pt x="121163" y="86475"/>
                  <a:pt x="121199" y="83820"/>
                </a:cubicBezTo>
                <a:close/>
                <a:moveTo>
                  <a:pt x="261789" y="84480"/>
                </a:moveTo>
                <a:lnTo>
                  <a:pt x="261789" y="84480"/>
                </a:lnTo>
                <a:cubicBezTo>
                  <a:pt x="263485" y="84481"/>
                  <a:pt x="265417" y="84483"/>
                  <a:pt x="267868" y="84483"/>
                </a:cubicBezTo>
                <a:cubicBezTo>
                  <a:pt x="267886" y="86723"/>
                  <a:pt x="267924" y="88306"/>
                  <a:pt x="267965" y="89760"/>
                </a:cubicBezTo>
                <a:lnTo>
                  <a:pt x="267963" y="89760"/>
                </a:lnTo>
                <a:cubicBezTo>
                  <a:pt x="265500" y="89793"/>
                  <a:pt x="263558" y="89854"/>
                  <a:pt x="261857" y="89926"/>
                </a:cubicBezTo>
                <a:cubicBezTo>
                  <a:pt x="261829" y="88430"/>
                  <a:pt x="261802" y="86810"/>
                  <a:pt x="261789" y="84480"/>
                </a:cubicBezTo>
                <a:close/>
                <a:moveTo>
                  <a:pt x="84316" y="84147"/>
                </a:moveTo>
                <a:cubicBezTo>
                  <a:pt x="84297" y="86723"/>
                  <a:pt x="84244" y="88471"/>
                  <a:pt x="84187" y="90042"/>
                </a:cubicBezTo>
                <a:cubicBezTo>
                  <a:pt x="82693" y="90033"/>
                  <a:pt x="80997" y="90028"/>
                  <a:pt x="79027" y="90028"/>
                </a:cubicBezTo>
                <a:lnTo>
                  <a:pt x="78205" y="90028"/>
                </a:lnTo>
                <a:cubicBezTo>
                  <a:pt x="78221" y="89855"/>
                  <a:pt x="78238" y="89683"/>
                  <a:pt x="78254" y="89510"/>
                </a:cubicBezTo>
                <a:lnTo>
                  <a:pt x="78254" y="89512"/>
                </a:lnTo>
                <a:cubicBezTo>
                  <a:pt x="78396" y="87986"/>
                  <a:pt x="78541" y="86425"/>
                  <a:pt x="78622" y="84176"/>
                </a:cubicBezTo>
                <a:lnTo>
                  <a:pt x="78838" y="84176"/>
                </a:lnTo>
                <a:cubicBezTo>
                  <a:pt x="80951" y="84176"/>
                  <a:pt x="82747" y="84165"/>
                  <a:pt x="84316" y="84147"/>
                </a:cubicBezTo>
                <a:close/>
                <a:moveTo>
                  <a:pt x="72277" y="84152"/>
                </a:moveTo>
                <a:cubicBezTo>
                  <a:pt x="73993" y="84165"/>
                  <a:pt x="75983" y="84174"/>
                  <a:pt x="78399" y="84176"/>
                </a:cubicBezTo>
                <a:cubicBezTo>
                  <a:pt x="78317" y="86414"/>
                  <a:pt x="78171" y="87969"/>
                  <a:pt x="78029" y="89490"/>
                </a:cubicBezTo>
                <a:cubicBezTo>
                  <a:pt x="78013" y="89668"/>
                  <a:pt x="77997" y="89848"/>
                  <a:pt x="77980" y="90028"/>
                </a:cubicBezTo>
                <a:cubicBezTo>
                  <a:pt x="75690" y="90032"/>
                  <a:pt x="73791" y="90042"/>
                  <a:pt x="72148" y="90060"/>
                </a:cubicBezTo>
                <a:cubicBezTo>
                  <a:pt x="72153" y="89917"/>
                  <a:pt x="72157" y="89773"/>
                  <a:pt x="72160" y="89631"/>
                </a:cubicBezTo>
                <a:lnTo>
                  <a:pt x="72160" y="89633"/>
                </a:lnTo>
                <a:cubicBezTo>
                  <a:pt x="72205" y="88074"/>
                  <a:pt x="72252" y="86479"/>
                  <a:pt x="72277" y="84152"/>
                </a:cubicBezTo>
                <a:close/>
                <a:moveTo>
                  <a:pt x="89982" y="84028"/>
                </a:moveTo>
                <a:cubicBezTo>
                  <a:pt x="90009" y="86707"/>
                  <a:pt x="90073" y="88489"/>
                  <a:pt x="90145" y="90111"/>
                </a:cubicBezTo>
                <a:cubicBezTo>
                  <a:pt x="88518" y="90084"/>
                  <a:pt x="86702" y="90060"/>
                  <a:pt x="84412" y="90044"/>
                </a:cubicBezTo>
                <a:cubicBezTo>
                  <a:pt x="84469" y="88471"/>
                  <a:pt x="84521" y="86722"/>
                  <a:pt x="84543" y="84143"/>
                </a:cubicBezTo>
                <a:lnTo>
                  <a:pt x="84543" y="84143"/>
                </a:lnTo>
                <a:cubicBezTo>
                  <a:pt x="86696" y="84116"/>
                  <a:pt x="88425" y="84075"/>
                  <a:pt x="89982" y="84028"/>
                </a:cubicBezTo>
                <a:close/>
                <a:moveTo>
                  <a:pt x="145664" y="84039"/>
                </a:moveTo>
                <a:lnTo>
                  <a:pt x="145664" y="84039"/>
                </a:lnTo>
                <a:cubicBezTo>
                  <a:pt x="146394" y="84059"/>
                  <a:pt x="147091" y="84077"/>
                  <a:pt x="147785" y="84097"/>
                </a:cubicBezTo>
                <a:cubicBezTo>
                  <a:pt x="148954" y="84131"/>
                  <a:pt x="150137" y="84163"/>
                  <a:pt x="151469" y="84192"/>
                </a:cubicBezTo>
                <a:cubicBezTo>
                  <a:pt x="151514" y="86499"/>
                  <a:pt x="151593" y="88084"/>
                  <a:pt x="151674" y="89634"/>
                </a:cubicBezTo>
                <a:cubicBezTo>
                  <a:pt x="151682" y="89794"/>
                  <a:pt x="151691" y="89956"/>
                  <a:pt x="151698" y="90116"/>
                </a:cubicBezTo>
                <a:cubicBezTo>
                  <a:pt x="150355" y="90055"/>
                  <a:pt x="149161" y="89987"/>
                  <a:pt x="147983" y="89918"/>
                </a:cubicBezTo>
                <a:cubicBezTo>
                  <a:pt x="147232" y="89875"/>
                  <a:pt x="146476" y="89830"/>
                  <a:pt x="145678" y="89789"/>
                </a:cubicBezTo>
                <a:lnTo>
                  <a:pt x="145678" y="89757"/>
                </a:lnTo>
                <a:cubicBezTo>
                  <a:pt x="145673" y="88146"/>
                  <a:pt x="145666" y="86495"/>
                  <a:pt x="145664" y="84039"/>
                </a:cubicBezTo>
                <a:close/>
                <a:moveTo>
                  <a:pt x="213469" y="84573"/>
                </a:moveTo>
                <a:cubicBezTo>
                  <a:pt x="214469" y="84575"/>
                  <a:pt x="215555" y="84575"/>
                  <a:pt x="216738" y="84575"/>
                </a:cubicBezTo>
                <a:lnTo>
                  <a:pt x="219291" y="84575"/>
                </a:lnTo>
                <a:cubicBezTo>
                  <a:pt x="219262" y="86806"/>
                  <a:pt x="219214" y="88360"/>
                  <a:pt x="219167" y="89881"/>
                </a:cubicBezTo>
                <a:cubicBezTo>
                  <a:pt x="219164" y="89958"/>
                  <a:pt x="219162" y="90035"/>
                  <a:pt x="219160" y="90114"/>
                </a:cubicBezTo>
                <a:cubicBezTo>
                  <a:pt x="218455" y="90111"/>
                  <a:pt x="217714" y="90111"/>
                  <a:pt x="216927" y="90111"/>
                </a:cubicBezTo>
                <a:cubicBezTo>
                  <a:pt x="215681" y="90111"/>
                  <a:pt x="214546" y="90113"/>
                  <a:pt x="213504" y="90118"/>
                </a:cubicBezTo>
                <a:lnTo>
                  <a:pt x="213504" y="90012"/>
                </a:lnTo>
                <a:cubicBezTo>
                  <a:pt x="213489" y="88462"/>
                  <a:pt x="213477" y="86876"/>
                  <a:pt x="213469" y="84573"/>
                </a:cubicBezTo>
                <a:close/>
                <a:moveTo>
                  <a:pt x="115005" y="83743"/>
                </a:moveTo>
                <a:cubicBezTo>
                  <a:pt x="116992" y="83760"/>
                  <a:pt x="118612" y="83784"/>
                  <a:pt x="120207" y="83805"/>
                </a:cubicBezTo>
                <a:lnTo>
                  <a:pt x="120975" y="83816"/>
                </a:lnTo>
                <a:cubicBezTo>
                  <a:pt x="120939" y="86483"/>
                  <a:pt x="120856" y="88234"/>
                  <a:pt x="120771" y="89884"/>
                </a:cubicBezTo>
                <a:lnTo>
                  <a:pt x="120390" y="89906"/>
                </a:lnTo>
                <a:cubicBezTo>
                  <a:pt x="118790" y="89996"/>
                  <a:pt x="117163" y="90087"/>
                  <a:pt x="115167" y="90158"/>
                </a:cubicBezTo>
                <a:cubicBezTo>
                  <a:pt x="115099" y="88423"/>
                  <a:pt x="115032" y="86601"/>
                  <a:pt x="115005" y="83743"/>
                </a:cubicBezTo>
                <a:close/>
                <a:moveTo>
                  <a:pt x="224658" y="84557"/>
                </a:moveTo>
                <a:cubicBezTo>
                  <a:pt x="224721" y="86736"/>
                  <a:pt x="224829" y="88264"/>
                  <a:pt x="224937" y="89762"/>
                </a:cubicBezTo>
                <a:cubicBezTo>
                  <a:pt x="224946" y="89895"/>
                  <a:pt x="224955" y="90028"/>
                  <a:pt x="224964" y="90161"/>
                </a:cubicBezTo>
                <a:cubicBezTo>
                  <a:pt x="223391" y="90138"/>
                  <a:pt x="221580" y="90122"/>
                  <a:pt x="219385" y="90113"/>
                </a:cubicBezTo>
                <a:cubicBezTo>
                  <a:pt x="219386" y="90037"/>
                  <a:pt x="219388" y="89962"/>
                  <a:pt x="219392" y="89886"/>
                </a:cubicBezTo>
                <a:cubicBezTo>
                  <a:pt x="219439" y="88365"/>
                  <a:pt x="219487" y="86808"/>
                  <a:pt x="219514" y="84571"/>
                </a:cubicBezTo>
                <a:cubicBezTo>
                  <a:pt x="221515" y="84568"/>
                  <a:pt x="223187" y="84562"/>
                  <a:pt x="224658" y="84557"/>
                </a:cubicBezTo>
                <a:close/>
                <a:moveTo>
                  <a:pt x="65505" y="84059"/>
                </a:moveTo>
                <a:cubicBezTo>
                  <a:pt x="67412" y="84093"/>
                  <a:pt x="69402" y="84127"/>
                  <a:pt x="72051" y="84151"/>
                </a:cubicBezTo>
                <a:cubicBezTo>
                  <a:pt x="72027" y="86474"/>
                  <a:pt x="71981" y="88068"/>
                  <a:pt x="71936" y="89625"/>
                </a:cubicBezTo>
                <a:cubicBezTo>
                  <a:pt x="71930" y="89771"/>
                  <a:pt x="71927" y="89917"/>
                  <a:pt x="71923" y="90062"/>
                </a:cubicBezTo>
                <a:cubicBezTo>
                  <a:pt x="69491" y="90089"/>
                  <a:pt x="67615" y="90127"/>
                  <a:pt x="65825" y="90166"/>
                </a:cubicBezTo>
                <a:cubicBezTo>
                  <a:pt x="65816" y="90026"/>
                  <a:pt x="65807" y="89886"/>
                  <a:pt x="65796" y="89748"/>
                </a:cubicBezTo>
                <a:cubicBezTo>
                  <a:pt x="65681" y="88144"/>
                  <a:pt x="65564" y="86501"/>
                  <a:pt x="65505" y="84059"/>
                </a:cubicBezTo>
                <a:close/>
                <a:moveTo>
                  <a:pt x="206526" y="84534"/>
                </a:moveTo>
                <a:lnTo>
                  <a:pt x="206526" y="84534"/>
                </a:lnTo>
                <a:cubicBezTo>
                  <a:pt x="208365" y="84550"/>
                  <a:pt x="210485" y="84564"/>
                  <a:pt x="213243" y="84570"/>
                </a:cubicBezTo>
                <a:cubicBezTo>
                  <a:pt x="213250" y="86876"/>
                  <a:pt x="213265" y="88462"/>
                  <a:pt x="213277" y="90012"/>
                </a:cubicBezTo>
                <a:lnTo>
                  <a:pt x="213277" y="90118"/>
                </a:lnTo>
                <a:cubicBezTo>
                  <a:pt x="210551" y="90132"/>
                  <a:pt x="208455" y="90163"/>
                  <a:pt x="206630" y="90201"/>
                </a:cubicBezTo>
                <a:cubicBezTo>
                  <a:pt x="206630" y="90179"/>
                  <a:pt x="206630" y="90158"/>
                  <a:pt x="206628" y="90136"/>
                </a:cubicBezTo>
                <a:cubicBezTo>
                  <a:pt x="206589" y="88550"/>
                  <a:pt x="206547" y="86927"/>
                  <a:pt x="206526" y="84534"/>
                </a:cubicBezTo>
                <a:close/>
                <a:moveTo>
                  <a:pt x="255543" y="84469"/>
                </a:moveTo>
                <a:lnTo>
                  <a:pt x="258107" y="84472"/>
                </a:lnTo>
                <a:lnTo>
                  <a:pt x="261566" y="84476"/>
                </a:lnTo>
                <a:cubicBezTo>
                  <a:pt x="261579" y="86812"/>
                  <a:pt x="261604" y="88436"/>
                  <a:pt x="261633" y="89933"/>
                </a:cubicBezTo>
                <a:lnTo>
                  <a:pt x="261633" y="89933"/>
                </a:lnTo>
                <a:cubicBezTo>
                  <a:pt x="260439" y="89983"/>
                  <a:pt x="259358" y="90041"/>
                  <a:pt x="258290" y="90096"/>
                </a:cubicBezTo>
                <a:cubicBezTo>
                  <a:pt x="257519" y="90138"/>
                  <a:pt x="256742" y="90179"/>
                  <a:pt x="255921" y="90217"/>
                </a:cubicBezTo>
                <a:cubicBezTo>
                  <a:pt x="255764" y="88647"/>
                  <a:pt x="255611" y="86961"/>
                  <a:pt x="255543" y="84469"/>
                </a:cubicBezTo>
                <a:close/>
                <a:moveTo>
                  <a:pt x="10890" y="84259"/>
                </a:moveTo>
                <a:lnTo>
                  <a:pt x="10890" y="84259"/>
                </a:lnTo>
                <a:cubicBezTo>
                  <a:pt x="10853" y="86871"/>
                  <a:pt x="10759" y="88617"/>
                  <a:pt x="10660" y="90222"/>
                </a:cubicBezTo>
                <a:lnTo>
                  <a:pt x="10076" y="90213"/>
                </a:lnTo>
                <a:cubicBezTo>
                  <a:pt x="8458" y="90188"/>
                  <a:pt x="6813" y="90165"/>
                  <a:pt x="4786" y="90145"/>
                </a:cubicBezTo>
                <a:cubicBezTo>
                  <a:pt x="4869" y="88586"/>
                  <a:pt x="4946" y="86870"/>
                  <a:pt x="4979" y="84350"/>
                </a:cubicBezTo>
                <a:lnTo>
                  <a:pt x="4979" y="84350"/>
                </a:lnTo>
                <a:cubicBezTo>
                  <a:pt x="6833" y="84329"/>
                  <a:pt x="8372" y="84302"/>
                  <a:pt x="9887" y="84276"/>
                </a:cubicBezTo>
                <a:lnTo>
                  <a:pt x="10890" y="84259"/>
                </a:lnTo>
                <a:close/>
                <a:moveTo>
                  <a:pt x="95936" y="83838"/>
                </a:moveTo>
                <a:cubicBezTo>
                  <a:pt x="95996" y="86684"/>
                  <a:pt x="96159" y="88523"/>
                  <a:pt x="96330" y="90224"/>
                </a:cubicBezTo>
                <a:cubicBezTo>
                  <a:pt x="95068" y="90204"/>
                  <a:pt x="93937" y="90183"/>
                  <a:pt x="92819" y="90161"/>
                </a:cubicBezTo>
                <a:cubicBezTo>
                  <a:pt x="92022" y="90145"/>
                  <a:pt x="91220" y="90131"/>
                  <a:pt x="90368" y="90116"/>
                </a:cubicBezTo>
                <a:cubicBezTo>
                  <a:pt x="90300" y="88489"/>
                  <a:pt x="90233" y="86705"/>
                  <a:pt x="90208" y="84021"/>
                </a:cubicBezTo>
                <a:lnTo>
                  <a:pt x="90206" y="84021"/>
                </a:lnTo>
                <a:cubicBezTo>
                  <a:pt x="91050" y="83996"/>
                  <a:pt x="91843" y="83969"/>
                  <a:pt x="92632" y="83942"/>
                </a:cubicBezTo>
                <a:cubicBezTo>
                  <a:pt x="93687" y="83906"/>
                  <a:pt x="94757" y="83870"/>
                  <a:pt x="95936" y="83838"/>
                </a:cubicBezTo>
                <a:close/>
                <a:moveTo>
                  <a:pt x="60156" y="83971"/>
                </a:moveTo>
                <a:cubicBezTo>
                  <a:pt x="62002" y="83992"/>
                  <a:pt x="63536" y="84021"/>
                  <a:pt x="65046" y="84048"/>
                </a:cubicBezTo>
                <a:lnTo>
                  <a:pt x="65280" y="84054"/>
                </a:lnTo>
                <a:cubicBezTo>
                  <a:pt x="65339" y="86504"/>
                  <a:pt x="65456" y="88153"/>
                  <a:pt x="65571" y="89762"/>
                </a:cubicBezTo>
                <a:cubicBezTo>
                  <a:pt x="65580" y="89897"/>
                  <a:pt x="65591" y="90033"/>
                  <a:pt x="65600" y="90170"/>
                </a:cubicBezTo>
                <a:lnTo>
                  <a:pt x="65233" y="90177"/>
                </a:lnTo>
                <a:cubicBezTo>
                  <a:pt x="63635" y="90211"/>
                  <a:pt x="62009" y="90247"/>
                  <a:pt x="60014" y="90276"/>
                </a:cubicBezTo>
                <a:cubicBezTo>
                  <a:pt x="60019" y="90145"/>
                  <a:pt x="60023" y="90015"/>
                  <a:pt x="60026" y="89886"/>
                </a:cubicBezTo>
                <a:cubicBezTo>
                  <a:pt x="60077" y="88232"/>
                  <a:pt x="60130" y="86538"/>
                  <a:pt x="60156" y="83971"/>
                </a:cubicBezTo>
                <a:close/>
                <a:moveTo>
                  <a:pt x="102197" y="83726"/>
                </a:moveTo>
                <a:cubicBezTo>
                  <a:pt x="102208" y="86670"/>
                  <a:pt x="102242" y="88532"/>
                  <a:pt x="102274" y="90283"/>
                </a:cubicBezTo>
                <a:cubicBezTo>
                  <a:pt x="99993" y="90271"/>
                  <a:pt x="98166" y="90251"/>
                  <a:pt x="96557" y="90226"/>
                </a:cubicBezTo>
                <a:cubicBezTo>
                  <a:pt x="96386" y="88523"/>
                  <a:pt x="96222" y="86684"/>
                  <a:pt x="96161" y="83831"/>
                </a:cubicBezTo>
                <a:cubicBezTo>
                  <a:pt x="97848" y="83786"/>
                  <a:pt x="99764" y="83746"/>
                  <a:pt x="102197" y="83726"/>
                </a:cubicBezTo>
                <a:close/>
                <a:moveTo>
                  <a:pt x="108722" y="83710"/>
                </a:moveTo>
                <a:cubicBezTo>
                  <a:pt x="111140" y="83716"/>
                  <a:pt x="113092" y="83726"/>
                  <a:pt x="114781" y="83741"/>
                </a:cubicBezTo>
                <a:cubicBezTo>
                  <a:pt x="114806" y="86605"/>
                  <a:pt x="114874" y="88430"/>
                  <a:pt x="114941" y="90166"/>
                </a:cubicBezTo>
                <a:cubicBezTo>
                  <a:pt x="113243" y="90224"/>
                  <a:pt x="111278" y="90269"/>
                  <a:pt x="108838" y="90285"/>
                </a:cubicBezTo>
                <a:cubicBezTo>
                  <a:pt x="108790" y="88518"/>
                  <a:pt x="108740" y="86661"/>
                  <a:pt x="108722" y="83710"/>
                </a:cubicBezTo>
                <a:close/>
                <a:moveTo>
                  <a:pt x="151694" y="84197"/>
                </a:moveTo>
                <a:lnTo>
                  <a:pt x="151694" y="84197"/>
                </a:lnTo>
                <a:cubicBezTo>
                  <a:pt x="153395" y="84233"/>
                  <a:pt x="155342" y="84266"/>
                  <a:pt x="157809" y="84280"/>
                </a:cubicBezTo>
                <a:cubicBezTo>
                  <a:pt x="157744" y="86463"/>
                  <a:pt x="157633" y="87995"/>
                  <a:pt x="157525" y="89494"/>
                </a:cubicBezTo>
                <a:cubicBezTo>
                  <a:pt x="157505" y="89757"/>
                  <a:pt x="157485" y="90019"/>
                  <a:pt x="157467" y="90287"/>
                </a:cubicBezTo>
                <a:cubicBezTo>
                  <a:pt x="155268" y="90255"/>
                  <a:pt x="153490" y="90197"/>
                  <a:pt x="151924" y="90127"/>
                </a:cubicBezTo>
                <a:cubicBezTo>
                  <a:pt x="151915" y="89956"/>
                  <a:pt x="151906" y="89789"/>
                  <a:pt x="151899" y="89622"/>
                </a:cubicBezTo>
                <a:lnTo>
                  <a:pt x="151897" y="89624"/>
                </a:lnTo>
                <a:cubicBezTo>
                  <a:pt x="151818" y="88077"/>
                  <a:pt x="151737" y="86495"/>
                  <a:pt x="151694" y="84197"/>
                </a:cubicBezTo>
                <a:close/>
                <a:moveTo>
                  <a:pt x="16455" y="84185"/>
                </a:moveTo>
                <a:cubicBezTo>
                  <a:pt x="16471" y="86873"/>
                  <a:pt x="16511" y="88642"/>
                  <a:pt x="16554" y="90291"/>
                </a:cubicBezTo>
                <a:cubicBezTo>
                  <a:pt x="14323" y="90274"/>
                  <a:pt x="12559" y="90249"/>
                  <a:pt x="10887" y="90224"/>
                </a:cubicBezTo>
                <a:cubicBezTo>
                  <a:pt x="10984" y="88618"/>
                  <a:pt x="11077" y="86869"/>
                  <a:pt x="11117" y="84255"/>
                </a:cubicBezTo>
                <a:cubicBezTo>
                  <a:pt x="12688" y="84228"/>
                  <a:pt x="14366" y="84203"/>
                  <a:pt x="16455" y="84185"/>
                </a:cubicBezTo>
                <a:close/>
                <a:moveTo>
                  <a:pt x="106418" y="83708"/>
                </a:moveTo>
                <a:cubicBezTo>
                  <a:pt x="107147" y="83708"/>
                  <a:pt x="107839" y="83708"/>
                  <a:pt x="108497" y="83710"/>
                </a:cubicBezTo>
                <a:cubicBezTo>
                  <a:pt x="108515" y="86662"/>
                  <a:pt x="108563" y="88520"/>
                  <a:pt x="108614" y="90287"/>
                </a:cubicBezTo>
                <a:cubicBezTo>
                  <a:pt x="107977" y="90291"/>
                  <a:pt x="107310" y="90292"/>
                  <a:pt x="106607" y="90292"/>
                </a:cubicBezTo>
                <a:cubicBezTo>
                  <a:pt x="105084" y="90292"/>
                  <a:pt x="103727" y="90289"/>
                  <a:pt x="102499" y="90283"/>
                </a:cubicBezTo>
                <a:cubicBezTo>
                  <a:pt x="102467" y="88533"/>
                  <a:pt x="102434" y="86668"/>
                  <a:pt x="102422" y="83725"/>
                </a:cubicBezTo>
                <a:lnTo>
                  <a:pt x="102422" y="83725"/>
                </a:lnTo>
                <a:cubicBezTo>
                  <a:pt x="103619" y="83714"/>
                  <a:pt x="104939" y="83708"/>
                  <a:pt x="106415" y="83708"/>
                </a:cubicBezTo>
                <a:close/>
                <a:moveTo>
                  <a:pt x="231413" y="84510"/>
                </a:moveTo>
                <a:lnTo>
                  <a:pt x="231413" y="84510"/>
                </a:lnTo>
                <a:cubicBezTo>
                  <a:pt x="231388" y="86643"/>
                  <a:pt x="231345" y="88149"/>
                  <a:pt x="231301" y="89625"/>
                </a:cubicBezTo>
                <a:lnTo>
                  <a:pt x="231300" y="89625"/>
                </a:lnTo>
                <a:cubicBezTo>
                  <a:pt x="231294" y="89848"/>
                  <a:pt x="231287" y="90073"/>
                  <a:pt x="231280" y="90300"/>
                </a:cubicBezTo>
                <a:lnTo>
                  <a:pt x="230719" y="90285"/>
                </a:lnTo>
                <a:cubicBezTo>
                  <a:pt x="229038" y="90242"/>
                  <a:pt x="227328" y="90197"/>
                  <a:pt x="225190" y="90165"/>
                </a:cubicBezTo>
                <a:cubicBezTo>
                  <a:pt x="225179" y="90024"/>
                  <a:pt x="225170" y="89886"/>
                  <a:pt x="225160" y="89746"/>
                </a:cubicBezTo>
                <a:cubicBezTo>
                  <a:pt x="225054" y="88254"/>
                  <a:pt x="224946" y="86727"/>
                  <a:pt x="224883" y="84555"/>
                </a:cubicBezTo>
                <a:cubicBezTo>
                  <a:pt x="227074" y="84544"/>
                  <a:pt x="228817" y="84530"/>
                  <a:pt x="230528" y="84517"/>
                </a:cubicBezTo>
                <a:lnTo>
                  <a:pt x="231413" y="84510"/>
                </a:lnTo>
                <a:close/>
                <a:moveTo>
                  <a:pt x="22503" y="84156"/>
                </a:moveTo>
                <a:cubicBezTo>
                  <a:pt x="22507" y="86871"/>
                  <a:pt x="22512" y="88642"/>
                  <a:pt x="22519" y="90314"/>
                </a:cubicBezTo>
                <a:cubicBezTo>
                  <a:pt x="20267" y="90312"/>
                  <a:pt x="18399" y="90303"/>
                  <a:pt x="16777" y="90292"/>
                </a:cubicBezTo>
                <a:cubicBezTo>
                  <a:pt x="16737" y="88642"/>
                  <a:pt x="16696" y="86873"/>
                  <a:pt x="16680" y="84183"/>
                </a:cubicBezTo>
                <a:lnTo>
                  <a:pt x="16678" y="84181"/>
                </a:lnTo>
                <a:cubicBezTo>
                  <a:pt x="18319" y="84169"/>
                  <a:pt x="20213" y="84160"/>
                  <a:pt x="22503" y="84156"/>
                </a:cubicBezTo>
                <a:close/>
                <a:moveTo>
                  <a:pt x="29567" y="84138"/>
                </a:moveTo>
                <a:cubicBezTo>
                  <a:pt x="29560" y="86860"/>
                  <a:pt x="29544" y="88627"/>
                  <a:pt x="29526" y="90316"/>
                </a:cubicBezTo>
                <a:lnTo>
                  <a:pt x="22746" y="90316"/>
                </a:lnTo>
                <a:cubicBezTo>
                  <a:pt x="22739" y="88642"/>
                  <a:pt x="22732" y="86871"/>
                  <a:pt x="22728" y="84156"/>
                </a:cubicBezTo>
                <a:lnTo>
                  <a:pt x="23677" y="84156"/>
                </a:lnTo>
                <a:cubicBezTo>
                  <a:pt x="25977" y="84156"/>
                  <a:pt x="27901" y="84149"/>
                  <a:pt x="29567" y="84138"/>
                </a:cubicBezTo>
                <a:close/>
                <a:moveTo>
                  <a:pt x="34807" y="84082"/>
                </a:moveTo>
                <a:cubicBezTo>
                  <a:pt x="34848" y="86833"/>
                  <a:pt x="34945" y="88604"/>
                  <a:pt x="35040" y="90319"/>
                </a:cubicBezTo>
                <a:cubicBezTo>
                  <a:pt x="33519" y="90319"/>
                  <a:pt x="31835" y="90316"/>
                  <a:pt x="29752" y="90316"/>
                </a:cubicBezTo>
                <a:cubicBezTo>
                  <a:pt x="29769" y="88627"/>
                  <a:pt x="29785" y="86860"/>
                  <a:pt x="29792" y="84138"/>
                </a:cubicBezTo>
                <a:lnTo>
                  <a:pt x="29792" y="84136"/>
                </a:lnTo>
                <a:cubicBezTo>
                  <a:pt x="31750" y="84122"/>
                  <a:pt x="33354" y="84104"/>
                  <a:pt x="34807" y="84082"/>
                </a:cubicBezTo>
                <a:close/>
                <a:moveTo>
                  <a:pt x="158034" y="84282"/>
                </a:moveTo>
                <a:cubicBezTo>
                  <a:pt x="159111" y="84287"/>
                  <a:pt x="160285" y="84291"/>
                  <a:pt x="161577" y="84291"/>
                </a:cubicBezTo>
                <a:cubicBezTo>
                  <a:pt x="162482" y="84291"/>
                  <a:pt x="163325" y="84291"/>
                  <a:pt x="164118" y="84293"/>
                </a:cubicBezTo>
                <a:cubicBezTo>
                  <a:pt x="164085" y="86939"/>
                  <a:pt x="164003" y="88703"/>
                  <a:pt x="163915" y="90319"/>
                </a:cubicBezTo>
                <a:cubicBezTo>
                  <a:pt x="163237" y="90319"/>
                  <a:pt x="162521" y="90318"/>
                  <a:pt x="161766" y="90318"/>
                </a:cubicBezTo>
                <a:cubicBezTo>
                  <a:pt x="160258" y="90318"/>
                  <a:pt x="158909" y="90309"/>
                  <a:pt x="157692" y="90291"/>
                </a:cubicBezTo>
                <a:cubicBezTo>
                  <a:pt x="157712" y="90026"/>
                  <a:pt x="157730" y="89767"/>
                  <a:pt x="157748" y="89508"/>
                </a:cubicBezTo>
                <a:lnTo>
                  <a:pt x="157748" y="89510"/>
                </a:lnTo>
                <a:cubicBezTo>
                  <a:pt x="157857" y="88007"/>
                  <a:pt x="157969" y="86472"/>
                  <a:pt x="158034" y="84282"/>
                </a:cubicBezTo>
                <a:close/>
                <a:moveTo>
                  <a:pt x="54100" y="83928"/>
                </a:moveTo>
                <a:lnTo>
                  <a:pt x="54100" y="83928"/>
                </a:lnTo>
                <a:cubicBezTo>
                  <a:pt x="56418" y="83933"/>
                  <a:pt x="58297" y="83949"/>
                  <a:pt x="59929" y="83967"/>
                </a:cubicBezTo>
                <a:cubicBezTo>
                  <a:pt x="59904" y="86533"/>
                  <a:pt x="59852" y="88227"/>
                  <a:pt x="59800" y="89879"/>
                </a:cubicBezTo>
                <a:cubicBezTo>
                  <a:pt x="59796" y="90012"/>
                  <a:pt x="59792" y="90145"/>
                  <a:pt x="59787" y="90278"/>
                </a:cubicBezTo>
                <a:cubicBezTo>
                  <a:pt x="58196" y="90301"/>
                  <a:pt x="56369" y="90316"/>
                  <a:pt x="54138" y="90323"/>
                </a:cubicBezTo>
                <a:cubicBezTo>
                  <a:pt x="54138" y="90219"/>
                  <a:pt x="54138" y="90114"/>
                  <a:pt x="54136" y="90010"/>
                </a:cubicBezTo>
                <a:cubicBezTo>
                  <a:pt x="54122" y="88320"/>
                  <a:pt x="54106" y="86589"/>
                  <a:pt x="54100" y="83928"/>
                </a:cubicBezTo>
                <a:close/>
                <a:moveTo>
                  <a:pt x="41590" y="83976"/>
                </a:moveTo>
                <a:cubicBezTo>
                  <a:pt x="41603" y="86756"/>
                  <a:pt x="41631" y="88536"/>
                  <a:pt x="41658" y="90269"/>
                </a:cubicBezTo>
                <a:lnTo>
                  <a:pt x="41658" y="90327"/>
                </a:lnTo>
                <a:cubicBezTo>
                  <a:pt x="40195" y="90327"/>
                  <a:pt x="38917" y="90325"/>
                  <a:pt x="37656" y="90323"/>
                </a:cubicBezTo>
                <a:lnTo>
                  <a:pt x="35265" y="90321"/>
                </a:lnTo>
                <a:cubicBezTo>
                  <a:pt x="35170" y="88606"/>
                  <a:pt x="35073" y="86835"/>
                  <a:pt x="35029" y="84081"/>
                </a:cubicBezTo>
                <a:cubicBezTo>
                  <a:pt x="35878" y="84066"/>
                  <a:pt x="36676" y="84054"/>
                  <a:pt x="37469" y="84039"/>
                </a:cubicBezTo>
                <a:cubicBezTo>
                  <a:pt x="38766" y="84018"/>
                  <a:pt x="40078" y="83994"/>
                  <a:pt x="41590" y="83976"/>
                </a:cubicBezTo>
                <a:close/>
                <a:moveTo>
                  <a:pt x="46934" y="83933"/>
                </a:moveTo>
                <a:cubicBezTo>
                  <a:pt x="46953" y="86664"/>
                  <a:pt x="46997" y="88424"/>
                  <a:pt x="47040" y="90141"/>
                </a:cubicBezTo>
                <a:lnTo>
                  <a:pt x="47045" y="90328"/>
                </a:lnTo>
                <a:cubicBezTo>
                  <a:pt x="45022" y="90328"/>
                  <a:pt x="43359" y="90327"/>
                  <a:pt x="41885" y="90327"/>
                </a:cubicBezTo>
                <a:cubicBezTo>
                  <a:pt x="41885" y="90305"/>
                  <a:pt x="41883" y="90285"/>
                  <a:pt x="41883" y="90265"/>
                </a:cubicBezTo>
                <a:cubicBezTo>
                  <a:pt x="41856" y="88532"/>
                  <a:pt x="41827" y="86754"/>
                  <a:pt x="41815" y="83974"/>
                </a:cubicBezTo>
                <a:cubicBezTo>
                  <a:pt x="43278" y="83956"/>
                  <a:pt x="44931" y="83940"/>
                  <a:pt x="46934" y="83933"/>
                </a:cubicBezTo>
                <a:close/>
                <a:moveTo>
                  <a:pt x="51258" y="83924"/>
                </a:moveTo>
                <a:cubicBezTo>
                  <a:pt x="52189" y="83924"/>
                  <a:pt x="53059" y="83926"/>
                  <a:pt x="53875" y="83928"/>
                </a:cubicBezTo>
                <a:cubicBezTo>
                  <a:pt x="53883" y="86590"/>
                  <a:pt x="53899" y="88322"/>
                  <a:pt x="53911" y="90012"/>
                </a:cubicBezTo>
                <a:cubicBezTo>
                  <a:pt x="53913" y="90118"/>
                  <a:pt x="53913" y="90222"/>
                  <a:pt x="53915" y="90327"/>
                </a:cubicBezTo>
                <a:cubicBezTo>
                  <a:pt x="53142" y="90328"/>
                  <a:pt x="52322" y="90330"/>
                  <a:pt x="51446" y="90330"/>
                </a:cubicBezTo>
                <a:lnTo>
                  <a:pt x="47270" y="90330"/>
                </a:lnTo>
                <a:cubicBezTo>
                  <a:pt x="47268" y="90264"/>
                  <a:pt x="47266" y="90201"/>
                  <a:pt x="47264" y="90136"/>
                </a:cubicBezTo>
                <a:cubicBezTo>
                  <a:pt x="47221" y="88421"/>
                  <a:pt x="47176" y="86662"/>
                  <a:pt x="47157" y="83931"/>
                </a:cubicBezTo>
                <a:cubicBezTo>
                  <a:pt x="48383" y="83928"/>
                  <a:pt x="49737" y="83924"/>
                  <a:pt x="51258" y="83924"/>
                </a:cubicBezTo>
                <a:close/>
                <a:moveTo>
                  <a:pt x="201181" y="84478"/>
                </a:moveTo>
                <a:cubicBezTo>
                  <a:pt x="201783" y="84485"/>
                  <a:pt x="202365" y="84490"/>
                  <a:pt x="202944" y="84498"/>
                </a:cubicBezTo>
                <a:cubicBezTo>
                  <a:pt x="204018" y="84508"/>
                  <a:pt x="205102" y="84521"/>
                  <a:pt x="206301" y="84532"/>
                </a:cubicBezTo>
                <a:cubicBezTo>
                  <a:pt x="206324" y="86930"/>
                  <a:pt x="206364" y="88556"/>
                  <a:pt x="206404" y="90143"/>
                </a:cubicBezTo>
                <a:cubicBezTo>
                  <a:pt x="206404" y="90165"/>
                  <a:pt x="206405" y="90184"/>
                  <a:pt x="206405" y="90206"/>
                </a:cubicBezTo>
                <a:cubicBezTo>
                  <a:pt x="205239" y="90231"/>
                  <a:pt x="204180" y="90258"/>
                  <a:pt x="203133" y="90285"/>
                </a:cubicBezTo>
                <a:cubicBezTo>
                  <a:pt x="202515" y="90300"/>
                  <a:pt x="201893" y="90316"/>
                  <a:pt x="201247" y="90330"/>
                </a:cubicBezTo>
                <a:cubicBezTo>
                  <a:pt x="201249" y="90309"/>
                  <a:pt x="201249" y="90287"/>
                  <a:pt x="201249" y="90265"/>
                </a:cubicBezTo>
                <a:lnTo>
                  <a:pt x="201247" y="90265"/>
                </a:lnTo>
                <a:cubicBezTo>
                  <a:pt x="201222" y="88640"/>
                  <a:pt x="201195" y="86973"/>
                  <a:pt x="201181" y="84478"/>
                </a:cubicBezTo>
                <a:close/>
                <a:moveTo>
                  <a:pt x="164344" y="84293"/>
                </a:moveTo>
                <a:cubicBezTo>
                  <a:pt x="166701" y="84296"/>
                  <a:pt x="168604" y="84303"/>
                  <a:pt x="170256" y="84314"/>
                </a:cubicBezTo>
                <a:cubicBezTo>
                  <a:pt x="170215" y="86959"/>
                  <a:pt x="170119" y="88714"/>
                  <a:pt x="170019" y="90341"/>
                </a:cubicBezTo>
                <a:cubicBezTo>
                  <a:pt x="168374" y="90330"/>
                  <a:pt x="166475" y="90323"/>
                  <a:pt x="164141" y="90319"/>
                </a:cubicBezTo>
                <a:cubicBezTo>
                  <a:pt x="164229" y="88703"/>
                  <a:pt x="164310" y="86940"/>
                  <a:pt x="164344" y="84293"/>
                </a:cubicBezTo>
                <a:close/>
                <a:moveTo>
                  <a:pt x="170481" y="84314"/>
                </a:moveTo>
                <a:lnTo>
                  <a:pt x="170481" y="84316"/>
                </a:lnTo>
                <a:cubicBezTo>
                  <a:pt x="172325" y="84327"/>
                  <a:pt x="173857" y="84341"/>
                  <a:pt x="175368" y="84356"/>
                </a:cubicBezTo>
                <a:lnTo>
                  <a:pt x="175821" y="84359"/>
                </a:lnTo>
                <a:cubicBezTo>
                  <a:pt x="175837" y="87004"/>
                  <a:pt x="175878" y="88750"/>
                  <a:pt x="175920" y="90391"/>
                </a:cubicBezTo>
                <a:lnTo>
                  <a:pt x="175558" y="90388"/>
                </a:lnTo>
                <a:cubicBezTo>
                  <a:pt x="173933" y="90371"/>
                  <a:pt x="172282" y="90355"/>
                  <a:pt x="170243" y="90341"/>
                </a:cubicBezTo>
                <a:cubicBezTo>
                  <a:pt x="170344" y="88714"/>
                  <a:pt x="170441" y="86959"/>
                  <a:pt x="170481" y="84314"/>
                </a:cubicBezTo>
                <a:close/>
                <a:moveTo>
                  <a:pt x="249576" y="84465"/>
                </a:moveTo>
                <a:cubicBezTo>
                  <a:pt x="251870" y="84465"/>
                  <a:pt x="253689" y="84467"/>
                  <a:pt x="255317" y="84469"/>
                </a:cubicBezTo>
                <a:cubicBezTo>
                  <a:pt x="255385" y="86966"/>
                  <a:pt x="255538" y="88658"/>
                  <a:pt x="255694" y="90229"/>
                </a:cubicBezTo>
                <a:cubicBezTo>
                  <a:pt x="254017" y="90309"/>
                  <a:pt x="252140" y="90377"/>
                  <a:pt x="249748" y="90420"/>
                </a:cubicBezTo>
                <a:lnTo>
                  <a:pt x="249746" y="90420"/>
                </a:lnTo>
                <a:cubicBezTo>
                  <a:pt x="249675" y="88802"/>
                  <a:pt x="249606" y="87069"/>
                  <a:pt x="249576" y="84465"/>
                </a:cubicBezTo>
                <a:close/>
                <a:moveTo>
                  <a:pt x="237751" y="84474"/>
                </a:moveTo>
                <a:lnTo>
                  <a:pt x="237751" y="84474"/>
                </a:lnTo>
                <a:cubicBezTo>
                  <a:pt x="237668" y="86554"/>
                  <a:pt x="237529" y="88038"/>
                  <a:pt x="237395" y="89490"/>
                </a:cubicBezTo>
                <a:cubicBezTo>
                  <a:pt x="237366" y="89796"/>
                  <a:pt x="237337" y="90105"/>
                  <a:pt x="237308" y="90420"/>
                </a:cubicBezTo>
                <a:lnTo>
                  <a:pt x="237308" y="90422"/>
                </a:lnTo>
                <a:cubicBezTo>
                  <a:pt x="235012" y="90391"/>
                  <a:pt x="233213" y="90350"/>
                  <a:pt x="231506" y="90307"/>
                </a:cubicBezTo>
                <a:cubicBezTo>
                  <a:pt x="231512" y="90078"/>
                  <a:pt x="231519" y="89855"/>
                  <a:pt x="231524" y="89633"/>
                </a:cubicBezTo>
                <a:cubicBezTo>
                  <a:pt x="231568" y="88155"/>
                  <a:pt x="231612" y="86644"/>
                  <a:pt x="231638" y="84510"/>
                </a:cubicBezTo>
                <a:cubicBezTo>
                  <a:pt x="233405" y="84496"/>
                  <a:pt x="235296" y="84483"/>
                  <a:pt x="237751" y="84474"/>
                </a:cubicBezTo>
                <a:close/>
                <a:moveTo>
                  <a:pt x="194401" y="84429"/>
                </a:moveTo>
                <a:lnTo>
                  <a:pt x="194401" y="84429"/>
                </a:lnTo>
                <a:cubicBezTo>
                  <a:pt x="197087" y="84438"/>
                  <a:pt x="199120" y="84456"/>
                  <a:pt x="200958" y="84476"/>
                </a:cubicBezTo>
                <a:cubicBezTo>
                  <a:pt x="200970" y="86973"/>
                  <a:pt x="200997" y="88642"/>
                  <a:pt x="201024" y="90269"/>
                </a:cubicBezTo>
                <a:lnTo>
                  <a:pt x="201024" y="90337"/>
                </a:lnTo>
                <a:cubicBezTo>
                  <a:pt x="199230" y="90379"/>
                  <a:pt x="197239" y="90416"/>
                  <a:pt x="194636" y="90438"/>
                </a:cubicBezTo>
                <a:lnTo>
                  <a:pt x="194634" y="90389"/>
                </a:lnTo>
                <a:cubicBezTo>
                  <a:pt x="194541" y="88726"/>
                  <a:pt x="194447" y="87022"/>
                  <a:pt x="194401" y="84429"/>
                </a:cubicBezTo>
                <a:close/>
                <a:moveTo>
                  <a:pt x="176045" y="84361"/>
                </a:moveTo>
                <a:lnTo>
                  <a:pt x="176045" y="84361"/>
                </a:lnTo>
                <a:cubicBezTo>
                  <a:pt x="177762" y="84377"/>
                  <a:pt x="179566" y="84393"/>
                  <a:pt x="181869" y="84404"/>
                </a:cubicBezTo>
                <a:cubicBezTo>
                  <a:pt x="181873" y="87047"/>
                  <a:pt x="181880" y="88782"/>
                  <a:pt x="181885" y="90440"/>
                </a:cubicBezTo>
                <a:cubicBezTo>
                  <a:pt x="179627" y="90429"/>
                  <a:pt x="177847" y="90411"/>
                  <a:pt x="176146" y="90395"/>
                </a:cubicBezTo>
                <a:cubicBezTo>
                  <a:pt x="176105" y="88750"/>
                  <a:pt x="176063" y="87006"/>
                  <a:pt x="176045" y="84361"/>
                </a:cubicBezTo>
                <a:close/>
                <a:moveTo>
                  <a:pt x="182094" y="84404"/>
                </a:moveTo>
                <a:lnTo>
                  <a:pt x="182094" y="84404"/>
                </a:lnTo>
                <a:cubicBezTo>
                  <a:pt x="183969" y="84413"/>
                  <a:pt x="186177" y="84419"/>
                  <a:pt x="188931" y="84419"/>
                </a:cubicBezTo>
                <a:cubicBezTo>
                  <a:pt x="188924" y="87058"/>
                  <a:pt x="188906" y="88784"/>
                  <a:pt x="188890" y="90458"/>
                </a:cubicBezTo>
                <a:cubicBezTo>
                  <a:pt x="186159" y="90458"/>
                  <a:pt x="183972" y="90451"/>
                  <a:pt x="182112" y="90442"/>
                </a:cubicBezTo>
                <a:cubicBezTo>
                  <a:pt x="182104" y="88782"/>
                  <a:pt x="182097" y="87047"/>
                  <a:pt x="182094" y="84404"/>
                </a:cubicBezTo>
                <a:close/>
                <a:moveTo>
                  <a:pt x="189156" y="84419"/>
                </a:moveTo>
                <a:lnTo>
                  <a:pt x="189156" y="84420"/>
                </a:lnTo>
                <a:lnTo>
                  <a:pt x="189158" y="84420"/>
                </a:lnTo>
                <a:cubicBezTo>
                  <a:pt x="191067" y="84420"/>
                  <a:pt x="192718" y="84424"/>
                  <a:pt x="194176" y="84428"/>
                </a:cubicBezTo>
                <a:cubicBezTo>
                  <a:pt x="194221" y="87027"/>
                  <a:pt x="194316" y="88735"/>
                  <a:pt x="194410" y="90400"/>
                </a:cubicBezTo>
                <a:lnTo>
                  <a:pt x="194411" y="90440"/>
                </a:lnTo>
                <a:cubicBezTo>
                  <a:pt x="192941" y="90452"/>
                  <a:pt x="191276" y="90458"/>
                  <a:pt x="189347" y="90458"/>
                </a:cubicBezTo>
                <a:lnTo>
                  <a:pt x="189115" y="90458"/>
                </a:lnTo>
                <a:cubicBezTo>
                  <a:pt x="189131" y="88784"/>
                  <a:pt x="189149" y="87058"/>
                  <a:pt x="189156" y="84419"/>
                </a:cubicBezTo>
                <a:close/>
                <a:moveTo>
                  <a:pt x="243680" y="84462"/>
                </a:moveTo>
                <a:lnTo>
                  <a:pt x="243680" y="84462"/>
                </a:lnTo>
                <a:cubicBezTo>
                  <a:pt x="243655" y="87094"/>
                  <a:pt x="243598" y="88841"/>
                  <a:pt x="243536" y="90461"/>
                </a:cubicBezTo>
                <a:lnTo>
                  <a:pt x="243536" y="90460"/>
                </a:lnTo>
                <a:cubicBezTo>
                  <a:pt x="241169" y="90458"/>
                  <a:pt x="239218" y="90443"/>
                  <a:pt x="237535" y="90422"/>
                </a:cubicBezTo>
                <a:cubicBezTo>
                  <a:pt x="237562" y="90113"/>
                  <a:pt x="237591" y="89811"/>
                  <a:pt x="237619" y="89510"/>
                </a:cubicBezTo>
                <a:cubicBezTo>
                  <a:pt x="237754" y="88052"/>
                  <a:pt x="237894" y="86562"/>
                  <a:pt x="237979" y="84472"/>
                </a:cubicBezTo>
                <a:cubicBezTo>
                  <a:pt x="239597" y="84467"/>
                  <a:pt x="241456" y="84463"/>
                  <a:pt x="243680" y="84462"/>
                </a:cubicBezTo>
                <a:close/>
                <a:moveTo>
                  <a:pt x="244319" y="84463"/>
                </a:moveTo>
                <a:cubicBezTo>
                  <a:pt x="246235" y="84463"/>
                  <a:pt x="247891" y="84463"/>
                  <a:pt x="249353" y="84465"/>
                </a:cubicBezTo>
                <a:cubicBezTo>
                  <a:pt x="249383" y="87070"/>
                  <a:pt x="249452" y="88804"/>
                  <a:pt x="249524" y="90422"/>
                </a:cubicBezTo>
                <a:lnTo>
                  <a:pt x="249525" y="90424"/>
                </a:lnTo>
                <a:cubicBezTo>
                  <a:pt x="248065" y="90447"/>
                  <a:pt x="246417" y="90461"/>
                  <a:pt x="244507" y="90461"/>
                </a:cubicBezTo>
                <a:lnTo>
                  <a:pt x="243763" y="90461"/>
                </a:lnTo>
                <a:cubicBezTo>
                  <a:pt x="243822" y="88841"/>
                  <a:pt x="243882" y="87092"/>
                  <a:pt x="243905" y="84463"/>
                </a:cubicBezTo>
                <a:close/>
                <a:moveTo>
                  <a:pt x="134188" y="89740"/>
                </a:moveTo>
                <a:cubicBezTo>
                  <a:pt x="135966" y="89740"/>
                  <a:pt x="137517" y="89753"/>
                  <a:pt x="138900" y="89778"/>
                </a:cubicBezTo>
                <a:cubicBezTo>
                  <a:pt x="138902" y="89814"/>
                  <a:pt x="138904" y="89850"/>
                  <a:pt x="138905" y="89886"/>
                </a:cubicBezTo>
                <a:cubicBezTo>
                  <a:pt x="138961" y="91493"/>
                  <a:pt x="139020" y="93140"/>
                  <a:pt x="139049" y="95594"/>
                </a:cubicBezTo>
                <a:cubicBezTo>
                  <a:pt x="137677" y="95578"/>
                  <a:pt x="136137" y="95571"/>
                  <a:pt x="134376" y="95571"/>
                </a:cubicBezTo>
                <a:cubicBezTo>
                  <a:pt x="133903" y="95571"/>
                  <a:pt x="133447" y="95573"/>
                  <a:pt x="133006" y="95575"/>
                </a:cubicBezTo>
                <a:cubicBezTo>
                  <a:pt x="133017" y="93203"/>
                  <a:pt x="133040" y="91590"/>
                  <a:pt x="133066" y="90012"/>
                </a:cubicBezTo>
                <a:lnTo>
                  <a:pt x="133071" y="89742"/>
                </a:lnTo>
                <a:cubicBezTo>
                  <a:pt x="133432" y="89740"/>
                  <a:pt x="133806" y="89740"/>
                  <a:pt x="134188" y="89740"/>
                </a:cubicBezTo>
                <a:close/>
                <a:moveTo>
                  <a:pt x="132845" y="89744"/>
                </a:moveTo>
                <a:cubicBezTo>
                  <a:pt x="132845" y="89832"/>
                  <a:pt x="132843" y="89920"/>
                  <a:pt x="132841" y="90008"/>
                </a:cubicBezTo>
                <a:cubicBezTo>
                  <a:pt x="132818" y="91587"/>
                  <a:pt x="132792" y="93201"/>
                  <a:pt x="132780" y="95576"/>
                </a:cubicBezTo>
                <a:cubicBezTo>
                  <a:pt x="130518" y="95591"/>
                  <a:pt x="128650" y="95638"/>
                  <a:pt x="127030" y="95702"/>
                </a:cubicBezTo>
                <a:cubicBezTo>
                  <a:pt x="127080" y="93333"/>
                  <a:pt x="127177" y="91722"/>
                  <a:pt x="127273" y="90145"/>
                </a:cubicBezTo>
                <a:cubicBezTo>
                  <a:pt x="127280" y="90037"/>
                  <a:pt x="127285" y="89931"/>
                  <a:pt x="127292" y="89823"/>
                </a:cubicBezTo>
                <a:cubicBezTo>
                  <a:pt x="128867" y="89782"/>
                  <a:pt x="130678" y="89753"/>
                  <a:pt x="132845" y="89744"/>
                </a:cubicBezTo>
                <a:close/>
                <a:moveTo>
                  <a:pt x="139127" y="89782"/>
                </a:moveTo>
                <a:lnTo>
                  <a:pt x="139127" y="89782"/>
                </a:lnTo>
                <a:cubicBezTo>
                  <a:pt x="141701" y="89828"/>
                  <a:pt x="143686" y="89909"/>
                  <a:pt x="145455" y="90001"/>
                </a:cubicBezTo>
                <a:cubicBezTo>
                  <a:pt x="145461" y="91590"/>
                  <a:pt x="145466" y="93255"/>
                  <a:pt x="145470" y="95727"/>
                </a:cubicBezTo>
                <a:cubicBezTo>
                  <a:pt x="143735" y="95672"/>
                  <a:pt x="141786" y="95623"/>
                  <a:pt x="139276" y="95596"/>
                </a:cubicBezTo>
                <a:cubicBezTo>
                  <a:pt x="139243" y="93140"/>
                  <a:pt x="139186" y="91490"/>
                  <a:pt x="139128" y="89879"/>
                </a:cubicBezTo>
                <a:lnTo>
                  <a:pt x="139130" y="89879"/>
                </a:lnTo>
                <a:cubicBezTo>
                  <a:pt x="139130" y="89846"/>
                  <a:pt x="139127" y="89814"/>
                  <a:pt x="139127" y="89782"/>
                </a:cubicBezTo>
                <a:close/>
                <a:moveTo>
                  <a:pt x="16784" y="90517"/>
                </a:moveTo>
                <a:cubicBezTo>
                  <a:pt x="18404" y="90528"/>
                  <a:pt x="20270" y="90537"/>
                  <a:pt x="22521" y="90539"/>
                </a:cubicBezTo>
                <a:lnTo>
                  <a:pt x="22521" y="90648"/>
                </a:lnTo>
                <a:cubicBezTo>
                  <a:pt x="22528" y="92117"/>
                  <a:pt x="22536" y="93619"/>
                  <a:pt x="22539" y="95735"/>
                </a:cubicBezTo>
                <a:cubicBezTo>
                  <a:pt x="20324" y="95735"/>
                  <a:pt x="18485" y="95736"/>
                  <a:pt x="16888" y="95740"/>
                </a:cubicBezTo>
                <a:cubicBezTo>
                  <a:pt x="16865" y="93687"/>
                  <a:pt x="16827" y="92216"/>
                  <a:pt x="16791" y="90774"/>
                </a:cubicBezTo>
                <a:cubicBezTo>
                  <a:pt x="16789" y="90688"/>
                  <a:pt x="16786" y="90602"/>
                  <a:pt x="16784" y="90517"/>
                </a:cubicBezTo>
                <a:close/>
                <a:moveTo>
                  <a:pt x="10874" y="90449"/>
                </a:moveTo>
                <a:cubicBezTo>
                  <a:pt x="12552" y="90474"/>
                  <a:pt x="14319" y="90497"/>
                  <a:pt x="16559" y="90515"/>
                </a:cubicBezTo>
                <a:cubicBezTo>
                  <a:pt x="16563" y="90603"/>
                  <a:pt x="16565" y="90691"/>
                  <a:pt x="16566" y="90780"/>
                </a:cubicBezTo>
                <a:cubicBezTo>
                  <a:pt x="16604" y="92220"/>
                  <a:pt x="16642" y="93690"/>
                  <a:pt x="16663" y="95742"/>
                </a:cubicBezTo>
                <a:cubicBezTo>
                  <a:pt x="14263" y="95745"/>
                  <a:pt x="12404" y="95751"/>
                  <a:pt x="10610" y="95756"/>
                </a:cubicBezTo>
                <a:cubicBezTo>
                  <a:pt x="10667" y="93766"/>
                  <a:pt x="10757" y="92324"/>
                  <a:pt x="10845" y="90913"/>
                </a:cubicBezTo>
                <a:cubicBezTo>
                  <a:pt x="10854" y="90758"/>
                  <a:pt x="10863" y="90603"/>
                  <a:pt x="10874" y="90449"/>
                </a:cubicBezTo>
                <a:close/>
                <a:moveTo>
                  <a:pt x="4776" y="90368"/>
                </a:moveTo>
                <a:cubicBezTo>
                  <a:pt x="6805" y="90388"/>
                  <a:pt x="8452" y="90413"/>
                  <a:pt x="10074" y="90436"/>
                </a:cubicBezTo>
                <a:lnTo>
                  <a:pt x="10649" y="90445"/>
                </a:lnTo>
                <a:cubicBezTo>
                  <a:pt x="10640" y="90596"/>
                  <a:pt x="10630" y="90747"/>
                  <a:pt x="10621" y="90896"/>
                </a:cubicBezTo>
                <a:cubicBezTo>
                  <a:pt x="10533" y="92313"/>
                  <a:pt x="10443" y="93759"/>
                  <a:pt x="10387" y="95754"/>
                </a:cubicBezTo>
                <a:lnTo>
                  <a:pt x="10265" y="95754"/>
                </a:lnTo>
                <a:cubicBezTo>
                  <a:pt x="8531" y="95760"/>
                  <a:pt x="6768" y="95765"/>
                  <a:pt x="4535" y="95769"/>
                </a:cubicBezTo>
                <a:cubicBezTo>
                  <a:pt x="4583" y="93838"/>
                  <a:pt x="4662" y="92425"/>
                  <a:pt x="4738" y="91038"/>
                </a:cubicBezTo>
                <a:cubicBezTo>
                  <a:pt x="4750" y="90816"/>
                  <a:pt x="4763" y="90594"/>
                  <a:pt x="4776" y="90368"/>
                </a:cubicBezTo>
                <a:close/>
                <a:moveTo>
                  <a:pt x="213281" y="90343"/>
                </a:moveTo>
                <a:cubicBezTo>
                  <a:pt x="213293" y="91864"/>
                  <a:pt x="213306" y="93464"/>
                  <a:pt x="213313" y="95780"/>
                </a:cubicBezTo>
                <a:cubicBezTo>
                  <a:pt x="210618" y="95780"/>
                  <a:pt x="208543" y="95781"/>
                  <a:pt x="206733" y="95783"/>
                </a:cubicBezTo>
                <a:cubicBezTo>
                  <a:pt x="206713" y="93512"/>
                  <a:pt x="206675" y="91932"/>
                  <a:pt x="206637" y="90425"/>
                </a:cubicBezTo>
                <a:cubicBezTo>
                  <a:pt x="208460" y="90389"/>
                  <a:pt x="210557" y="90359"/>
                  <a:pt x="213281" y="90343"/>
                </a:cubicBezTo>
                <a:close/>
                <a:moveTo>
                  <a:pt x="216927" y="90334"/>
                </a:moveTo>
                <a:cubicBezTo>
                  <a:pt x="217711" y="90334"/>
                  <a:pt x="218452" y="90334"/>
                  <a:pt x="219153" y="90337"/>
                </a:cubicBezTo>
                <a:cubicBezTo>
                  <a:pt x="219106" y="91849"/>
                  <a:pt x="219059" y="93459"/>
                  <a:pt x="219036" y="95781"/>
                </a:cubicBezTo>
                <a:lnTo>
                  <a:pt x="219038" y="95783"/>
                </a:lnTo>
                <a:cubicBezTo>
                  <a:pt x="218426" y="95781"/>
                  <a:pt x="217788" y="95780"/>
                  <a:pt x="217116" y="95780"/>
                </a:cubicBezTo>
                <a:lnTo>
                  <a:pt x="213538" y="95780"/>
                </a:lnTo>
                <a:cubicBezTo>
                  <a:pt x="213531" y="93464"/>
                  <a:pt x="213518" y="91864"/>
                  <a:pt x="213505" y="90343"/>
                </a:cubicBezTo>
                <a:cubicBezTo>
                  <a:pt x="214548" y="90337"/>
                  <a:pt x="215683" y="90334"/>
                  <a:pt x="216927" y="90334"/>
                </a:cubicBezTo>
                <a:close/>
                <a:moveTo>
                  <a:pt x="29526" y="90539"/>
                </a:moveTo>
                <a:cubicBezTo>
                  <a:pt x="29510" y="92045"/>
                  <a:pt x="29495" y="93586"/>
                  <a:pt x="29486" y="95790"/>
                </a:cubicBezTo>
                <a:cubicBezTo>
                  <a:pt x="27926" y="95754"/>
                  <a:pt x="26148" y="95733"/>
                  <a:pt x="24055" y="95733"/>
                </a:cubicBezTo>
                <a:lnTo>
                  <a:pt x="22764" y="95733"/>
                </a:lnTo>
                <a:cubicBezTo>
                  <a:pt x="22760" y="93619"/>
                  <a:pt x="22753" y="92117"/>
                  <a:pt x="22748" y="90648"/>
                </a:cubicBezTo>
                <a:lnTo>
                  <a:pt x="22748" y="90647"/>
                </a:lnTo>
                <a:lnTo>
                  <a:pt x="22748" y="90539"/>
                </a:lnTo>
                <a:close/>
                <a:moveTo>
                  <a:pt x="206413" y="90431"/>
                </a:moveTo>
                <a:cubicBezTo>
                  <a:pt x="206450" y="91936"/>
                  <a:pt x="206486" y="93514"/>
                  <a:pt x="206508" y="95785"/>
                </a:cubicBezTo>
                <a:lnTo>
                  <a:pt x="203326" y="95789"/>
                </a:lnTo>
                <a:lnTo>
                  <a:pt x="201314" y="95790"/>
                </a:lnTo>
                <a:cubicBezTo>
                  <a:pt x="201301" y="93584"/>
                  <a:pt x="201276" y="92035"/>
                  <a:pt x="201252" y="90555"/>
                </a:cubicBezTo>
                <a:cubicBezTo>
                  <a:pt x="201898" y="90539"/>
                  <a:pt x="202520" y="90524"/>
                  <a:pt x="203139" y="90508"/>
                </a:cubicBezTo>
                <a:cubicBezTo>
                  <a:pt x="204187" y="90481"/>
                  <a:pt x="205246" y="90454"/>
                  <a:pt x="206413" y="90431"/>
                </a:cubicBezTo>
                <a:close/>
                <a:moveTo>
                  <a:pt x="194424" y="90663"/>
                </a:moveTo>
                <a:cubicBezTo>
                  <a:pt x="194505" y="92121"/>
                  <a:pt x="194586" y="93644"/>
                  <a:pt x="194631" y="95796"/>
                </a:cubicBezTo>
                <a:lnTo>
                  <a:pt x="189075" y="95796"/>
                </a:lnTo>
                <a:cubicBezTo>
                  <a:pt x="189084" y="93658"/>
                  <a:pt x="189098" y="92144"/>
                  <a:pt x="189113" y="90683"/>
                </a:cubicBezTo>
                <a:lnTo>
                  <a:pt x="189347" y="90683"/>
                </a:lnTo>
                <a:cubicBezTo>
                  <a:pt x="191281" y="90683"/>
                  <a:pt x="192950" y="90675"/>
                  <a:pt x="194424" y="90663"/>
                </a:cubicBezTo>
                <a:close/>
                <a:moveTo>
                  <a:pt x="201028" y="90560"/>
                </a:moveTo>
                <a:cubicBezTo>
                  <a:pt x="201051" y="92038"/>
                  <a:pt x="201074" y="93586"/>
                  <a:pt x="201089" y="95790"/>
                </a:cubicBezTo>
                <a:cubicBezTo>
                  <a:pt x="199334" y="95794"/>
                  <a:pt x="197383" y="95796"/>
                  <a:pt x="194855" y="95796"/>
                </a:cubicBezTo>
                <a:cubicBezTo>
                  <a:pt x="194810" y="93644"/>
                  <a:pt x="194730" y="92119"/>
                  <a:pt x="194649" y="90661"/>
                </a:cubicBezTo>
                <a:cubicBezTo>
                  <a:pt x="197247" y="90639"/>
                  <a:pt x="199235" y="90602"/>
                  <a:pt x="201028" y="90560"/>
                </a:cubicBezTo>
                <a:close/>
                <a:moveTo>
                  <a:pt x="274297" y="89960"/>
                </a:moveTo>
                <a:cubicBezTo>
                  <a:pt x="274305" y="90107"/>
                  <a:pt x="274310" y="90253"/>
                  <a:pt x="274317" y="90398"/>
                </a:cubicBezTo>
                <a:lnTo>
                  <a:pt x="274315" y="90398"/>
                </a:lnTo>
                <a:cubicBezTo>
                  <a:pt x="274375" y="91943"/>
                  <a:pt x="274436" y="93521"/>
                  <a:pt x="274470" y="95814"/>
                </a:cubicBezTo>
                <a:cubicBezTo>
                  <a:pt x="273778" y="95812"/>
                  <a:pt x="273046" y="95812"/>
                  <a:pt x="272273" y="95812"/>
                </a:cubicBezTo>
                <a:cubicBezTo>
                  <a:pt x="270813" y="95812"/>
                  <a:pt x="269508" y="95816"/>
                  <a:pt x="268321" y="95823"/>
                </a:cubicBezTo>
                <a:cubicBezTo>
                  <a:pt x="268296" y="93592"/>
                  <a:pt x="268253" y="92038"/>
                  <a:pt x="268210" y="90519"/>
                </a:cubicBezTo>
                <a:cubicBezTo>
                  <a:pt x="268204" y="90341"/>
                  <a:pt x="268199" y="90163"/>
                  <a:pt x="268193" y="89983"/>
                </a:cubicBezTo>
                <a:cubicBezTo>
                  <a:pt x="269362" y="89969"/>
                  <a:pt x="270651" y="89960"/>
                  <a:pt x="272084" y="89960"/>
                </a:cubicBezTo>
                <a:close/>
                <a:moveTo>
                  <a:pt x="182112" y="90666"/>
                </a:moveTo>
                <a:lnTo>
                  <a:pt x="182112" y="90666"/>
                </a:lnTo>
                <a:cubicBezTo>
                  <a:pt x="183972" y="90675"/>
                  <a:pt x="186159" y="90683"/>
                  <a:pt x="188888" y="90683"/>
                </a:cubicBezTo>
                <a:cubicBezTo>
                  <a:pt x="188874" y="92144"/>
                  <a:pt x="188859" y="93660"/>
                  <a:pt x="188850" y="95798"/>
                </a:cubicBezTo>
                <a:cubicBezTo>
                  <a:pt x="186143" y="95799"/>
                  <a:pt x="183974" y="95812"/>
                  <a:pt x="182128" y="95832"/>
                </a:cubicBezTo>
                <a:cubicBezTo>
                  <a:pt x="182124" y="93672"/>
                  <a:pt x="182119" y="92151"/>
                  <a:pt x="182112" y="90666"/>
                </a:cubicBezTo>
                <a:close/>
                <a:moveTo>
                  <a:pt x="219378" y="90337"/>
                </a:moveTo>
                <a:cubicBezTo>
                  <a:pt x="221584" y="90344"/>
                  <a:pt x="223399" y="90362"/>
                  <a:pt x="224980" y="90386"/>
                </a:cubicBezTo>
                <a:cubicBezTo>
                  <a:pt x="225086" y="91887"/>
                  <a:pt x="225187" y="93505"/>
                  <a:pt x="225237" y="95835"/>
                </a:cubicBezTo>
                <a:cubicBezTo>
                  <a:pt x="223568" y="95810"/>
                  <a:pt x="221638" y="95790"/>
                  <a:pt x="219261" y="95781"/>
                </a:cubicBezTo>
                <a:cubicBezTo>
                  <a:pt x="219284" y="93457"/>
                  <a:pt x="219331" y="91849"/>
                  <a:pt x="219378" y="90337"/>
                </a:cubicBezTo>
                <a:close/>
                <a:moveTo>
                  <a:pt x="274526" y="89962"/>
                </a:moveTo>
                <a:lnTo>
                  <a:pt x="274526" y="89962"/>
                </a:lnTo>
                <a:cubicBezTo>
                  <a:pt x="276734" y="89963"/>
                  <a:pt x="278551" y="89969"/>
                  <a:pt x="280133" y="89976"/>
                </a:cubicBezTo>
                <a:lnTo>
                  <a:pt x="280117" y="90262"/>
                </a:lnTo>
                <a:cubicBezTo>
                  <a:pt x="280036" y="91844"/>
                  <a:pt x="279954" y="93466"/>
                  <a:pt x="279909" y="95853"/>
                </a:cubicBezTo>
                <a:cubicBezTo>
                  <a:pt x="278420" y="95835"/>
                  <a:pt x="276723" y="95821"/>
                  <a:pt x="274696" y="95816"/>
                </a:cubicBezTo>
                <a:cubicBezTo>
                  <a:pt x="274664" y="93520"/>
                  <a:pt x="274601" y="91937"/>
                  <a:pt x="274542" y="90389"/>
                </a:cubicBezTo>
                <a:cubicBezTo>
                  <a:pt x="274536" y="90247"/>
                  <a:pt x="274531" y="90105"/>
                  <a:pt x="274526" y="89962"/>
                </a:cubicBezTo>
                <a:close/>
                <a:moveTo>
                  <a:pt x="267972" y="89985"/>
                </a:moveTo>
                <a:cubicBezTo>
                  <a:pt x="267976" y="90166"/>
                  <a:pt x="267981" y="90346"/>
                  <a:pt x="267985" y="90524"/>
                </a:cubicBezTo>
                <a:lnTo>
                  <a:pt x="267987" y="90524"/>
                </a:lnTo>
                <a:cubicBezTo>
                  <a:pt x="268030" y="92044"/>
                  <a:pt x="268073" y="93595"/>
                  <a:pt x="268098" y="95825"/>
                </a:cubicBezTo>
                <a:cubicBezTo>
                  <a:pt x="265612" y="95841"/>
                  <a:pt x="263661" y="95870"/>
                  <a:pt x="261947" y="95904"/>
                </a:cubicBezTo>
                <a:cubicBezTo>
                  <a:pt x="261931" y="93698"/>
                  <a:pt x="261901" y="92155"/>
                  <a:pt x="261872" y="90647"/>
                </a:cubicBezTo>
                <a:cubicBezTo>
                  <a:pt x="261870" y="90483"/>
                  <a:pt x="261866" y="90316"/>
                  <a:pt x="261863" y="90150"/>
                </a:cubicBezTo>
                <a:cubicBezTo>
                  <a:pt x="263564" y="90078"/>
                  <a:pt x="265505" y="90017"/>
                  <a:pt x="267972" y="89985"/>
                </a:cubicBezTo>
                <a:close/>
                <a:moveTo>
                  <a:pt x="176151" y="90618"/>
                </a:moveTo>
                <a:cubicBezTo>
                  <a:pt x="177852" y="90636"/>
                  <a:pt x="179630" y="90652"/>
                  <a:pt x="181889" y="90665"/>
                </a:cubicBezTo>
                <a:cubicBezTo>
                  <a:pt x="181894" y="92151"/>
                  <a:pt x="181901" y="93674"/>
                  <a:pt x="181905" y="95835"/>
                </a:cubicBezTo>
                <a:cubicBezTo>
                  <a:pt x="179692" y="95859"/>
                  <a:pt x="177939" y="95891"/>
                  <a:pt x="176256" y="95925"/>
                </a:cubicBezTo>
                <a:cubicBezTo>
                  <a:pt x="176232" y="93775"/>
                  <a:pt x="176195" y="92257"/>
                  <a:pt x="176155" y="90774"/>
                </a:cubicBezTo>
                <a:lnTo>
                  <a:pt x="176157" y="90774"/>
                </a:lnTo>
                <a:cubicBezTo>
                  <a:pt x="176155" y="90722"/>
                  <a:pt x="176153" y="90670"/>
                  <a:pt x="176151" y="90618"/>
                </a:cubicBezTo>
                <a:close/>
                <a:moveTo>
                  <a:pt x="145680" y="90014"/>
                </a:moveTo>
                <a:cubicBezTo>
                  <a:pt x="146473" y="90055"/>
                  <a:pt x="147224" y="90098"/>
                  <a:pt x="147972" y="90141"/>
                </a:cubicBezTo>
                <a:cubicBezTo>
                  <a:pt x="149157" y="90210"/>
                  <a:pt x="150358" y="90280"/>
                  <a:pt x="151712" y="90341"/>
                </a:cubicBezTo>
                <a:cubicBezTo>
                  <a:pt x="151788" y="91869"/>
                  <a:pt x="151861" y="93530"/>
                  <a:pt x="151895" y="95947"/>
                </a:cubicBezTo>
                <a:cubicBezTo>
                  <a:pt x="150547" y="95909"/>
                  <a:pt x="149353" y="95864"/>
                  <a:pt x="148172" y="95823"/>
                </a:cubicBezTo>
                <a:cubicBezTo>
                  <a:pt x="147366" y="95794"/>
                  <a:pt x="146556" y="95763"/>
                  <a:pt x="145694" y="95736"/>
                </a:cubicBezTo>
                <a:cubicBezTo>
                  <a:pt x="145691" y="93266"/>
                  <a:pt x="145685" y="91601"/>
                  <a:pt x="145678" y="90014"/>
                </a:cubicBezTo>
                <a:close/>
                <a:moveTo>
                  <a:pt x="225205" y="90391"/>
                </a:moveTo>
                <a:lnTo>
                  <a:pt x="225205" y="90391"/>
                </a:lnTo>
                <a:cubicBezTo>
                  <a:pt x="227333" y="90424"/>
                  <a:pt x="229038" y="90467"/>
                  <a:pt x="230714" y="90510"/>
                </a:cubicBezTo>
                <a:lnTo>
                  <a:pt x="231274" y="90524"/>
                </a:lnTo>
                <a:cubicBezTo>
                  <a:pt x="231233" y="92009"/>
                  <a:pt x="231195" y="93640"/>
                  <a:pt x="231176" y="95976"/>
                </a:cubicBezTo>
                <a:lnTo>
                  <a:pt x="230908" y="95968"/>
                </a:lnTo>
                <a:cubicBezTo>
                  <a:pt x="229248" y="95923"/>
                  <a:pt x="227558" y="95877"/>
                  <a:pt x="225460" y="95841"/>
                </a:cubicBezTo>
                <a:cubicBezTo>
                  <a:pt x="225411" y="93511"/>
                  <a:pt x="225311" y="91891"/>
                  <a:pt x="225205" y="90391"/>
                </a:cubicBezTo>
                <a:close/>
                <a:moveTo>
                  <a:pt x="29749" y="90540"/>
                </a:moveTo>
                <a:cubicBezTo>
                  <a:pt x="31840" y="90540"/>
                  <a:pt x="33528" y="90544"/>
                  <a:pt x="35053" y="90544"/>
                </a:cubicBezTo>
                <a:cubicBezTo>
                  <a:pt x="35139" y="92090"/>
                  <a:pt x="35225" y="93694"/>
                  <a:pt x="35272" y="96030"/>
                </a:cubicBezTo>
                <a:cubicBezTo>
                  <a:pt x="33683" y="95936"/>
                  <a:pt x="31919" y="95853"/>
                  <a:pt x="29711" y="95799"/>
                </a:cubicBezTo>
                <a:cubicBezTo>
                  <a:pt x="29718" y="93592"/>
                  <a:pt x="29735" y="92049"/>
                  <a:pt x="29749" y="90540"/>
                </a:cubicBezTo>
                <a:close/>
                <a:moveTo>
                  <a:pt x="170233" y="90566"/>
                </a:moveTo>
                <a:cubicBezTo>
                  <a:pt x="172275" y="90578"/>
                  <a:pt x="173929" y="90594"/>
                  <a:pt x="175556" y="90612"/>
                </a:cubicBezTo>
                <a:lnTo>
                  <a:pt x="175929" y="90616"/>
                </a:lnTo>
                <a:cubicBezTo>
                  <a:pt x="175930" y="90670"/>
                  <a:pt x="175930" y="90726"/>
                  <a:pt x="175932" y="90780"/>
                </a:cubicBezTo>
                <a:cubicBezTo>
                  <a:pt x="175970" y="92263"/>
                  <a:pt x="176009" y="93780"/>
                  <a:pt x="176033" y="95929"/>
                </a:cubicBezTo>
                <a:lnTo>
                  <a:pt x="175745" y="95934"/>
                </a:lnTo>
                <a:cubicBezTo>
                  <a:pt x="173999" y="95970"/>
                  <a:pt x="172223" y="96004"/>
                  <a:pt x="169968" y="96031"/>
                </a:cubicBezTo>
                <a:cubicBezTo>
                  <a:pt x="170022" y="93897"/>
                  <a:pt x="170118" y="92389"/>
                  <a:pt x="170209" y="90911"/>
                </a:cubicBezTo>
                <a:cubicBezTo>
                  <a:pt x="170216" y="90796"/>
                  <a:pt x="170224" y="90681"/>
                  <a:pt x="170233" y="90566"/>
                </a:cubicBezTo>
                <a:close/>
                <a:moveTo>
                  <a:pt x="261638" y="90158"/>
                </a:moveTo>
                <a:cubicBezTo>
                  <a:pt x="261640" y="90323"/>
                  <a:pt x="261643" y="90488"/>
                  <a:pt x="261647" y="90652"/>
                </a:cubicBezTo>
                <a:lnTo>
                  <a:pt x="261647" y="90650"/>
                </a:lnTo>
                <a:cubicBezTo>
                  <a:pt x="261676" y="92159"/>
                  <a:pt x="261706" y="93699"/>
                  <a:pt x="261723" y="95907"/>
                </a:cubicBezTo>
                <a:cubicBezTo>
                  <a:pt x="260568" y="95931"/>
                  <a:pt x="259520" y="95958"/>
                  <a:pt x="258483" y="95983"/>
                </a:cubicBezTo>
                <a:cubicBezTo>
                  <a:pt x="257794" y="96001"/>
                  <a:pt x="257100" y="96019"/>
                  <a:pt x="256375" y="96035"/>
                </a:cubicBezTo>
                <a:cubicBezTo>
                  <a:pt x="256286" y="93822"/>
                  <a:pt x="256129" y="92275"/>
                  <a:pt x="255976" y="90763"/>
                </a:cubicBezTo>
                <a:cubicBezTo>
                  <a:pt x="255966" y="90657"/>
                  <a:pt x="255953" y="90549"/>
                  <a:pt x="255944" y="90442"/>
                </a:cubicBezTo>
                <a:cubicBezTo>
                  <a:pt x="256760" y="90402"/>
                  <a:pt x="257535" y="90362"/>
                  <a:pt x="258301" y="90321"/>
                </a:cubicBezTo>
                <a:cubicBezTo>
                  <a:pt x="259369" y="90265"/>
                  <a:pt x="260446" y="90210"/>
                  <a:pt x="261638" y="90158"/>
                </a:cubicBezTo>
                <a:close/>
                <a:moveTo>
                  <a:pt x="151937" y="90350"/>
                </a:moveTo>
                <a:cubicBezTo>
                  <a:pt x="153497" y="90420"/>
                  <a:pt x="155267" y="90478"/>
                  <a:pt x="157453" y="90510"/>
                </a:cubicBezTo>
                <a:cubicBezTo>
                  <a:pt x="157349" y="92008"/>
                  <a:pt x="157252" y="93665"/>
                  <a:pt x="157208" y="96048"/>
                </a:cubicBezTo>
                <a:cubicBezTo>
                  <a:pt x="155218" y="96026"/>
                  <a:pt x="153577" y="95992"/>
                  <a:pt x="152118" y="95952"/>
                </a:cubicBezTo>
                <a:cubicBezTo>
                  <a:pt x="152084" y="93539"/>
                  <a:pt x="152012" y="91878"/>
                  <a:pt x="151935" y="90352"/>
                </a:cubicBezTo>
                <a:lnTo>
                  <a:pt x="151937" y="90350"/>
                </a:lnTo>
                <a:close/>
                <a:moveTo>
                  <a:pt x="157678" y="90513"/>
                </a:moveTo>
                <a:cubicBezTo>
                  <a:pt x="158900" y="90531"/>
                  <a:pt x="160252" y="90540"/>
                  <a:pt x="161768" y="90540"/>
                </a:cubicBezTo>
                <a:cubicBezTo>
                  <a:pt x="162519" y="90540"/>
                  <a:pt x="163230" y="90540"/>
                  <a:pt x="163906" y="90542"/>
                </a:cubicBezTo>
                <a:cubicBezTo>
                  <a:pt x="163897" y="90704"/>
                  <a:pt x="163888" y="90864"/>
                  <a:pt x="163879" y="91026"/>
                </a:cubicBezTo>
                <a:cubicBezTo>
                  <a:pt x="163798" y="92486"/>
                  <a:pt x="163717" y="93976"/>
                  <a:pt x="163667" y="96069"/>
                </a:cubicBezTo>
                <a:cubicBezTo>
                  <a:pt x="163120" y="96071"/>
                  <a:pt x="162552" y="96071"/>
                  <a:pt x="161957" y="96071"/>
                </a:cubicBezTo>
                <a:cubicBezTo>
                  <a:pt x="160259" y="96071"/>
                  <a:pt x="158769" y="96064"/>
                  <a:pt x="157433" y="96051"/>
                </a:cubicBezTo>
                <a:cubicBezTo>
                  <a:pt x="157476" y="93669"/>
                  <a:pt x="157572" y="92011"/>
                  <a:pt x="157676" y="90513"/>
                </a:cubicBezTo>
                <a:close/>
                <a:moveTo>
                  <a:pt x="164130" y="90542"/>
                </a:moveTo>
                <a:cubicBezTo>
                  <a:pt x="166462" y="90546"/>
                  <a:pt x="168361" y="90553"/>
                  <a:pt x="170006" y="90564"/>
                </a:cubicBezTo>
                <a:cubicBezTo>
                  <a:pt x="169999" y="90675"/>
                  <a:pt x="169992" y="90787"/>
                  <a:pt x="169985" y="90896"/>
                </a:cubicBezTo>
                <a:cubicBezTo>
                  <a:pt x="169893" y="92378"/>
                  <a:pt x="169798" y="93892"/>
                  <a:pt x="169744" y="96033"/>
                </a:cubicBezTo>
                <a:cubicBezTo>
                  <a:pt x="168102" y="96051"/>
                  <a:pt x="166207" y="96066"/>
                  <a:pt x="163891" y="96071"/>
                </a:cubicBezTo>
                <a:cubicBezTo>
                  <a:pt x="163940" y="93982"/>
                  <a:pt x="164023" y="92495"/>
                  <a:pt x="164103" y="91038"/>
                </a:cubicBezTo>
                <a:cubicBezTo>
                  <a:pt x="164112" y="90873"/>
                  <a:pt x="164121" y="90708"/>
                  <a:pt x="164130" y="90542"/>
                </a:cubicBezTo>
                <a:close/>
                <a:moveTo>
                  <a:pt x="127066" y="89830"/>
                </a:moveTo>
                <a:lnTo>
                  <a:pt x="127066" y="89830"/>
                </a:lnTo>
                <a:cubicBezTo>
                  <a:pt x="127061" y="89931"/>
                  <a:pt x="127055" y="90032"/>
                  <a:pt x="127048" y="90131"/>
                </a:cubicBezTo>
                <a:cubicBezTo>
                  <a:pt x="126953" y="91713"/>
                  <a:pt x="126856" y="93331"/>
                  <a:pt x="126805" y="95711"/>
                </a:cubicBezTo>
                <a:cubicBezTo>
                  <a:pt x="124416" y="95810"/>
                  <a:pt x="122566" y="95950"/>
                  <a:pt x="120764" y="96089"/>
                </a:cubicBezTo>
                <a:cubicBezTo>
                  <a:pt x="120806" y="93577"/>
                  <a:pt x="120892" y="91905"/>
                  <a:pt x="120976" y="90273"/>
                </a:cubicBezTo>
                <a:lnTo>
                  <a:pt x="120978" y="90271"/>
                </a:lnTo>
                <a:cubicBezTo>
                  <a:pt x="120980" y="90213"/>
                  <a:pt x="120984" y="90154"/>
                  <a:pt x="120987" y="90096"/>
                </a:cubicBezTo>
                <a:cubicBezTo>
                  <a:pt x="122774" y="89996"/>
                  <a:pt x="124644" y="89899"/>
                  <a:pt x="127066" y="89830"/>
                </a:cubicBezTo>
                <a:close/>
                <a:moveTo>
                  <a:pt x="231501" y="90530"/>
                </a:moveTo>
                <a:cubicBezTo>
                  <a:pt x="233205" y="90573"/>
                  <a:pt x="235000" y="90616"/>
                  <a:pt x="237289" y="90645"/>
                </a:cubicBezTo>
                <a:cubicBezTo>
                  <a:pt x="237159" y="92119"/>
                  <a:pt x="237040" y="93764"/>
                  <a:pt x="236988" y="96107"/>
                </a:cubicBezTo>
                <a:cubicBezTo>
                  <a:pt x="234804" y="96073"/>
                  <a:pt x="233069" y="96028"/>
                  <a:pt x="231400" y="95983"/>
                </a:cubicBezTo>
                <a:lnTo>
                  <a:pt x="231402" y="95983"/>
                </a:lnTo>
                <a:cubicBezTo>
                  <a:pt x="231420" y="93645"/>
                  <a:pt x="231458" y="92015"/>
                  <a:pt x="231501" y="90530"/>
                </a:cubicBezTo>
                <a:close/>
                <a:moveTo>
                  <a:pt x="255717" y="90454"/>
                </a:moveTo>
                <a:cubicBezTo>
                  <a:pt x="255730" y="90566"/>
                  <a:pt x="255741" y="90677"/>
                  <a:pt x="255753" y="90789"/>
                </a:cubicBezTo>
                <a:lnTo>
                  <a:pt x="255752" y="90789"/>
                </a:lnTo>
                <a:cubicBezTo>
                  <a:pt x="255904" y="92295"/>
                  <a:pt x="256061" y="93836"/>
                  <a:pt x="256149" y="96042"/>
                </a:cubicBezTo>
                <a:cubicBezTo>
                  <a:pt x="254403" y="96082"/>
                  <a:pt x="252460" y="96118"/>
                  <a:pt x="249944" y="96137"/>
                </a:cubicBezTo>
                <a:cubicBezTo>
                  <a:pt x="249905" y="93942"/>
                  <a:pt x="249836" y="92403"/>
                  <a:pt x="249768" y="90900"/>
                </a:cubicBezTo>
                <a:cubicBezTo>
                  <a:pt x="249764" y="90814"/>
                  <a:pt x="249761" y="90729"/>
                  <a:pt x="249757" y="90645"/>
                </a:cubicBezTo>
                <a:cubicBezTo>
                  <a:pt x="252156" y="90602"/>
                  <a:pt x="254035" y="90531"/>
                  <a:pt x="255717" y="90454"/>
                </a:cubicBezTo>
                <a:close/>
                <a:moveTo>
                  <a:pt x="237513" y="90647"/>
                </a:moveTo>
                <a:cubicBezTo>
                  <a:pt x="239200" y="90668"/>
                  <a:pt x="241152" y="90683"/>
                  <a:pt x="243527" y="90686"/>
                </a:cubicBezTo>
                <a:cubicBezTo>
                  <a:pt x="243524" y="90801"/>
                  <a:pt x="243520" y="90914"/>
                  <a:pt x="243515" y="91028"/>
                </a:cubicBezTo>
                <a:lnTo>
                  <a:pt x="243515" y="91026"/>
                </a:lnTo>
                <a:cubicBezTo>
                  <a:pt x="243459" y="92506"/>
                  <a:pt x="243402" y="94018"/>
                  <a:pt x="243367" y="96155"/>
                </a:cubicBezTo>
                <a:cubicBezTo>
                  <a:pt x="240919" y="96152"/>
                  <a:pt x="238926" y="96134"/>
                  <a:pt x="237211" y="96109"/>
                </a:cubicBezTo>
                <a:cubicBezTo>
                  <a:pt x="237263" y="93766"/>
                  <a:pt x="237382" y="92121"/>
                  <a:pt x="237513" y="90647"/>
                </a:cubicBezTo>
                <a:close/>
                <a:moveTo>
                  <a:pt x="249536" y="90648"/>
                </a:moveTo>
                <a:cubicBezTo>
                  <a:pt x="249538" y="90735"/>
                  <a:pt x="249542" y="90823"/>
                  <a:pt x="249545" y="90909"/>
                </a:cubicBezTo>
                <a:lnTo>
                  <a:pt x="249547" y="90909"/>
                </a:lnTo>
                <a:cubicBezTo>
                  <a:pt x="249615" y="92410"/>
                  <a:pt x="249682" y="93946"/>
                  <a:pt x="249723" y="96139"/>
                </a:cubicBezTo>
                <a:cubicBezTo>
                  <a:pt x="248261" y="96152"/>
                  <a:pt x="246611" y="96157"/>
                  <a:pt x="244698" y="96157"/>
                </a:cubicBezTo>
                <a:lnTo>
                  <a:pt x="243596" y="96157"/>
                </a:lnTo>
                <a:cubicBezTo>
                  <a:pt x="243630" y="94023"/>
                  <a:pt x="243686" y="92513"/>
                  <a:pt x="243743" y="91037"/>
                </a:cubicBezTo>
                <a:cubicBezTo>
                  <a:pt x="243747" y="90920"/>
                  <a:pt x="243752" y="90803"/>
                  <a:pt x="243756" y="90686"/>
                </a:cubicBezTo>
                <a:lnTo>
                  <a:pt x="244509" y="90686"/>
                </a:lnTo>
                <a:cubicBezTo>
                  <a:pt x="246424" y="90686"/>
                  <a:pt x="248076" y="90672"/>
                  <a:pt x="249536" y="90648"/>
                </a:cubicBezTo>
                <a:close/>
                <a:moveTo>
                  <a:pt x="35279" y="90544"/>
                </a:moveTo>
                <a:lnTo>
                  <a:pt x="37656" y="90548"/>
                </a:lnTo>
                <a:cubicBezTo>
                  <a:pt x="38920" y="90548"/>
                  <a:pt x="40199" y="90549"/>
                  <a:pt x="41664" y="90549"/>
                </a:cubicBezTo>
                <a:cubicBezTo>
                  <a:pt x="41689" y="92169"/>
                  <a:pt x="41716" y="93874"/>
                  <a:pt x="41727" y="96432"/>
                </a:cubicBezTo>
                <a:cubicBezTo>
                  <a:pt x="40317" y="96360"/>
                  <a:pt x="39078" y="96278"/>
                  <a:pt x="37852" y="96197"/>
                </a:cubicBezTo>
                <a:cubicBezTo>
                  <a:pt x="37086" y="96145"/>
                  <a:pt x="36313" y="96092"/>
                  <a:pt x="35497" y="96044"/>
                </a:cubicBezTo>
                <a:cubicBezTo>
                  <a:pt x="35450" y="93701"/>
                  <a:pt x="35364" y="92094"/>
                  <a:pt x="35278" y="90544"/>
                </a:cubicBezTo>
                <a:close/>
                <a:moveTo>
                  <a:pt x="120761" y="90109"/>
                </a:moveTo>
                <a:lnTo>
                  <a:pt x="120761" y="90109"/>
                </a:lnTo>
                <a:cubicBezTo>
                  <a:pt x="120759" y="90159"/>
                  <a:pt x="120755" y="90210"/>
                  <a:pt x="120753" y="90260"/>
                </a:cubicBezTo>
                <a:cubicBezTo>
                  <a:pt x="120669" y="91900"/>
                  <a:pt x="120583" y="93579"/>
                  <a:pt x="120539" y="96107"/>
                </a:cubicBezTo>
                <a:cubicBezTo>
                  <a:pt x="118948" y="96229"/>
                  <a:pt x="117328" y="96353"/>
                  <a:pt x="115340" y="96452"/>
                </a:cubicBezTo>
                <a:cubicBezTo>
                  <a:pt x="115307" y="93802"/>
                  <a:pt x="115241" y="92074"/>
                  <a:pt x="115174" y="90389"/>
                </a:cubicBezTo>
                <a:lnTo>
                  <a:pt x="115176" y="90389"/>
                </a:lnTo>
                <a:lnTo>
                  <a:pt x="115176" y="90380"/>
                </a:lnTo>
                <a:cubicBezTo>
                  <a:pt x="117175" y="90310"/>
                  <a:pt x="118803" y="90219"/>
                  <a:pt x="120405" y="90129"/>
                </a:cubicBezTo>
                <a:lnTo>
                  <a:pt x="120761" y="90109"/>
                </a:lnTo>
                <a:close/>
                <a:moveTo>
                  <a:pt x="41889" y="90551"/>
                </a:moveTo>
                <a:cubicBezTo>
                  <a:pt x="43363" y="90551"/>
                  <a:pt x="45028" y="90553"/>
                  <a:pt x="47050" y="90553"/>
                </a:cubicBezTo>
                <a:cubicBezTo>
                  <a:pt x="47092" y="92200"/>
                  <a:pt x="47131" y="93953"/>
                  <a:pt x="47149" y="96617"/>
                </a:cubicBezTo>
                <a:cubicBezTo>
                  <a:pt x="45109" y="96580"/>
                  <a:pt x="43435" y="96519"/>
                  <a:pt x="41952" y="96445"/>
                </a:cubicBezTo>
                <a:cubicBezTo>
                  <a:pt x="41941" y="93879"/>
                  <a:pt x="41914" y="92173"/>
                  <a:pt x="41889" y="90551"/>
                </a:cubicBezTo>
                <a:close/>
                <a:moveTo>
                  <a:pt x="114951" y="90389"/>
                </a:moveTo>
                <a:lnTo>
                  <a:pt x="114951" y="90397"/>
                </a:lnTo>
                <a:cubicBezTo>
                  <a:pt x="115018" y="92083"/>
                  <a:pt x="115084" y="93811"/>
                  <a:pt x="115115" y="96463"/>
                </a:cubicBezTo>
                <a:cubicBezTo>
                  <a:pt x="113407" y="96544"/>
                  <a:pt x="111426" y="96603"/>
                  <a:pt x="108964" y="96626"/>
                </a:cubicBezTo>
                <a:cubicBezTo>
                  <a:pt x="108943" y="93951"/>
                  <a:pt x="108892" y="92213"/>
                  <a:pt x="108846" y="90519"/>
                </a:cubicBezTo>
                <a:lnTo>
                  <a:pt x="108847" y="90517"/>
                </a:lnTo>
                <a:lnTo>
                  <a:pt x="108847" y="90508"/>
                </a:lnTo>
                <a:cubicBezTo>
                  <a:pt x="111285" y="90492"/>
                  <a:pt x="113254" y="90447"/>
                  <a:pt x="114951" y="90389"/>
                </a:cubicBezTo>
                <a:close/>
                <a:moveTo>
                  <a:pt x="102504" y="90506"/>
                </a:moveTo>
                <a:cubicBezTo>
                  <a:pt x="103730" y="90512"/>
                  <a:pt x="105086" y="90515"/>
                  <a:pt x="106607" y="90515"/>
                </a:cubicBezTo>
                <a:cubicBezTo>
                  <a:pt x="107314" y="90515"/>
                  <a:pt x="107983" y="90513"/>
                  <a:pt x="108621" y="90510"/>
                </a:cubicBezTo>
                <a:lnTo>
                  <a:pt x="108621" y="90524"/>
                </a:lnTo>
                <a:cubicBezTo>
                  <a:pt x="108669" y="92218"/>
                  <a:pt x="108718" y="93955"/>
                  <a:pt x="108740" y="96628"/>
                </a:cubicBezTo>
                <a:cubicBezTo>
                  <a:pt x="108123" y="96632"/>
                  <a:pt x="107476" y="96635"/>
                  <a:pt x="106796" y="96635"/>
                </a:cubicBezTo>
                <a:cubicBezTo>
                  <a:pt x="105232" y="96635"/>
                  <a:pt x="103842" y="96635"/>
                  <a:pt x="102587" y="96637"/>
                </a:cubicBezTo>
                <a:cubicBezTo>
                  <a:pt x="102571" y="94028"/>
                  <a:pt x="102538" y="92317"/>
                  <a:pt x="102506" y="90647"/>
                </a:cubicBezTo>
                <a:lnTo>
                  <a:pt x="102508" y="90647"/>
                </a:lnTo>
                <a:lnTo>
                  <a:pt x="102504" y="90506"/>
                </a:lnTo>
                <a:close/>
                <a:moveTo>
                  <a:pt x="96580" y="90451"/>
                </a:moveTo>
                <a:lnTo>
                  <a:pt x="96580" y="90451"/>
                </a:lnTo>
                <a:cubicBezTo>
                  <a:pt x="98186" y="90474"/>
                  <a:pt x="100007" y="90496"/>
                  <a:pt x="102280" y="90506"/>
                </a:cubicBezTo>
                <a:lnTo>
                  <a:pt x="102283" y="90650"/>
                </a:lnTo>
                <a:cubicBezTo>
                  <a:pt x="102316" y="92320"/>
                  <a:pt x="102348" y="94030"/>
                  <a:pt x="102362" y="96637"/>
                </a:cubicBezTo>
                <a:cubicBezTo>
                  <a:pt x="100264" y="96639"/>
                  <a:pt x="98549" y="96641"/>
                  <a:pt x="97033" y="96644"/>
                </a:cubicBezTo>
                <a:cubicBezTo>
                  <a:pt x="96950" y="94099"/>
                  <a:pt x="96778" y="92412"/>
                  <a:pt x="96611" y="90765"/>
                </a:cubicBezTo>
                <a:lnTo>
                  <a:pt x="96612" y="90765"/>
                </a:lnTo>
                <a:cubicBezTo>
                  <a:pt x="96602" y="90659"/>
                  <a:pt x="96591" y="90555"/>
                  <a:pt x="96580" y="90451"/>
                </a:cubicBezTo>
                <a:close/>
                <a:moveTo>
                  <a:pt x="53917" y="90549"/>
                </a:moveTo>
                <a:cubicBezTo>
                  <a:pt x="53931" y="92195"/>
                  <a:pt x="53944" y="93966"/>
                  <a:pt x="53949" y="96655"/>
                </a:cubicBezTo>
                <a:lnTo>
                  <a:pt x="51635" y="96655"/>
                </a:lnTo>
                <a:cubicBezTo>
                  <a:pt x="50048" y="96655"/>
                  <a:pt x="48642" y="96643"/>
                  <a:pt x="47374" y="96621"/>
                </a:cubicBezTo>
                <a:cubicBezTo>
                  <a:pt x="47356" y="93957"/>
                  <a:pt x="47317" y="92200"/>
                  <a:pt x="47275" y="90553"/>
                </a:cubicBezTo>
                <a:lnTo>
                  <a:pt x="51446" y="90553"/>
                </a:lnTo>
                <a:cubicBezTo>
                  <a:pt x="52322" y="90553"/>
                  <a:pt x="53144" y="90553"/>
                  <a:pt x="53917" y="90549"/>
                </a:cubicBezTo>
                <a:close/>
                <a:moveTo>
                  <a:pt x="59782" y="90505"/>
                </a:moveTo>
                <a:lnTo>
                  <a:pt x="59782" y="90505"/>
                </a:lnTo>
                <a:cubicBezTo>
                  <a:pt x="59731" y="92153"/>
                  <a:pt x="59683" y="93942"/>
                  <a:pt x="59663" y="96659"/>
                </a:cubicBezTo>
                <a:cubicBezTo>
                  <a:pt x="58110" y="96657"/>
                  <a:pt x="56328" y="96657"/>
                  <a:pt x="54174" y="96655"/>
                </a:cubicBezTo>
                <a:cubicBezTo>
                  <a:pt x="54169" y="93966"/>
                  <a:pt x="54156" y="92195"/>
                  <a:pt x="54142" y="90549"/>
                </a:cubicBezTo>
                <a:lnTo>
                  <a:pt x="54140" y="90549"/>
                </a:lnTo>
                <a:cubicBezTo>
                  <a:pt x="56367" y="90542"/>
                  <a:pt x="58192" y="90526"/>
                  <a:pt x="59782" y="90505"/>
                </a:cubicBezTo>
                <a:close/>
                <a:moveTo>
                  <a:pt x="90381" y="90339"/>
                </a:moveTo>
                <a:cubicBezTo>
                  <a:pt x="91228" y="90353"/>
                  <a:pt x="92024" y="90370"/>
                  <a:pt x="92815" y="90384"/>
                </a:cubicBezTo>
                <a:cubicBezTo>
                  <a:pt x="93943" y="90407"/>
                  <a:pt x="95081" y="90427"/>
                  <a:pt x="96354" y="90447"/>
                </a:cubicBezTo>
                <a:cubicBezTo>
                  <a:pt x="96366" y="90562"/>
                  <a:pt x="96377" y="90675"/>
                  <a:pt x="96388" y="90789"/>
                </a:cubicBezTo>
                <a:cubicBezTo>
                  <a:pt x="96555" y="92428"/>
                  <a:pt x="96726" y="94111"/>
                  <a:pt x="96808" y="96646"/>
                </a:cubicBezTo>
                <a:cubicBezTo>
                  <a:pt x="95429" y="96650"/>
                  <a:pt x="94210" y="96653"/>
                  <a:pt x="93008" y="96657"/>
                </a:cubicBezTo>
                <a:lnTo>
                  <a:pt x="90589" y="96664"/>
                </a:lnTo>
                <a:cubicBezTo>
                  <a:pt x="90552" y="94181"/>
                  <a:pt x="90478" y="92520"/>
                  <a:pt x="90404" y="90900"/>
                </a:cubicBezTo>
                <a:lnTo>
                  <a:pt x="90406" y="90900"/>
                </a:lnTo>
                <a:cubicBezTo>
                  <a:pt x="90397" y="90713"/>
                  <a:pt x="90390" y="90528"/>
                  <a:pt x="90381" y="90339"/>
                </a:cubicBezTo>
                <a:close/>
                <a:moveTo>
                  <a:pt x="65616" y="90393"/>
                </a:moveTo>
                <a:cubicBezTo>
                  <a:pt x="65733" y="92065"/>
                  <a:pt x="65844" y="93881"/>
                  <a:pt x="65886" y="96668"/>
                </a:cubicBezTo>
                <a:lnTo>
                  <a:pt x="65424" y="96668"/>
                </a:lnTo>
                <a:cubicBezTo>
                  <a:pt x="63741" y="96664"/>
                  <a:pt x="62029" y="96661"/>
                  <a:pt x="59888" y="96659"/>
                </a:cubicBezTo>
                <a:cubicBezTo>
                  <a:pt x="59908" y="93939"/>
                  <a:pt x="59958" y="92151"/>
                  <a:pt x="60006" y="90501"/>
                </a:cubicBezTo>
                <a:cubicBezTo>
                  <a:pt x="62008" y="90472"/>
                  <a:pt x="63636" y="90438"/>
                  <a:pt x="65238" y="90402"/>
                </a:cubicBezTo>
                <a:lnTo>
                  <a:pt x="65616" y="90393"/>
                </a:lnTo>
                <a:close/>
                <a:moveTo>
                  <a:pt x="71918" y="90287"/>
                </a:moveTo>
                <a:lnTo>
                  <a:pt x="71918" y="90287"/>
                </a:lnTo>
                <a:cubicBezTo>
                  <a:pt x="71869" y="91979"/>
                  <a:pt x="71824" y="93825"/>
                  <a:pt x="71808" y="96675"/>
                </a:cubicBezTo>
                <a:cubicBezTo>
                  <a:pt x="69566" y="96673"/>
                  <a:pt x="67799" y="96671"/>
                  <a:pt x="66112" y="96668"/>
                </a:cubicBezTo>
                <a:cubicBezTo>
                  <a:pt x="66071" y="93881"/>
                  <a:pt x="65959" y="92062"/>
                  <a:pt x="65843" y="90389"/>
                </a:cubicBezTo>
                <a:cubicBezTo>
                  <a:pt x="67626" y="90352"/>
                  <a:pt x="69496" y="90312"/>
                  <a:pt x="71918" y="90287"/>
                </a:cubicBezTo>
                <a:close/>
                <a:moveTo>
                  <a:pt x="84404" y="90269"/>
                </a:moveTo>
                <a:cubicBezTo>
                  <a:pt x="86704" y="90283"/>
                  <a:pt x="88524" y="90309"/>
                  <a:pt x="90156" y="90336"/>
                </a:cubicBezTo>
                <a:cubicBezTo>
                  <a:pt x="90165" y="90528"/>
                  <a:pt x="90172" y="90720"/>
                  <a:pt x="90181" y="90911"/>
                </a:cubicBezTo>
                <a:cubicBezTo>
                  <a:pt x="90253" y="92529"/>
                  <a:pt x="90329" y="94187"/>
                  <a:pt x="90365" y="96666"/>
                </a:cubicBezTo>
                <a:cubicBezTo>
                  <a:pt x="88642" y="96670"/>
                  <a:pt x="86708" y="96675"/>
                  <a:pt x="84221" y="96677"/>
                </a:cubicBezTo>
                <a:cubicBezTo>
                  <a:pt x="84252" y="94262"/>
                  <a:pt x="84315" y="92630"/>
                  <a:pt x="84376" y="91037"/>
                </a:cubicBezTo>
                <a:cubicBezTo>
                  <a:pt x="84385" y="90783"/>
                  <a:pt x="84395" y="90528"/>
                  <a:pt x="84404" y="90269"/>
                </a:cubicBezTo>
                <a:close/>
                <a:moveTo>
                  <a:pt x="77961" y="90253"/>
                </a:moveTo>
                <a:lnTo>
                  <a:pt x="77961" y="90253"/>
                </a:lnTo>
                <a:cubicBezTo>
                  <a:pt x="77806" y="91946"/>
                  <a:pt x="77660" y="93807"/>
                  <a:pt x="77612" y="96679"/>
                </a:cubicBezTo>
                <a:cubicBezTo>
                  <a:pt x="75429" y="96679"/>
                  <a:pt x="73613" y="96677"/>
                  <a:pt x="72033" y="96675"/>
                </a:cubicBezTo>
                <a:cubicBezTo>
                  <a:pt x="72049" y="93823"/>
                  <a:pt x="72094" y="91977"/>
                  <a:pt x="72142" y="90283"/>
                </a:cubicBezTo>
                <a:cubicBezTo>
                  <a:pt x="73784" y="90267"/>
                  <a:pt x="75675" y="90255"/>
                  <a:pt x="77961" y="90253"/>
                </a:cubicBezTo>
                <a:close/>
                <a:moveTo>
                  <a:pt x="79027" y="90253"/>
                </a:moveTo>
                <a:cubicBezTo>
                  <a:pt x="80996" y="90253"/>
                  <a:pt x="82687" y="90258"/>
                  <a:pt x="84180" y="90267"/>
                </a:cubicBezTo>
                <a:cubicBezTo>
                  <a:pt x="84171" y="90524"/>
                  <a:pt x="84162" y="90776"/>
                  <a:pt x="84151" y="91028"/>
                </a:cubicBezTo>
                <a:cubicBezTo>
                  <a:pt x="84092" y="92624"/>
                  <a:pt x="84029" y="94259"/>
                  <a:pt x="83996" y="96677"/>
                </a:cubicBezTo>
                <a:cubicBezTo>
                  <a:pt x="82607" y="96679"/>
                  <a:pt x="81046" y="96679"/>
                  <a:pt x="79255" y="96679"/>
                </a:cubicBezTo>
                <a:lnTo>
                  <a:pt x="77837" y="96679"/>
                </a:lnTo>
                <a:cubicBezTo>
                  <a:pt x="77885" y="93806"/>
                  <a:pt x="78031" y="91946"/>
                  <a:pt x="78184" y="90253"/>
                </a:cubicBezTo>
                <a:close/>
                <a:moveTo>
                  <a:pt x="83995" y="96902"/>
                </a:moveTo>
                <a:lnTo>
                  <a:pt x="83995" y="96902"/>
                </a:lnTo>
                <a:cubicBezTo>
                  <a:pt x="83982" y="97903"/>
                  <a:pt x="83975" y="99039"/>
                  <a:pt x="83975" y="100357"/>
                </a:cubicBezTo>
                <a:cubicBezTo>
                  <a:pt x="83975" y="100834"/>
                  <a:pt x="83977" y="101285"/>
                  <a:pt x="83978" y="101716"/>
                </a:cubicBezTo>
                <a:cubicBezTo>
                  <a:pt x="82630" y="101698"/>
                  <a:pt x="81123" y="101688"/>
                  <a:pt x="79404" y="101688"/>
                </a:cubicBezTo>
                <a:cubicBezTo>
                  <a:pt x="78863" y="101688"/>
                  <a:pt x="78342" y="101689"/>
                  <a:pt x="77842" y="101691"/>
                </a:cubicBezTo>
                <a:cubicBezTo>
                  <a:pt x="77826" y="100837"/>
                  <a:pt x="77819" y="99891"/>
                  <a:pt x="77819" y="98825"/>
                </a:cubicBezTo>
                <a:cubicBezTo>
                  <a:pt x="77819" y="98137"/>
                  <a:pt x="77824" y="97498"/>
                  <a:pt x="77833" y="96903"/>
                </a:cubicBezTo>
                <a:lnTo>
                  <a:pt x="79255" y="96903"/>
                </a:lnTo>
                <a:cubicBezTo>
                  <a:pt x="81044" y="96903"/>
                  <a:pt x="82603" y="96903"/>
                  <a:pt x="83995" y="96902"/>
                </a:cubicBezTo>
                <a:close/>
                <a:moveTo>
                  <a:pt x="72031" y="96900"/>
                </a:moveTo>
                <a:cubicBezTo>
                  <a:pt x="73611" y="96902"/>
                  <a:pt x="75426" y="96902"/>
                  <a:pt x="77608" y="96903"/>
                </a:cubicBezTo>
                <a:cubicBezTo>
                  <a:pt x="77599" y="97498"/>
                  <a:pt x="77594" y="98137"/>
                  <a:pt x="77594" y="98825"/>
                </a:cubicBezTo>
                <a:cubicBezTo>
                  <a:pt x="77594" y="99891"/>
                  <a:pt x="77603" y="100839"/>
                  <a:pt x="77617" y="101691"/>
                </a:cubicBezTo>
                <a:cubicBezTo>
                  <a:pt x="75420" y="101702"/>
                  <a:pt x="73599" y="101731"/>
                  <a:pt x="72013" y="101772"/>
                </a:cubicBezTo>
                <a:cubicBezTo>
                  <a:pt x="72022" y="100931"/>
                  <a:pt x="72026" y="100001"/>
                  <a:pt x="72026" y="98953"/>
                </a:cubicBezTo>
                <a:cubicBezTo>
                  <a:pt x="72026" y="98214"/>
                  <a:pt x="72027" y="97533"/>
                  <a:pt x="72031" y="96900"/>
                </a:cubicBezTo>
                <a:close/>
                <a:moveTo>
                  <a:pt x="249727" y="96364"/>
                </a:moveTo>
                <a:cubicBezTo>
                  <a:pt x="249743" y="97464"/>
                  <a:pt x="249754" y="98728"/>
                  <a:pt x="249754" y="100230"/>
                </a:cubicBezTo>
                <a:lnTo>
                  <a:pt x="249755" y="100230"/>
                </a:lnTo>
                <a:lnTo>
                  <a:pt x="249755" y="101842"/>
                </a:lnTo>
                <a:cubicBezTo>
                  <a:pt x="248333" y="101821"/>
                  <a:pt x="246731" y="101806"/>
                  <a:pt x="244887" y="101806"/>
                </a:cubicBezTo>
                <a:cubicBezTo>
                  <a:pt x="244434" y="101806"/>
                  <a:pt x="243995" y="101806"/>
                  <a:pt x="243571" y="101808"/>
                </a:cubicBezTo>
                <a:cubicBezTo>
                  <a:pt x="243567" y="101350"/>
                  <a:pt x="243565" y="100868"/>
                  <a:pt x="243565" y="100357"/>
                </a:cubicBezTo>
                <a:cubicBezTo>
                  <a:pt x="243565" y="98806"/>
                  <a:pt x="243576" y="97507"/>
                  <a:pt x="243592" y="96382"/>
                </a:cubicBezTo>
                <a:lnTo>
                  <a:pt x="244698" y="96382"/>
                </a:lnTo>
                <a:cubicBezTo>
                  <a:pt x="246613" y="96382"/>
                  <a:pt x="248265" y="96375"/>
                  <a:pt x="249727" y="96364"/>
                </a:cubicBezTo>
                <a:close/>
                <a:moveTo>
                  <a:pt x="194636" y="96022"/>
                </a:moveTo>
                <a:cubicBezTo>
                  <a:pt x="194656" y="97081"/>
                  <a:pt x="194668" y="98293"/>
                  <a:pt x="194668" y="99719"/>
                </a:cubicBezTo>
                <a:lnTo>
                  <a:pt x="194668" y="101844"/>
                </a:lnTo>
                <a:cubicBezTo>
                  <a:pt x="193228" y="101828"/>
                  <a:pt x="191601" y="101819"/>
                  <a:pt x="189724" y="101819"/>
                </a:cubicBezTo>
                <a:lnTo>
                  <a:pt x="189066" y="101819"/>
                </a:lnTo>
                <a:cubicBezTo>
                  <a:pt x="189068" y="101209"/>
                  <a:pt x="189068" y="100555"/>
                  <a:pt x="189068" y="99847"/>
                </a:cubicBezTo>
                <a:cubicBezTo>
                  <a:pt x="189068" y="98363"/>
                  <a:pt x="189071" y="97112"/>
                  <a:pt x="189075" y="96022"/>
                </a:cubicBezTo>
                <a:close/>
                <a:moveTo>
                  <a:pt x="237206" y="96335"/>
                </a:moveTo>
                <a:cubicBezTo>
                  <a:pt x="238921" y="96360"/>
                  <a:pt x="240913" y="96377"/>
                  <a:pt x="243364" y="96382"/>
                </a:cubicBezTo>
                <a:cubicBezTo>
                  <a:pt x="243348" y="97507"/>
                  <a:pt x="243337" y="98806"/>
                  <a:pt x="243337" y="100357"/>
                </a:cubicBezTo>
                <a:cubicBezTo>
                  <a:pt x="243339" y="100868"/>
                  <a:pt x="243340" y="101350"/>
                  <a:pt x="243342" y="101808"/>
                </a:cubicBezTo>
                <a:cubicBezTo>
                  <a:pt x="240901" y="101815"/>
                  <a:pt x="238918" y="101840"/>
                  <a:pt x="237209" y="101875"/>
                </a:cubicBezTo>
                <a:cubicBezTo>
                  <a:pt x="237191" y="100974"/>
                  <a:pt x="237182" y="99969"/>
                  <a:pt x="237182" y="98825"/>
                </a:cubicBezTo>
                <a:cubicBezTo>
                  <a:pt x="237182" y="97912"/>
                  <a:pt x="237190" y="97089"/>
                  <a:pt x="237206" y="96335"/>
                </a:cubicBezTo>
                <a:close/>
                <a:moveTo>
                  <a:pt x="188849" y="96022"/>
                </a:moveTo>
                <a:lnTo>
                  <a:pt x="188849" y="96022"/>
                </a:lnTo>
                <a:cubicBezTo>
                  <a:pt x="188845" y="97112"/>
                  <a:pt x="188843" y="98363"/>
                  <a:pt x="188843" y="99847"/>
                </a:cubicBezTo>
                <a:cubicBezTo>
                  <a:pt x="188843" y="100553"/>
                  <a:pt x="188843" y="101208"/>
                  <a:pt x="188841" y="101819"/>
                </a:cubicBezTo>
                <a:cubicBezTo>
                  <a:pt x="186139" y="101822"/>
                  <a:pt x="183981" y="101844"/>
                  <a:pt x="182142" y="101878"/>
                </a:cubicBezTo>
                <a:cubicBezTo>
                  <a:pt x="182135" y="101288"/>
                  <a:pt x="182131" y="100656"/>
                  <a:pt x="182131" y="99974"/>
                </a:cubicBezTo>
                <a:cubicBezTo>
                  <a:pt x="182131" y="98448"/>
                  <a:pt x="182131" y="97168"/>
                  <a:pt x="182130" y="96057"/>
                </a:cubicBezTo>
                <a:cubicBezTo>
                  <a:pt x="183974" y="96037"/>
                  <a:pt x="186143" y="96024"/>
                  <a:pt x="188849" y="96022"/>
                </a:cubicBezTo>
                <a:close/>
                <a:moveTo>
                  <a:pt x="90368" y="96889"/>
                </a:moveTo>
                <a:cubicBezTo>
                  <a:pt x="90381" y="97863"/>
                  <a:pt x="90390" y="98962"/>
                  <a:pt x="90390" y="100230"/>
                </a:cubicBezTo>
                <a:lnTo>
                  <a:pt x="90390" y="101887"/>
                </a:lnTo>
                <a:cubicBezTo>
                  <a:pt x="88660" y="101815"/>
                  <a:pt x="86711" y="101754"/>
                  <a:pt x="84205" y="101718"/>
                </a:cubicBezTo>
                <a:cubicBezTo>
                  <a:pt x="84199" y="101287"/>
                  <a:pt x="84198" y="100835"/>
                  <a:pt x="84198" y="100357"/>
                </a:cubicBezTo>
                <a:lnTo>
                  <a:pt x="84199" y="100357"/>
                </a:lnTo>
                <a:cubicBezTo>
                  <a:pt x="84199" y="99039"/>
                  <a:pt x="84207" y="97903"/>
                  <a:pt x="84219" y="96900"/>
                </a:cubicBezTo>
                <a:cubicBezTo>
                  <a:pt x="86708" y="96898"/>
                  <a:pt x="88642" y="96894"/>
                  <a:pt x="90368" y="96889"/>
                </a:cubicBezTo>
                <a:close/>
                <a:moveTo>
                  <a:pt x="201091" y="96015"/>
                </a:moveTo>
                <a:cubicBezTo>
                  <a:pt x="201096" y="97045"/>
                  <a:pt x="201098" y="98219"/>
                  <a:pt x="201098" y="99591"/>
                </a:cubicBezTo>
                <a:cubicBezTo>
                  <a:pt x="201098" y="100463"/>
                  <a:pt x="201094" y="101254"/>
                  <a:pt x="201089" y="101979"/>
                </a:cubicBezTo>
                <a:cubicBezTo>
                  <a:pt x="199348" y="101923"/>
                  <a:pt x="197403" y="101875"/>
                  <a:pt x="194893" y="101844"/>
                </a:cubicBezTo>
                <a:cubicBezTo>
                  <a:pt x="194893" y="101193"/>
                  <a:pt x="194893" y="100488"/>
                  <a:pt x="194893" y="99719"/>
                </a:cubicBezTo>
                <a:cubicBezTo>
                  <a:pt x="194893" y="98293"/>
                  <a:pt x="194881" y="97081"/>
                  <a:pt x="194861" y="96021"/>
                </a:cubicBezTo>
                <a:cubicBezTo>
                  <a:pt x="197387" y="96019"/>
                  <a:pt x="199336" y="96017"/>
                  <a:pt x="201091" y="96015"/>
                </a:cubicBezTo>
                <a:close/>
                <a:moveTo>
                  <a:pt x="66116" y="96893"/>
                </a:moveTo>
                <a:cubicBezTo>
                  <a:pt x="67800" y="96896"/>
                  <a:pt x="69568" y="96898"/>
                  <a:pt x="71806" y="96900"/>
                </a:cubicBezTo>
                <a:cubicBezTo>
                  <a:pt x="71803" y="97533"/>
                  <a:pt x="71801" y="98214"/>
                  <a:pt x="71801" y="98953"/>
                </a:cubicBezTo>
                <a:cubicBezTo>
                  <a:pt x="71801" y="100003"/>
                  <a:pt x="71797" y="100936"/>
                  <a:pt x="71790" y="101778"/>
                </a:cubicBezTo>
                <a:cubicBezTo>
                  <a:pt x="69559" y="101839"/>
                  <a:pt x="67799" y="101920"/>
                  <a:pt x="66103" y="102002"/>
                </a:cubicBezTo>
                <a:cubicBezTo>
                  <a:pt x="66119" y="101136"/>
                  <a:pt x="66128" y="100170"/>
                  <a:pt x="66128" y="99081"/>
                </a:cubicBezTo>
                <a:cubicBezTo>
                  <a:pt x="66128" y="98288"/>
                  <a:pt x="66123" y="97563"/>
                  <a:pt x="66116" y="96893"/>
                </a:cubicBezTo>
                <a:close/>
                <a:moveTo>
                  <a:pt x="181903" y="96058"/>
                </a:moveTo>
                <a:cubicBezTo>
                  <a:pt x="181905" y="97169"/>
                  <a:pt x="181907" y="98450"/>
                  <a:pt x="181907" y="99974"/>
                </a:cubicBezTo>
                <a:cubicBezTo>
                  <a:pt x="181907" y="100657"/>
                  <a:pt x="181910" y="101290"/>
                  <a:pt x="181917" y="101882"/>
                </a:cubicBezTo>
                <a:cubicBezTo>
                  <a:pt x="179711" y="101923"/>
                  <a:pt x="177964" y="101979"/>
                  <a:pt x="176272" y="102033"/>
                </a:cubicBezTo>
                <a:cubicBezTo>
                  <a:pt x="176274" y="101436"/>
                  <a:pt x="176274" y="100794"/>
                  <a:pt x="176274" y="100100"/>
                </a:cubicBezTo>
                <a:cubicBezTo>
                  <a:pt x="176276" y="98561"/>
                  <a:pt x="176268" y="97270"/>
                  <a:pt x="176258" y="96150"/>
                </a:cubicBezTo>
                <a:lnTo>
                  <a:pt x="176258" y="96148"/>
                </a:lnTo>
                <a:cubicBezTo>
                  <a:pt x="177940" y="96114"/>
                  <a:pt x="179692" y="96082"/>
                  <a:pt x="181903" y="96058"/>
                </a:cubicBezTo>
                <a:close/>
                <a:moveTo>
                  <a:pt x="231399" y="96208"/>
                </a:moveTo>
                <a:cubicBezTo>
                  <a:pt x="233067" y="96252"/>
                  <a:pt x="234800" y="96297"/>
                  <a:pt x="236981" y="96332"/>
                </a:cubicBezTo>
                <a:cubicBezTo>
                  <a:pt x="236967" y="97087"/>
                  <a:pt x="236958" y="97912"/>
                  <a:pt x="236958" y="98825"/>
                </a:cubicBezTo>
                <a:cubicBezTo>
                  <a:pt x="236958" y="99971"/>
                  <a:pt x="236969" y="100977"/>
                  <a:pt x="236985" y="101880"/>
                </a:cubicBezTo>
                <a:cubicBezTo>
                  <a:pt x="234798" y="101925"/>
                  <a:pt x="233062" y="101986"/>
                  <a:pt x="231375" y="102047"/>
                </a:cubicBezTo>
                <a:cubicBezTo>
                  <a:pt x="231384" y="101136"/>
                  <a:pt x="231390" y="100116"/>
                  <a:pt x="231390" y="98955"/>
                </a:cubicBezTo>
                <a:cubicBezTo>
                  <a:pt x="231390" y="97937"/>
                  <a:pt x="231393" y="97029"/>
                  <a:pt x="231399" y="96208"/>
                </a:cubicBezTo>
                <a:close/>
                <a:moveTo>
                  <a:pt x="24055" y="95959"/>
                </a:moveTo>
                <a:cubicBezTo>
                  <a:pt x="26146" y="95959"/>
                  <a:pt x="27926" y="95981"/>
                  <a:pt x="29485" y="96017"/>
                </a:cubicBezTo>
                <a:cubicBezTo>
                  <a:pt x="29481" y="97108"/>
                  <a:pt x="29479" y="98361"/>
                  <a:pt x="29479" y="99847"/>
                </a:cubicBezTo>
                <a:cubicBezTo>
                  <a:pt x="29479" y="100645"/>
                  <a:pt x="29479" y="101375"/>
                  <a:pt x="29476" y="102051"/>
                </a:cubicBezTo>
                <a:cubicBezTo>
                  <a:pt x="27965" y="102038"/>
                  <a:pt x="26247" y="102031"/>
                  <a:pt x="24244" y="102031"/>
                </a:cubicBezTo>
                <a:cubicBezTo>
                  <a:pt x="23738" y="102031"/>
                  <a:pt x="23249" y="102031"/>
                  <a:pt x="22780" y="102033"/>
                </a:cubicBezTo>
                <a:cubicBezTo>
                  <a:pt x="22771" y="101400"/>
                  <a:pt x="22768" y="100715"/>
                  <a:pt x="22768" y="99974"/>
                </a:cubicBezTo>
                <a:cubicBezTo>
                  <a:pt x="22768" y="98405"/>
                  <a:pt x="22766" y="97094"/>
                  <a:pt x="22764" y="95959"/>
                </a:cubicBezTo>
                <a:close/>
                <a:moveTo>
                  <a:pt x="256158" y="96265"/>
                </a:moveTo>
                <a:cubicBezTo>
                  <a:pt x="256199" y="97360"/>
                  <a:pt x="256224" y="98613"/>
                  <a:pt x="256224" y="100102"/>
                </a:cubicBezTo>
                <a:lnTo>
                  <a:pt x="256223" y="100102"/>
                </a:lnTo>
                <a:cubicBezTo>
                  <a:pt x="256223" y="100801"/>
                  <a:pt x="256219" y="101449"/>
                  <a:pt x="256210" y="102053"/>
                </a:cubicBezTo>
                <a:cubicBezTo>
                  <a:pt x="254461" y="101966"/>
                  <a:pt x="252506" y="101891"/>
                  <a:pt x="249977" y="101848"/>
                </a:cubicBezTo>
                <a:lnTo>
                  <a:pt x="249977" y="100230"/>
                </a:lnTo>
                <a:cubicBezTo>
                  <a:pt x="249977" y="98726"/>
                  <a:pt x="249966" y="97462"/>
                  <a:pt x="249948" y="96362"/>
                </a:cubicBezTo>
                <a:cubicBezTo>
                  <a:pt x="252465" y="96341"/>
                  <a:pt x="254410" y="96305"/>
                  <a:pt x="256158" y="96265"/>
                </a:cubicBezTo>
                <a:close/>
                <a:moveTo>
                  <a:pt x="22539" y="95959"/>
                </a:moveTo>
                <a:cubicBezTo>
                  <a:pt x="22541" y="97096"/>
                  <a:pt x="22543" y="98405"/>
                  <a:pt x="22543" y="99974"/>
                </a:cubicBezTo>
                <a:cubicBezTo>
                  <a:pt x="22543" y="100717"/>
                  <a:pt x="22546" y="101400"/>
                  <a:pt x="22555" y="102035"/>
                </a:cubicBezTo>
                <a:cubicBezTo>
                  <a:pt x="20340" y="102042"/>
                  <a:pt x="18503" y="102065"/>
                  <a:pt x="16908" y="102096"/>
                </a:cubicBezTo>
                <a:cubicBezTo>
                  <a:pt x="16910" y="101481"/>
                  <a:pt x="16910" y="100819"/>
                  <a:pt x="16910" y="100102"/>
                </a:cubicBezTo>
                <a:cubicBezTo>
                  <a:pt x="16910" y="98475"/>
                  <a:pt x="16903" y="97128"/>
                  <a:pt x="16890" y="95965"/>
                </a:cubicBezTo>
                <a:cubicBezTo>
                  <a:pt x="18488" y="95963"/>
                  <a:pt x="20326" y="95961"/>
                  <a:pt x="22539" y="95959"/>
                </a:cubicBezTo>
                <a:close/>
                <a:moveTo>
                  <a:pt x="29709" y="96024"/>
                </a:moveTo>
                <a:cubicBezTo>
                  <a:pt x="31921" y="96078"/>
                  <a:pt x="33686" y="96163"/>
                  <a:pt x="35276" y="96256"/>
                </a:cubicBezTo>
                <a:cubicBezTo>
                  <a:pt x="35294" y="97259"/>
                  <a:pt x="35305" y="98397"/>
                  <a:pt x="35305" y="99719"/>
                </a:cubicBezTo>
                <a:lnTo>
                  <a:pt x="35305" y="102137"/>
                </a:lnTo>
                <a:cubicBezTo>
                  <a:pt x="33708" y="102103"/>
                  <a:pt x="31930" y="102072"/>
                  <a:pt x="29700" y="102053"/>
                </a:cubicBezTo>
                <a:cubicBezTo>
                  <a:pt x="29702" y="101378"/>
                  <a:pt x="29704" y="100647"/>
                  <a:pt x="29704" y="99847"/>
                </a:cubicBezTo>
                <a:cubicBezTo>
                  <a:pt x="29704" y="98363"/>
                  <a:pt x="29706" y="97114"/>
                  <a:pt x="29709" y="96024"/>
                </a:cubicBezTo>
                <a:close/>
                <a:moveTo>
                  <a:pt x="206510" y="96008"/>
                </a:moveTo>
                <a:cubicBezTo>
                  <a:pt x="206517" y="97009"/>
                  <a:pt x="206522" y="98144"/>
                  <a:pt x="206522" y="99464"/>
                </a:cubicBezTo>
                <a:lnTo>
                  <a:pt x="206522" y="102164"/>
                </a:lnTo>
                <a:cubicBezTo>
                  <a:pt x="205461" y="102132"/>
                  <a:pt x="204485" y="102096"/>
                  <a:pt x="203518" y="102062"/>
                </a:cubicBezTo>
                <a:cubicBezTo>
                  <a:pt x="202799" y="102036"/>
                  <a:pt x="202074" y="102011"/>
                  <a:pt x="201314" y="101986"/>
                </a:cubicBezTo>
                <a:cubicBezTo>
                  <a:pt x="201319" y="101258"/>
                  <a:pt x="201323" y="100465"/>
                  <a:pt x="201323" y="99591"/>
                </a:cubicBezTo>
                <a:cubicBezTo>
                  <a:pt x="201323" y="98221"/>
                  <a:pt x="201321" y="97047"/>
                  <a:pt x="201315" y="96015"/>
                </a:cubicBezTo>
                <a:lnTo>
                  <a:pt x="203326" y="96012"/>
                </a:lnTo>
                <a:lnTo>
                  <a:pt x="206510" y="96008"/>
                </a:lnTo>
                <a:close/>
                <a:moveTo>
                  <a:pt x="96816" y="96871"/>
                </a:moveTo>
                <a:cubicBezTo>
                  <a:pt x="96844" y="97817"/>
                  <a:pt x="96861" y="98881"/>
                  <a:pt x="96861" y="100102"/>
                </a:cubicBezTo>
                <a:cubicBezTo>
                  <a:pt x="96861" y="100848"/>
                  <a:pt x="96855" y="101535"/>
                  <a:pt x="96844" y="102171"/>
                </a:cubicBezTo>
                <a:cubicBezTo>
                  <a:pt x="95530" y="102123"/>
                  <a:pt x="94358" y="102067"/>
                  <a:pt x="93200" y="102013"/>
                </a:cubicBezTo>
                <a:cubicBezTo>
                  <a:pt x="92362" y="101973"/>
                  <a:pt x="91515" y="101934"/>
                  <a:pt x="90615" y="101896"/>
                </a:cubicBezTo>
                <a:lnTo>
                  <a:pt x="90615" y="100230"/>
                </a:lnTo>
                <a:cubicBezTo>
                  <a:pt x="90613" y="98962"/>
                  <a:pt x="90606" y="97863"/>
                  <a:pt x="90591" y="96889"/>
                </a:cubicBezTo>
                <a:lnTo>
                  <a:pt x="90593" y="96889"/>
                </a:lnTo>
                <a:lnTo>
                  <a:pt x="93008" y="96882"/>
                </a:lnTo>
                <a:cubicBezTo>
                  <a:pt x="94214" y="96878"/>
                  <a:pt x="95433" y="96875"/>
                  <a:pt x="96816" y="96871"/>
                </a:cubicBezTo>
                <a:close/>
                <a:moveTo>
                  <a:pt x="176033" y="96152"/>
                </a:moveTo>
                <a:cubicBezTo>
                  <a:pt x="176044" y="97272"/>
                  <a:pt x="176049" y="98561"/>
                  <a:pt x="176049" y="100102"/>
                </a:cubicBezTo>
                <a:cubicBezTo>
                  <a:pt x="176049" y="100796"/>
                  <a:pt x="176049" y="101440"/>
                  <a:pt x="176047" y="102040"/>
                </a:cubicBezTo>
                <a:lnTo>
                  <a:pt x="175930" y="102045"/>
                </a:lnTo>
                <a:cubicBezTo>
                  <a:pt x="174127" y="102105"/>
                  <a:pt x="172291" y="102164"/>
                  <a:pt x="169931" y="102207"/>
                </a:cubicBezTo>
                <a:cubicBezTo>
                  <a:pt x="169923" y="101598"/>
                  <a:pt x="169918" y="100940"/>
                  <a:pt x="169918" y="100230"/>
                </a:cubicBezTo>
                <a:cubicBezTo>
                  <a:pt x="169918" y="98678"/>
                  <a:pt x="169934" y="97380"/>
                  <a:pt x="169961" y="96254"/>
                </a:cubicBezTo>
                <a:cubicBezTo>
                  <a:pt x="172219" y="96229"/>
                  <a:pt x="173999" y="96193"/>
                  <a:pt x="175747" y="96159"/>
                </a:cubicBezTo>
                <a:lnTo>
                  <a:pt x="176033" y="96152"/>
                </a:lnTo>
                <a:close/>
                <a:moveTo>
                  <a:pt x="134375" y="95796"/>
                </a:moveTo>
                <a:cubicBezTo>
                  <a:pt x="136137" y="95796"/>
                  <a:pt x="137677" y="95803"/>
                  <a:pt x="139051" y="95817"/>
                </a:cubicBezTo>
                <a:cubicBezTo>
                  <a:pt x="139062" y="96803"/>
                  <a:pt x="139069" y="97917"/>
                  <a:pt x="139069" y="99206"/>
                </a:cubicBezTo>
                <a:cubicBezTo>
                  <a:pt x="139069" y="100332"/>
                  <a:pt x="139074" y="101323"/>
                  <a:pt x="139085" y="102213"/>
                </a:cubicBezTo>
                <a:cubicBezTo>
                  <a:pt x="137751" y="102211"/>
                  <a:pt x="136261" y="102209"/>
                  <a:pt x="134563" y="102209"/>
                </a:cubicBezTo>
                <a:lnTo>
                  <a:pt x="133026" y="102209"/>
                </a:lnTo>
                <a:cubicBezTo>
                  <a:pt x="133006" y="101357"/>
                  <a:pt x="132994" y="100408"/>
                  <a:pt x="132994" y="99336"/>
                </a:cubicBezTo>
                <a:cubicBezTo>
                  <a:pt x="132994" y="97980"/>
                  <a:pt x="132997" y="96821"/>
                  <a:pt x="133003" y="95799"/>
                </a:cubicBezTo>
                <a:cubicBezTo>
                  <a:pt x="133445" y="95796"/>
                  <a:pt x="133902" y="95796"/>
                  <a:pt x="134375" y="95796"/>
                </a:cubicBezTo>
                <a:close/>
                <a:moveTo>
                  <a:pt x="132776" y="95799"/>
                </a:moveTo>
                <a:cubicBezTo>
                  <a:pt x="132771" y="96821"/>
                  <a:pt x="132769" y="97982"/>
                  <a:pt x="132769" y="99336"/>
                </a:cubicBezTo>
                <a:cubicBezTo>
                  <a:pt x="132769" y="100406"/>
                  <a:pt x="132780" y="101355"/>
                  <a:pt x="132800" y="102211"/>
                </a:cubicBezTo>
                <a:cubicBezTo>
                  <a:pt x="130511" y="102213"/>
                  <a:pt x="128627" y="102218"/>
                  <a:pt x="126996" y="102227"/>
                </a:cubicBezTo>
                <a:cubicBezTo>
                  <a:pt x="126994" y="101402"/>
                  <a:pt x="126990" y="100488"/>
                  <a:pt x="126990" y="99464"/>
                </a:cubicBezTo>
                <a:cubicBezTo>
                  <a:pt x="126990" y="98108"/>
                  <a:pt x="127003" y="96948"/>
                  <a:pt x="127023" y="95925"/>
                </a:cubicBezTo>
                <a:cubicBezTo>
                  <a:pt x="128645" y="95861"/>
                  <a:pt x="130514" y="95816"/>
                  <a:pt x="132776" y="95799"/>
                </a:cubicBezTo>
                <a:close/>
                <a:moveTo>
                  <a:pt x="139276" y="95821"/>
                </a:moveTo>
                <a:cubicBezTo>
                  <a:pt x="141786" y="95848"/>
                  <a:pt x="143735" y="95896"/>
                  <a:pt x="145468" y="95952"/>
                </a:cubicBezTo>
                <a:cubicBezTo>
                  <a:pt x="145468" y="96873"/>
                  <a:pt x="145470" y="97903"/>
                  <a:pt x="145470" y="99081"/>
                </a:cubicBezTo>
                <a:cubicBezTo>
                  <a:pt x="145470" y="100265"/>
                  <a:pt x="145464" y="101303"/>
                  <a:pt x="145455" y="102229"/>
                </a:cubicBezTo>
                <a:cubicBezTo>
                  <a:pt x="143736" y="102222"/>
                  <a:pt x="141796" y="102216"/>
                  <a:pt x="139310" y="102213"/>
                </a:cubicBezTo>
                <a:cubicBezTo>
                  <a:pt x="139299" y="101324"/>
                  <a:pt x="139294" y="100334"/>
                  <a:pt x="139294" y="99210"/>
                </a:cubicBezTo>
                <a:lnTo>
                  <a:pt x="139294" y="99208"/>
                </a:lnTo>
                <a:cubicBezTo>
                  <a:pt x="139294" y="97919"/>
                  <a:pt x="139287" y="96806"/>
                  <a:pt x="139276" y="95821"/>
                </a:cubicBezTo>
                <a:close/>
                <a:moveTo>
                  <a:pt x="225465" y="96066"/>
                </a:moveTo>
                <a:lnTo>
                  <a:pt x="225465" y="96066"/>
                </a:lnTo>
                <a:cubicBezTo>
                  <a:pt x="227560" y="96101"/>
                  <a:pt x="229245" y="96148"/>
                  <a:pt x="230900" y="96193"/>
                </a:cubicBezTo>
                <a:lnTo>
                  <a:pt x="231174" y="96200"/>
                </a:lnTo>
                <a:cubicBezTo>
                  <a:pt x="231168" y="97024"/>
                  <a:pt x="231167" y="97934"/>
                  <a:pt x="231167" y="98953"/>
                </a:cubicBezTo>
                <a:lnTo>
                  <a:pt x="231165" y="98953"/>
                </a:lnTo>
                <a:cubicBezTo>
                  <a:pt x="231165" y="100120"/>
                  <a:pt x="231159" y="101141"/>
                  <a:pt x="231150" y="102054"/>
                </a:cubicBezTo>
                <a:lnTo>
                  <a:pt x="231089" y="102058"/>
                </a:lnTo>
                <a:cubicBezTo>
                  <a:pt x="229383" y="102119"/>
                  <a:pt x="227646" y="102182"/>
                  <a:pt x="225464" y="102231"/>
                </a:cubicBezTo>
                <a:cubicBezTo>
                  <a:pt x="225482" y="101305"/>
                  <a:pt x="225492" y="100267"/>
                  <a:pt x="225492" y="99081"/>
                </a:cubicBezTo>
                <a:cubicBezTo>
                  <a:pt x="225492" y="97952"/>
                  <a:pt x="225482" y="96957"/>
                  <a:pt x="225465" y="96066"/>
                </a:cubicBezTo>
                <a:close/>
                <a:moveTo>
                  <a:pt x="145693" y="95959"/>
                </a:moveTo>
                <a:cubicBezTo>
                  <a:pt x="146550" y="95986"/>
                  <a:pt x="147359" y="96017"/>
                  <a:pt x="148161" y="96046"/>
                </a:cubicBezTo>
                <a:cubicBezTo>
                  <a:pt x="149346" y="96089"/>
                  <a:pt x="150543" y="96132"/>
                  <a:pt x="151895" y="96170"/>
                </a:cubicBezTo>
                <a:cubicBezTo>
                  <a:pt x="151906" y="97002"/>
                  <a:pt x="151912" y="97921"/>
                  <a:pt x="151912" y="98953"/>
                </a:cubicBezTo>
                <a:cubicBezTo>
                  <a:pt x="151912" y="100204"/>
                  <a:pt x="151897" y="101292"/>
                  <a:pt x="151870" y="102256"/>
                </a:cubicBezTo>
                <a:cubicBezTo>
                  <a:pt x="150606" y="102250"/>
                  <a:pt x="149474" y="102247"/>
                  <a:pt x="148354" y="102241"/>
                </a:cubicBezTo>
                <a:lnTo>
                  <a:pt x="145680" y="102229"/>
                </a:lnTo>
                <a:cubicBezTo>
                  <a:pt x="145689" y="101303"/>
                  <a:pt x="145694" y="100265"/>
                  <a:pt x="145694" y="99081"/>
                </a:cubicBezTo>
                <a:cubicBezTo>
                  <a:pt x="145694" y="97908"/>
                  <a:pt x="145694" y="96878"/>
                  <a:pt x="145693" y="95959"/>
                </a:cubicBezTo>
                <a:close/>
                <a:moveTo>
                  <a:pt x="59888" y="96884"/>
                </a:moveTo>
                <a:cubicBezTo>
                  <a:pt x="62029" y="96885"/>
                  <a:pt x="63741" y="96889"/>
                  <a:pt x="65424" y="96891"/>
                </a:cubicBezTo>
                <a:lnTo>
                  <a:pt x="65889" y="96891"/>
                </a:lnTo>
                <a:cubicBezTo>
                  <a:pt x="65898" y="97561"/>
                  <a:pt x="65904" y="98288"/>
                  <a:pt x="65904" y="99081"/>
                </a:cubicBezTo>
                <a:cubicBezTo>
                  <a:pt x="65904" y="100176"/>
                  <a:pt x="65895" y="101143"/>
                  <a:pt x="65878" y="102013"/>
                </a:cubicBezTo>
                <a:lnTo>
                  <a:pt x="65609" y="102027"/>
                </a:lnTo>
                <a:cubicBezTo>
                  <a:pt x="63870" y="102112"/>
                  <a:pt x="62103" y="102200"/>
                  <a:pt x="59861" y="102265"/>
                </a:cubicBezTo>
                <a:cubicBezTo>
                  <a:pt x="59873" y="101364"/>
                  <a:pt x="59881" y="100355"/>
                  <a:pt x="59881" y="99210"/>
                </a:cubicBezTo>
                <a:lnTo>
                  <a:pt x="59881" y="99208"/>
                </a:lnTo>
                <a:cubicBezTo>
                  <a:pt x="59881" y="98361"/>
                  <a:pt x="59882" y="97592"/>
                  <a:pt x="59888" y="96884"/>
                </a:cubicBezTo>
                <a:close/>
                <a:moveTo>
                  <a:pt x="152120" y="96177"/>
                </a:moveTo>
                <a:cubicBezTo>
                  <a:pt x="153577" y="96217"/>
                  <a:pt x="155214" y="96251"/>
                  <a:pt x="157203" y="96272"/>
                </a:cubicBezTo>
                <a:cubicBezTo>
                  <a:pt x="157190" y="97042"/>
                  <a:pt x="157183" y="97887"/>
                  <a:pt x="157183" y="98825"/>
                </a:cubicBezTo>
                <a:cubicBezTo>
                  <a:pt x="157183" y="100138"/>
                  <a:pt x="157198" y="101269"/>
                  <a:pt x="157221" y="102268"/>
                </a:cubicBezTo>
                <a:cubicBezTo>
                  <a:pt x="155213" y="102267"/>
                  <a:pt x="153562" y="102261"/>
                  <a:pt x="152095" y="102256"/>
                </a:cubicBezTo>
                <a:cubicBezTo>
                  <a:pt x="152122" y="101292"/>
                  <a:pt x="152136" y="100204"/>
                  <a:pt x="152136" y="98953"/>
                </a:cubicBezTo>
                <a:cubicBezTo>
                  <a:pt x="152136" y="97925"/>
                  <a:pt x="152131" y="97008"/>
                  <a:pt x="152120" y="96179"/>
                </a:cubicBezTo>
                <a:lnTo>
                  <a:pt x="152120" y="96177"/>
                </a:lnTo>
                <a:close/>
                <a:moveTo>
                  <a:pt x="169736" y="96258"/>
                </a:moveTo>
                <a:cubicBezTo>
                  <a:pt x="169709" y="97382"/>
                  <a:pt x="169693" y="98678"/>
                  <a:pt x="169693" y="100230"/>
                </a:cubicBezTo>
                <a:cubicBezTo>
                  <a:pt x="169693" y="100941"/>
                  <a:pt x="169699" y="101600"/>
                  <a:pt x="169706" y="102213"/>
                </a:cubicBezTo>
                <a:cubicBezTo>
                  <a:pt x="168064" y="102241"/>
                  <a:pt x="166168" y="102263"/>
                  <a:pt x="163859" y="102270"/>
                </a:cubicBezTo>
                <a:cubicBezTo>
                  <a:pt x="163850" y="101679"/>
                  <a:pt x="163846" y="101042"/>
                  <a:pt x="163846" y="100357"/>
                </a:cubicBezTo>
                <a:cubicBezTo>
                  <a:pt x="163846" y="98764"/>
                  <a:pt x="163861" y="97439"/>
                  <a:pt x="163886" y="96294"/>
                </a:cubicBezTo>
                <a:cubicBezTo>
                  <a:pt x="166200" y="96288"/>
                  <a:pt x="168095" y="96276"/>
                  <a:pt x="169736" y="96258"/>
                </a:cubicBezTo>
                <a:close/>
                <a:moveTo>
                  <a:pt x="157428" y="96274"/>
                </a:moveTo>
                <a:cubicBezTo>
                  <a:pt x="158764" y="96288"/>
                  <a:pt x="160258" y="96296"/>
                  <a:pt x="161955" y="96296"/>
                </a:cubicBezTo>
                <a:cubicBezTo>
                  <a:pt x="162548" y="96296"/>
                  <a:pt x="163116" y="96296"/>
                  <a:pt x="163661" y="96294"/>
                </a:cubicBezTo>
                <a:lnTo>
                  <a:pt x="163661" y="96294"/>
                </a:lnTo>
                <a:cubicBezTo>
                  <a:pt x="163636" y="97441"/>
                  <a:pt x="163622" y="98764"/>
                  <a:pt x="163622" y="100357"/>
                </a:cubicBezTo>
                <a:cubicBezTo>
                  <a:pt x="163622" y="101042"/>
                  <a:pt x="163625" y="101677"/>
                  <a:pt x="163634" y="102270"/>
                </a:cubicBezTo>
                <a:cubicBezTo>
                  <a:pt x="163154" y="102272"/>
                  <a:pt x="162660" y="102272"/>
                  <a:pt x="162144" y="102272"/>
                </a:cubicBezTo>
                <a:cubicBezTo>
                  <a:pt x="160373" y="102272"/>
                  <a:pt x="158825" y="102270"/>
                  <a:pt x="157446" y="102268"/>
                </a:cubicBezTo>
                <a:cubicBezTo>
                  <a:pt x="157422" y="101271"/>
                  <a:pt x="157410" y="100140"/>
                  <a:pt x="157410" y="98825"/>
                </a:cubicBezTo>
                <a:lnTo>
                  <a:pt x="157408" y="98825"/>
                </a:lnTo>
                <a:cubicBezTo>
                  <a:pt x="157408" y="97889"/>
                  <a:pt x="157415" y="97044"/>
                  <a:pt x="157428" y="96274"/>
                </a:cubicBezTo>
                <a:close/>
                <a:moveTo>
                  <a:pt x="126798" y="95936"/>
                </a:moveTo>
                <a:lnTo>
                  <a:pt x="126798" y="95936"/>
                </a:lnTo>
                <a:cubicBezTo>
                  <a:pt x="126778" y="96955"/>
                  <a:pt x="126766" y="98113"/>
                  <a:pt x="126766" y="99464"/>
                </a:cubicBezTo>
                <a:cubicBezTo>
                  <a:pt x="126766" y="100488"/>
                  <a:pt x="126767" y="101402"/>
                  <a:pt x="126771" y="102229"/>
                </a:cubicBezTo>
                <a:cubicBezTo>
                  <a:pt x="124412" y="102240"/>
                  <a:pt x="122576" y="102258"/>
                  <a:pt x="120773" y="102274"/>
                </a:cubicBezTo>
                <a:lnTo>
                  <a:pt x="120762" y="102274"/>
                </a:lnTo>
                <a:cubicBezTo>
                  <a:pt x="120746" y="101470"/>
                  <a:pt x="120737" y="100584"/>
                  <a:pt x="120737" y="99591"/>
                </a:cubicBezTo>
                <a:lnTo>
                  <a:pt x="120735" y="99591"/>
                </a:lnTo>
                <a:cubicBezTo>
                  <a:pt x="120735" y="98351"/>
                  <a:pt x="120744" y="97272"/>
                  <a:pt x="120759" y="96314"/>
                </a:cubicBezTo>
                <a:cubicBezTo>
                  <a:pt x="122562" y="96175"/>
                  <a:pt x="124410" y="96035"/>
                  <a:pt x="126798" y="95936"/>
                </a:cubicBezTo>
                <a:close/>
                <a:moveTo>
                  <a:pt x="35501" y="96269"/>
                </a:moveTo>
                <a:cubicBezTo>
                  <a:pt x="36310" y="96317"/>
                  <a:pt x="37077" y="96369"/>
                  <a:pt x="37838" y="96420"/>
                </a:cubicBezTo>
                <a:cubicBezTo>
                  <a:pt x="39068" y="96502"/>
                  <a:pt x="40314" y="96585"/>
                  <a:pt x="41729" y="96657"/>
                </a:cubicBezTo>
                <a:cubicBezTo>
                  <a:pt x="41732" y="97529"/>
                  <a:pt x="41734" y="98496"/>
                  <a:pt x="41734" y="99591"/>
                </a:cubicBezTo>
                <a:cubicBezTo>
                  <a:pt x="41734" y="100585"/>
                  <a:pt x="41730" y="101475"/>
                  <a:pt x="41721" y="102283"/>
                </a:cubicBezTo>
                <a:cubicBezTo>
                  <a:pt x="40391" y="102258"/>
                  <a:pt x="39206" y="102229"/>
                  <a:pt x="38036" y="102200"/>
                </a:cubicBezTo>
                <a:cubicBezTo>
                  <a:pt x="37223" y="102180"/>
                  <a:pt x="36401" y="102160"/>
                  <a:pt x="35529" y="102141"/>
                </a:cubicBezTo>
                <a:cubicBezTo>
                  <a:pt x="35527" y="101407"/>
                  <a:pt x="35527" y="100605"/>
                  <a:pt x="35527" y="99719"/>
                </a:cubicBezTo>
                <a:lnTo>
                  <a:pt x="35529" y="99719"/>
                </a:lnTo>
                <a:cubicBezTo>
                  <a:pt x="35529" y="98403"/>
                  <a:pt x="35518" y="97270"/>
                  <a:pt x="35501" y="96269"/>
                </a:cubicBezTo>
                <a:close/>
                <a:moveTo>
                  <a:pt x="16665" y="95965"/>
                </a:moveTo>
                <a:cubicBezTo>
                  <a:pt x="16678" y="97128"/>
                  <a:pt x="16685" y="98477"/>
                  <a:pt x="16685" y="100104"/>
                </a:cubicBezTo>
                <a:cubicBezTo>
                  <a:pt x="16685" y="100821"/>
                  <a:pt x="16685" y="101484"/>
                  <a:pt x="16683" y="102101"/>
                </a:cubicBezTo>
                <a:cubicBezTo>
                  <a:pt x="14261" y="102150"/>
                  <a:pt x="12392" y="102220"/>
                  <a:pt x="10568" y="102290"/>
                </a:cubicBezTo>
                <a:cubicBezTo>
                  <a:pt x="10558" y="101655"/>
                  <a:pt x="10554" y="100972"/>
                  <a:pt x="10554" y="100231"/>
                </a:cubicBezTo>
                <a:cubicBezTo>
                  <a:pt x="10554" y="98550"/>
                  <a:pt x="10572" y="97168"/>
                  <a:pt x="10604" y="95979"/>
                </a:cubicBezTo>
                <a:cubicBezTo>
                  <a:pt x="12402" y="95974"/>
                  <a:pt x="14261" y="95968"/>
                  <a:pt x="16665" y="95965"/>
                </a:cubicBezTo>
                <a:close/>
                <a:moveTo>
                  <a:pt x="213313" y="96003"/>
                </a:moveTo>
                <a:cubicBezTo>
                  <a:pt x="213317" y="96975"/>
                  <a:pt x="213318" y="98070"/>
                  <a:pt x="213318" y="99336"/>
                </a:cubicBezTo>
                <a:cubicBezTo>
                  <a:pt x="213318" y="100440"/>
                  <a:pt x="213313" y="101414"/>
                  <a:pt x="213304" y="102292"/>
                </a:cubicBezTo>
                <a:cubicBezTo>
                  <a:pt x="210620" y="102268"/>
                  <a:pt x="208556" y="102223"/>
                  <a:pt x="206747" y="102169"/>
                </a:cubicBezTo>
                <a:lnTo>
                  <a:pt x="206747" y="99464"/>
                </a:lnTo>
                <a:cubicBezTo>
                  <a:pt x="206747" y="98146"/>
                  <a:pt x="206742" y="97011"/>
                  <a:pt x="206734" y="96008"/>
                </a:cubicBezTo>
                <a:cubicBezTo>
                  <a:pt x="208545" y="96006"/>
                  <a:pt x="210620" y="96004"/>
                  <a:pt x="213313" y="96003"/>
                </a:cubicBezTo>
                <a:close/>
                <a:moveTo>
                  <a:pt x="219259" y="96006"/>
                </a:moveTo>
                <a:cubicBezTo>
                  <a:pt x="221639" y="96013"/>
                  <a:pt x="223570" y="96035"/>
                  <a:pt x="225241" y="96062"/>
                </a:cubicBezTo>
                <a:cubicBezTo>
                  <a:pt x="225259" y="96955"/>
                  <a:pt x="225269" y="97952"/>
                  <a:pt x="225269" y="99081"/>
                </a:cubicBezTo>
                <a:cubicBezTo>
                  <a:pt x="225269" y="100269"/>
                  <a:pt x="225259" y="101306"/>
                  <a:pt x="225239" y="102234"/>
                </a:cubicBezTo>
                <a:cubicBezTo>
                  <a:pt x="223561" y="102268"/>
                  <a:pt x="221616" y="102295"/>
                  <a:pt x="219225" y="102304"/>
                </a:cubicBezTo>
                <a:cubicBezTo>
                  <a:pt x="219239" y="101391"/>
                  <a:pt x="219246" y="100372"/>
                  <a:pt x="219246" y="99208"/>
                </a:cubicBezTo>
                <a:cubicBezTo>
                  <a:pt x="219246" y="98000"/>
                  <a:pt x="219250" y="96945"/>
                  <a:pt x="219259" y="96006"/>
                </a:cubicBezTo>
                <a:close/>
                <a:moveTo>
                  <a:pt x="217116" y="96003"/>
                </a:moveTo>
                <a:cubicBezTo>
                  <a:pt x="217786" y="96003"/>
                  <a:pt x="218425" y="96003"/>
                  <a:pt x="219034" y="96006"/>
                </a:cubicBezTo>
                <a:cubicBezTo>
                  <a:pt x="219027" y="96945"/>
                  <a:pt x="219022" y="98000"/>
                  <a:pt x="219022" y="99208"/>
                </a:cubicBezTo>
                <a:cubicBezTo>
                  <a:pt x="219022" y="100372"/>
                  <a:pt x="219014" y="101393"/>
                  <a:pt x="219000" y="102304"/>
                </a:cubicBezTo>
                <a:cubicBezTo>
                  <a:pt x="218459" y="102306"/>
                  <a:pt x="217894" y="102308"/>
                  <a:pt x="217304" y="102308"/>
                </a:cubicBezTo>
                <a:cubicBezTo>
                  <a:pt x="215918" y="102308"/>
                  <a:pt x="214669" y="102303"/>
                  <a:pt x="213529" y="102294"/>
                </a:cubicBezTo>
                <a:cubicBezTo>
                  <a:pt x="213536" y="101418"/>
                  <a:pt x="213541" y="100440"/>
                  <a:pt x="213541" y="99336"/>
                </a:cubicBezTo>
                <a:cubicBezTo>
                  <a:pt x="213543" y="98072"/>
                  <a:pt x="213541" y="96975"/>
                  <a:pt x="213538" y="96004"/>
                </a:cubicBezTo>
                <a:lnTo>
                  <a:pt x="213538" y="96003"/>
                </a:lnTo>
                <a:close/>
                <a:moveTo>
                  <a:pt x="102364" y="96862"/>
                </a:moveTo>
                <a:cubicBezTo>
                  <a:pt x="102369" y="97779"/>
                  <a:pt x="102371" y="98804"/>
                  <a:pt x="102371" y="99974"/>
                </a:cubicBezTo>
                <a:cubicBezTo>
                  <a:pt x="102371" y="100825"/>
                  <a:pt x="102375" y="101598"/>
                  <a:pt x="102378" y="102310"/>
                </a:cubicBezTo>
                <a:cubicBezTo>
                  <a:pt x="100286" y="102281"/>
                  <a:pt x="98579" y="102236"/>
                  <a:pt x="97069" y="102180"/>
                </a:cubicBezTo>
                <a:cubicBezTo>
                  <a:pt x="97080" y="101540"/>
                  <a:pt x="97085" y="100852"/>
                  <a:pt x="97085" y="100102"/>
                </a:cubicBezTo>
                <a:cubicBezTo>
                  <a:pt x="97085" y="98881"/>
                  <a:pt x="97067" y="97818"/>
                  <a:pt x="97040" y="96871"/>
                </a:cubicBezTo>
                <a:cubicBezTo>
                  <a:pt x="98554" y="96867"/>
                  <a:pt x="100268" y="96864"/>
                  <a:pt x="102364" y="96862"/>
                </a:cubicBezTo>
                <a:close/>
                <a:moveTo>
                  <a:pt x="120536" y="96332"/>
                </a:moveTo>
                <a:lnTo>
                  <a:pt x="120536" y="96332"/>
                </a:lnTo>
                <a:cubicBezTo>
                  <a:pt x="120520" y="97285"/>
                  <a:pt x="120512" y="98358"/>
                  <a:pt x="120512" y="99589"/>
                </a:cubicBezTo>
                <a:cubicBezTo>
                  <a:pt x="120512" y="100582"/>
                  <a:pt x="120521" y="101470"/>
                  <a:pt x="120539" y="102276"/>
                </a:cubicBezTo>
                <a:cubicBezTo>
                  <a:pt x="118959" y="102290"/>
                  <a:pt x="117337" y="102304"/>
                  <a:pt x="115345" y="102315"/>
                </a:cubicBezTo>
                <a:cubicBezTo>
                  <a:pt x="115354" y="101533"/>
                  <a:pt x="115358" y="100674"/>
                  <a:pt x="115358" y="99717"/>
                </a:cubicBezTo>
                <a:cubicBezTo>
                  <a:pt x="115356" y="98579"/>
                  <a:pt x="115352" y="97576"/>
                  <a:pt x="115342" y="96677"/>
                </a:cubicBezTo>
                <a:lnTo>
                  <a:pt x="115342" y="96675"/>
                </a:lnTo>
                <a:cubicBezTo>
                  <a:pt x="117326" y="96578"/>
                  <a:pt x="118946" y="96454"/>
                  <a:pt x="120536" y="96332"/>
                </a:cubicBezTo>
                <a:close/>
                <a:moveTo>
                  <a:pt x="108741" y="96853"/>
                </a:moveTo>
                <a:cubicBezTo>
                  <a:pt x="108749" y="97739"/>
                  <a:pt x="108752" y="98726"/>
                  <a:pt x="108752" y="99847"/>
                </a:cubicBezTo>
                <a:cubicBezTo>
                  <a:pt x="108752" y="100760"/>
                  <a:pt x="108745" y="101583"/>
                  <a:pt x="108734" y="102337"/>
                </a:cubicBezTo>
                <a:lnTo>
                  <a:pt x="106985" y="102337"/>
                </a:lnTo>
                <a:cubicBezTo>
                  <a:pt x="105347" y="102337"/>
                  <a:pt x="103901" y="102328"/>
                  <a:pt x="102601" y="102312"/>
                </a:cubicBezTo>
                <a:cubicBezTo>
                  <a:pt x="102598" y="101601"/>
                  <a:pt x="102596" y="100826"/>
                  <a:pt x="102596" y="99974"/>
                </a:cubicBezTo>
                <a:cubicBezTo>
                  <a:pt x="102596" y="98804"/>
                  <a:pt x="102592" y="97777"/>
                  <a:pt x="102589" y="96862"/>
                </a:cubicBezTo>
                <a:cubicBezTo>
                  <a:pt x="103842" y="96862"/>
                  <a:pt x="105232" y="96860"/>
                  <a:pt x="106796" y="96860"/>
                </a:cubicBezTo>
                <a:cubicBezTo>
                  <a:pt x="107476" y="96860"/>
                  <a:pt x="108123" y="96857"/>
                  <a:pt x="108741" y="96853"/>
                </a:cubicBezTo>
                <a:close/>
                <a:moveTo>
                  <a:pt x="115117" y="96686"/>
                </a:moveTo>
                <a:cubicBezTo>
                  <a:pt x="115128" y="97583"/>
                  <a:pt x="115133" y="98583"/>
                  <a:pt x="115133" y="99719"/>
                </a:cubicBezTo>
                <a:cubicBezTo>
                  <a:pt x="115133" y="100675"/>
                  <a:pt x="115128" y="101535"/>
                  <a:pt x="115120" y="102317"/>
                </a:cubicBezTo>
                <a:cubicBezTo>
                  <a:pt x="113409" y="102326"/>
                  <a:pt x="111420" y="102333"/>
                  <a:pt x="108959" y="102337"/>
                </a:cubicBezTo>
                <a:cubicBezTo>
                  <a:pt x="108970" y="101583"/>
                  <a:pt x="108977" y="100758"/>
                  <a:pt x="108977" y="99847"/>
                </a:cubicBezTo>
                <a:cubicBezTo>
                  <a:pt x="108977" y="98726"/>
                  <a:pt x="108973" y="97738"/>
                  <a:pt x="108966" y="96851"/>
                </a:cubicBezTo>
                <a:lnTo>
                  <a:pt x="108966" y="96849"/>
                </a:lnTo>
                <a:cubicBezTo>
                  <a:pt x="111427" y="96828"/>
                  <a:pt x="113409" y="96767"/>
                  <a:pt x="115117" y="96686"/>
                </a:cubicBezTo>
                <a:close/>
                <a:moveTo>
                  <a:pt x="261724" y="96132"/>
                </a:moveTo>
                <a:cubicBezTo>
                  <a:pt x="261732" y="97227"/>
                  <a:pt x="261737" y="98484"/>
                  <a:pt x="261737" y="99974"/>
                </a:cubicBezTo>
                <a:lnTo>
                  <a:pt x="261737" y="99972"/>
                </a:lnTo>
                <a:cubicBezTo>
                  <a:pt x="261737" y="100835"/>
                  <a:pt x="261739" y="101618"/>
                  <a:pt x="261742" y="102337"/>
                </a:cubicBezTo>
                <a:cubicBezTo>
                  <a:pt x="260658" y="102286"/>
                  <a:pt x="259664" y="102232"/>
                  <a:pt x="258680" y="102178"/>
                </a:cubicBezTo>
                <a:cubicBezTo>
                  <a:pt x="257949" y="102139"/>
                  <a:pt x="257212" y="102099"/>
                  <a:pt x="256437" y="102062"/>
                </a:cubicBezTo>
                <a:cubicBezTo>
                  <a:pt x="256446" y="101454"/>
                  <a:pt x="256449" y="100803"/>
                  <a:pt x="256449" y="100100"/>
                </a:cubicBezTo>
                <a:cubicBezTo>
                  <a:pt x="256449" y="98610"/>
                  <a:pt x="256426" y="97355"/>
                  <a:pt x="256384" y="96260"/>
                </a:cubicBezTo>
                <a:cubicBezTo>
                  <a:pt x="257109" y="96242"/>
                  <a:pt x="257799" y="96226"/>
                  <a:pt x="258488" y="96208"/>
                </a:cubicBezTo>
                <a:cubicBezTo>
                  <a:pt x="259525" y="96182"/>
                  <a:pt x="260572" y="96155"/>
                  <a:pt x="261724" y="96132"/>
                </a:cubicBezTo>
                <a:close/>
                <a:moveTo>
                  <a:pt x="41953" y="96670"/>
                </a:moveTo>
                <a:cubicBezTo>
                  <a:pt x="43437" y="96743"/>
                  <a:pt x="45110" y="96804"/>
                  <a:pt x="47151" y="96842"/>
                </a:cubicBezTo>
                <a:cubicBezTo>
                  <a:pt x="47155" y="97632"/>
                  <a:pt x="47157" y="98498"/>
                  <a:pt x="47157" y="99464"/>
                </a:cubicBezTo>
                <a:lnTo>
                  <a:pt x="47157" y="102353"/>
                </a:lnTo>
                <a:cubicBezTo>
                  <a:pt x="45110" y="102338"/>
                  <a:pt x="43433" y="102315"/>
                  <a:pt x="41946" y="102288"/>
                </a:cubicBezTo>
                <a:cubicBezTo>
                  <a:pt x="41953" y="101479"/>
                  <a:pt x="41959" y="100587"/>
                  <a:pt x="41959" y="99591"/>
                </a:cubicBezTo>
                <a:cubicBezTo>
                  <a:pt x="41959" y="98502"/>
                  <a:pt x="41955" y="97536"/>
                  <a:pt x="41953" y="96670"/>
                </a:cubicBezTo>
                <a:close/>
                <a:moveTo>
                  <a:pt x="54176" y="96880"/>
                </a:moveTo>
                <a:cubicBezTo>
                  <a:pt x="56330" y="96880"/>
                  <a:pt x="58110" y="96882"/>
                  <a:pt x="59663" y="96884"/>
                </a:cubicBezTo>
                <a:cubicBezTo>
                  <a:pt x="59659" y="97592"/>
                  <a:pt x="59656" y="98363"/>
                  <a:pt x="59656" y="99208"/>
                </a:cubicBezTo>
                <a:cubicBezTo>
                  <a:pt x="59656" y="100359"/>
                  <a:pt x="59649" y="101369"/>
                  <a:pt x="59636" y="102272"/>
                </a:cubicBezTo>
                <a:cubicBezTo>
                  <a:pt x="58086" y="102315"/>
                  <a:pt x="56308" y="102347"/>
                  <a:pt x="54165" y="102362"/>
                </a:cubicBezTo>
                <a:cubicBezTo>
                  <a:pt x="54172" y="101466"/>
                  <a:pt x="54177" y="100470"/>
                  <a:pt x="54177" y="99336"/>
                </a:cubicBezTo>
                <a:cubicBezTo>
                  <a:pt x="54177" y="98439"/>
                  <a:pt x="54177" y="97624"/>
                  <a:pt x="54176" y="96880"/>
                </a:cubicBezTo>
                <a:close/>
                <a:moveTo>
                  <a:pt x="47376" y="96846"/>
                </a:moveTo>
                <a:lnTo>
                  <a:pt x="47376" y="96846"/>
                </a:lnTo>
                <a:cubicBezTo>
                  <a:pt x="48643" y="96869"/>
                  <a:pt x="50050" y="96880"/>
                  <a:pt x="51635" y="96880"/>
                </a:cubicBezTo>
                <a:lnTo>
                  <a:pt x="53949" y="96880"/>
                </a:lnTo>
                <a:cubicBezTo>
                  <a:pt x="53951" y="97624"/>
                  <a:pt x="53951" y="98439"/>
                  <a:pt x="53951" y="99336"/>
                </a:cubicBezTo>
                <a:cubicBezTo>
                  <a:pt x="53951" y="100470"/>
                  <a:pt x="53947" y="101468"/>
                  <a:pt x="53938" y="102362"/>
                </a:cubicBezTo>
                <a:cubicBezTo>
                  <a:pt x="53270" y="102367"/>
                  <a:pt x="52567" y="102369"/>
                  <a:pt x="51822" y="102369"/>
                </a:cubicBezTo>
                <a:cubicBezTo>
                  <a:pt x="50159" y="102369"/>
                  <a:pt x="48696" y="102364"/>
                  <a:pt x="47381" y="102355"/>
                </a:cubicBezTo>
                <a:lnTo>
                  <a:pt x="47381" y="99465"/>
                </a:lnTo>
                <a:cubicBezTo>
                  <a:pt x="47381" y="98500"/>
                  <a:pt x="47379" y="97633"/>
                  <a:pt x="47376" y="96846"/>
                </a:cubicBezTo>
                <a:close/>
                <a:moveTo>
                  <a:pt x="10380" y="95981"/>
                </a:moveTo>
                <a:cubicBezTo>
                  <a:pt x="10347" y="97169"/>
                  <a:pt x="10329" y="98550"/>
                  <a:pt x="10329" y="100230"/>
                </a:cubicBezTo>
                <a:cubicBezTo>
                  <a:pt x="10329" y="100976"/>
                  <a:pt x="10335" y="101661"/>
                  <a:pt x="10344" y="102297"/>
                </a:cubicBezTo>
                <a:cubicBezTo>
                  <a:pt x="8587" y="102365"/>
                  <a:pt x="6789" y="102432"/>
                  <a:pt x="4497" y="102481"/>
                </a:cubicBezTo>
                <a:cubicBezTo>
                  <a:pt x="4488" y="101830"/>
                  <a:pt x="4481" y="101125"/>
                  <a:pt x="4481" y="100357"/>
                </a:cubicBezTo>
                <a:lnTo>
                  <a:pt x="4482" y="100357"/>
                </a:lnTo>
                <a:cubicBezTo>
                  <a:pt x="4482" y="98624"/>
                  <a:pt x="4500" y="97209"/>
                  <a:pt x="4529" y="95995"/>
                </a:cubicBezTo>
                <a:cubicBezTo>
                  <a:pt x="6764" y="95990"/>
                  <a:pt x="8530" y="95986"/>
                  <a:pt x="10265" y="95981"/>
                </a:cubicBezTo>
                <a:close/>
                <a:moveTo>
                  <a:pt x="268100" y="96049"/>
                </a:moveTo>
                <a:cubicBezTo>
                  <a:pt x="268111" y="97133"/>
                  <a:pt x="268116" y="98376"/>
                  <a:pt x="268116" y="99847"/>
                </a:cubicBezTo>
                <a:lnTo>
                  <a:pt x="268118" y="99848"/>
                </a:lnTo>
                <a:cubicBezTo>
                  <a:pt x="268118" y="100837"/>
                  <a:pt x="268111" y="101722"/>
                  <a:pt x="268096" y="102527"/>
                </a:cubicBezTo>
                <a:cubicBezTo>
                  <a:pt x="265619" y="102491"/>
                  <a:pt x="263677" y="102425"/>
                  <a:pt x="261967" y="102349"/>
                </a:cubicBezTo>
                <a:cubicBezTo>
                  <a:pt x="261963" y="101626"/>
                  <a:pt x="261962" y="100841"/>
                  <a:pt x="261962" y="99976"/>
                </a:cubicBezTo>
                <a:cubicBezTo>
                  <a:pt x="261962" y="98482"/>
                  <a:pt x="261956" y="97225"/>
                  <a:pt x="261949" y="96128"/>
                </a:cubicBezTo>
                <a:cubicBezTo>
                  <a:pt x="263663" y="96094"/>
                  <a:pt x="265613" y="96064"/>
                  <a:pt x="268100" y="96049"/>
                </a:cubicBezTo>
                <a:close/>
                <a:moveTo>
                  <a:pt x="274700" y="96040"/>
                </a:moveTo>
                <a:cubicBezTo>
                  <a:pt x="276723" y="96046"/>
                  <a:pt x="278418" y="96060"/>
                  <a:pt x="279905" y="96078"/>
                </a:cubicBezTo>
                <a:cubicBezTo>
                  <a:pt x="279889" y="97094"/>
                  <a:pt x="279878" y="98248"/>
                  <a:pt x="279878" y="99593"/>
                </a:cubicBezTo>
                <a:cubicBezTo>
                  <a:pt x="279876" y="100688"/>
                  <a:pt x="279887" y="101657"/>
                  <a:pt x="279909" y="102529"/>
                </a:cubicBezTo>
                <a:cubicBezTo>
                  <a:pt x="278424" y="102542"/>
                  <a:pt x="276728" y="102551"/>
                  <a:pt x="274709" y="102554"/>
                </a:cubicBezTo>
                <a:cubicBezTo>
                  <a:pt x="274718" y="101709"/>
                  <a:pt x="274723" y="100772"/>
                  <a:pt x="274723" y="99721"/>
                </a:cubicBezTo>
                <a:cubicBezTo>
                  <a:pt x="274723" y="98302"/>
                  <a:pt x="274714" y="97096"/>
                  <a:pt x="274700" y="96040"/>
                </a:cubicBezTo>
                <a:close/>
                <a:moveTo>
                  <a:pt x="272273" y="96037"/>
                </a:moveTo>
                <a:cubicBezTo>
                  <a:pt x="273048" y="96037"/>
                  <a:pt x="273778" y="96037"/>
                  <a:pt x="274474" y="96039"/>
                </a:cubicBezTo>
                <a:cubicBezTo>
                  <a:pt x="274488" y="97096"/>
                  <a:pt x="274497" y="98300"/>
                  <a:pt x="274497" y="99719"/>
                </a:cubicBezTo>
                <a:cubicBezTo>
                  <a:pt x="274497" y="100772"/>
                  <a:pt x="274492" y="101709"/>
                  <a:pt x="274481" y="102554"/>
                </a:cubicBezTo>
                <a:cubicBezTo>
                  <a:pt x="273841" y="102554"/>
                  <a:pt x="273170" y="102556"/>
                  <a:pt x="272462" y="102556"/>
                </a:cubicBezTo>
                <a:cubicBezTo>
                  <a:pt x="270924" y="102556"/>
                  <a:pt x="269556" y="102545"/>
                  <a:pt x="268319" y="102529"/>
                </a:cubicBezTo>
                <a:cubicBezTo>
                  <a:pt x="268334" y="101724"/>
                  <a:pt x="268341" y="100837"/>
                  <a:pt x="268341" y="99847"/>
                </a:cubicBezTo>
                <a:cubicBezTo>
                  <a:pt x="268341" y="98376"/>
                  <a:pt x="268334" y="97132"/>
                  <a:pt x="268323" y="96048"/>
                </a:cubicBezTo>
                <a:cubicBezTo>
                  <a:pt x="269508" y="96040"/>
                  <a:pt x="270815" y="96037"/>
                  <a:pt x="272273" y="96037"/>
                </a:cubicBezTo>
                <a:close/>
                <a:moveTo>
                  <a:pt x="213527" y="102518"/>
                </a:moveTo>
                <a:cubicBezTo>
                  <a:pt x="214667" y="102527"/>
                  <a:pt x="215918" y="102533"/>
                  <a:pt x="217304" y="102533"/>
                </a:cubicBezTo>
                <a:cubicBezTo>
                  <a:pt x="217894" y="102533"/>
                  <a:pt x="218457" y="102533"/>
                  <a:pt x="218998" y="102529"/>
                </a:cubicBezTo>
                <a:lnTo>
                  <a:pt x="218998" y="102529"/>
                </a:lnTo>
                <a:cubicBezTo>
                  <a:pt x="218962" y="104787"/>
                  <a:pt x="218892" y="106375"/>
                  <a:pt x="218820" y="107842"/>
                </a:cubicBezTo>
                <a:cubicBezTo>
                  <a:pt x="218392" y="107840"/>
                  <a:pt x="217950" y="107838"/>
                  <a:pt x="217493" y="107838"/>
                </a:cubicBezTo>
                <a:cubicBezTo>
                  <a:pt x="215979" y="107838"/>
                  <a:pt x="214629" y="107851"/>
                  <a:pt x="213408" y="107871"/>
                </a:cubicBezTo>
                <a:cubicBezTo>
                  <a:pt x="213457" y="106402"/>
                  <a:pt x="213504" y="104800"/>
                  <a:pt x="213527" y="102518"/>
                </a:cubicBezTo>
                <a:close/>
                <a:moveTo>
                  <a:pt x="225235" y="102459"/>
                </a:moveTo>
                <a:cubicBezTo>
                  <a:pt x="225185" y="104814"/>
                  <a:pt x="225082" y="106436"/>
                  <a:pt x="224978" y="107962"/>
                </a:cubicBezTo>
                <a:cubicBezTo>
                  <a:pt x="223315" y="107901"/>
                  <a:pt x="221391" y="107856"/>
                  <a:pt x="219045" y="107844"/>
                </a:cubicBezTo>
                <a:cubicBezTo>
                  <a:pt x="219117" y="106377"/>
                  <a:pt x="219187" y="104789"/>
                  <a:pt x="219223" y="102529"/>
                </a:cubicBezTo>
                <a:cubicBezTo>
                  <a:pt x="221612" y="102520"/>
                  <a:pt x="223556" y="102493"/>
                  <a:pt x="225235" y="102459"/>
                </a:cubicBezTo>
                <a:close/>
                <a:moveTo>
                  <a:pt x="47381" y="102579"/>
                </a:moveTo>
                <a:cubicBezTo>
                  <a:pt x="48696" y="102588"/>
                  <a:pt x="50161" y="102594"/>
                  <a:pt x="51824" y="102594"/>
                </a:cubicBezTo>
                <a:cubicBezTo>
                  <a:pt x="52565" y="102594"/>
                  <a:pt x="53268" y="102592"/>
                  <a:pt x="53937" y="102588"/>
                </a:cubicBezTo>
                <a:lnTo>
                  <a:pt x="53937" y="102588"/>
                </a:lnTo>
                <a:cubicBezTo>
                  <a:pt x="53911" y="104893"/>
                  <a:pt x="53863" y="106502"/>
                  <a:pt x="53813" y="107991"/>
                </a:cubicBezTo>
                <a:cubicBezTo>
                  <a:pt x="53239" y="107988"/>
                  <a:pt x="52638" y="107986"/>
                  <a:pt x="52011" y="107986"/>
                </a:cubicBezTo>
                <a:cubicBezTo>
                  <a:pt x="50269" y="107986"/>
                  <a:pt x="48742" y="107995"/>
                  <a:pt x="47378" y="108009"/>
                </a:cubicBezTo>
                <a:cubicBezTo>
                  <a:pt x="47381" y="106522"/>
                  <a:pt x="47381" y="104902"/>
                  <a:pt x="47381" y="102579"/>
                </a:cubicBezTo>
                <a:close/>
                <a:moveTo>
                  <a:pt x="59631" y="102497"/>
                </a:moveTo>
                <a:lnTo>
                  <a:pt x="59631" y="102497"/>
                </a:lnTo>
                <a:cubicBezTo>
                  <a:pt x="59595" y="104899"/>
                  <a:pt x="59519" y="106542"/>
                  <a:pt x="59440" y="108086"/>
                </a:cubicBezTo>
                <a:cubicBezTo>
                  <a:pt x="57905" y="108040"/>
                  <a:pt x="56144" y="108006"/>
                  <a:pt x="54035" y="107991"/>
                </a:cubicBezTo>
                <a:cubicBezTo>
                  <a:pt x="54089" y="106502"/>
                  <a:pt x="54138" y="104893"/>
                  <a:pt x="54161" y="102587"/>
                </a:cubicBezTo>
                <a:lnTo>
                  <a:pt x="54160" y="102587"/>
                </a:lnTo>
                <a:cubicBezTo>
                  <a:pt x="56303" y="102572"/>
                  <a:pt x="58081" y="102542"/>
                  <a:pt x="59631" y="102497"/>
                </a:cubicBezTo>
                <a:close/>
                <a:moveTo>
                  <a:pt x="206747" y="102396"/>
                </a:moveTo>
                <a:cubicBezTo>
                  <a:pt x="208556" y="102448"/>
                  <a:pt x="210620" y="102493"/>
                  <a:pt x="213302" y="102516"/>
                </a:cubicBezTo>
                <a:cubicBezTo>
                  <a:pt x="213281" y="104800"/>
                  <a:pt x="213232" y="106402"/>
                  <a:pt x="213182" y="107874"/>
                </a:cubicBezTo>
                <a:cubicBezTo>
                  <a:pt x="210555" y="107921"/>
                  <a:pt x="208529" y="108007"/>
                  <a:pt x="206745" y="108108"/>
                </a:cubicBezTo>
                <a:cubicBezTo>
                  <a:pt x="206745" y="106556"/>
                  <a:pt x="206747" y="104870"/>
                  <a:pt x="206747" y="102396"/>
                </a:cubicBezTo>
                <a:close/>
                <a:moveTo>
                  <a:pt x="41943" y="102513"/>
                </a:moveTo>
                <a:cubicBezTo>
                  <a:pt x="43431" y="102540"/>
                  <a:pt x="45109" y="102563"/>
                  <a:pt x="47157" y="102578"/>
                </a:cubicBezTo>
                <a:cubicBezTo>
                  <a:pt x="47157" y="104902"/>
                  <a:pt x="47155" y="106524"/>
                  <a:pt x="47155" y="108013"/>
                </a:cubicBezTo>
                <a:cubicBezTo>
                  <a:pt x="45035" y="108038"/>
                  <a:pt x="43316" y="108077"/>
                  <a:pt x="41788" y="108126"/>
                </a:cubicBezTo>
                <a:cubicBezTo>
                  <a:pt x="41854" y="106600"/>
                  <a:pt x="41916" y="104933"/>
                  <a:pt x="41943" y="102513"/>
                </a:cubicBezTo>
                <a:close/>
                <a:moveTo>
                  <a:pt x="10347" y="102522"/>
                </a:moveTo>
                <a:cubicBezTo>
                  <a:pt x="10390" y="104960"/>
                  <a:pt x="10497" y="106662"/>
                  <a:pt x="10617" y="108164"/>
                </a:cubicBezTo>
                <a:cubicBezTo>
                  <a:pt x="8848" y="108072"/>
                  <a:pt x="7045" y="107977"/>
                  <a:pt x="4741" y="107910"/>
                </a:cubicBezTo>
                <a:cubicBezTo>
                  <a:pt x="4633" y="106511"/>
                  <a:pt x="4540" y="104911"/>
                  <a:pt x="4500" y="102705"/>
                </a:cubicBezTo>
                <a:lnTo>
                  <a:pt x="4502" y="102705"/>
                </a:lnTo>
                <a:cubicBezTo>
                  <a:pt x="6795" y="102657"/>
                  <a:pt x="8593" y="102590"/>
                  <a:pt x="10347" y="102522"/>
                </a:cubicBezTo>
                <a:close/>
                <a:moveTo>
                  <a:pt x="231149" y="102281"/>
                </a:moveTo>
                <a:lnTo>
                  <a:pt x="231149" y="102281"/>
                </a:lnTo>
                <a:cubicBezTo>
                  <a:pt x="231122" y="104892"/>
                  <a:pt x="231059" y="106603"/>
                  <a:pt x="230999" y="108275"/>
                </a:cubicBezTo>
                <a:lnTo>
                  <a:pt x="230999" y="108300"/>
                </a:lnTo>
                <a:cubicBezTo>
                  <a:pt x="229266" y="108180"/>
                  <a:pt x="227479" y="108059"/>
                  <a:pt x="225203" y="107971"/>
                </a:cubicBezTo>
                <a:cubicBezTo>
                  <a:pt x="225307" y="106443"/>
                  <a:pt x="225410" y="104816"/>
                  <a:pt x="225460" y="102455"/>
                </a:cubicBezTo>
                <a:cubicBezTo>
                  <a:pt x="227648" y="102407"/>
                  <a:pt x="229388" y="102344"/>
                  <a:pt x="231098" y="102283"/>
                </a:cubicBezTo>
                <a:lnTo>
                  <a:pt x="231149" y="102281"/>
                </a:lnTo>
                <a:close/>
                <a:moveTo>
                  <a:pt x="134565" y="102437"/>
                </a:moveTo>
                <a:cubicBezTo>
                  <a:pt x="136262" y="102437"/>
                  <a:pt x="137753" y="102437"/>
                  <a:pt x="139089" y="102439"/>
                </a:cubicBezTo>
                <a:cubicBezTo>
                  <a:pt x="139121" y="105012"/>
                  <a:pt x="139193" y="106716"/>
                  <a:pt x="139263" y="108353"/>
                </a:cubicBezTo>
                <a:cubicBezTo>
                  <a:pt x="137931" y="108340"/>
                  <a:pt x="136444" y="108335"/>
                  <a:pt x="134754" y="108335"/>
                </a:cubicBezTo>
                <a:lnTo>
                  <a:pt x="134749" y="108335"/>
                </a:lnTo>
                <a:cubicBezTo>
                  <a:pt x="134279" y="108335"/>
                  <a:pt x="133826" y="108335"/>
                  <a:pt x="133387" y="108336"/>
                </a:cubicBezTo>
                <a:cubicBezTo>
                  <a:pt x="133242" y="106716"/>
                  <a:pt x="133096" y="105007"/>
                  <a:pt x="133031" y="102437"/>
                </a:cubicBezTo>
                <a:close/>
                <a:moveTo>
                  <a:pt x="35529" y="102365"/>
                </a:moveTo>
                <a:lnTo>
                  <a:pt x="35529" y="102365"/>
                </a:lnTo>
                <a:cubicBezTo>
                  <a:pt x="36399" y="102385"/>
                  <a:pt x="37219" y="102405"/>
                  <a:pt x="38030" y="102425"/>
                </a:cubicBezTo>
                <a:cubicBezTo>
                  <a:pt x="39201" y="102454"/>
                  <a:pt x="40386" y="102482"/>
                  <a:pt x="41718" y="102507"/>
                </a:cubicBezTo>
                <a:cubicBezTo>
                  <a:pt x="41691" y="104935"/>
                  <a:pt x="41628" y="106603"/>
                  <a:pt x="41563" y="108133"/>
                </a:cubicBezTo>
                <a:cubicBezTo>
                  <a:pt x="40368" y="108171"/>
                  <a:pt x="39287" y="108212"/>
                  <a:pt x="38217" y="108255"/>
                </a:cubicBezTo>
                <a:cubicBezTo>
                  <a:pt x="37351" y="108288"/>
                  <a:pt x="36473" y="108322"/>
                  <a:pt x="35535" y="108354"/>
                </a:cubicBezTo>
                <a:cubicBezTo>
                  <a:pt x="35533" y="106745"/>
                  <a:pt x="35531" y="104992"/>
                  <a:pt x="35529" y="102365"/>
                </a:cubicBezTo>
                <a:close/>
                <a:moveTo>
                  <a:pt x="65873" y="102240"/>
                </a:moveTo>
                <a:lnTo>
                  <a:pt x="65873" y="102240"/>
                </a:lnTo>
                <a:cubicBezTo>
                  <a:pt x="65821" y="104931"/>
                  <a:pt x="65700" y="106677"/>
                  <a:pt x="65585" y="108374"/>
                </a:cubicBezTo>
                <a:cubicBezTo>
                  <a:pt x="63818" y="108272"/>
                  <a:pt x="61999" y="108167"/>
                  <a:pt x="59667" y="108094"/>
                </a:cubicBezTo>
                <a:cubicBezTo>
                  <a:pt x="59744" y="106546"/>
                  <a:pt x="59819" y="104899"/>
                  <a:pt x="59857" y="102491"/>
                </a:cubicBezTo>
                <a:cubicBezTo>
                  <a:pt x="62105" y="102427"/>
                  <a:pt x="63877" y="102338"/>
                  <a:pt x="65620" y="102252"/>
                </a:cubicBezTo>
                <a:lnTo>
                  <a:pt x="65873" y="102240"/>
                </a:lnTo>
                <a:close/>
                <a:moveTo>
                  <a:pt x="132807" y="102437"/>
                </a:moveTo>
                <a:cubicBezTo>
                  <a:pt x="132871" y="105005"/>
                  <a:pt x="133015" y="106716"/>
                  <a:pt x="133161" y="108336"/>
                </a:cubicBezTo>
                <a:cubicBezTo>
                  <a:pt x="130736" y="108340"/>
                  <a:pt x="128763" y="108360"/>
                  <a:pt x="127064" y="108385"/>
                </a:cubicBezTo>
                <a:cubicBezTo>
                  <a:pt x="127035" y="106765"/>
                  <a:pt x="127010" y="105043"/>
                  <a:pt x="126998" y="102454"/>
                </a:cubicBezTo>
                <a:cubicBezTo>
                  <a:pt x="128630" y="102445"/>
                  <a:pt x="130514" y="102439"/>
                  <a:pt x="132807" y="102437"/>
                </a:cubicBezTo>
                <a:close/>
                <a:moveTo>
                  <a:pt x="16681" y="102326"/>
                </a:moveTo>
                <a:cubicBezTo>
                  <a:pt x="16674" y="105014"/>
                  <a:pt x="16651" y="106812"/>
                  <a:pt x="16628" y="108423"/>
                </a:cubicBezTo>
                <a:cubicBezTo>
                  <a:pt x="14360" y="108356"/>
                  <a:pt x="12579" y="108266"/>
                  <a:pt x="10844" y="108176"/>
                </a:cubicBezTo>
                <a:cubicBezTo>
                  <a:pt x="10721" y="106670"/>
                  <a:pt x="10613" y="104963"/>
                  <a:pt x="10572" y="102515"/>
                </a:cubicBezTo>
                <a:cubicBezTo>
                  <a:pt x="12395" y="102446"/>
                  <a:pt x="14263" y="102374"/>
                  <a:pt x="16681" y="102326"/>
                </a:cubicBezTo>
                <a:close/>
                <a:moveTo>
                  <a:pt x="279914" y="102754"/>
                </a:moveTo>
                <a:cubicBezTo>
                  <a:pt x="279975" y="105170"/>
                  <a:pt x="280103" y="106826"/>
                  <a:pt x="280236" y="108367"/>
                </a:cubicBezTo>
                <a:lnTo>
                  <a:pt x="280238" y="108369"/>
                </a:lnTo>
                <a:cubicBezTo>
                  <a:pt x="278632" y="108405"/>
                  <a:pt x="276784" y="108430"/>
                  <a:pt x="274544" y="108439"/>
                </a:cubicBezTo>
                <a:cubicBezTo>
                  <a:pt x="274612" y="106893"/>
                  <a:pt x="274677" y="105222"/>
                  <a:pt x="274705" y="102779"/>
                </a:cubicBezTo>
                <a:cubicBezTo>
                  <a:pt x="276728" y="102775"/>
                  <a:pt x="278425" y="102766"/>
                  <a:pt x="279914" y="102754"/>
                </a:cubicBezTo>
                <a:close/>
                <a:moveTo>
                  <a:pt x="139312" y="102439"/>
                </a:moveTo>
                <a:lnTo>
                  <a:pt x="139312" y="102439"/>
                </a:lnTo>
                <a:cubicBezTo>
                  <a:pt x="141796" y="102443"/>
                  <a:pt x="143735" y="102448"/>
                  <a:pt x="145452" y="102455"/>
                </a:cubicBezTo>
                <a:cubicBezTo>
                  <a:pt x="145425" y="105041"/>
                  <a:pt x="145367" y="106742"/>
                  <a:pt x="145310" y="108403"/>
                </a:cubicBezTo>
                <a:cubicBezTo>
                  <a:pt x="145310" y="108421"/>
                  <a:pt x="145310" y="108439"/>
                  <a:pt x="145308" y="108457"/>
                </a:cubicBezTo>
                <a:cubicBezTo>
                  <a:pt x="143670" y="108414"/>
                  <a:pt x="141820" y="108376"/>
                  <a:pt x="139488" y="108354"/>
                </a:cubicBezTo>
                <a:cubicBezTo>
                  <a:pt x="139416" y="106718"/>
                  <a:pt x="139346" y="105012"/>
                  <a:pt x="139312" y="102439"/>
                </a:cubicBezTo>
                <a:close/>
                <a:moveTo>
                  <a:pt x="268316" y="102754"/>
                </a:moveTo>
                <a:cubicBezTo>
                  <a:pt x="269553" y="102770"/>
                  <a:pt x="270923" y="102779"/>
                  <a:pt x="272462" y="102779"/>
                </a:cubicBezTo>
                <a:lnTo>
                  <a:pt x="274479" y="102779"/>
                </a:lnTo>
                <a:cubicBezTo>
                  <a:pt x="274450" y="105222"/>
                  <a:pt x="274384" y="106893"/>
                  <a:pt x="274317" y="108441"/>
                </a:cubicBezTo>
                <a:lnTo>
                  <a:pt x="274317" y="108439"/>
                </a:lnTo>
                <a:cubicBezTo>
                  <a:pt x="273783" y="108441"/>
                  <a:pt x="273228" y="108442"/>
                  <a:pt x="272650" y="108442"/>
                </a:cubicBezTo>
                <a:cubicBezTo>
                  <a:pt x="270924" y="108442"/>
                  <a:pt x="269412" y="108448"/>
                  <a:pt x="268060" y="108459"/>
                </a:cubicBezTo>
                <a:cubicBezTo>
                  <a:pt x="268168" y="106909"/>
                  <a:pt x="268269" y="105222"/>
                  <a:pt x="268316" y="102754"/>
                </a:cubicBezTo>
                <a:close/>
                <a:moveTo>
                  <a:pt x="201312" y="102211"/>
                </a:moveTo>
                <a:cubicBezTo>
                  <a:pt x="202071" y="102236"/>
                  <a:pt x="202793" y="102261"/>
                  <a:pt x="203511" y="102288"/>
                </a:cubicBezTo>
                <a:cubicBezTo>
                  <a:pt x="204480" y="102322"/>
                  <a:pt x="205458" y="102356"/>
                  <a:pt x="206522" y="102389"/>
                </a:cubicBezTo>
                <a:cubicBezTo>
                  <a:pt x="206522" y="104874"/>
                  <a:pt x="206520" y="106562"/>
                  <a:pt x="206520" y="108121"/>
                </a:cubicBezTo>
                <a:cubicBezTo>
                  <a:pt x="205528" y="108178"/>
                  <a:pt x="204607" y="108241"/>
                  <a:pt x="203696" y="108300"/>
                </a:cubicBezTo>
                <a:cubicBezTo>
                  <a:pt x="202867" y="108356"/>
                  <a:pt x="202031" y="108414"/>
                  <a:pt x="201139" y="108466"/>
                </a:cubicBezTo>
                <a:cubicBezTo>
                  <a:pt x="201211" y="106785"/>
                  <a:pt x="201283" y="104983"/>
                  <a:pt x="201312" y="102213"/>
                </a:cubicBezTo>
                <a:lnTo>
                  <a:pt x="201312" y="102211"/>
                </a:lnTo>
                <a:close/>
                <a:moveTo>
                  <a:pt x="29700" y="102277"/>
                </a:moveTo>
                <a:cubicBezTo>
                  <a:pt x="31930" y="102297"/>
                  <a:pt x="33710" y="102328"/>
                  <a:pt x="35305" y="102362"/>
                </a:cubicBezTo>
                <a:cubicBezTo>
                  <a:pt x="35305" y="104994"/>
                  <a:pt x="35308" y="106749"/>
                  <a:pt x="35310" y="108362"/>
                </a:cubicBezTo>
                <a:cubicBezTo>
                  <a:pt x="33706" y="108415"/>
                  <a:pt x="31910" y="108462"/>
                  <a:pt x="29657" y="108493"/>
                </a:cubicBezTo>
                <a:cubicBezTo>
                  <a:pt x="29677" y="106837"/>
                  <a:pt x="29693" y="105030"/>
                  <a:pt x="29700" y="102277"/>
                </a:cubicBezTo>
                <a:close/>
                <a:moveTo>
                  <a:pt x="126771" y="102455"/>
                </a:moveTo>
                <a:cubicBezTo>
                  <a:pt x="126784" y="105046"/>
                  <a:pt x="126811" y="106769"/>
                  <a:pt x="126838" y="108389"/>
                </a:cubicBezTo>
                <a:cubicBezTo>
                  <a:pt x="124599" y="108423"/>
                  <a:pt x="122832" y="108469"/>
                  <a:pt x="121108" y="108516"/>
                </a:cubicBezTo>
                <a:cubicBezTo>
                  <a:pt x="120967" y="106876"/>
                  <a:pt x="120827" y="105136"/>
                  <a:pt x="120768" y="102500"/>
                </a:cubicBezTo>
                <a:lnTo>
                  <a:pt x="120775" y="102500"/>
                </a:lnTo>
                <a:cubicBezTo>
                  <a:pt x="122576" y="102484"/>
                  <a:pt x="124412" y="102466"/>
                  <a:pt x="126771" y="102455"/>
                </a:cubicBezTo>
                <a:close/>
                <a:moveTo>
                  <a:pt x="22559" y="102259"/>
                </a:moveTo>
                <a:cubicBezTo>
                  <a:pt x="22598" y="105037"/>
                  <a:pt x="22714" y="106862"/>
                  <a:pt x="22836" y="108520"/>
                </a:cubicBezTo>
                <a:cubicBezTo>
                  <a:pt x="20464" y="108511"/>
                  <a:pt x="18526" y="108475"/>
                  <a:pt x="16852" y="108430"/>
                </a:cubicBezTo>
                <a:cubicBezTo>
                  <a:pt x="16877" y="106815"/>
                  <a:pt x="16899" y="105014"/>
                  <a:pt x="16906" y="102320"/>
                </a:cubicBezTo>
                <a:cubicBezTo>
                  <a:pt x="18503" y="102290"/>
                  <a:pt x="20340" y="102267"/>
                  <a:pt x="22559" y="102259"/>
                </a:cubicBezTo>
                <a:close/>
                <a:moveTo>
                  <a:pt x="24244" y="102258"/>
                </a:moveTo>
                <a:cubicBezTo>
                  <a:pt x="26247" y="102258"/>
                  <a:pt x="27964" y="102265"/>
                  <a:pt x="29476" y="102276"/>
                </a:cubicBezTo>
                <a:cubicBezTo>
                  <a:pt x="29468" y="105032"/>
                  <a:pt x="29450" y="106839"/>
                  <a:pt x="29432" y="108495"/>
                </a:cubicBezTo>
                <a:cubicBezTo>
                  <a:pt x="27978" y="108514"/>
                  <a:pt x="26335" y="108523"/>
                  <a:pt x="24432" y="108523"/>
                </a:cubicBezTo>
                <a:cubicBezTo>
                  <a:pt x="23960" y="108523"/>
                  <a:pt x="23501" y="108523"/>
                  <a:pt x="23061" y="108522"/>
                </a:cubicBezTo>
                <a:cubicBezTo>
                  <a:pt x="22938" y="106862"/>
                  <a:pt x="22825" y="105039"/>
                  <a:pt x="22784" y="102259"/>
                </a:cubicBezTo>
                <a:cubicBezTo>
                  <a:pt x="23253" y="102258"/>
                  <a:pt x="23738" y="102258"/>
                  <a:pt x="24244" y="102258"/>
                </a:cubicBezTo>
                <a:close/>
                <a:moveTo>
                  <a:pt x="261969" y="102574"/>
                </a:moveTo>
                <a:lnTo>
                  <a:pt x="261969" y="102574"/>
                </a:lnTo>
                <a:cubicBezTo>
                  <a:pt x="263677" y="102651"/>
                  <a:pt x="265617" y="102716"/>
                  <a:pt x="268091" y="102752"/>
                </a:cubicBezTo>
                <a:cubicBezTo>
                  <a:pt x="268046" y="105224"/>
                  <a:pt x="267943" y="106909"/>
                  <a:pt x="267836" y="108460"/>
                </a:cubicBezTo>
                <a:cubicBezTo>
                  <a:pt x="265527" y="108478"/>
                  <a:pt x="263691" y="108509"/>
                  <a:pt x="262064" y="108545"/>
                </a:cubicBezTo>
                <a:cubicBezTo>
                  <a:pt x="262023" y="106943"/>
                  <a:pt x="261985" y="105190"/>
                  <a:pt x="261969" y="102574"/>
                </a:cubicBezTo>
                <a:close/>
                <a:moveTo>
                  <a:pt x="145678" y="102455"/>
                </a:moveTo>
                <a:lnTo>
                  <a:pt x="148354" y="102466"/>
                </a:lnTo>
                <a:cubicBezTo>
                  <a:pt x="149472" y="102472"/>
                  <a:pt x="150605" y="102477"/>
                  <a:pt x="151865" y="102481"/>
                </a:cubicBezTo>
                <a:cubicBezTo>
                  <a:pt x="151791" y="104978"/>
                  <a:pt x="151644" y="106643"/>
                  <a:pt x="151500" y="108270"/>
                </a:cubicBezTo>
                <a:cubicBezTo>
                  <a:pt x="151489" y="108392"/>
                  <a:pt x="151477" y="108516"/>
                  <a:pt x="151466" y="108642"/>
                </a:cubicBezTo>
                <a:cubicBezTo>
                  <a:pt x="150437" y="108613"/>
                  <a:pt x="149488" y="108583"/>
                  <a:pt x="148548" y="108552"/>
                </a:cubicBezTo>
                <a:cubicBezTo>
                  <a:pt x="147579" y="108522"/>
                  <a:pt x="146599" y="108491"/>
                  <a:pt x="145534" y="108462"/>
                </a:cubicBezTo>
                <a:cubicBezTo>
                  <a:pt x="145534" y="108446"/>
                  <a:pt x="145534" y="108428"/>
                  <a:pt x="145536" y="108410"/>
                </a:cubicBezTo>
                <a:cubicBezTo>
                  <a:pt x="145592" y="106747"/>
                  <a:pt x="145651" y="105044"/>
                  <a:pt x="145678" y="102455"/>
                </a:cubicBezTo>
                <a:close/>
                <a:moveTo>
                  <a:pt x="120541" y="102502"/>
                </a:moveTo>
                <a:cubicBezTo>
                  <a:pt x="120602" y="105140"/>
                  <a:pt x="120741" y="106884"/>
                  <a:pt x="120883" y="108522"/>
                </a:cubicBezTo>
                <a:cubicBezTo>
                  <a:pt x="119159" y="108568"/>
                  <a:pt x="117397" y="108615"/>
                  <a:pt x="115167" y="108651"/>
                </a:cubicBezTo>
                <a:cubicBezTo>
                  <a:pt x="115241" y="106994"/>
                  <a:pt x="115313" y="105230"/>
                  <a:pt x="115343" y="102543"/>
                </a:cubicBezTo>
                <a:lnTo>
                  <a:pt x="115343" y="102543"/>
                </a:lnTo>
                <a:cubicBezTo>
                  <a:pt x="117338" y="102531"/>
                  <a:pt x="118961" y="102516"/>
                  <a:pt x="120541" y="102502"/>
                </a:cubicBezTo>
                <a:close/>
                <a:moveTo>
                  <a:pt x="236988" y="102103"/>
                </a:moveTo>
                <a:cubicBezTo>
                  <a:pt x="237042" y="104748"/>
                  <a:pt x="237161" y="106474"/>
                  <a:pt x="237274" y="108158"/>
                </a:cubicBezTo>
                <a:cubicBezTo>
                  <a:pt x="237287" y="108327"/>
                  <a:pt x="237298" y="108496"/>
                  <a:pt x="237310" y="108667"/>
                </a:cubicBezTo>
                <a:cubicBezTo>
                  <a:pt x="234939" y="108575"/>
                  <a:pt x="233099" y="108446"/>
                  <a:pt x="231291" y="108322"/>
                </a:cubicBezTo>
                <a:lnTo>
                  <a:pt x="231291" y="108320"/>
                </a:lnTo>
                <a:lnTo>
                  <a:pt x="231224" y="108317"/>
                </a:lnTo>
                <a:lnTo>
                  <a:pt x="231224" y="108282"/>
                </a:lnTo>
                <a:cubicBezTo>
                  <a:pt x="231283" y="106609"/>
                  <a:pt x="231345" y="104892"/>
                  <a:pt x="231373" y="102272"/>
                </a:cubicBezTo>
                <a:cubicBezTo>
                  <a:pt x="233062" y="102209"/>
                  <a:pt x="234798" y="102148"/>
                  <a:pt x="236988" y="102103"/>
                </a:cubicBezTo>
                <a:close/>
                <a:moveTo>
                  <a:pt x="71785" y="102004"/>
                </a:moveTo>
                <a:lnTo>
                  <a:pt x="71785" y="102004"/>
                </a:lnTo>
                <a:cubicBezTo>
                  <a:pt x="71758" y="104773"/>
                  <a:pt x="71695" y="106547"/>
                  <a:pt x="71634" y="108275"/>
                </a:cubicBezTo>
                <a:cubicBezTo>
                  <a:pt x="71628" y="108406"/>
                  <a:pt x="71625" y="108538"/>
                  <a:pt x="71619" y="108669"/>
                </a:cubicBezTo>
                <a:cubicBezTo>
                  <a:pt x="69349" y="108593"/>
                  <a:pt x="67563" y="108489"/>
                  <a:pt x="65808" y="108387"/>
                </a:cubicBezTo>
                <a:cubicBezTo>
                  <a:pt x="65927" y="106684"/>
                  <a:pt x="66046" y="104933"/>
                  <a:pt x="66100" y="102229"/>
                </a:cubicBezTo>
                <a:cubicBezTo>
                  <a:pt x="67793" y="102146"/>
                  <a:pt x="69555" y="102063"/>
                  <a:pt x="71785" y="102004"/>
                </a:cubicBezTo>
                <a:close/>
                <a:moveTo>
                  <a:pt x="256433" y="102286"/>
                </a:moveTo>
                <a:cubicBezTo>
                  <a:pt x="257204" y="102324"/>
                  <a:pt x="257938" y="102364"/>
                  <a:pt x="258668" y="102403"/>
                </a:cubicBezTo>
                <a:cubicBezTo>
                  <a:pt x="259657" y="102457"/>
                  <a:pt x="260655" y="102511"/>
                  <a:pt x="261744" y="102561"/>
                </a:cubicBezTo>
                <a:cubicBezTo>
                  <a:pt x="261759" y="105187"/>
                  <a:pt x="261798" y="106942"/>
                  <a:pt x="261839" y="108547"/>
                </a:cubicBezTo>
                <a:lnTo>
                  <a:pt x="261839" y="108547"/>
                </a:lnTo>
                <a:cubicBezTo>
                  <a:pt x="260787" y="108570"/>
                  <a:pt x="259818" y="108595"/>
                  <a:pt x="258860" y="108620"/>
                </a:cubicBezTo>
                <a:cubicBezTo>
                  <a:pt x="257967" y="108644"/>
                  <a:pt x="257064" y="108667"/>
                  <a:pt x="256095" y="108691"/>
                </a:cubicBezTo>
                <a:cubicBezTo>
                  <a:pt x="256244" y="107001"/>
                  <a:pt x="256384" y="105145"/>
                  <a:pt x="256433" y="102286"/>
                </a:cubicBezTo>
                <a:close/>
                <a:moveTo>
                  <a:pt x="115117" y="102543"/>
                </a:moveTo>
                <a:lnTo>
                  <a:pt x="115117" y="102543"/>
                </a:lnTo>
                <a:cubicBezTo>
                  <a:pt x="115086" y="105233"/>
                  <a:pt x="115016" y="106995"/>
                  <a:pt x="114942" y="108655"/>
                </a:cubicBezTo>
                <a:cubicBezTo>
                  <a:pt x="113206" y="108680"/>
                  <a:pt x="111181" y="108700"/>
                  <a:pt x="108678" y="108703"/>
                </a:cubicBezTo>
                <a:cubicBezTo>
                  <a:pt x="108795" y="107046"/>
                  <a:pt x="108908" y="105270"/>
                  <a:pt x="108955" y="102563"/>
                </a:cubicBezTo>
                <a:lnTo>
                  <a:pt x="108955" y="102563"/>
                </a:lnTo>
                <a:cubicBezTo>
                  <a:pt x="111418" y="102560"/>
                  <a:pt x="113404" y="102554"/>
                  <a:pt x="115117" y="102543"/>
                </a:cubicBezTo>
                <a:close/>
                <a:moveTo>
                  <a:pt x="102603" y="102538"/>
                </a:moveTo>
                <a:lnTo>
                  <a:pt x="102603" y="102538"/>
                </a:lnTo>
                <a:cubicBezTo>
                  <a:pt x="103903" y="102554"/>
                  <a:pt x="105348" y="102563"/>
                  <a:pt x="106983" y="102563"/>
                </a:cubicBezTo>
                <a:lnTo>
                  <a:pt x="108729" y="102563"/>
                </a:lnTo>
                <a:cubicBezTo>
                  <a:pt x="108682" y="105273"/>
                  <a:pt x="108569" y="107047"/>
                  <a:pt x="108454" y="108705"/>
                </a:cubicBezTo>
                <a:cubicBezTo>
                  <a:pt x="108040" y="108705"/>
                  <a:pt x="107612" y="108705"/>
                  <a:pt x="107172" y="108707"/>
                </a:cubicBezTo>
                <a:cubicBezTo>
                  <a:pt x="105498" y="108707"/>
                  <a:pt x="104024" y="108707"/>
                  <a:pt x="102702" y="108710"/>
                </a:cubicBezTo>
                <a:cubicBezTo>
                  <a:pt x="102661" y="107053"/>
                  <a:pt x="102619" y="105264"/>
                  <a:pt x="102603" y="102538"/>
                </a:cubicBezTo>
                <a:close/>
                <a:moveTo>
                  <a:pt x="194895" y="102071"/>
                </a:moveTo>
                <a:cubicBezTo>
                  <a:pt x="197403" y="102099"/>
                  <a:pt x="199347" y="102150"/>
                  <a:pt x="201087" y="102205"/>
                </a:cubicBezTo>
                <a:cubicBezTo>
                  <a:pt x="201058" y="104989"/>
                  <a:pt x="200986" y="106792"/>
                  <a:pt x="200914" y="108480"/>
                </a:cubicBezTo>
                <a:cubicBezTo>
                  <a:pt x="199223" y="108579"/>
                  <a:pt x="197324" y="108665"/>
                  <a:pt x="194900" y="108718"/>
                </a:cubicBezTo>
                <a:cubicBezTo>
                  <a:pt x="194897" y="106945"/>
                  <a:pt x="194895" y="105064"/>
                  <a:pt x="194893" y="102071"/>
                </a:cubicBezTo>
                <a:close/>
                <a:moveTo>
                  <a:pt x="97066" y="102405"/>
                </a:moveTo>
                <a:lnTo>
                  <a:pt x="97066" y="102405"/>
                </a:lnTo>
                <a:cubicBezTo>
                  <a:pt x="98577" y="102461"/>
                  <a:pt x="100285" y="102507"/>
                  <a:pt x="102377" y="102534"/>
                </a:cubicBezTo>
                <a:cubicBezTo>
                  <a:pt x="102393" y="105264"/>
                  <a:pt x="102434" y="107054"/>
                  <a:pt x="102477" y="108709"/>
                </a:cubicBezTo>
                <a:cubicBezTo>
                  <a:pt x="100180" y="108714"/>
                  <a:pt x="98346" y="108719"/>
                  <a:pt x="96724" y="108728"/>
                </a:cubicBezTo>
                <a:cubicBezTo>
                  <a:pt x="96875" y="107051"/>
                  <a:pt x="97015" y="105217"/>
                  <a:pt x="97066" y="102405"/>
                </a:cubicBezTo>
                <a:close/>
                <a:moveTo>
                  <a:pt x="152090" y="102482"/>
                </a:moveTo>
                <a:cubicBezTo>
                  <a:pt x="153560" y="102488"/>
                  <a:pt x="155214" y="102493"/>
                  <a:pt x="157226" y="102495"/>
                </a:cubicBezTo>
                <a:cubicBezTo>
                  <a:pt x="157287" y="104922"/>
                  <a:pt x="157406" y="106560"/>
                  <a:pt x="157521" y="108160"/>
                </a:cubicBezTo>
                <a:cubicBezTo>
                  <a:pt x="157536" y="108356"/>
                  <a:pt x="157550" y="108552"/>
                  <a:pt x="157564" y="108752"/>
                </a:cubicBezTo>
                <a:cubicBezTo>
                  <a:pt x="155207" y="108730"/>
                  <a:pt x="153343" y="108692"/>
                  <a:pt x="151692" y="108647"/>
                </a:cubicBezTo>
                <a:cubicBezTo>
                  <a:pt x="151701" y="108529"/>
                  <a:pt x="151712" y="108408"/>
                  <a:pt x="151723" y="108290"/>
                </a:cubicBezTo>
                <a:cubicBezTo>
                  <a:pt x="151868" y="106659"/>
                  <a:pt x="152016" y="104989"/>
                  <a:pt x="152090" y="102482"/>
                </a:cubicBezTo>
                <a:close/>
                <a:moveTo>
                  <a:pt x="90613" y="102121"/>
                </a:moveTo>
                <a:cubicBezTo>
                  <a:pt x="91512" y="102159"/>
                  <a:pt x="92353" y="102198"/>
                  <a:pt x="93187" y="102238"/>
                </a:cubicBezTo>
                <a:cubicBezTo>
                  <a:pt x="94347" y="102294"/>
                  <a:pt x="95521" y="102347"/>
                  <a:pt x="96839" y="102398"/>
                </a:cubicBezTo>
                <a:cubicBezTo>
                  <a:pt x="96789" y="105217"/>
                  <a:pt x="96648" y="107049"/>
                  <a:pt x="96499" y="108728"/>
                </a:cubicBezTo>
                <a:cubicBezTo>
                  <a:pt x="95393" y="108734"/>
                  <a:pt x="94383" y="108741"/>
                  <a:pt x="93382" y="108746"/>
                </a:cubicBezTo>
                <a:cubicBezTo>
                  <a:pt x="92484" y="108752"/>
                  <a:pt x="91580" y="108757"/>
                  <a:pt x="90606" y="108762"/>
                </a:cubicBezTo>
                <a:cubicBezTo>
                  <a:pt x="90611" y="107031"/>
                  <a:pt x="90613" y="105116"/>
                  <a:pt x="90613" y="102121"/>
                </a:cubicBezTo>
                <a:close/>
                <a:moveTo>
                  <a:pt x="188841" y="102044"/>
                </a:moveTo>
                <a:lnTo>
                  <a:pt x="188841" y="102044"/>
                </a:lnTo>
                <a:cubicBezTo>
                  <a:pt x="188834" y="105082"/>
                  <a:pt x="188814" y="106986"/>
                  <a:pt x="188795" y="108764"/>
                </a:cubicBezTo>
                <a:lnTo>
                  <a:pt x="182444" y="108764"/>
                </a:lnTo>
                <a:cubicBezTo>
                  <a:pt x="182313" y="107009"/>
                  <a:pt x="182187" y="105111"/>
                  <a:pt x="182146" y="102103"/>
                </a:cubicBezTo>
                <a:cubicBezTo>
                  <a:pt x="183985" y="102071"/>
                  <a:pt x="186143" y="102047"/>
                  <a:pt x="188841" y="102044"/>
                </a:cubicBezTo>
                <a:close/>
                <a:moveTo>
                  <a:pt x="189724" y="102044"/>
                </a:moveTo>
                <a:cubicBezTo>
                  <a:pt x="191601" y="102044"/>
                  <a:pt x="193228" y="102053"/>
                  <a:pt x="194668" y="102069"/>
                </a:cubicBezTo>
                <a:cubicBezTo>
                  <a:pt x="194668" y="105066"/>
                  <a:pt x="194672" y="106947"/>
                  <a:pt x="194674" y="108721"/>
                </a:cubicBezTo>
                <a:cubicBezTo>
                  <a:pt x="193279" y="108748"/>
                  <a:pt x="191711" y="108764"/>
                  <a:pt x="189911" y="108764"/>
                </a:cubicBezTo>
                <a:lnTo>
                  <a:pt x="189018" y="108764"/>
                </a:lnTo>
                <a:cubicBezTo>
                  <a:pt x="189039" y="106986"/>
                  <a:pt x="189059" y="105082"/>
                  <a:pt x="189066" y="102044"/>
                </a:cubicBezTo>
                <a:close/>
                <a:moveTo>
                  <a:pt x="181921" y="102107"/>
                </a:moveTo>
                <a:cubicBezTo>
                  <a:pt x="181962" y="105111"/>
                  <a:pt x="182088" y="107011"/>
                  <a:pt x="182218" y="108766"/>
                </a:cubicBezTo>
                <a:lnTo>
                  <a:pt x="176213" y="108770"/>
                </a:lnTo>
                <a:cubicBezTo>
                  <a:pt x="176240" y="107053"/>
                  <a:pt x="176263" y="105179"/>
                  <a:pt x="176272" y="102259"/>
                </a:cubicBezTo>
                <a:cubicBezTo>
                  <a:pt x="177966" y="102204"/>
                  <a:pt x="179713" y="102148"/>
                  <a:pt x="181921" y="102107"/>
                </a:cubicBezTo>
                <a:close/>
                <a:moveTo>
                  <a:pt x="176047" y="102267"/>
                </a:moveTo>
                <a:lnTo>
                  <a:pt x="176047" y="102267"/>
                </a:lnTo>
                <a:cubicBezTo>
                  <a:pt x="176040" y="105183"/>
                  <a:pt x="176015" y="107054"/>
                  <a:pt x="175988" y="108770"/>
                </a:cubicBezTo>
                <a:cubicBezTo>
                  <a:pt x="174262" y="108770"/>
                  <a:pt x="172496" y="108771"/>
                  <a:pt x="170258" y="108771"/>
                </a:cubicBezTo>
                <a:cubicBezTo>
                  <a:pt x="170116" y="107098"/>
                  <a:pt x="169981" y="105257"/>
                  <a:pt x="169936" y="102434"/>
                </a:cubicBezTo>
                <a:cubicBezTo>
                  <a:pt x="172298" y="102391"/>
                  <a:pt x="174134" y="102329"/>
                  <a:pt x="175939" y="102270"/>
                </a:cubicBezTo>
                <a:lnTo>
                  <a:pt x="176047" y="102267"/>
                </a:lnTo>
                <a:close/>
                <a:moveTo>
                  <a:pt x="157453" y="102495"/>
                </a:moveTo>
                <a:lnTo>
                  <a:pt x="157453" y="102495"/>
                </a:lnTo>
                <a:cubicBezTo>
                  <a:pt x="158830" y="102497"/>
                  <a:pt x="160376" y="102498"/>
                  <a:pt x="162146" y="102498"/>
                </a:cubicBezTo>
                <a:cubicBezTo>
                  <a:pt x="162662" y="102498"/>
                  <a:pt x="163160" y="102497"/>
                  <a:pt x="163638" y="102497"/>
                </a:cubicBezTo>
                <a:cubicBezTo>
                  <a:pt x="163683" y="105283"/>
                  <a:pt x="163812" y="107119"/>
                  <a:pt x="163951" y="108773"/>
                </a:cubicBezTo>
                <a:lnTo>
                  <a:pt x="162334" y="108773"/>
                </a:lnTo>
                <a:cubicBezTo>
                  <a:pt x="160628" y="108773"/>
                  <a:pt x="159130" y="108766"/>
                  <a:pt x="157789" y="108753"/>
                </a:cubicBezTo>
                <a:cubicBezTo>
                  <a:pt x="157775" y="108549"/>
                  <a:pt x="157760" y="108345"/>
                  <a:pt x="157744" y="108144"/>
                </a:cubicBezTo>
                <a:lnTo>
                  <a:pt x="157746" y="108144"/>
                </a:lnTo>
                <a:cubicBezTo>
                  <a:pt x="157631" y="106547"/>
                  <a:pt x="157512" y="104915"/>
                  <a:pt x="157453" y="102495"/>
                </a:cubicBezTo>
                <a:close/>
                <a:moveTo>
                  <a:pt x="169711" y="102439"/>
                </a:moveTo>
                <a:cubicBezTo>
                  <a:pt x="169758" y="105257"/>
                  <a:pt x="169891" y="107099"/>
                  <a:pt x="170033" y="108771"/>
                </a:cubicBezTo>
                <a:cubicBezTo>
                  <a:pt x="168390" y="108771"/>
                  <a:pt x="166493" y="108771"/>
                  <a:pt x="164177" y="108773"/>
                </a:cubicBezTo>
                <a:cubicBezTo>
                  <a:pt x="164035" y="107119"/>
                  <a:pt x="163907" y="105283"/>
                  <a:pt x="163863" y="102495"/>
                </a:cubicBezTo>
                <a:cubicBezTo>
                  <a:pt x="166173" y="102490"/>
                  <a:pt x="168070" y="102468"/>
                  <a:pt x="169711" y="102439"/>
                </a:cubicBezTo>
                <a:close/>
                <a:moveTo>
                  <a:pt x="77621" y="101916"/>
                </a:moveTo>
                <a:cubicBezTo>
                  <a:pt x="77673" y="104669"/>
                  <a:pt x="77793" y="106436"/>
                  <a:pt x="77910" y="108160"/>
                </a:cubicBezTo>
                <a:cubicBezTo>
                  <a:pt x="77925" y="108367"/>
                  <a:pt x="77939" y="108574"/>
                  <a:pt x="77953" y="108784"/>
                </a:cubicBezTo>
                <a:cubicBezTo>
                  <a:pt x="75523" y="108771"/>
                  <a:pt x="73548" y="108732"/>
                  <a:pt x="71846" y="108676"/>
                </a:cubicBezTo>
                <a:cubicBezTo>
                  <a:pt x="71851" y="108545"/>
                  <a:pt x="71855" y="108414"/>
                  <a:pt x="71860" y="108284"/>
                </a:cubicBezTo>
                <a:cubicBezTo>
                  <a:pt x="71921" y="106551"/>
                  <a:pt x="71984" y="104775"/>
                  <a:pt x="72011" y="101997"/>
                </a:cubicBezTo>
                <a:cubicBezTo>
                  <a:pt x="73597" y="101957"/>
                  <a:pt x="75422" y="101927"/>
                  <a:pt x="77621" y="101916"/>
                </a:cubicBezTo>
                <a:close/>
                <a:moveTo>
                  <a:pt x="84203" y="101945"/>
                </a:moveTo>
                <a:cubicBezTo>
                  <a:pt x="86709" y="101979"/>
                  <a:pt x="88657" y="102042"/>
                  <a:pt x="90388" y="102112"/>
                </a:cubicBezTo>
                <a:cubicBezTo>
                  <a:pt x="90388" y="105113"/>
                  <a:pt x="90384" y="107029"/>
                  <a:pt x="90381" y="108764"/>
                </a:cubicBezTo>
                <a:cubicBezTo>
                  <a:pt x="88705" y="108773"/>
                  <a:pt x="86814" y="108780"/>
                  <a:pt x="84412" y="108784"/>
                </a:cubicBezTo>
                <a:cubicBezTo>
                  <a:pt x="84316" y="107021"/>
                  <a:pt x="84226" y="105054"/>
                  <a:pt x="84203" y="101945"/>
                </a:cubicBezTo>
                <a:close/>
                <a:moveTo>
                  <a:pt x="249978" y="102072"/>
                </a:moveTo>
                <a:cubicBezTo>
                  <a:pt x="252505" y="102117"/>
                  <a:pt x="254459" y="102193"/>
                  <a:pt x="256206" y="102277"/>
                </a:cubicBezTo>
                <a:cubicBezTo>
                  <a:pt x="256160" y="105147"/>
                  <a:pt x="256018" y="107004"/>
                  <a:pt x="255867" y="108698"/>
                </a:cubicBezTo>
                <a:cubicBezTo>
                  <a:pt x="254207" y="108734"/>
                  <a:pt x="252339" y="108766"/>
                  <a:pt x="249973" y="108784"/>
                </a:cubicBezTo>
                <a:lnTo>
                  <a:pt x="249971" y="108784"/>
                </a:lnTo>
                <a:cubicBezTo>
                  <a:pt x="249975" y="107038"/>
                  <a:pt x="249977" y="105109"/>
                  <a:pt x="249978" y="102072"/>
                </a:cubicBezTo>
                <a:close/>
                <a:moveTo>
                  <a:pt x="79404" y="101912"/>
                </a:moveTo>
                <a:cubicBezTo>
                  <a:pt x="81123" y="101912"/>
                  <a:pt x="82632" y="101923"/>
                  <a:pt x="83978" y="101941"/>
                </a:cubicBezTo>
                <a:cubicBezTo>
                  <a:pt x="84002" y="105052"/>
                  <a:pt x="84092" y="107020"/>
                  <a:pt x="84187" y="108784"/>
                </a:cubicBezTo>
                <a:cubicBezTo>
                  <a:pt x="82835" y="108786"/>
                  <a:pt x="81321" y="108788"/>
                  <a:pt x="79593" y="108788"/>
                </a:cubicBezTo>
                <a:cubicBezTo>
                  <a:pt x="79104" y="108788"/>
                  <a:pt x="78633" y="108788"/>
                  <a:pt x="78178" y="108784"/>
                </a:cubicBezTo>
                <a:cubicBezTo>
                  <a:pt x="78164" y="108568"/>
                  <a:pt x="78149" y="108356"/>
                  <a:pt x="78135" y="108144"/>
                </a:cubicBezTo>
                <a:cubicBezTo>
                  <a:pt x="78018" y="106425"/>
                  <a:pt x="77898" y="104661"/>
                  <a:pt x="77846" y="101916"/>
                </a:cubicBezTo>
                <a:cubicBezTo>
                  <a:pt x="78345" y="101914"/>
                  <a:pt x="78865" y="101912"/>
                  <a:pt x="79404" y="101912"/>
                </a:cubicBezTo>
                <a:close/>
                <a:moveTo>
                  <a:pt x="243344" y="102031"/>
                </a:moveTo>
                <a:cubicBezTo>
                  <a:pt x="243369" y="105098"/>
                  <a:pt x="243457" y="107049"/>
                  <a:pt x="243554" y="108798"/>
                </a:cubicBezTo>
                <a:lnTo>
                  <a:pt x="243553" y="108797"/>
                </a:lnTo>
                <a:cubicBezTo>
                  <a:pt x="241167" y="108784"/>
                  <a:pt x="239218" y="108739"/>
                  <a:pt x="237535" y="108676"/>
                </a:cubicBezTo>
                <a:cubicBezTo>
                  <a:pt x="237524" y="108498"/>
                  <a:pt x="237512" y="108320"/>
                  <a:pt x="237499" y="108142"/>
                </a:cubicBezTo>
                <a:cubicBezTo>
                  <a:pt x="237386" y="106461"/>
                  <a:pt x="237267" y="104739"/>
                  <a:pt x="237213" y="102098"/>
                </a:cubicBezTo>
                <a:cubicBezTo>
                  <a:pt x="238921" y="102063"/>
                  <a:pt x="240904" y="102038"/>
                  <a:pt x="243344" y="102031"/>
                </a:cubicBezTo>
                <a:close/>
                <a:moveTo>
                  <a:pt x="244887" y="102031"/>
                </a:moveTo>
                <a:cubicBezTo>
                  <a:pt x="246731" y="102031"/>
                  <a:pt x="248333" y="102044"/>
                  <a:pt x="249755" y="102067"/>
                </a:cubicBezTo>
                <a:cubicBezTo>
                  <a:pt x="249752" y="105107"/>
                  <a:pt x="249750" y="107036"/>
                  <a:pt x="249748" y="108786"/>
                </a:cubicBezTo>
                <a:lnTo>
                  <a:pt x="249750" y="108786"/>
                </a:lnTo>
                <a:cubicBezTo>
                  <a:pt x="248376" y="108795"/>
                  <a:pt x="246836" y="108802"/>
                  <a:pt x="245075" y="108802"/>
                </a:cubicBezTo>
                <a:cubicBezTo>
                  <a:pt x="244630" y="108802"/>
                  <a:pt x="244198" y="108800"/>
                  <a:pt x="243781" y="108798"/>
                </a:cubicBezTo>
                <a:cubicBezTo>
                  <a:pt x="243684" y="107049"/>
                  <a:pt x="243596" y="105098"/>
                  <a:pt x="243571" y="102033"/>
                </a:cubicBezTo>
                <a:cubicBezTo>
                  <a:pt x="243997" y="102031"/>
                  <a:pt x="244434" y="102031"/>
                  <a:pt x="244887" y="102031"/>
                </a:cubicBezTo>
                <a:close/>
                <a:moveTo>
                  <a:pt x="108437" y="108928"/>
                </a:moveTo>
                <a:cubicBezTo>
                  <a:pt x="108432" y="109007"/>
                  <a:pt x="108427" y="109086"/>
                  <a:pt x="108421" y="109165"/>
                </a:cubicBezTo>
                <a:cubicBezTo>
                  <a:pt x="108322" y="110566"/>
                  <a:pt x="108220" y="111999"/>
                  <a:pt x="108157" y="113964"/>
                </a:cubicBezTo>
                <a:lnTo>
                  <a:pt x="107362" y="113964"/>
                </a:lnTo>
                <a:cubicBezTo>
                  <a:pt x="105656" y="113964"/>
                  <a:pt x="104158" y="113980"/>
                  <a:pt x="102817" y="114009"/>
                </a:cubicBezTo>
                <a:cubicBezTo>
                  <a:pt x="102794" y="112087"/>
                  <a:pt x="102756" y="110679"/>
                  <a:pt x="102720" y="109298"/>
                </a:cubicBezTo>
                <a:lnTo>
                  <a:pt x="102720" y="109296"/>
                </a:lnTo>
                <a:cubicBezTo>
                  <a:pt x="102716" y="109176"/>
                  <a:pt x="102713" y="109054"/>
                  <a:pt x="102709" y="108933"/>
                </a:cubicBezTo>
                <a:cubicBezTo>
                  <a:pt x="104029" y="108930"/>
                  <a:pt x="105501" y="108930"/>
                  <a:pt x="107174" y="108930"/>
                </a:cubicBezTo>
                <a:cubicBezTo>
                  <a:pt x="107609" y="108930"/>
                  <a:pt x="108029" y="108928"/>
                  <a:pt x="108437" y="108928"/>
                </a:cubicBezTo>
                <a:close/>
                <a:moveTo>
                  <a:pt x="114933" y="108878"/>
                </a:moveTo>
                <a:lnTo>
                  <a:pt x="114933" y="108878"/>
                </a:lnTo>
                <a:cubicBezTo>
                  <a:pt x="114932" y="108931"/>
                  <a:pt x="114930" y="108985"/>
                  <a:pt x="114926" y="109039"/>
                </a:cubicBezTo>
                <a:cubicBezTo>
                  <a:pt x="114862" y="110496"/>
                  <a:pt x="114797" y="111984"/>
                  <a:pt x="114757" y="114072"/>
                </a:cubicBezTo>
                <a:cubicBezTo>
                  <a:pt x="112990" y="114014"/>
                  <a:pt x="110928" y="113973"/>
                  <a:pt x="108382" y="113966"/>
                </a:cubicBezTo>
                <a:cubicBezTo>
                  <a:pt x="108445" y="112006"/>
                  <a:pt x="108547" y="110578"/>
                  <a:pt x="108646" y="109181"/>
                </a:cubicBezTo>
                <a:lnTo>
                  <a:pt x="108646" y="109180"/>
                </a:lnTo>
                <a:cubicBezTo>
                  <a:pt x="108651" y="109097"/>
                  <a:pt x="108657" y="109012"/>
                  <a:pt x="108664" y="108928"/>
                </a:cubicBezTo>
                <a:cubicBezTo>
                  <a:pt x="111169" y="108922"/>
                  <a:pt x="113195" y="108903"/>
                  <a:pt x="114933" y="108878"/>
                </a:cubicBezTo>
                <a:close/>
                <a:moveTo>
                  <a:pt x="4759" y="108133"/>
                </a:moveTo>
                <a:cubicBezTo>
                  <a:pt x="7061" y="108202"/>
                  <a:pt x="8864" y="108295"/>
                  <a:pt x="10635" y="108389"/>
                </a:cubicBezTo>
                <a:cubicBezTo>
                  <a:pt x="10669" y="108789"/>
                  <a:pt x="10703" y="109178"/>
                  <a:pt x="10736" y="109564"/>
                </a:cubicBezTo>
                <a:cubicBezTo>
                  <a:pt x="10854" y="110918"/>
                  <a:pt x="10975" y="112299"/>
                  <a:pt x="11054" y="114163"/>
                </a:cubicBezTo>
                <a:lnTo>
                  <a:pt x="10833" y="114156"/>
                </a:lnTo>
                <a:cubicBezTo>
                  <a:pt x="9123" y="114101"/>
                  <a:pt x="7384" y="114043"/>
                  <a:pt x="5196" y="114000"/>
                </a:cubicBezTo>
                <a:cubicBezTo>
                  <a:pt x="5117" y="112272"/>
                  <a:pt x="5002" y="110961"/>
                  <a:pt x="4889" y="109674"/>
                </a:cubicBezTo>
                <a:lnTo>
                  <a:pt x="4891" y="109672"/>
                </a:lnTo>
                <a:cubicBezTo>
                  <a:pt x="4846" y="109171"/>
                  <a:pt x="4802" y="108665"/>
                  <a:pt x="4759" y="108133"/>
                </a:cubicBezTo>
                <a:close/>
                <a:moveTo>
                  <a:pt x="274306" y="108664"/>
                </a:moveTo>
                <a:lnTo>
                  <a:pt x="274306" y="108664"/>
                </a:lnTo>
                <a:cubicBezTo>
                  <a:pt x="274303" y="108789"/>
                  <a:pt x="274297" y="108915"/>
                  <a:pt x="274292" y="109041"/>
                </a:cubicBezTo>
                <a:lnTo>
                  <a:pt x="274290" y="109039"/>
                </a:lnTo>
                <a:cubicBezTo>
                  <a:pt x="274225" y="110523"/>
                  <a:pt x="274157" y="112040"/>
                  <a:pt x="274119" y="114187"/>
                </a:cubicBezTo>
                <a:cubicBezTo>
                  <a:pt x="273704" y="114185"/>
                  <a:pt x="273278" y="114185"/>
                  <a:pt x="272839" y="114185"/>
                </a:cubicBezTo>
                <a:cubicBezTo>
                  <a:pt x="270892" y="114185"/>
                  <a:pt x="269216" y="114199"/>
                  <a:pt x="267737" y="114221"/>
                </a:cubicBezTo>
                <a:cubicBezTo>
                  <a:pt x="267800" y="112130"/>
                  <a:pt x="267906" y="110640"/>
                  <a:pt x="268010" y="109181"/>
                </a:cubicBezTo>
                <a:cubicBezTo>
                  <a:pt x="268021" y="109016"/>
                  <a:pt x="268032" y="108851"/>
                  <a:pt x="268044" y="108683"/>
                </a:cubicBezTo>
                <a:cubicBezTo>
                  <a:pt x="269400" y="108673"/>
                  <a:pt x="270917" y="108667"/>
                  <a:pt x="272650" y="108667"/>
                </a:cubicBezTo>
                <a:cubicBezTo>
                  <a:pt x="273226" y="108667"/>
                  <a:pt x="273776" y="108667"/>
                  <a:pt x="274306" y="108664"/>
                </a:cubicBezTo>
                <a:close/>
                <a:moveTo>
                  <a:pt x="280256" y="108592"/>
                </a:moveTo>
                <a:cubicBezTo>
                  <a:pt x="280265" y="108705"/>
                  <a:pt x="280274" y="108816"/>
                  <a:pt x="280284" y="108928"/>
                </a:cubicBezTo>
                <a:lnTo>
                  <a:pt x="280286" y="108928"/>
                </a:lnTo>
                <a:cubicBezTo>
                  <a:pt x="280419" y="110453"/>
                  <a:pt x="280556" y="112011"/>
                  <a:pt x="280631" y="114255"/>
                </a:cubicBezTo>
                <a:cubicBezTo>
                  <a:pt x="278887" y="114219"/>
                  <a:pt x="276859" y="114194"/>
                  <a:pt x="274346" y="114187"/>
                </a:cubicBezTo>
                <a:cubicBezTo>
                  <a:pt x="274385" y="112044"/>
                  <a:pt x="274452" y="110530"/>
                  <a:pt x="274517" y="109050"/>
                </a:cubicBezTo>
                <a:cubicBezTo>
                  <a:pt x="274522" y="108921"/>
                  <a:pt x="274529" y="108793"/>
                  <a:pt x="274535" y="108664"/>
                </a:cubicBezTo>
                <a:cubicBezTo>
                  <a:pt x="276787" y="108653"/>
                  <a:pt x="278645" y="108628"/>
                  <a:pt x="280256" y="108592"/>
                </a:cubicBezTo>
                <a:close/>
                <a:moveTo>
                  <a:pt x="102486" y="108933"/>
                </a:moveTo>
                <a:cubicBezTo>
                  <a:pt x="102490" y="109057"/>
                  <a:pt x="102494" y="109180"/>
                  <a:pt x="102495" y="109304"/>
                </a:cubicBezTo>
                <a:cubicBezTo>
                  <a:pt x="102533" y="110684"/>
                  <a:pt x="102569" y="112092"/>
                  <a:pt x="102594" y="114014"/>
                </a:cubicBezTo>
                <a:cubicBezTo>
                  <a:pt x="100047" y="114072"/>
                  <a:pt x="98074" y="114176"/>
                  <a:pt x="96323" y="114293"/>
                </a:cubicBezTo>
                <a:cubicBezTo>
                  <a:pt x="96404" y="112297"/>
                  <a:pt x="96533" y="110853"/>
                  <a:pt x="96663" y="109438"/>
                </a:cubicBezTo>
                <a:cubicBezTo>
                  <a:pt x="96677" y="109277"/>
                  <a:pt x="96692" y="109115"/>
                  <a:pt x="96708" y="108951"/>
                </a:cubicBezTo>
                <a:cubicBezTo>
                  <a:pt x="98335" y="108944"/>
                  <a:pt x="100174" y="108937"/>
                  <a:pt x="102486" y="108933"/>
                </a:cubicBezTo>
                <a:close/>
                <a:moveTo>
                  <a:pt x="10862" y="108401"/>
                </a:moveTo>
                <a:cubicBezTo>
                  <a:pt x="12591" y="108491"/>
                  <a:pt x="14368" y="108581"/>
                  <a:pt x="16624" y="108647"/>
                </a:cubicBezTo>
                <a:cubicBezTo>
                  <a:pt x="16620" y="108910"/>
                  <a:pt x="16615" y="109169"/>
                  <a:pt x="16611" y="109428"/>
                </a:cubicBezTo>
                <a:cubicBezTo>
                  <a:pt x="16590" y="110850"/>
                  <a:pt x="16566" y="112304"/>
                  <a:pt x="16552" y="114316"/>
                </a:cubicBezTo>
                <a:cubicBezTo>
                  <a:pt x="14517" y="114277"/>
                  <a:pt x="12870" y="114225"/>
                  <a:pt x="11279" y="114172"/>
                </a:cubicBezTo>
                <a:cubicBezTo>
                  <a:pt x="11201" y="112295"/>
                  <a:pt x="11079" y="110907"/>
                  <a:pt x="10960" y="109546"/>
                </a:cubicBezTo>
                <a:cubicBezTo>
                  <a:pt x="10928" y="109171"/>
                  <a:pt x="10894" y="108791"/>
                  <a:pt x="10862" y="108401"/>
                </a:cubicBezTo>
                <a:close/>
                <a:moveTo>
                  <a:pt x="267821" y="108685"/>
                </a:moveTo>
                <a:lnTo>
                  <a:pt x="267821" y="108685"/>
                </a:lnTo>
                <a:cubicBezTo>
                  <a:pt x="267809" y="108847"/>
                  <a:pt x="267798" y="109007"/>
                  <a:pt x="267787" y="109165"/>
                </a:cubicBezTo>
                <a:cubicBezTo>
                  <a:pt x="267683" y="110629"/>
                  <a:pt x="267577" y="112125"/>
                  <a:pt x="267514" y="114226"/>
                </a:cubicBezTo>
                <a:cubicBezTo>
                  <a:pt x="265412" y="114261"/>
                  <a:pt x="263709" y="114314"/>
                  <a:pt x="262186" y="114376"/>
                </a:cubicBezTo>
                <a:cubicBezTo>
                  <a:pt x="262165" y="112265"/>
                  <a:pt x="262124" y="110765"/>
                  <a:pt x="262084" y="109298"/>
                </a:cubicBezTo>
                <a:cubicBezTo>
                  <a:pt x="262080" y="109122"/>
                  <a:pt x="262075" y="108948"/>
                  <a:pt x="262070" y="108770"/>
                </a:cubicBezTo>
                <a:cubicBezTo>
                  <a:pt x="263693" y="108734"/>
                  <a:pt x="265522" y="108703"/>
                  <a:pt x="267821" y="108685"/>
                </a:cubicBezTo>
                <a:close/>
                <a:moveTo>
                  <a:pt x="16849" y="108655"/>
                </a:moveTo>
                <a:cubicBezTo>
                  <a:pt x="18528" y="108701"/>
                  <a:pt x="20472" y="108736"/>
                  <a:pt x="22852" y="108744"/>
                </a:cubicBezTo>
                <a:cubicBezTo>
                  <a:pt x="22866" y="108935"/>
                  <a:pt x="22879" y="109122"/>
                  <a:pt x="22893" y="109309"/>
                </a:cubicBezTo>
                <a:cubicBezTo>
                  <a:pt x="23005" y="110776"/>
                  <a:pt x="23116" y="112274"/>
                  <a:pt x="23185" y="114385"/>
                </a:cubicBezTo>
                <a:cubicBezTo>
                  <a:pt x="20614" y="114377"/>
                  <a:pt x="18548" y="114354"/>
                  <a:pt x="16777" y="114320"/>
                </a:cubicBezTo>
                <a:cubicBezTo>
                  <a:pt x="16791" y="112306"/>
                  <a:pt x="16815" y="110853"/>
                  <a:pt x="16836" y="109430"/>
                </a:cubicBezTo>
                <a:cubicBezTo>
                  <a:pt x="16841" y="109172"/>
                  <a:pt x="16845" y="108915"/>
                  <a:pt x="16849" y="108655"/>
                </a:cubicBezTo>
                <a:close/>
                <a:moveTo>
                  <a:pt x="29431" y="108721"/>
                </a:moveTo>
                <a:lnTo>
                  <a:pt x="29431" y="108721"/>
                </a:lnTo>
                <a:cubicBezTo>
                  <a:pt x="29429" y="108872"/>
                  <a:pt x="29427" y="109021"/>
                  <a:pt x="29425" y="109172"/>
                </a:cubicBezTo>
                <a:cubicBezTo>
                  <a:pt x="29407" y="110672"/>
                  <a:pt x="29389" y="112207"/>
                  <a:pt x="29380" y="114395"/>
                </a:cubicBezTo>
                <a:cubicBezTo>
                  <a:pt x="27985" y="114390"/>
                  <a:pt x="26419" y="114385"/>
                  <a:pt x="24621" y="114385"/>
                </a:cubicBezTo>
                <a:lnTo>
                  <a:pt x="23409" y="114385"/>
                </a:lnTo>
                <a:cubicBezTo>
                  <a:pt x="23341" y="112265"/>
                  <a:pt x="23230" y="110764"/>
                  <a:pt x="23118" y="109293"/>
                </a:cubicBezTo>
                <a:cubicBezTo>
                  <a:pt x="23104" y="109111"/>
                  <a:pt x="23091" y="108930"/>
                  <a:pt x="23077" y="108746"/>
                </a:cubicBezTo>
                <a:lnTo>
                  <a:pt x="23077" y="108746"/>
                </a:lnTo>
                <a:cubicBezTo>
                  <a:pt x="23514" y="108748"/>
                  <a:pt x="23965" y="108748"/>
                  <a:pt x="24432" y="108748"/>
                </a:cubicBezTo>
                <a:cubicBezTo>
                  <a:pt x="26333" y="108748"/>
                  <a:pt x="27976" y="108739"/>
                  <a:pt x="29431" y="108721"/>
                </a:cubicBezTo>
                <a:close/>
                <a:moveTo>
                  <a:pt x="120904" y="108744"/>
                </a:moveTo>
                <a:cubicBezTo>
                  <a:pt x="120910" y="108806"/>
                  <a:pt x="120915" y="108867"/>
                  <a:pt x="120921" y="108926"/>
                </a:cubicBezTo>
                <a:cubicBezTo>
                  <a:pt x="121055" y="110485"/>
                  <a:pt x="121196" y="112080"/>
                  <a:pt x="121269" y="114408"/>
                </a:cubicBezTo>
                <a:lnTo>
                  <a:pt x="121160" y="114401"/>
                </a:lnTo>
                <a:cubicBezTo>
                  <a:pt x="119311" y="114284"/>
                  <a:pt x="117429" y="114165"/>
                  <a:pt x="114982" y="114081"/>
                </a:cubicBezTo>
                <a:cubicBezTo>
                  <a:pt x="115022" y="111993"/>
                  <a:pt x="115086" y="110506"/>
                  <a:pt x="115151" y="109050"/>
                </a:cubicBezTo>
                <a:cubicBezTo>
                  <a:pt x="115153" y="108991"/>
                  <a:pt x="115156" y="108933"/>
                  <a:pt x="115158" y="108874"/>
                </a:cubicBezTo>
                <a:cubicBezTo>
                  <a:pt x="117400" y="108838"/>
                  <a:pt x="119169" y="108791"/>
                  <a:pt x="120904" y="108744"/>
                </a:cubicBezTo>
                <a:close/>
                <a:moveTo>
                  <a:pt x="157805" y="108978"/>
                </a:moveTo>
                <a:cubicBezTo>
                  <a:pt x="159141" y="108991"/>
                  <a:pt x="160635" y="108996"/>
                  <a:pt x="162334" y="108996"/>
                </a:cubicBezTo>
                <a:lnTo>
                  <a:pt x="163970" y="108996"/>
                </a:lnTo>
                <a:cubicBezTo>
                  <a:pt x="163990" y="109232"/>
                  <a:pt x="164010" y="109462"/>
                  <a:pt x="164032" y="109694"/>
                </a:cubicBezTo>
                <a:cubicBezTo>
                  <a:pt x="164152" y="111076"/>
                  <a:pt x="164276" y="112488"/>
                  <a:pt x="164353" y="114415"/>
                </a:cubicBezTo>
                <a:cubicBezTo>
                  <a:pt x="163771" y="114413"/>
                  <a:pt x="163161" y="114412"/>
                  <a:pt x="162523" y="114412"/>
                </a:cubicBezTo>
                <a:cubicBezTo>
                  <a:pt x="160847" y="114412"/>
                  <a:pt x="159375" y="114419"/>
                  <a:pt x="158053" y="114430"/>
                </a:cubicBezTo>
                <a:cubicBezTo>
                  <a:pt x="158007" y="112096"/>
                  <a:pt x="157910" y="110469"/>
                  <a:pt x="157805" y="108978"/>
                </a:cubicBezTo>
                <a:close/>
                <a:moveTo>
                  <a:pt x="35312" y="108588"/>
                </a:moveTo>
                <a:lnTo>
                  <a:pt x="35312" y="109047"/>
                </a:lnTo>
                <a:cubicBezTo>
                  <a:pt x="35314" y="110587"/>
                  <a:pt x="35315" y="112164"/>
                  <a:pt x="35317" y="114448"/>
                </a:cubicBezTo>
                <a:cubicBezTo>
                  <a:pt x="33701" y="114426"/>
                  <a:pt x="31885" y="114408"/>
                  <a:pt x="29603" y="114397"/>
                </a:cubicBezTo>
                <a:cubicBezTo>
                  <a:pt x="29614" y="112209"/>
                  <a:pt x="29632" y="110675"/>
                  <a:pt x="29650" y="109174"/>
                </a:cubicBezTo>
                <a:cubicBezTo>
                  <a:pt x="29652" y="109023"/>
                  <a:pt x="29654" y="108870"/>
                  <a:pt x="29655" y="108718"/>
                </a:cubicBezTo>
                <a:cubicBezTo>
                  <a:pt x="31908" y="108689"/>
                  <a:pt x="33706" y="108642"/>
                  <a:pt x="35312" y="108588"/>
                </a:cubicBezTo>
                <a:close/>
                <a:moveTo>
                  <a:pt x="170053" y="108996"/>
                </a:moveTo>
                <a:cubicBezTo>
                  <a:pt x="170069" y="109187"/>
                  <a:pt x="170085" y="109376"/>
                  <a:pt x="170101" y="109564"/>
                </a:cubicBezTo>
                <a:cubicBezTo>
                  <a:pt x="170225" y="110990"/>
                  <a:pt x="170353" y="112445"/>
                  <a:pt x="170432" y="114462"/>
                </a:cubicBezTo>
                <a:cubicBezTo>
                  <a:pt x="168791" y="114439"/>
                  <a:pt x="166896" y="114421"/>
                  <a:pt x="164580" y="114413"/>
                </a:cubicBezTo>
                <a:cubicBezTo>
                  <a:pt x="164501" y="112479"/>
                  <a:pt x="164377" y="111062"/>
                  <a:pt x="164254" y="109674"/>
                </a:cubicBezTo>
                <a:lnTo>
                  <a:pt x="164254" y="109672"/>
                </a:lnTo>
                <a:cubicBezTo>
                  <a:pt x="164235" y="109447"/>
                  <a:pt x="164215" y="109223"/>
                  <a:pt x="164195" y="108996"/>
                </a:cubicBezTo>
                <a:close/>
                <a:moveTo>
                  <a:pt x="41554" y="108358"/>
                </a:moveTo>
                <a:lnTo>
                  <a:pt x="41554" y="108358"/>
                </a:lnTo>
                <a:cubicBezTo>
                  <a:pt x="41545" y="108545"/>
                  <a:pt x="41538" y="108728"/>
                  <a:pt x="41529" y="108913"/>
                </a:cubicBezTo>
                <a:cubicBezTo>
                  <a:pt x="41459" y="110503"/>
                  <a:pt x="41389" y="112132"/>
                  <a:pt x="41351" y="114537"/>
                </a:cubicBezTo>
                <a:cubicBezTo>
                  <a:pt x="40315" y="114523"/>
                  <a:pt x="39359" y="114509"/>
                  <a:pt x="38413" y="114494"/>
                </a:cubicBezTo>
                <a:cubicBezTo>
                  <a:pt x="37487" y="114480"/>
                  <a:pt x="36552" y="114464"/>
                  <a:pt x="35542" y="114451"/>
                </a:cubicBezTo>
                <a:cubicBezTo>
                  <a:pt x="35542" y="112164"/>
                  <a:pt x="35538" y="110587"/>
                  <a:pt x="35536" y="109045"/>
                </a:cubicBezTo>
                <a:lnTo>
                  <a:pt x="35536" y="108579"/>
                </a:lnTo>
                <a:cubicBezTo>
                  <a:pt x="36479" y="108547"/>
                  <a:pt x="37356" y="108513"/>
                  <a:pt x="38228" y="108478"/>
                </a:cubicBezTo>
                <a:cubicBezTo>
                  <a:pt x="39291" y="108437"/>
                  <a:pt x="40368" y="108396"/>
                  <a:pt x="41554" y="108358"/>
                </a:cubicBezTo>
                <a:close/>
                <a:moveTo>
                  <a:pt x="151673" y="108870"/>
                </a:moveTo>
                <a:cubicBezTo>
                  <a:pt x="153332" y="108915"/>
                  <a:pt x="155207" y="108953"/>
                  <a:pt x="157579" y="108976"/>
                </a:cubicBezTo>
                <a:cubicBezTo>
                  <a:pt x="157683" y="110467"/>
                  <a:pt x="157782" y="112094"/>
                  <a:pt x="157829" y="114431"/>
                </a:cubicBezTo>
                <a:cubicBezTo>
                  <a:pt x="155177" y="114455"/>
                  <a:pt x="153147" y="114498"/>
                  <a:pt x="151345" y="114548"/>
                </a:cubicBezTo>
                <a:cubicBezTo>
                  <a:pt x="151405" y="112096"/>
                  <a:pt x="151536" y="110424"/>
                  <a:pt x="151671" y="108872"/>
                </a:cubicBezTo>
                <a:lnTo>
                  <a:pt x="151673" y="108870"/>
                </a:lnTo>
                <a:close/>
                <a:moveTo>
                  <a:pt x="175984" y="108993"/>
                </a:moveTo>
                <a:lnTo>
                  <a:pt x="175984" y="108993"/>
                </a:lnTo>
                <a:cubicBezTo>
                  <a:pt x="175982" y="109138"/>
                  <a:pt x="175979" y="109282"/>
                  <a:pt x="175977" y="109426"/>
                </a:cubicBezTo>
                <a:cubicBezTo>
                  <a:pt x="175955" y="110909"/>
                  <a:pt x="175930" y="112427"/>
                  <a:pt x="175916" y="114575"/>
                </a:cubicBezTo>
                <a:cubicBezTo>
                  <a:pt x="174327" y="114536"/>
                  <a:pt x="172685" y="114496"/>
                  <a:pt x="170657" y="114466"/>
                </a:cubicBezTo>
                <a:cubicBezTo>
                  <a:pt x="170578" y="112437"/>
                  <a:pt x="170450" y="110976"/>
                  <a:pt x="170324" y="109546"/>
                </a:cubicBezTo>
                <a:lnTo>
                  <a:pt x="170326" y="109545"/>
                </a:lnTo>
                <a:cubicBezTo>
                  <a:pt x="170310" y="109363"/>
                  <a:pt x="170294" y="109180"/>
                  <a:pt x="170278" y="108996"/>
                </a:cubicBezTo>
                <a:cubicBezTo>
                  <a:pt x="172505" y="108996"/>
                  <a:pt x="174265" y="108994"/>
                  <a:pt x="175984" y="108993"/>
                </a:cubicBezTo>
                <a:close/>
                <a:moveTo>
                  <a:pt x="47155" y="108237"/>
                </a:moveTo>
                <a:lnTo>
                  <a:pt x="47155" y="108789"/>
                </a:lnTo>
                <a:cubicBezTo>
                  <a:pt x="47153" y="110418"/>
                  <a:pt x="47151" y="112089"/>
                  <a:pt x="47151" y="114590"/>
                </a:cubicBezTo>
                <a:cubicBezTo>
                  <a:pt x="44934" y="114579"/>
                  <a:pt x="43158" y="114561"/>
                  <a:pt x="41578" y="114541"/>
                </a:cubicBezTo>
                <a:cubicBezTo>
                  <a:pt x="41613" y="112139"/>
                  <a:pt x="41684" y="110512"/>
                  <a:pt x="41754" y="108922"/>
                </a:cubicBezTo>
                <a:cubicBezTo>
                  <a:pt x="41763" y="108734"/>
                  <a:pt x="41770" y="108543"/>
                  <a:pt x="41779" y="108351"/>
                </a:cubicBezTo>
                <a:cubicBezTo>
                  <a:pt x="43309" y="108302"/>
                  <a:pt x="45031" y="108263"/>
                  <a:pt x="47155" y="108237"/>
                </a:cubicBezTo>
                <a:close/>
                <a:moveTo>
                  <a:pt x="52013" y="108211"/>
                </a:moveTo>
                <a:cubicBezTo>
                  <a:pt x="52637" y="108211"/>
                  <a:pt x="53234" y="108212"/>
                  <a:pt x="53805" y="108216"/>
                </a:cubicBezTo>
                <a:cubicBezTo>
                  <a:pt x="53800" y="108363"/>
                  <a:pt x="53795" y="108513"/>
                  <a:pt x="53789" y="108658"/>
                </a:cubicBezTo>
                <a:cubicBezTo>
                  <a:pt x="53732" y="110319"/>
                  <a:pt x="53672" y="112020"/>
                  <a:pt x="53644" y="114604"/>
                </a:cubicBezTo>
                <a:cubicBezTo>
                  <a:pt x="53180" y="114602"/>
                  <a:pt x="52700" y="114602"/>
                  <a:pt x="52200" y="114602"/>
                </a:cubicBezTo>
                <a:cubicBezTo>
                  <a:pt x="50375" y="114602"/>
                  <a:pt x="48785" y="114599"/>
                  <a:pt x="47374" y="114591"/>
                </a:cubicBezTo>
                <a:cubicBezTo>
                  <a:pt x="47376" y="112087"/>
                  <a:pt x="47378" y="110420"/>
                  <a:pt x="47379" y="108789"/>
                </a:cubicBezTo>
                <a:lnTo>
                  <a:pt x="47379" y="108789"/>
                </a:lnTo>
                <a:lnTo>
                  <a:pt x="47378" y="108791"/>
                </a:lnTo>
                <a:lnTo>
                  <a:pt x="47378" y="108234"/>
                </a:lnTo>
                <a:cubicBezTo>
                  <a:pt x="48741" y="108219"/>
                  <a:pt x="50269" y="108211"/>
                  <a:pt x="52013" y="108211"/>
                </a:cubicBezTo>
                <a:close/>
                <a:moveTo>
                  <a:pt x="217493" y="108063"/>
                </a:moveTo>
                <a:cubicBezTo>
                  <a:pt x="217946" y="108063"/>
                  <a:pt x="218385" y="108065"/>
                  <a:pt x="218809" y="108067"/>
                </a:cubicBezTo>
                <a:cubicBezTo>
                  <a:pt x="218800" y="108221"/>
                  <a:pt x="218793" y="108376"/>
                  <a:pt x="218786" y="108529"/>
                </a:cubicBezTo>
                <a:cubicBezTo>
                  <a:pt x="218700" y="110224"/>
                  <a:pt x="218612" y="111963"/>
                  <a:pt x="218572" y="114638"/>
                </a:cubicBezTo>
                <a:lnTo>
                  <a:pt x="217682" y="114638"/>
                </a:lnTo>
                <a:cubicBezTo>
                  <a:pt x="216017" y="114638"/>
                  <a:pt x="214550" y="114640"/>
                  <a:pt x="213232" y="114643"/>
                </a:cubicBezTo>
                <a:cubicBezTo>
                  <a:pt x="213261" y="112042"/>
                  <a:pt x="213322" y="110334"/>
                  <a:pt x="213380" y="108667"/>
                </a:cubicBezTo>
                <a:lnTo>
                  <a:pt x="213380" y="108665"/>
                </a:lnTo>
                <a:cubicBezTo>
                  <a:pt x="213387" y="108477"/>
                  <a:pt x="213392" y="108286"/>
                  <a:pt x="213399" y="108095"/>
                </a:cubicBezTo>
                <a:cubicBezTo>
                  <a:pt x="214624" y="108076"/>
                  <a:pt x="215976" y="108063"/>
                  <a:pt x="217493" y="108063"/>
                </a:cubicBezTo>
                <a:close/>
                <a:moveTo>
                  <a:pt x="54030" y="108218"/>
                </a:moveTo>
                <a:cubicBezTo>
                  <a:pt x="56137" y="108230"/>
                  <a:pt x="57896" y="108264"/>
                  <a:pt x="59431" y="108311"/>
                </a:cubicBezTo>
                <a:cubicBezTo>
                  <a:pt x="59427" y="108385"/>
                  <a:pt x="59424" y="108457"/>
                  <a:pt x="59420" y="108531"/>
                </a:cubicBezTo>
                <a:cubicBezTo>
                  <a:pt x="59334" y="110228"/>
                  <a:pt x="59246" y="111968"/>
                  <a:pt x="59206" y="114649"/>
                </a:cubicBezTo>
                <a:cubicBezTo>
                  <a:pt x="57683" y="114627"/>
                  <a:pt x="55941" y="114611"/>
                  <a:pt x="53868" y="114604"/>
                </a:cubicBezTo>
                <a:cubicBezTo>
                  <a:pt x="53897" y="112024"/>
                  <a:pt x="53956" y="110325"/>
                  <a:pt x="54014" y="108667"/>
                </a:cubicBezTo>
                <a:cubicBezTo>
                  <a:pt x="54019" y="108516"/>
                  <a:pt x="54025" y="108367"/>
                  <a:pt x="54030" y="108218"/>
                </a:cubicBezTo>
                <a:close/>
                <a:moveTo>
                  <a:pt x="219034" y="108068"/>
                </a:moveTo>
                <a:cubicBezTo>
                  <a:pt x="221379" y="108081"/>
                  <a:pt x="223302" y="108124"/>
                  <a:pt x="224964" y="108187"/>
                </a:cubicBezTo>
                <a:cubicBezTo>
                  <a:pt x="224958" y="108257"/>
                  <a:pt x="224955" y="108327"/>
                  <a:pt x="224949" y="108399"/>
                </a:cubicBezTo>
                <a:cubicBezTo>
                  <a:pt x="224831" y="110127"/>
                  <a:pt x="224708" y="111898"/>
                  <a:pt x="224656" y="114661"/>
                </a:cubicBezTo>
                <a:cubicBezTo>
                  <a:pt x="223008" y="114649"/>
                  <a:pt x="221102" y="114640"/>
                  <a:pt x="218797" y="114638"/>
                </a:cubicBezTo>
                <a:cubicBezTo>
                  <a:pt x="218835" y="111968"/>
                  <a:pt x="218923" y="110233"/>
                  <a:pt x="219009" y="108541"/>
                </a:cubicBezTo>
                <a:lnTo>
                  <a:pt x="219009" y="108540"/>
                </a:lnTo>
                <a:cubicBezTo>
                  <a:pt x="219018" y="108383"/>
                  <a:pt x="219025" y="108225"/>
                  <a:pt x="219034" y="108068"/>
                </a:cubicBezTo>
                <a:close/>
                <a:moveTo>
                  <a:pt x="261847" y="108773"/>
                </a:moveTo>
                <a:cubicBezTo>
                  <a:pt x="261850" y="108951"/>
                  <a:pt x="261854" y="109127"/>
                  <a:pt x="261859" y="109304"/>
                </a:cubicBezTo>
                <a:lnTo>
                  <a:pt x="261861" y="109302"/>
                </a:lnTo>
                <a:cubicBezTo>
                  <a:pt x="261899" y="110771"/>
                  <a:pt x="261938" y="112270"/>
                  <a:pt x="261962" y="114383"/>
                </a:cubicBezTo>
                <a:cubicBezTo>
                  <a:pt x="260935" y="114426"/>
                  <a:pt x="259986" y="114473"/>
                  <a:pt x="259045" y="114518"/>
                </a:cubicBezTo>
                <a:cubicBezTo>
                  <a:pt x="257968" y="114570"/>
                  <a:pt x="256879" y="114624"/>
                  <a:pt x="255673" y="114670"/>
                </a:cubicBezTo>
                <a:cubicBezTo>
                  <a:pt x="255753" y="112477"/>
                  <a:pt x="255892" y="110940"/>
                  <a:pt x="256028" y="109438"/>
                </a:cubicBezTo>
                <a:cubicBezTo>
                  <a:pt x="256043" y="109264"/>
                  <a:pt x="256059" y="109091"/>
                  <a:pt x="256075" y="108915"/>
                </a:cubicBezTo>
                <a:cubicBezTo>
                  <a:pt x="257053" y="108894"/>
                  <a:pt x="257963" y="108870"/>
                  <a:pt x="258866" y="108847"/>
                </a:cubicBezTo>
                <a:cubicBezTo>
                  <a:pt x="259826" y="108822"/>
                  <a:pt x="260793" y="108797"/>
                  <a:pt x="261847" y="108773"/>
                </a:cubicBezTo>
                <a:close/>
                <a:moveTo>
                  <a:pt x="213175" y="108099"/>
                </a:moveTo>
                <a:lnTo>
                  <a:pt x="213175" y="108099"/>
                </a:lnTo>
                <a:cubicBezTo>
                  <a:pt x="213167" y="108286"/>
                  <a:pt x="213162" y="108473"/>
                  <a:pt x="213155" y="108658"/>
                </a:cubicBezTo>
                <a:cubicBezTo>
                  <a:pt x="213097" y="110327"/>
                  <a:pt x="213036" y="112038"/>
                  <a:pt x="213009" y="114643"/>
                </a:cubicBezTo>
                <a:cubicBezTo>
                  <a:pt x="210463" y="114651"/>
                  <a:pt x="208489" y="114661"/>
                  <a:pt x="206740" y="114674"/>
                </a:cubicBezTo>
                <a:cubicBezTo>
                  <a:pt x="206742" y="112125"/>
                  <a:pt x="206742" y="110438"/>
                  <a:pt x="206743" y="108789"/>
                </a:cubicBezTo>
                <a:lnTo>
                  <a:pt x="206743" y="108335"/>
                </a:lnTo>
                <a:cubicBezTo>
                  <a:pt x="208527" y="108232"/>
                  <a:pt x="210550" y="108146"/>
                  <a:pt x="213175" y="108099"/>
                </a:cubicBezTo>
                <a:close/>
                <a:moveTo>
                  <a:pt x="126843" y="108611"/>
                </a:moveTo>
                <a:cubicBezTo>
                  <a:pt x="126843" y="108673"/>
                  <a:pt x="126845" y="108732"/>
                  <a:pt x="126847" y="108791"/>
                </a:cubicBezTo>
                <a:cubicBezTo>
                  <a:pt x="126874" y="110445"/>
                  <a:pt x="126902" y="112141"/>
                  <a:pt x="126917" y="114708"/>
                </a:cubicBezTo>
                <a:cubicBezTo>
                  <a:pt x="124815" y="114629"/>
                  <a:pt x="123130" y="114527"/>
                  <a:pt x="121496" y="114422"/>
                </a:cubicBezTo>
                <a:cubicBezTo>
                  <a:pt x="121420" y="112078"/>
                  <a:pt x="121280" y="110474"/>
                  <a:pt x="121144" y="108908"/>
                </a:cubicBezTo>
                <a:lnTo>
                  <a:pt x="121144" y="108906"/>
                </a:lnTo>
                <a:lnTo>
                  <a:pt x="121129" y="108739"/>
                </a:lnTo>
                <a:cubicBezTo>
                  <a:pt x="122848" y="108692"/>
                  <a:pt x="124612" y="108646"/>
                  <a:pt x="126843" y="108611"/>
                </a:cubicBezTo>
                <a:close/>
                <a:moveTo>
                  <a:pt x="96479" y="108953"/>
                </a:moveTo>
                <a:cubicBezTo>
                  <a:pt x="96465" y="109109"/>
                  <a:pt x="96451" y="109264"/>
                  <a:pt x="96438" y="109417"/>
                </a:cubicBezTo>
                <a:cubicBezTo>
                  <a:pt x="96309" y="110841"/>
                  <a:pt x="96177" y="112294"/>
                  <a:pt x="96096" y="114309"/>
                </a:cubicBezTo>
                <a:cubicBezTo>
                  <a:pt x="95214" y="114368"/>
                  <a:pt x="94385" y="114433"/>
                  <a:pt x="93563" y="114496"/>
                </a:cubicBezTo>
                <a:cubicBezTo>
                  <a:pt x="92608" y="114570"/>
                  <a:pt x="91645" y="114645"/>
                  <a:pt x="90600" y="114714"/>
                </a:cubicBezTo>
                <a:cubicBezTo>
                  <a:pt x="90602" y="112560"/>
                  <a:pt x="90604" y="111042"/>
                  <a:pt x="90606" y="109555"/>
                </a:cubicBezTo>
                <a:lnTo>
                  <a:pt x="90606" y="108985"/>
                </a:lnTo>
                <a:cubicBezTo>
                  <a:pt x="91580" y="108982"/>
                  <a:pt x="92486" y="108976"/>
                  <a:pt x="93383" y="108971"/>
                </a:cubicBezTo>
                <a:cubicBezTo>
                  <a:pt x="94378" y="108964"/>
                  <a:pt x="95383" y="108958"/>
                  <a:pt x="96479" y="108953"/>
                </a:cubicBezTo>
                <a:close/>
                <a:moveTo>
                  <a:pt x="182236" y="108991"/>
                </a:moveTo>
                <a:cubicBezTo>
                  <a:pt x="182243" y="109097"/>
                  <a:pt x="182252" y="109203"/>
                  <a:pt x="182259" y="109309"/>
                </a:cubicBezTo>
                <a:cubicBezTo>
                  <a:pt x="182376" y="110850"/>
                  <a:pt x="182495" y="112427"/>
                  <a:pt x="182559" y="114714"/>
                </a:cubicBezTo>
                <a:cubicBezTo>
                  <a:pt x="180080" y="114679"/>
                  <a:pt x="178180" y="114631"/>
                  <a:pt x="176315" y="114584"/>
                </a:cubicBezTo>
                <a:lnTo>
                  <a:pt x="176141" y="114581"/>
                </a:lnTo>
                <a:cubicBezTo>
                  <a:pt x="176153" y="112430"/>
                  <a:pt x="176178" y="110915"/>
                  <a:pt x="176202" y="109430"/>
                </a:cubicBezTo>
                <a:cubicBezTo>
                  <a:pt x="176204" y="109284"/>
                  <a:pt x="176207" y="109138"/>
                  <a:pt x="176209" y="108993"/>
                </a:cubicBezTo>
                <a:cubicBezTo>
                  <a:pt x="178012" y="108993"/>
                  <a:pt x="179857" y="108991"/>
                  <a:pt x="182236" y="108991"/>
                </a:cubicBezTo>
                <a:close/>
                <a:moveTo>
                  <a:pt x="145527" y="108687"/>
                </a:moveTo>
                <a:cubicBezTo>
                  <a:pt x="146592" y="108716"/>
                  <a:pt x="147571" y="108746"/>
                  <a:pt x="148541" y="108777"/>
                </a:cubicBezTo>
                <a:cubicBezTo>
                  <a:pt x="149477" y="108806"/>
                  <a:pt x="150423" y="108836"/>
                  <a:pt x="151446" y="108865"/>
                </a:cubicBezTo>
                <a:cubicBezTo>
                  <a:pt x="151311" y="110418"/>
                  <a:pt x="151180" y="112094"/>
                  <a:pt x="151121" y="114554"/>
                </a:cubicBezTo>
                <a:cubicBezTo>
                  <a:pt x="150290" y="114575"/>
                  <a:pt x="149506" y="114600"/>
                  <a:pt x="148729" y="114624"/>
                </a:cubicBezTo>
                <a:cubicBezTo>
                  <a:pt x="147661" y="114658"/>
                  <a:pt x="146583" y="114692"/>
                  <a:pt x="145391" y="114721"/>
                </a:cubicBezTo>
                <a:cubicBezTo>
                  <a:pt x="145414" y="112078"/>
                  <a:pt x="145470" y="110339"/>
                  <a:pt x="145525" y="108687"/>
                </a:cubicBezTo>
                <a:close/>
                <a:moveTo>
                  <a:pt x="206520" y="108347"/>
                </a:moveTo>
                <a:lnTo>
                  <a:pt x="206520" y="108789"/>
                </a:lnTo>
                <a:cubicBezTo>
                  <a:pt x="206519" y="110436"/>
                  <a:pt x="206517" y="112125"/>
                  <a:pt x="206517" y="114676"/>
                </a:cubicBezTo>
                <a:cubicBezTo>
                  <a:pt x="205600" y="114683"/>
                  <a:pt x="204742" y="114690"/>
                  <a:pt x="203892" y="114699"/>
                </a:cubicBezTo>
                <a:cubicBezTo>
                  <a:pt x="202941" y="114706"/>
                  <a:pt x="201982" y="114715"/>
                  <a:pt x="200940" y="114723"/>
                </a:cubicBezTo>
                <a:cubicBezTo>
                  <a:pt x="200974" y="112220"/>
                  <a:pt x="201048" y="110551"/>
                  <a:pt x="201118" y="108922"/>
                </a:cubicBezTo>
                <a:lnTo>
                  <a:pt x="201119" y="108922"/>
                </a:lnTo>
                <a:cubicBezTo>
                  <a:pt x="201123" y="108845"/>
                  <a:pt x="201127" y="108770"/>
                  <a:pt x="201130" y="108692"/>
                </a:cubicBezTo>
                <a:cubicBezTo>
                  <a:pt x="202029" y="108638"/>
                  <a:pt x="202874" y="108583"/>
                  <a:pt x="203710" y="108527"/>
                </a:cubicBezTo>
                <a:cubicBezTo>
                  <a:pt x="204618" y="108466"/>
                  <a:pt x="205533" y="108403"/>
                  <a:pt x="206520" y="108347"/>
                </a:cubicBezTo>
                <a:close/>
                <a:moveTo>
                  <a:pt x="225188" y="108194"/>
                </a:moveTo>
                <a:cubicBezTo>
                  <a:pt x="227466" y="108282"/>
                  <a:pt x="229255" y="108405"/>
                  <a:pt x="230992" y="108525"/>
                </a:cubicBezTo>
                <a:cubicBezTo>
                  <a:pt x="230931" y="110217"/>
                  <a:pt x="230872" y="111993"/>
                  <a:pt x="230847" y="114735"/>
                </a:cubicBezTo>
                <a:cubicBezTo>
                  <a:pt x="229090" y="114708"/>
                  <a:pt x="227249" y="114681"/>
                  <a:pt x="224881" y="114663"/>
                </a:cubicBezTo>
                <a:cubicBezTo>
                  <a:pt x="224933" y="111907"/>
                  <a:pt x="225054" y="110140"/>
                  <a:pt x="225172" y="108415"/>
                </a:cubicBezTo>
                <a:lnTo>
                  <a:pt x="225174" y="108414"/>
                </a:lnTo>
                <a:cubicBezTo>
                  <a:pt x="225178" y="108342"/>
                  <a:pt x="225183" y="108268"/>
                  <a:pt x="225188" y="108194"/>
                </a:cubicBezTo>
                <a:close/>
                <a:moveTo>
                  <a:pt x="200904" y="108705"/>
                </a:moveTo>
                <a:cubicBezTo>
                  <a:pt x="200900" y="108775"/>
                  <a:pt x="200898" y="108843"/>
                  <a:pt x="200895" y="108912"/>
                </a:cubicBezTo>
                <a:cubicBezTo>
                  <a:pt x="200823" y="110544"/>
                  <a:pt x="200751" y="112216"/>
                  <a:pt x="200713" y="114724"/>
                </a:cubicBezTo>
                <a:cubicBezTo>
                  <a:pt x="199077" y="114737"/>
                  <a:pt x="197232" y="114746"/>
                  <a:pt x="194908" y="114753"/>
                </a:cubicBezTo>
                <a:cubicBezTo>
                  <a:pt x="194906" y="112301"/>
                  <a:pt x="194904" y="110654"/>
                  <a:pt x="194900" y="109045"/>
                </a:cubicBezTo>
                <a:lnTo>
                  <a:pt x="194902" y="109045"/>
                </a:lnTo>
                <a:lnTo>
                  <a:pt x="194902" y="108940"/>
                </a:lnTo>
                <a:cubicBezTo>
                  <a:pt x="197320" y="108890"/>
                  <a:pt x="199217" y="108804"/>
                  <a:pt x="200904" y="108705"/>
                </a:cubicBezTo>
                <a:close/>
                <a:moveTo>
                  <a:pt x="188793" y="108991"/>
                </a:moveTo>
                <a:cubicBezTo>
                  <a:pt x="188791" y="109050"/>
                  <a:pt x="188791" y="109111"/>
                  <a:pt x="188789" y="109172"/>
                </a:cubicBezTo>
                <a:cubicBezTo>
                  <a:pt x="188771" y="110755"/>
                  <a:pt x="188753" y="112373"/>
                  <a:pt x="188742" y="114759"/>
                </a:cubicBezTo>
                <a:cubicBezTo>
                  <a:pt x="186387" y="114753"/>
                  <a:pt x="184454" y="114739"/>
                  <a:pt x="182784" y="114717"/>
                </a:cubicBezTo>
                <a:cubicBezTo>
                  <a:pt x="182718" y="112421"/>
                  <a:pt x="182599" y="110839"/>
                  <a:pt x="182482" y="109293"/>
                </a:cubicBezTo>
                <a:lnTo>
                  <a:pt x="182484" y="109291"/>
                </a:lnTo>
                <a:cubicBezTo>
                  <a:pt x="182475" y="109190"/>
                  <a:pt x="182468" y="109091"/>
                  <a:pt x="182460" y="108991"/>
                </a:cubicBezTo>
                <a:close/>
                <a:moveTo>
                  <a:pt x="194677" y="108946"/>
                </a:moveTo>
                <a:lnTo>
                  <a:pt x="194677" y="109045"/>
                </a:lnTo>
                <a:cubicBezTo>
                  <a:pt x="194679" y="110654"/>
                  <a:pt x="194681" y="112301"/>
                  <a:pt x="194683" y="114753"/>
                </a:cubicBezTo>
                <a:cubicBezTo>
                  <a:pt x="193333" y="114757"/>
                  <a:pt x="191824" y="114759"/>
                  <a:pt x="190102" y="114759"/>
                </a:cubicBezTo>
                <a:lnTo>
                  <a:pt x="188967" y="114759"/>
                </a:lnTo>
                <a:cubicBezTo>
                  <a:pt x="188978" y="112375"/>
                  <a:pt x="188996" y="110756"/>
                  <a:pt x="189014" y="109174"/>
                </a:cubicBezTo>
                <a:cubicBezTo>
                  <a:pt x="189014" y="109111"/>
                  <a:pt x="189016" y="109050"/>
                  <a:pt x="189018" y="108989"/>
                </a:cubicBezTo>
                <a:lnTo>
                  <a:pt x="189913" y="108989"/>
                </a:lnTo>
                <a:cubicBezTo>
                  <a:pt x="191713" y="108989"/>
                  <a:pt x="193280" y="108973"/>
                  <a:pt x="194677" y="108946"/>
                </a:cubicBezTo>
                <a:close/>
                <a:moveTo>
                  <a:pt x="59656" y="108318"/>
                </a:moveTo>
                <a:cubicBezTo>
                  <a:pt x="61986" y="108392"/>
                  <a:pt x="63804" y="108495"/>
                  <a:pt x="65571" y="108599"/>
                </a:cubicBezTo>
                <a:cubicBezTo>
                  <a:pt x="65454" y="110293"/>
                  <a:pt x="65337" y="112062"/>
                  <a:pt x="65289" y="114795"/>
                </a:cubicBezTo>
                <a:cubicBezTo>
                  <a:pt x="63563" y="114741"/>
                  <a:pt x="61750" y="114688"/>
                  <a:pt x="59431" y="114652"/>
                </a:cubicBezTo>
                <a:cubicBezTo>
                  <a:pt x="59471" y="111975"/>
                  <a:pt x="59559" y="110237"/>
                  <a:pt x="59645" y="108541"/>
                </a:cubicBezTo>
                <a:cubicBezTo>
                  <a:pt x="59649" y="108466"/>
                  <a:pt x="59652" y="108392"/>
                  <a:pt x="59656" y="108318"/>
                </a:cubicBezTo>
                <a:close/>
                <a:moveTo>
                  <a:pt x="139499" y="108579"/>
                </a:moveTo>
                <a:cubicBezTo>
                  <a:pt x="141822" y="108601"/>
                  <a:pt x="143666" y="108637"/>
                  <a:pt x="145302" y="108680"/>
                </a:cubicBezTo>
                <a:cubicBezTo>
                  <a:pt x="145245" y="110336"/>
                  <a:pt x="145189" y="112078"/>
                  <a:pt x="145166" y="114728"/>
                </a:cubicBezTo>
                <a:cubicBezTo>
                  <a:pt x="143609" y="114766"/>
                  <a:pt x="141854" y="114800"/>
                  <a:pt x="139682" y="114820"/>
                </a:cubicBezTo>
                <a:cubicBezTo>
                  <a:pt x="139648" y="112067"/>
                  <a:pt x="139572" y="110296"/>
                  <a:pt x="139497" y="108579"/>
                </a:cubicBezTo>
                <a:close/>
                <a:moveTo>
                  <a:pt x="231215" y="108541"/>
                </a:moveTo>
                <a:lnTo>
                  <a:pt x="231276" y="108545"/>
                </a:lnTo>
                <a:cubicBezTo>
                  <a:pt x="233092" y="108671"/>
                  <a:pt x="234940" y="108800"/>
                  <a:pt x="237326" y="108894"/>
                </a:cubicBezTo>
                <a:cubicBezTo>
                  <a:pt x="237431" y="110487"/>
                  <a:pt x="237531" y="112229"/>
                  <a:pt x="237573" y="114821"/>
                </a:cubicBezTo>
                <a:cubicBezTo>
                  <a:pt x="235163" y="114802"/>
                  <a:pt x="233303" y="114773"/>
                  <a:pt x="231474" y="114744"/>
                </a:cubicBezTo>
                <a:lnTo>
                  <a:pt x="231071" y="114739"/>
                </a:lnTo>
                <a:cubicBezTo>
                  <a:pt x="231096" y="112004"/>
                  <a:pt x="231156" y="110230"/>
                  <a:pt x="231215" y="108541"/>
                </a:cubicBezTo>
                <a:close/>
                <a:moveTo>
                  <a:pt x="255847" y="108922"/>
                </a:moveTo>
                <a:lnTo>
                  <a:pt x="255847" y="108922"/>
                </a:lnTo>
                <a:cubicBezTo>
                  <a:pt x="255833" y="109088"/>
                  <a:pt x="255816" y="109255"/>
                  <a:pt x="255802" y="109419"/>
                </a:cubicBezTo>
                <a:cubicBezTo>
                  <a:pt x="255665" y="110929"/>
                  <a:pt x="255525" y="112472"/>
                  <a:pt x="255446" y="114681"/>
                </a:cubicBezTo>
                <a:cubicBezTo>
                  <a:pt x="253893" y="114739"/>
                  <a:pt x="252138" y="114791"/>
                  <a:pt x="249964" y="114821"/>
                </a:cubicBezTo>
                <a:cubicBezTo>
                  <a:pt x="249966" y="112612"/>
                  <a:pt x="249968" y="111067"/>
                  <a:pt x="249971" y="109557"/>
                </a:cubicBezTo>
                <a:lnTo>
                  <a:pt x="249971" y="109009"/>
                </a:lnTo>
                <a:cubicBezTo>
                  <a:pt x="252328" y="108991"/>
                  <a:pt x="254191" y="108958"/>
                  <a:pt x="255847" y="108922"/>
                </a:cubicBezTo>
                <a:close/>
                <a:moveTo>
                  <a:pt x="133181" y="108559"/>
                </a:moveTo>
                <a:lnTo>
                  <a:pt x="133192" y="108671"/>
                </a:lnTo>
                <a:cubicBezTo>
                  <a:pt x="133346" y="110377"/>
                  <a:pt x="133504" y="112128"/>
                  <a:pt x="133574" y="114836"/>
                </a:cubicBezTo>
                <a:cubicBezTo>
                  <a:pt x="130991" y="114823"/>
                  <a:pt x="128918" y="114778"/>
                  <a:pt x="127140" y="114715"/>
                </a:cubicBezTo>
                <a:cubicBezTo>
                  <a:pt x="127127" y="112143"/>
                  <a:pt x="127098" y="110445"/>
                  <a:pt x="127070" y="108788"/>
                </a:cubicBezTo>
                <a:lnTo>
                  <a:pt x="127071" y="108788"/>
                </a:lnTo>
                <a:cubicBezTo>
                  <a:pt x="127070" y="108728"/>
                  <a:pt x="127068" y="108667"/>
                  <a:pt x="127068" y="108608"/>
                </a:cubicBezTo>
                <a:cubicBezTo>
                  <a:pt x="128770" y="108583"/>
                  <a:pt x="130748" y="108565"/>
                  <a:pt x="133181" y="108559"/>
                </a:cubicBezTo>
                <a:close/>
                <a:moveTo>
                  <a:pt x="134754" y="108558"/>
                </a:moveTo>
                <a:cubicBezTo>
                  <a:pt x="136449" y="108558"/>
                  <a:pt x="137938" y="108565"/>
                  <a:pt x="139272" y="108575"/>
                </a:cubicBezTo>
                <a:cubicBezTo>
                  <a:pt x="139348" y="110296"/>
                  <a:pt x="139423" y="112065"/>
                  <a:pt x="139456" y="114821"/>
                </a:cubicBezTo>
                <a:cubicBezTo>
                  <a:pt x="138123" y="114832"/>
                  <a:pt x="136635" y="114839"/>
                  <a:pt x="134943" y="114839"/>
                </a:cubicBezTo>
                <a:cubicBezTo>
                  <a:pt x="134551" y="114839"/>
                  <a:pt x="134170" y="114838"/>
                  <a:pt x="133799" y="114838"/>
                </a:cubicBezTo>
                <a:cubicBezTo>
                  <a:pt x="133729" y="112119"/>
                  <a:pt x="133569" y="110364"/>
                  <a:pt x="133414" y="108653"/>
                </a:cubicBezTo>
                <a:lnTo>
                  <a:pt x="133416" y="108651"/>
                </a:lnTo>
                <a:cubicBezTo>
                  <a:pt x="133413" y="108620"/>
                  <a:pt x="133411" y="108590"/>
                  <a:pt x="133407" y="108559"/>
                </a:cubicBezTo>
                <a:cubicBezTo>
                  <a:pt x="133841" y="108559"/>
                  <a:pt x="134286" y="108558"/>
                  <a:pt x="134749" y="108558"/>
                </a:cubicBezTo>
                <a:close/>
                <a:moveTo>
                  <a:pt x="237549" y="108901"/>
                </a:moveTo>
                <a:cubicBezTo>
                  <a:pt x="239232" y="108964"/>
                  <a:pt x="241179" y="109009"/>
                  <a:pt x="243565" y="109021"/>
                </a:cubicBezTo>
                <a:cubicBezTo>
                  <a:pt x="243578" y="109248"/>
                  <a:pt x="243590" y="109469"/>
                  <a:pt x="243603" y="109690"/>
                </a:cubicBezTo>
                <a:lnTo>
                  <a:pt x="243603" y="109688"/>
                </a:lnTo>
                <a:cubicBezTo>
                  <a:pt x="243687" y="111175"/>
                  <a:pt x="243774" y="112695"/>
                  <a:pt x="243824" y="114850"/>
                </a:cubicBezTo>
                <a:cubicBezTo>
                  <a:pt x="241435" y="114847"/>
                  <a:pt x="239482" y="114838"/>
                  <a:pt x="237797" y="114823"/>
                </a:cubicBezTo>
                <a:cubicBezTo>
                  <a:pt x="237756" y="112234"/>
                  <a:pt x="237655" y="110494"/>
                  <a:pt x="237549" y="108901"/>
                </a:cubicBezTo>
                <a:close/>
                <a:moveTo>
                  <a:pt x="249748" y="109011"/>
                </a:moveTo>
                <a:cubicBezTo>
                  <a:pt x="249746" y="109194"/>
                  <a:pt x="249746" y="109376"/>
                  <a:pt x="249746" y="109555"/>
                </a:cubicBezTo>
                <a:lnTo>
                  <a:pt x="249748" y="109555"/>
                </a:lnTo>
                <a:cubicBezTo>
                  <a:pt x="249746" y="111066"/>
                  <a:pt x="249743" y="112612"/>
                  <a:pt x="249741" y="114823"/>
                </a:cubicBezTo>
                <a:cubicBezTo>
                  <a:pt x="248418" y="114841"/>
                  <a:pt x="246942" y="114850"/>
                  <a:pt x="245264" y="114850"/>
                </a:cubicBezTo>
                <a:lnTo>
                  <a:pt x="244052" y="114850"/>
                </a:lnTo>
                <a:cubicBezTo>
                  <a:pt x="244002" y="112689"/>
                  <a:pt x="243914" y="111166"/>
                  <a:pt x="243829" y="109678"/>
                </a:cubicBezTo>
                <a:cubicBezTo>
                  <a:pt x="243817" y="109460"/>
                  <a:pt x="243806" y="109244"/>
                  <a:pt x="243794" y="109023"/>
                </a:cubicBezTo>
                <a:lnTo>
                  <a:pt x="243794" y="109023"/>
                </a:lnTo>
                <a:cubicBezTo>
                  <a:pt x="244207" y="109025"/>
                  <a:pt x="244633" y="109027"/>
                  <a:pt x="245074" y="109027"/>
                </a:cubicBezTo>
                <a:cubicBezTo>
                  <a:pt x="246836" y="109027"/>
                  <a:pt x="248375" y="109021"/>
                  <a:pt x="249748" y="109011"/>
                </a:cubicBezTo>
                <a:close/>
                <a:moveTo>
                  <a:pt x="65796" y="108611"/>
                </a:moveTo>
                <a:cubicBezTo>
                  <a:pt x="67552" y="108714"/>
                  <a:pt x="69340" y="108816"/>
                  <a:pt x="71614" y="108894"/>
                </a:cubicBezTo>
                <a:cubicBezTo>
                  <a:pt x="71556" y="110524"/>
                  <a:pt x="71501" y="112292"/>
                  <a:pt x="71479" y="114960"/>
                </a:cubicBezTo>
                <a:cubicBezTo>
                  <a:pt x="69363" y="114920"/>
                  <a:pt x="67666" y="114868"/>
                  <a:pt x="65995" y="114816"/>
                </a:cubicBezTo>
                <a:lnTo>
                  <a:pt x="65513" y="114802"/>
                </a:lnTo>
                <a:cubicBezTo>
                  <a:pt x="65562" y="112071"/>
                  <a:pt x="65679" y="110303"/>
                  <a:pt x="65794" y="108611"/>
                </a:cubicBezTo>
                <a:close/>
                <a:moveTo>
                  <a:pt x="90383" y="108987"/>
                </a:moveTo>
                <a:lnTo>
                  <a:pt x="90383" y="109555"/>
                </a:lnTo>
                <a:cubicBezTo>
                  <a:pt x="90381" y="111044"/>
                  <a:pt x="90377" y="112567"/>
                  <a:pt x="90377" y="114728"/>
                </a:cubicBezTo>
                <a:cubicBezTo>
                  <a:pt x="88768" y="114832"/>
                  <a:pt x="86958" y="114920"/>
                  <a:pt x="84689" y="114976"/>
                </a:cubicBezTo>
                <a:cubicBezTo>
                  <a:pt x="84638" y="112747"/>
                  <a:pt x="84550" y="111195"/>
                  <a:pt x="84464" y="109678"/>
                </a:cubicBezTo>
                <a:lnTo>
                  <a:pt x="84464" y="109676"/>
                </a:lnTo>
                <a:cubicBezTo>
                  <a:pt x="84451" y="109455"/>
                  <a:pt x="84439" y="109234"/>
                  <a:pt x="84426" y="109007"/>
                </a:cubicBezTo>
                <a:cubicBezTo>
                  <a:pt x="86823" y="109003"/>
                  <a:pt x="88709" y="108996"/>
                  <a:pt x="90383" y="108987"/>
                </a:cubicBezTo>
                <a:close/>
                <a:moveTo>
                  <a:pt x="71839" y="108901"/>
                </a:moveTo>
                <a:cubicBezTo>
                  <a:pt x="73547" y="108957"/>
                  <a:pt x="75526" y="108996"/>
                  <a:pt x="77968" y="109009"/>
                </a:cubicBezTo>
                <a:cubicBezTo>
                  <a:pt x="78074" y="110614"/>
                  <a:pt x="78173" y="112384"/>
                  <a:pt x="78211" y="115028"/>
                </a:cubicBezTo>
                <a:cubicBezTo>
                  <a:pt x="75589" y="115021"/>
                  <a:pt x="73496" y="114998"/>
                  <a:pt x="71704" y="114965"/>
                </a:cubicBezTo>
                <a:cubicBezTo>
                  <a:pt x="71725" y="112297"/>
                  <a:pt x="71781" y="110532"/>
                  <a:pt x="71837" y="108901"/>
                </a:cubicBezTo>
                <a:close/>
                <a:moveTo>
                  <a:pt x="84199" y="109009"/>
                </a:moveTo>
                <a:cubicBezTo>
                  <a:pt x="84212" y="109237"/>
                  <a:pt x="84226" y="109464"/>
                  <a:pt x="84239" y="109688"/>
                </a:cubicBezTo>
                <a:cubicBezTo>
                  <a:pt x="84325" y="111206"/>
                  <a:pt x="84413" y="112756"/>
                  <a:pt x="84464" y="114980"/>
                </a:cubicBezTo>
                <a:cubicBezTo>
                  <a:pt x="83088" y="115010"/>
                  <a:pt x="81546" y="115028"/>
                  <a:pt x="79782" y="115028"/>
                </a:cubicBezTo>
                <a:cubicBezTo>
                  <a:pt x="79318" y="115028"/>
                  <a:pt x="78869" y="115028"/>
                  <a:pt x="78435" y="115026"/>
                </a:cubicBezTo>
                <a:cubicBezTo>
                  <a:pt x="78398" y="112385"/>
                  <a:pt x="78299" y="110614"/>
                  <a:pt x="78193" y="109009"/>
                </a:cubicBezTo>
                <a:lnTo>
                  <a:pt x="78193" y="109009"/>
                </a:lnTo>
                <a:cubicBezTo>
                  <a:pt x="78512" y="109010"/>
                  <a:pt x="78839" y="109011"/>
                  <a:pt x="79174" y="109011"/>
                </a:cubicBezTo>
                <a:cubicBezTo>
                  <a:pt x="79312" y="109011"/>
                  <a:pt x="79452" y="109011"/>
                  <a:pt x="79593" y="109011"/>
                </a:cubicBezTo>
                <a:cubicBezTo>
                  <a:pt x="81325" y="109011"/>
                  <a:pt x="82844" y="109011"/>
                  <a:pt x="84199" y="109009"/>
                </a:cubicBezTo>
                <a:close/>
                <a:moveTo>
                  <a:pt x="47376" y="114816"/>
                </a:moveTo>
                <a:cubicBezTo>
                  <a:pt x="48787" y="114823"/>
                  <a:pt x="50375" y="114827"/>
                  <a:pt x="52202" y="114827"/>
                </a:cubicBezTo>
                <a:cubicBezTo>
                  <a:pt x="52698" y="114827"/>
                  <a:pt x="53180" y="114827"/>
                  <a:pt x="53642" y="114829"/>
                </a:cubicBezTo>
                <a:cubicBezTo>
                  <a:pt x="53633" y="115756"/>
                  <a:pt x="53627" y="116797"/>
                  <a:pt x="53627" y="117988"/>
                </a:cubicBezTo>
                <a:cubicBezTo>
                  <a:pt x="53627" y="118745"/>
                  <a:pt x="53624" y="119440"/>
                  <a:pt x="53618" y="120086"/>
                </a:cubicBezTo>
                <a:cubicBezTo>
                  <a:pt x="53221" y="120086"/>
                  <a:pt x="52811" y="120084"/>
                  <a:pt x="52390" y="120084"/>
                </a:cubicBezTo>
                <a:cubicBezTo>
                  <a:pt x="50485" y="120084"/>
                  <a:pt x="48839" y="120097"/>
                  <a:pt x="47381" y="120116"/>
                </a:cubicBezTo>
                <a:cubicBezTo>
                  <a:pt x="47378" y="119500"/>
                  <a:pt x="47376" y="118834"/>
                  <a:pt x="47376" y="118115"/>
                </a:cubicBezTo>
                <a:lnTo>
                  <a:pt x="47376" y="114816"/>
                </a:lnTo>
                <a:close/>
                <a:moveTo>
                  <a:pt x="53866" y="114829"/>
                </a:moveTo>
                <a:cubicBezTo>
                  <a:pt x="55939" y="114834"/>
                  <a:pt x="57680" y="114850"/>
                  <a:pt x="59203" y="114874"/>
                </a:cubicBezTo>
                <a:cubicBezTo>
                  <a:pt x="59190" y="115758"/>
                  <a:pt x="59183" y="116743"/>
                  <a:pt x="59183" y="117860"/>
                </a:cubicBezTo>
                <a:cubicBezTo>
                  <a:pt x="59183" y="118701"/>
                  <a:pt x="59183" y="119467"/>
                  <a:pt x="59185" y="120170"/>
                </a:cubicBezTo>
                <a:cubicBezTo>
                  <a:pt x="57660" y="120127"/>
                  <a:pt x="55916" y="120097"/>
                  <a:pt x="53843" y="120088"/>
                </a:cubicBezTo>
                <a:cubicBezTo>
                  <a:pt x="53848" y="119442"/>
                  <a:pt x="53852" y="118745"/>
                  <a:pt x="53852" y="117988"/>
                </a:cubicBezTo>
                <a:cubicBezTo>
                  <a:pt x="53852" y="116797"/>
                  <a:pt x="53857" y="115756"/>
                  <a:pt x="53866" y="114829"/>
                </a:cubicBezTo>
                <a:close/>
                <a:moveTo>
                  <a:pt x="107361" y="114189"/>
                </a:moveTo>
                <a:cubicBezTo>
                  <a:pt x="107628" y="114189"/>
                  <a:pt x="107891" y="114190"/>
                  <a:pt x="108148" y="114190"/>
                </a:cubicBezTo>
                <a:cubicBezTo>
                  <a:pt x="108110" y="115391"/>
                  <a:pt x="108089" y="116792"/>
                  <a:pt x="108089" y="118500"/>
                </a:cubicBezTo>
                <a:cubicBezTo>
                  <a:pt x="108089" y="119084"/>
                  <a:pt x="108090" y="119631"/>
                  <a:pt x="108094" y="120147"/>
                </a:cubicBezTo>
                <a:lnTo>
                  <a:pt x="107549" y="120147"/>
                </a:lnTo>
                <a:cubicBezTo>
                  <a:pt x="105773" y="120147"/>
                  <a:pt x="104223" y="120161"/>
                  <a:pt x="102841" y="120183"/>
                </a:cubicBezTo>
                <a:lnTo>
                  <a:pt x="102841" y="118628"/>
                </a:lnTo>
                <a:cubicBezTo>
                  <a:pt x="102842" y="116880"/>
                  <a:pt x="102833" y="115454"/>
                  <a:pt x="102821" y="114234"/>
                </a:cubicBezTo>
                <a:lnTo>
                  <a:pt x="102819" y="114234"/>
                </a:lnTo>
                <a:cubicBezTo>
                  <a:pt x="104158" y="114205"/>
                  <a:pt x="105656" y="114189"/>
                  <a:pt x="107361" y="114189"/>
                </a:cubicBezTo>
                <a:close/>
                <a:moveTo>
                  <a:pt x="108373" y="114190"/>
                </a:moveTo>
                <a:cubicBezTo>
                  <a:pt x="110922" y="114199"/>
                  <a:pt x="112984" y="114239"/>
                  <a:pt x="114752" y="114298"/>
                </a:cubicBezTo>
                <a:cubicBezTo>
                  <a:pt x="114732" y="115445"/>
                  <a:pt x="114719" y="116774"/>
                  <a:pt x="114719" y="118371"/>
                </a:cubicBezTo>
                <a:cubicBezTo>
                  <a:pt x="114719" y="119034"/>
                  <a:pt x="114716" y="119651"/>
                  <a:pt x="114710" y="120228"/>
                </a:cubicBezTo>
                <a:cubicBezTo>
                  <a:pt x="112938" y="120183"/>
                  <a:pt x="110870" y="120152"/>
                  <a:pt x="108321" y="120147"/>
                </a:cubicBezTo>
                <a:cubicBezTo>
                  <a:pt x="108317" y="119631"/>
                  <a:pt x="108315" y="119083"/>
                  <a:pt x="108315" y="118498"/>
                </a:cubicBezTo>
                <a:lnTo>
                  <a:pt x="108313" y="118498"/>
                </a:lnTo>
                <a:cubicBezTo>
                  <a:pt x="108313" y="116790"/>
                  <a:pt x="108337" y="115391"/>
                  <a:pt x="108373" y="114190"/>
                </a:cubicBezTo>
                <a:close/>
                <a:moveTo>
                  <a:pt x="41572" y="114766"/>
                </a:moveTo>
                <a:cubicBezTo>
                  <a:pt x="43154" y="114786"/>
                  <a:pt x="44932" y="114804"/>
                  <a:pt x="47151" y="114814"/>
                </a:cubicBezTo>
                <a:lnTo>
                  <a:pt x="47151" y="118115"/>
                </a:lnTo>
                <a:cubicBezTo>
                  <a:pt x="47151" y="118836"/>
                  <a:pt x="47153" y="119501"/>
                  <a:pt x="47157" y="120120"/>
                </a:cubicBezTo>
                <a:cubicBezTo>
                  <a:pt x="44925" y="120154"/>
                  <a:pt x="43142" y="120210"/>
                  <a:pt x="41549" y="120271"/>
                </a:cubicBezTo>
                <a:cubicBezTo>
                  <a:pt x="41549" y="119647"/>
                  <a:pt x="41551" y="118973"/>
                  <a:pt x="41551" y="118243"/>
                </a:cubicBezTo>
                <a:cubicBezTo>
                  <a:pt x="41551" y="116914"/>
                  <a:pt x="41558" y="115773"/>
                  <a:pt x="41572" y="114766"/>
                </a:cubicBezTo>
                <a:close/>
                <a:moveTo>
                  <a:pt x="218565" y="114863"/>
                </a:moveTo>
                <a:cubicBezTo>
                  <a:pt x="218552" y="115751"/>
                  <a:pt x="218547" y="116738"/>
                  <a:pt x="218547" y="117860"/>
                </a:cubicBezTo>
                <a:cubicBezTo>
                  <a:pt x="218547" y="118775"/>
                  <a:pt x="218547" y="119602"/>
                  <a:pt x="218549" y="120357"/>
                </a:cubicBezTo>
                <a:lnTo>
                  <a:pt x="217869" y="120357"/>
                </a:lnTo>
                <a:cubicBezTo>
                  <a:pt x="216111" y="120357"/>
                  <a:pt x="214575" y="120368"/>
                  <a:pt x="213203" y="120388"/>
                </a:cubicBezTo>
                <a:cubicBezTo>
                  <a:pt x="213212" y="119658"/>
                  <a:pt x="213216" y="118863"/>
                  <a:pt x="213216" y="117988"/>
                </a:cubicBezTo>
                <a:cubicBezTo>
                  <a:pt x="213216" y="116815"/>
                  <a:pt x="213221" y="115785"/>
                  <a:pt x="213230" y="114868"/>
                </a:cubicBezTo>
                <a:cubicBezTo>
                  <a:pt x="214546" y="114865"/>
                  <a:pt x="216014" y="114863"/>
                  <a:pt x="217680" y="114863"/>
                </a:cubicBezTo>
                <a:close/>
                <a:moveTo>
                  <a:pt x="102594" y="114239"/>
                </a:moveTo>
                <a:cubicBezTo>
                  <a:pt x="102609" y="115458"/>
                  <a:pt x="102616" y="116882"/>
                  <a:pt x="102616" y="118626"/>
                </a:cubicBezTo>
                <a:lnTo>
                  <a:pt x="102616" y="120187"/>
                </a:lnTo>
                <a:cubicBezTo>
                  <a:pt x="100023" y="120231"/>
                  <a:pt x="98029" y="120311"/>
                  <a:pt x="96249" y="120400"/>
                </a:cubicBezTo>
                <a:cubicBezTo>
                  <a:pt x="96244" y="119886"/>
                  <a:pt x="96240" y="119338"/>
                  <a:pt x="96240" y="118754"/>
                </a:cubicBezTo>
                <a:cubicBezTo>
                  <a:pt x="96240" y="117081"/>
                  <a:pt x="96267" y="115704"/>
                  <a:pt x="96312" y="114519"/>
                </a:cubicBezTo>
                <a:cubicBezTo>
                  <a:pt x="98065" y="114401"/>
                  <a:pt x="100041" y="114298"/>
                  <a:pt x="102594" y="114239"/>
                </a:cubicBezTo>
                <a:close/>
                <a:moveTo>
                  <a:pt x="218791" y="114863"/>
                </a:moveTo>
                <a:cubicBezTo>
                  <a:pt x="221096" y="114866"/>
                  <a:pt x="223000" y="114874"/>
                  <a:pt x="224651" y="114886"/>
                </a:cubicBezTo>
                <a:cubicBezTo>
                  <a:pt x="224635" y="115735"/>
                  <a:pt x="224627" y="116675"/>
                  <a:pt x="224627" y="117732"/>
                </a:cubicBezTo>
                <a:cubicBezTo>
                  <a:pt x="224627" y="118721"/>
                  <a:pt x="224636" y="119606"/>
                  <a:pt x="224653" y="120409"/>
                </a:cubicBezTo>
                <a:cubicBezTo>
                  <a:pt x="222997" y="120381"/>
                  <a:pt x="221086" y="120361"/>
                  <a:pt x="218775" y="120357"/>
                </a:cubicBezTo>
                <a:cubicBezTo>
                  <a:pt x="218773" y="119602"/>
                  <a:pt x="218773" y="118775"/>
                  <a:pt x="218773" y="117860"/>
                </a:cubicBezTo>
                <a:lnTo>
                  <a:pt x="218772" y="117860"/>
                </a:lnTo>
                <a:cubicBezTo>
                  <a:pt x="218772" y="116740"/>
                  <a:pt x="218779" y="115751"/>
                  <a:pt x="218791" y="114863"/>
                </a:cubicBezTo>
                <a:close/>
                <a:moveTo>
                  <a:pt x="59427" y="114877"/>
                </a:moveTo>
                <a:cubicBezTo>
                  <a:pt x="61747" y="114913"/>
                  <a:pt x="63559" y="114965"/>
                  <a:pt x="65285" y="115019"/>
                </a:cubicBezTo>
                <a:cubicBezTo>
                  <a:pt x="65271" y="115832"/>
                  <a:pt x="65264" y="116729"/>
                  <a:pt x="65264" y="117732"/>
                </a:cubicBezTo>
                <a:cubicBezTo>
                  <a:pt x="65264" y="118737"/>
                  <a:pt x="65273" y="119636"/>
                  <a:pt x="65289" y="120453"/>
                </a:cubicBezTo>
                <a:cubicBezTo>
                  <a:pt x="63566" y="120348"/>
                  <a:pt x="61745" y="120248"/>
                  <a:pt x="59409" y="120178"/>
                </a:cubicBezTo>
                <a:cubicBezTo>
                  <a:pt x="59409" y="119471"/>
                  <a:pt x="59408" y="118703"/>
                  <a:pt x="59408" y="117860"/>
                </a:cubicBezTo>
                <a:cubicBezTo>
                  <a:pt x="59408" y="116745"/>
                  <a:pt x="59415" y="115760"/>
                  <a:pt x="59427" y="114877"/>
                </a:cubicBezTo>
                <a:close/>
                <a:moveTo>
                  <a:pt x="114977" y="114305"/>
                </a:moveTo>
                <a:cubicBezTo>
                  <a:pt x="117418" y="114390"/>
                  <a:pt x="119299" y="114509"/>
                  <a:pt x="121144" y="114626"/>
                </a:cubicBezTo>
                <a:lnTo>
                  <a:pt x="121275" y="114635"/>
                </a:lnTo>
                <a:cubicBezTo>
                  <a:pt x="121307" y="115674"/>
                  <a:pt x="121325" y="116857"/>
                  <a:pt x="121325" y="118243"/>
                </a:cubicBezTo>
                <a:cubicBezTo>
                  <a:pt x="121325" y="119061"/>
                  <a:pt x="121323" y="119807"/>
                  <a:pt x="121318" y="120496"/>
                </a:cubicBezTo>
                <a:cubicBezTo>
                  <a:pt x="119421" y="120399"/>
                  <a:pt x="117485" y="120302"/>
                  <a:pt x="114935" y="120233"/>
                </a:cubicBezTo>
                <a:cubicBezTo>
                  <a:pt x="114942" y="119654"/>
                  <a:pt x="114944" y="119038"/>
                  <a:pt x="114944" y="118371"/>
                </a:cubicBezTo>
                <a:cubicBezTo>
                  <a:pt x="114944" y="116778"/>
                  <a:pt x="114955" y="115451"/>
                  <a:pt x="114977" y="114305"/>
                </a:cubicBezTo>
                <a:close/>
                <a:moveTo>
                  <a:pt x="5207" y="114225"/>
                </a:moveTo>
                <a:lnTo>
                  <a:pt x="5207" y="114225"/>
                </a:lnTo>
                <a:cubicBezTo>
                  <a:pt x="7388" y="114268"/>
                  <a:pt x="9121" y="114325"/>
                  <a:pt x="10826" y="114383"/>
                </a:cubicBezTo>
                <a:lnTo>
                  <a:pt x="11063" y="114390"/>
                </a:lnTo>
                <a:cubicBezTo>
                  <a:pt x="11113" y="115631"/>
                  <a:pt x="11144" y="117087"/>
                  <a:pt x="11144" y="118881"/>
                </a:cubicBezTo>
                <a:cubicBezTo>
                  <a:pt x="11144" y="119466"/>
                  <a:pt x="11140" y="120012"/>
                  <a:pt x="11135" y="120528"/>
                </a:cubicBezTo>
                <a:lnTo>
                  <a:pt x="11022" y="120525"/>
                </a:lnTo>
                <a:cubicBezTo>
                  <a:pt x="9288" y="120478"/>
                  <a:pt x="7523" y="120429"/>
                  <a:pt x="5290" y="120393"/>
                </a:cubicBezTo>
                <a:cubicBezTo>
                  <a:pt x="5295" y="119955"/>
                  <a:pt x="5297" y="119494"/>
                  <a:pt x="5297" y="119009"/>
                </a:cubicBezTo>
                <a:cubicBezTo>
                  <a:pt x="5299" y="117072"/>
                  <a:pt x="5263" y="115530"/>
                  <a:pt x="5207" y="114225"/>
                </a:cubicBezTo>
                <a:close/>
                <a:moveTo>
                  <a:pt x="35544" y="114676"/>
                </a:moveTo>
                <a:lnTo>
                  <a:pt x="35544" y="114676"/>
                </a:lnTo>
                <a:cubicBezTo>
                  <a:pt x="36551" y="114690"/>
                  <a:pt x="37485" y="114705"/>
                  <a:pt x="38410" y="114719"/>
                </a:cubicBezTo>
                <a:cubicBezTo>
                  <a:pt x="39355" y="114733"/>
                  <a:pt x="40312" y="114748"/>
                  <a:pt x="41347" y="114762"/>
                </a:cubicBezTo>
                <a:cubicBezTo>
                  <a:pt x="41333" y="115771"/>
                  <a:pt x="41326" y="116914"/>
                  <a:pt x="41326" y="118243"/>
                </a:cubicBezTo>
                <a:lnTo>
                  <a:pt x="41326" y="120280"/>
                </a:lnTo>
                <a:cubicBezTo>
                  <a:pt x="40369" y="120320"/>
                  <a:pt x="39479" y="120361"/>
                  <a:pt x="38597" y="120400"/>
                </a:cubicBezTo>
                <a:cubicBezTo>
                  <a:pt x="37613" y="120445"/>
                  <a:pt x="36619" y="120490"/>
                  <a:pt x="35536" y="120534"/>
                </a:cubicBezTo>
                <a:cubicBezTo>
                  <a:pt x="35542" y="119870"/>
                  <a:pt x="35545" y="119153"/>
                  <a:pt x="35545" y="118371"/>
                </a:cubicBezTo>
                <a:cubicBezTo>
                  <a:pt x="35544" y="116947"/>
                  <a:pt x="35544" y="115735"/>
                  <a:pt x="35544" y="114676"/>
                </a:cubicBezTo>
                <a:close/>
                <a:moveTo>
                  <a:pt x="213006" y="114868"/>
                </a:moveTo>
                <a:cubicBezTo>
                  <a:pt x="212997" y="115787"/>
                  <a:pt x="212991" y="116815"/>
                  <a:pt x="212991" y="117988"/>
                </a:cubicBezTo>
                <a:cubicBezTo>
                  <a:pt x="212991" y="118865"/>
                  <a:pt x="212986" y="119662"/>
                  <a:pt x="212979" y="120390"/>
                </a:cubicBezTo>
                <a:cubicBezTo>
                  <a:pt x="210451" y="120429"/>
                  <a:pt x="208491" y="120494"/>
                  <a:pt x="206749" y="120569"/>
                </a:cubicBezTo>
                <a:cubicBezTo>
                  <a:pt x="206743" y="119825"/>
                  <a:pt x="206740" y="119014"/>
                  <a:pt x="206740" y="118115"/>
                </a:cubicBezTo>
                <a:lnTo>
                  <a:pt x="206740" y="114901"/>
                </a:lnTo>
                <a:cubicBezTo>
                  <a:pt x="208487" y="114886"/>
                  <a:pt x="210460" y="114875"/>
                  <a:pt x="213006" y="114868"/>
                </a:cubicBezTo>
                <a:close/>
                <a:moveTo>
                  <a:pt x="224874" y="114888"/>
                </a:moveTo>
                <a:cubicBezTo>
                  <a:pt x="227243" y="114906"/>
                  <a:pt x="229085" y="114933"/>
                  <a:pt x="230843" y="114960"/>
                </a:cubicBezTo>
                <a:cubicBezTo>
                  <a:pt x="230836" y="115755"/>
                  <a:pt x="230832" y="116630"/>
                  <a:pt x="230832" y="117605"/>
                </a:cubicBezTo>
                <a:cubicBezTo>
                  <a:pt x="230832" y="118719"/>
                  <a:pt x="230838" y="119703"/>
                  <a:pt x="230845" y="120587"/>
                </a:cubicBezTo>
                <a:cubicBezTo>
                  <a:pt x="229097" y="120521"/>
                  <a:pt x="227252" y="120458"/>
                  <a:pt x="224876" y="120415"/>
                </a:cubicBezTo>
                <a:cubicBezTo>
                  <a:pt x="224861" y="119609"/>
                  <a:pt x="224852" y="118723"/>
                  <a:pt x="224852" y="117732"/>
                </a:cubicBezTo>
                <a:cubicBezTo>
                  <a:pt x="224852" y="116675"/>
                  <a:pt x="224859" y="115735"/>
                  <a:pt x="224874" y="114888"/>
                </a:cubicBezTo>
                <a:close/>
                <a:moveTo>
                  <a:pt x="11289" y="114397"/>
                </a:moveTo>
                <a:lnTo>
                  <a:pt x="11289" y="114397"/>
                </a:lnTo>
                <a:cubicBezTo>
                  <a:pt x="12875" y="114449"/>
                  <a:pt x="14519" y="114501"/>
                  <a:pt x="16550" y="114541"/>
                </a:cubicBezTo>
                <a:cubicBezTo>
                  <a:pt x="16543" y="115720"/>
                  <a:pt x="16538" y="117090"/>
                  <a:pt x="16538" y="118754"/>
                </a:cubicBezTo>
                <a:cubicBezTo>
                  <a:pt x="16538" y="119433"/>
                  <a:pt x="16538" y="120064"/>
                  <a:pt x="16536" y="120654"/>
                </a:cubicBezTo>
                <a:cubicBezTo>
                  <a:pt x="14547" y="120622"/>
                  <a:pt x="12929" y="120577"/>
                  <a:pt x="11360" y="120534"/>
                </a:cubicBezTo>
                <a:cubicBezTo>
                  <a:pt x="11365" y="120018"/>
                  <a:pt x="11369" y="119467"/>
                  <a:pt x="11369" y="118881"/>
                </a:cubicBezTo>
                <a:cubicBezTo>
                  <a:pt x="11369" y="117090"/>
                  <a:pt x="11338" y="115638"/>
                  <a:pt x="11289" y="114397"/>
                </a:cubicBezTo>
                <a:close/>
                <a:moveTo>
                  <a:pt x="29603" y="114622"/>
                </a:moveTo>
                <a:cubicBezTo>
                  <a:pt x="31885" y="114633"/>
                  <a:pt x="33703" y="114651"/>
                  <a:pt x="35319" y="114672"/>
                </a:cubicBezTo>
                <a:lnTo>
                  <a:pt x="35319" y="118371"/>
                </a:lnTo>
                <a:cubicBezTo>
                  <a:pt x="35319" y="119156"/>
                  <a:pt x="35315" y="119875"/>
                  <a:pt x="35308" y="120541"/>
                </a:cubicBezTo>
                <a:cubicBezTo>
                  <a:pt x="33695" y="120602"/>
                  <a:pt x="31874" y="120654"/>
                  <a:pt x="29592" y="120686"/>
                </a:cubicBezTo>
                <a:cubicBezTo>
                  <a:pt x="29594" y="120016"/>
                  <a:pt x="29594" y="119289"/>
                  <a:pt x="29594" y="118498"/>
                </a:cubicBezTo>
                <a:lnTo>
                  <a:pt x="29596" y="118498"/>
                </a:lnTo>
                <a:cubicBezTo>
                  <a:pt x="29596" y="116992"/>
                  <a:pt x="29598" y="115724"/>
                  <a:pt x="29603" y="114622"/>
                </a:cubicBezTo>
                <a:close/>
                <a:moveTo>
                  <a:pt x="96087" y="114534"/>
                </a:moveTo>
                <a:cubicBezTo>
                  <a:pt x="96042" y="115717"/>
                  <a:pt x="96016" y="117089"/>
                  <a:pt x="96016" y="118754"/>
                </a:cubicBezTo>
                <a:cubicBezTo>
                  <a:pt x="96016" y="119341"/>
                  <a:pt x="96019" y="119893"/>
                  <a:pt x="96026" y="120413"/>
                </a:cubicBezTo>
                <a:cubicBezTo>
                  <a:pt x="95241" y="120453"/>
                  <a:pt x="94494" y="120496"/>
                  <a:pt x="93754" y="120537"/>
                </a:cubicBezTo>
                <a:cubicBezTo>
                  <a:pt x="92743" y="120595"/>
                  <a:pt x="91720" y="120652"/>
                  <a:pt x="90600" y="120706"/>
                </a:cubicBezTo>
                <a:cubicBezTo>
                  <a:pt x="90598" y="120138"/>
                  <a:pt x="90598" y="119532"/>
                  <a:pt x="90598" y="118881"/>
                </a:cubicBezTo>
                <a:cubicBezTo>
                  <a:pt x="90598" y="117346"/>
                  <a:pt x="90598" y="116057"/>
                  <a:pt x="90600" y="114938"/>
                </a:cubicBezTo>
                <a:cubicBezTo>
                  <a:pt x="91652" y="114870"/>
                  <a:pt x="92621" y="114795"/>
                  <a:pt x="93581" y="114721"/>
                </a:cubicBezTo>
                <a:cubicBezTo>
                  <a:pt x="94394" y="114658"/>
                  <a:pt x="95215" y="114595"/>
                  <a:pt x="96087" y="114534"/>
                </a:cubicBezTo>
                <a:close/>
                <a:moveTo>
                  <a:pt x="16775" y="114545"/>
                </a:moveTo>
                <a:cubicBezTo>
                  <a:pt x="18548" y="114579"/>
                  <a:pt x="20617" y="114602"/>
                  <a:pt x="23190" y="114609"/>
                </a:cubicBezTo>
                <a:cubicBezTo>
                  <a:pt x="23224" y="115744"/>
                  <a:pt x="23244" y="117055"/>
                  <a:pt x="23244" y="118626"/>
                </a:cubicBezTo>
                <a:cubicBezTo>
                  <a:pt x="23244" y="119379"/>
                  <a:pt x="23244" y="120071"/>
                  <a:pt x="23246" y="120715"/>
                </a:cubicBezTo>
                <a:cubicBezTo>
                  <a:pt x="20635" y="120708"/>
                  <a:pt x="18550" y="120688"/>
                  <a:pt x="16761" y="120659"/>
                </a:cubicBezTo>
                <a:cubicBezTo>
                  <a:pt x="16762" y="120068"/>
                  <a:pt x="16762" y="119437"/>
                  <a:pt x="16762" y="118754"/>
                </a:cubicBezTo>
                <a:cubicBezTo>
                  <a:pt x="16762" y="117094"/>
                  <a:pt x="16768" y="115724"/>
                  <a:pt x="16775" y="114545"/>
                </a:cubicBezTo>
                <a:close/>
                <a:moveTo>
                  <a:pt x="24621" y="114609"/>
                </a:moveTo>
                <a:cubicBezTo>
                  <a:pt x="26419" y="114609"/>
                  <a:pt x="27983" y="114615"/>
                  <a:pt x="29379" y="114620"/>
                </a:cubicBezTo>
                <a:cubicBezTo>
                  <a:pt x="29373" y="115724"/>
                  <a:pt x="29371" y="116992"/>
                  <a:pt x="29371" y="118498"/>
                </a:cubicBezTo>
                <a:cubicBezTo>
                  <a:pt x="29371" y="119291"/>
                  <a:pt x="29371" y="120018"/>
                  <a:pt x="29368" y="120688"/>
                </a:cubicBezTo>
                <a:cubicBezTo>
                  <a:pt x="28025" y="120706"/>
                  <a:pt x="26522" y="120715"/>
                  <a:pt x="24810" y="120715"/>
                </a:cubicBezTo>
                <a:lnTo>
                  <a:pt x="23470" y="120715"/>
                </a:lnTo>
                <a:cubicBezTo>
                  <a:pt x="23470" y="120071"/>
                  <a:pt x="23469" y="119379"/>
                  <a:pt x="23469" y="118628"/>
                </a:cubicBezTo>
                <a:lnTo>
                  <a:pt x="23469" y="118626"/>
                </a:lnTo>
                <a:cubicBezTo>
                  <a:pt x="23469" y="117056"/>
                  <a:pt x="23449" y="115744"/>
                  <a:pt x="23415" y="114609"/>
                </a:cubicBezTo>
                <a:close/>
                <a:moveTo>
                  <a:pt x="121503" y="114649"/>
                </a:moveTo>
                <a:lnTo>
                  <a:pt x="121503" y="114649"/>
                </a:lnTo>
                <a:cubicBezTo>
                  <a:pt x="123134" y="114753"/>
                  <a:pt x="124819" y="114856"/>
                  <a:pt x="126917" y="114933"/>
                </a:cubicBezTo>
                <a:cubicBezTo>
                  <a:pt x="126922" y="115868"/>
                  <a:pt x="126924" y="116916"/>
                  <a:pt x="126924" y="118117"/>
                </a:cubicBezTo>
                <a:cubicBezTo>
                  <a:pt x="126924" y="119083"/>
                  <a:pt x="126927" y="119949"/>
                  <a:pt x="126935" y="120738"/>
                </a:cubicBezTo>
                <a:cubicBezTo>
                  <a:pt x="124854" y="120674"/>
                  <a:pt x="123179" y="120591"/>
                  <a:pt x="121544" y="120508"/>
                </a:cubicBezTo>
                <a:cubicBezTo>
                  <a:pt x="121548" y="119816"/>
                  <a:pt x="121552" y="119066"/>
                  <a:pt x="121552" y="118245"/>
                </a:cubicBezTo>
                <a:cubicBezTo>
                  <a:pt x="121552" y="116864"/>
                  <a:pt x="121534" y="115684"/>
                  <a:pt x="121503" y="114649"/>
                </a:cubicBezTo>
                <a:close/>
                <a:moveTo>
                  <a:pt x="65508" y="115025"/>
                </a:moveTo>
                <a:lnTo>
                  <a:pt x="65988" y="115041"/>
                </a:lnTo>
                <a:cubicBezTo>
                  <a:pt x="67658" y="115091"/>
                  <a:pt x="69359" y="115145"/>
                  <a:pt x="71477" y="115185"/>
                </a:cubicBezTo>
                <a:cubicBezTo>
                  <a:pt x="71472" y="115920"/>
                  <a:pt x="71468" y="116720"/>
                  <a:pt x="71468" y="117605"/>
                </a:cubicBezTo>
                <a:cubicBezTo>
                  <a:pt x="71468" y="118804"/>
                  <a:pt x="71475" y="119850"/>
                  <a:pt x="71484" y="120783"/>
                </a:cubicBezTo>
                <a:cubicBezTo>
                  <a:pt x="69455" y="120706"/>
                  <a:pt x="67808" y="120604"/>
                  <a:pt x="66188" y="120507"/>
                </a:cubicBezTo>
                <a:lnTo>
                  <a:pt x="65513" y="120465"/>
                </a:lnTo>
                <a:cubicBezTo>
                  <a:pt x="65497" y="119647"/>
                  <a:pt x="65488" y="118745"/>
                  <a:pt x="65488" y="117732"/>
                </a:cubicBezTo>
                <a:cubicBezTo>
                  <a:pt x="65488" y="116733"/>
                  <a:pt x="65496" y="115837"/>
                  <a:pt x="65508" y="115025"/>
                </a:cubicBezTo>
                <a:close/>
                <a:moveTo>
                  <a:pt x="231068" y="114964"/>
                </a:moveTo>
                <a:lnTo>
                  <a:pt x="231469" y="114969"/>
                </a:lnTo>
                <a:cubicBezTo>
                  <a:pt x="233299" y="114998"/>
                  <a:pt x="235163" y="115026"/>
                  <a:pt x="237574" y="115048"/>
                </a:cubicBezTo>
                <a:cubicBezTo>
                  <a:pt x="237585" y="115785"/>
                  <a:pt x="237591" y="116589"/>
                  <a:pt x="237591" y="117477"/>
                </a:cubicBezTo>
                <a:cubicBezTo>
                  <a:pt x="237591" y="118739"/>
                  <a:pt x="237585" y="119834"/>
                  <a:pt x="237578" y="120803"/>
                </a:cubicBezTo>
                <a:cubicBezTo>
                  <a:pt x="235257" y="120755"/>
                  <a:pt x="233445" y="120685"/>
                  <a:pt x="231663" y="120618"/>
                </a:cubicBezTo>
                <a:lnTo>
                  <a:pt x="231071" y="120595"/>
                </a:lnTo>
                <a:cubicBezTo>
                  <a:pt x="231064" y="119710"/>
                  <a:pt x="231059" y="118725"/>
                  <a:pt x="231059" y="117605"/>
                </a:cubicBezTo>
                <a:lnTo>
                  <a:pt x="231057" y="117605"/>
                </a:lnTo>
                <a:cubicBezTo>
                  <a:pt x="231057" y="116632"/>
                  <a:pt x="231061" y="115758"/>
                  <a:pt x="231068" y="114964"/>
                </a:cubicBezTo>
                <a:close/>
                <a:moveTo>
                  <a:pt x="274342" y="114413"/>
                </a:moveTo>
                <a:cubicBezTo>
                  <a:pt x="276861" y="114421"/>
                  <a:pt x="278893" y="114446"/>
                  <a:pt x="280639" y="114480"/>
                </a:cubicBezTo>
                <a:cubicBezTo>
                  <a:pt x="280671" y="115555"/>
                  <a:pt x="280691" y="116788"/>
                  <a:pt x="280691" y="118243"/>
                </a:cubicBezTo>
                <a:lnTo>
                  <a:pt x="280693" y="118245"/>
                </a:lnTo>
                <a:cubicBezTo>
                  <a:pt x="280693" y="119178"/>
                  <a:pt x="280689" y="120019"/>
                  <a:pt x="280685" y="120787"/>
                </a:cubicBezTo>
                <a:cubicBezTo>
                  <a:pt x="278918" y="120810"/>
                  <a:pt x="276856" y="120828"/>
                  <a:pt x="274297" y="120832"/>
                </a:cubicBezTo>
                <a:cubicBezTo>
                  <a:pt x="274306" y="120086"/>
                  <a:pt x="274312" y="119271"/>
                  <a:pt x="274312" y="118372"/>
                </a:cubicBezTo>
                <a:cubicBezTo>
                  <a:pt x="274312" y="116828"/>
                  <a:pt x="274323" y="115535"/>
                  <a:pt x="274342" y="114413"/>
                </a:cubicBezTo>
                <a:close/>
                <a:moveTo>
                  <a:pt x="274114" y="114410"/>
                </a:moveTo>
                <a:cubicBezTo>
                  <a:pt x="274096" y="115533"/>
                  <a:pt x="274085" y="116826"/>
                  <a:pt x="274085" y="118371"/>
                </a:cubicBezTo>
                <a:lnTo>
                  <a:pt x="274083" y="118371"/>
                </a:lnTo>
                <a:cubicBezTo>
                  <a:pt x="274083" y="119271"/>
                  <a:pt x="274078" y="120086"/>
                  <a:pt x="274069" y="120832"/>
                </a:cubicBezTo>
                <a:lnTo>
                  <a:pt x="273028" y="120832"/>
                </a:lnTo>
                <a:cubicBezTo>
                  <a:pt x="270978" y="120832"/>
                  <a:pt x="269227" y="120832"/>
                  <a:pt x="267692" y="120834"/>
                </a:cubicBezTo>
                <a:cubicBezTo>
                  <a:pt x="267683" y="120122"/>
                  <a:pt x="267679" y="119349"/>
                  <a:pt x="267679" y="118498"/>
                </a:cubicBezTo>
                <a:cubicBezTo>
                  <a:pt x="267679" y="116911"/>
                  <a:pt x="267699" y="115589"/>
                  <a:pt x="267729" y="114446"/>
                </a:cubicBezTo>
                <a:cubicBezTo>
                  <a:pt x="269211" y="114424"/>
                  <a:pt x="270888" y="114410"/>
                  <a:pt x="272839" y="114410"/>
                </a:cubicBezTo>
                <a:close/>
                <a:moveTo>
                  <a:pt x="206515" y="114901"/>
                </a:moveTo>
                <a:lnTo>
                  <a:pt x="206515" y="118115"/>
                </a:lnTo>
                <a:cubicBezTo>
                  <a:pt x="206515" y="119016"/>
                  <a:pt x="206519" y="119832"/>
                  <a:pt x="206524" y="120578"/>
                </a:cubicBezTo>
                <a:cubicBezTo>
                  <a:pt x="205674" y="120614"/>
                  <a:pt x="204870" y="120654"/>
                  <a:pt x="204075" y="120694"/>
                </a:cubicBezTo>
                <a:cubicBezTo>
                  <a:pt x="203059" y="120744"/>
                  <a:pt x="202035" y="120792"/>
                  <a:pt x="200913" y="120839"/>
                </a:cubicBezTo>
                <a:cubicBezTo>
                  <a:pt x="200914" y="120059"/>
                  <a:pt x="200914" y="119199"/>
                  <a:pt x="200914" y="118243"/>
                </a:cubicBezTo>
                <a:cubicBezTo>
                  <a:pt x="200914" y="116995"/>
                  <a:pt x="200922" y="115911"/>
                  <a:pt x="200934" y="114947"/>
                </a:cubicBezTo>
                <a:cubicBezTo>
                  <a:pt x="201977" y="114940"/>
                  <a:pt x="202939" y="114931"/>
                  <a:pt x="203892" y="114924"/>
                </a:cubicBezTo>
                <a:cubicBezTo>
                  <a:pt x="204742" y="114917"/>
                  <a:pt x="205600" y="114908"/>
                  <a:pt x="206515" y="114901"/>
                </a:cubicBezTo>
                <a:close/>
                <a:moveTo>
                  <a:pt x="127141" y="114942"/>
                </a:moveTo>
                <a:cubicBezTo>
                  <a:pt x="128920" y="115005"/>
                  <a:pt x="130996" y="115050"/>
                  <a:pt x="133580" y="115062"/>
                </a:cubicBezTo>
                <a:cubicBezTo>
                  <a:pt x="133600" y="115931"/>
                  <a:pt x="133612" y="116896"/>
                  <a:pt x="133612" y="117989"/>
                </a:cubicBezTo>
                <a:cubicBezTo>
                  <a:pt x="133612" y="119052"/>
                  <a:pt x="133603" y="119994"/>
                  <a:pt x="133587" y="120845"/>
                </a:cubicBezTo>
                <a:cubicBezTo>
                  <a:pt x="131003" y="120836"/>
                  <a:pt x="128934" y="120798"/>
                  <a:pt x="127159" y="120746"/>
                </a:cubicBezTo>
                <a:cubicBezTo>
                  <a:pt x="127152" y="119953"/>
                  <a:pt x="127149" y="119084"/>
                  <a:pt x="127149" y="118115"/>
                </a:cubicBezTo>
                <a:lnTo>
                  <a:pt x="127149" y="118117"/>
                </a:lnTo>
                <a:cubicBezTo>
                  <a:pt x="127149" y="116920"/>
                  <a:pt x="127147" y="115873"/>
                  <a:pt x="127141" y="114942"/>
                </a:cubicBezTo>
                <a:close/>
                <a:moveTo>
                  <a:pt x="267507" y="114451"/>
                </a:moveTo>
                <a:cubicBezTo>
                  <a:pt x="267474" y="115595"/>
                  <a:pt x="267454" y="116914"/>
                  <a:pt x="267454" y="118500"/>
                </a:cubicBezTo>
                <a:cubicBezTo>
                  <a:pt x="267454" y="119350"/>
                  <a:pt x="267460" y="120124"/>
                  <a:pt x="267467" y="120836"/>
                </a:cubicBezTo>
                <a:lnTo>
                  <a:pt x="267469" y="120836"/>
                </a:lnTo>
                <a:cubicBezTo>
                  <a:pt x="265396" y="120839"/>
                  <a:pt x="263715" y="120843"/>
                  <a:pt x="262206" y="120846"/>
                </a:cubicBezTo>
                <a:cubicBezTo>
                  <a:pt x="262206" y="120167"/>
                  <a:pt x="262208" y="119431"/>
                  <a:pt x="262208" y="118628"/>
                </a:cubicBezTo>
                <a:cubicBezTo>
                  <a:pt x="262208" y="117053"/>
                  <a:pt x="262201" y="115738"/>
                  <a:pt x="262188" y="114600"/>
                </a:cubicBezTo>
                <a:cubicBezTo>
                  <a:pt x="263709" y="114539"/>
                  <a:pt x="265408" y="114485"/>
                  <a:pt x="267507" y="114451"/>
                </a:cubicBezTo>
                <a:close/>
                <a:moveTo>
                  <a:pt x="139459" y="115046"/>
                </a:moveTo>
                <a:cubicBezTo>
                  <a:pt x="139468" y="115886"/>
                  <a:pt x="139472" y="116815"/>
                  <a:pt x="139472" y="117862"/>
                </a:cubicBezTo>
                <a:cubicBezTo>
                  <a:pt x="139472" y="118980"/>
                  <a:pt x="139472" y="119967"/>
                  <a:pt x="139468" y="120854"/>
                </a:cubicBezTo>
                <a:cubicBezTo>
                  <a:pt x="138181" y="120850"/>
                  <a:pt x="136750" y="120848"/>
                  <a:pt x="135131" y="120848"/>
                </a:cubicBezTo>
                <a:cubicBezTo>
                  <a:pt x="134677" y="120848"/>
                  <a:pt x="134236" y="120848"/>
                  <a:pt x="133812" y="120846"/>
                </a:cubicBezTo>
                <a:cubicBezTo>
                  <a:pt x="133828" y="119996"/>
                  <a:pt x="133837" y="119052"/>
                  <a:pt x="133837" y="117989"/>
                </a:cubicBezTo>
                <a:cubicBezTo>
                  <a:pt x="133837" y="116896"/>
                  <a:pt x="133824" y="115931"/>
                  <a:pt x="133805" y="115062"/>
                </a:cubicBezTo>
                <a:lnTo>
                  <a:pt x="133805" y="115062"/>
                </a:lnTo>
                <a:cubicBezTo>
                  <a:pt x="134173" y="115064"/>
                  <a:pt x="134553" y="115066"/>
                  <a:pt x="134943" y="115066"/>
                </a:cubicBezTo>
                <a:cubicBezTo>
                  <a:pt x="136636" y="115066"/>
                  <a:pt x="138125" y="115059"/>
                  <a:pt x="139459" y="115046"/>
                </a:cubicBezTo>
                <a:close/>
                <a:moveTo>
                  <a:pt x="261965" y="114608"/>
                </a:moveTo>
                <a:cubicBezTo>
                  <a:pt x="261976" y="115746"/>
                  <a:pt x="261983" y="117056"/>
                  <a:pt x="261983" y="118628"/>
                </a:cubicBezTo>
                <a:lnTo>
                  <a:pt x="261983" y="118628"/>
                </a:lnTo>
                <a:cubicBezTo>
                  <a:pt x="261983" y="119432"/>
                  <a:pt x="261983" y="120166"/>
                  <a:pt x="261981" y="120845"/>
                </a:cubicBezTo>
                <a:cubicBezTo>
                  <a:pt x="261021" y="120848"/>
                  <a:pt x="260126" y="120850"/>
                  <a:pt x="259240" y="120854"/>
                </a:cubicBezTo>
                <a:cubicBezTo>
                  <a:pt x="258091" y="120857"/>
                  <a:pt x="256927" y="120863"/>
                  <a:pt x="255624" y="120864"/>
                </a:cubicBezTo>
                <a:cubicBezTo>
                  <a:pt x="255613" y="120215"/>
                  <a:pt x="255608" y="119514"/>
                  <a:pt x="255608" y="118752"/>
                </a:cubicBezTo>
                <a:cubicBezTo>
                  <a:pt x="255608" y="117254"/>
                  <a:pt x="255629" y="115992"/>
                  <a:pt x="255665" y="114895"/>
                </a:cubicBezTo>
                <a:cubicBezTo>
                  <a:pt x="256879" y="114847"/>
                  <a:pt x="257974" y="114795"/>
                  <a:pt x="259058" y="114742"/>
                </a:cubicBezTo>
                <a:cubicBezTo>
                  <a:pt x="259995" y="114697"/>
                  <a:pt x="260940" y="114651"/>
                  <a:pt x="261965" y="114608"/>
                </a:cubicBezTo>
                <a:close/>
                <a:moveTo>
                  <a:pt x="237799" y="115050"/>
                </a:moveTo>
                <a:lnTo>
                  <a:pt x="237799" y="115050"/>
                </a:lnTo>
                <a:cubicBezTo>
                  <a:pt x="239486" y="115064"/>
                  <a:pt x="241438" y="115073"/>
                  <a:pt x="243829" y="115077"/>
                </a:cubicBezTo>
                <a:cubicBezTo>
                  <a:pt x="243855" y="116192"/>
                  <a:pt x="243869" y="117477"/>
                  <a:pt x="243869" y="119009"/>
                </a:cubicBezTo>
                <a:lnTo>
                  <a:pt x="243869" y="120877"/>
                </a:lnTo>
                <a:cubicBezTo>
                  <a:pt x="241458" y="120868"/>
                  <a:pt x="239495" y="120845"/>
                  <a:pt x="237803" y="120809"/>
                </a:cubicBezTo>
                <a:cubicBezTo>
                  <a:pt x="237810" y="119838"/>
                  <a:pt x="237815" y="118741"/>
                  <a:pt x="237815" y="117479"/>
                </a:cubicBezTo>
                <a:cubicBezTo>
                  <a:pt x="237815" y="116591"/>
                  <a:pt x="237810" y="115787"/>
                  <a:pt x="237799" y="115050"/>
                </a:cubicBezTo>
                <a:close/>
                <a:moveTo>
                  <a:pt x="255439" y="114906"/>
                </a:moveTo>
                <a:lnTo>
                  <a:pt x="255439" y="114906"/>
                </a:lnTo>
                <a:cubicBezTo>
                  <a:pt x="255403" y="116001"/>
                  <a:pt x="255381" y="117259"/>
                  <a:pt x="255381" y="118754"/>
                </a:cubicBezTo>
                <a:cubicBezTo>
                  <a:pt x="255381" y="119516"/>
                  <a:pt x="255387" y="120217"/>
                  <a:pt x="255399" y="120868"/>
                </a:cubicBezTo>
                <a:lnTo>
                  <a:pt x="255397" y="120868"/>
                </a:lnTo>
                <a:cubicBezTo>
                  <a:pt x="253857" y="120872"/>
                  <a:pt x="252113" y="120875"/>
                  <a:pt x="249964" y="120877"/>
                </a:cubicBezTo>
                <a:cubicBezTo>
                  <a:pt x="249964" y="120260"/>
                  <a:pt x="249964" y="119599"/>
                  <a:pt x="249964" y="118881"/>
                </a:cubicBezTo>
                <a:cubicBezTo>
                  <a:pt x="249964" y="117394"/>
                  <a:pt x="249964" y="116139"/>
                  <a:pt x="249964" y="115046"/>
                </a:cubicBezTo>
                <a:cubicBezTo>
                  <a:pt x="252132" y="115016"/>
                  <a:pt x="253885" y="114965"/>
                  <a:pt x="255439" y="114906"/>
                </a:cubicBezTo>
                <a:close/>
                <a:moveTo>
                  <a:pt x="249743" y="115048"/>
                </a:moveTo>
                <a:cubicBezTo>
                  <a:pt x="249743" y="116141"/>
                  <a:pt x="249741" y="117394"/>
                  <a:pt x="249741" y="118881"/>
                </a:cubicBezTo>
                <a:cubicBezTo>
                  <a:pt x="249739" y="119599"/>
                  <a:pt x="249739" y="120260"/>
                  <a:pt x="249739" y="120877"/>
                </a:cubicBezTo>
                <a:lnTo>
                  <a:pt x="249743" y="120877"/>
                </a:lnTo>
                <a:cubicBezTo>
                  <a:pt x="248466" y="120877"/>
                  <a:pt x="247051" y="120879"/>
                  <a:pt x="245453" y="120879"/>
                </a:cubicBezTo>
                <a:cubicBezTo>
                  <a:pt x="244986" y="120879"/>
                  <a:pt x="244534" y="120879"/>
                  <a:pt x="244097" y="120877"/>
                </a:cubicBezTo>
                <a:lnTo>
                  <a:pt x="244097" y="119009"/>
                </a:lnTo>
                <a:cubicBezTo>
                  <a:pt x="244097" y="117477"/>
                  <a:pt x="244081" y="116192"/>
                  <a:pt x="244058" y="115075"/>
                </a:cubicBezTo>
                <a:lnTo>
                  <a:pt x="245264" y="115075"/>
                </a:lnTo>
                <a:cubicBezTo>
                  <a:pt x="246942" y="115075"/>
                  <a:pt x="248420" y="115066"/>
                  <a:pt x="249743" y="115048"/>
                </a:cubicBezTo>
                <a:close/>
                <a:moveTo>
                  <a:pt x="145162" y="114955"/>
                </a:moveTo>
                <a:lnTo>
                  <a:pt x="145162" y="114955"/>
                </a:lnTo>
                <a:cubicBezTo>
                  <a:pt x="145155" y="115785"/>
                  <a:pt x="145151" y="116702"/>
                  <a:pt x="145151" y="117734"/>
                </a:cubicBezTo>
                <a:cubicBezTo>
                  <a:pt x="145151" y="118919"/>
                  <a:pt x="145159" y="119955"/>
                  <a:pt x="145168" y="120881"/>
                </a:cubicBezTo>
                <a:cubicBezTo>
                  <a:pt x="143616" y="120870"/>
                  <a:pt x="141861" y="120859"/>
                  <a:pt x="139693" y="120854"/>
                </a:cubicBezTo>
                <a:cubicBezTo>
                  <a:pt x="139696" y="119969"/>
                  <a:pt x="139696" y="118980"/>
                  <a:pt x="139696" y="117862"/>
                </a:cubicBezTo>
                <a:cubicBezTo>
                  <a:pt x="139696" y="116815"/>
                  <a:pt x="139693" y="115886"/>
                  <a:pt x="139684" y="115044"/>
                </a:cubicBezTo>
                <a:cubicBezTo>
                  <a:pt x="141854" y="115025"/>
                  <a:pt x="143609" y="114992"/>
                  <a:pt x="145162" y="114955"/>
                </a:cubicBezTo>
                <a:close/>
                <a:moveTo>
                  <a:pt x="90375" y="114953"/>
                </a:moveTo>
                <a:cubicBezTo>
                  <a:pt x="90375" y="116067"/>
                  <a:pt x="90374" y="117351"/>
                  <a:pt x="90374" y="118881"/>
                </a:cubicBezTo>
                <a:cubicBezTo>
                  <a:pt x="90374" y="119536"/>
                  <a:pt x="90374" y="120145"/>
                  <a:pt x="90375" y="120715"/>
                </a:cubicBezTo>
                <a:cubicBezTo>
                  <a:pt x="88779" y="120789"/>
                  <a:pt x="86979" y="120854"/>
                  <a:pt x="84730" y="120889"/>
                </a:cubicBezTo>
                <a:cubicBezTo>
                  <a:pt x="84728" y="120307"/>
                  <a:pt x="84728" y="119683"/>
                  <a:pt x="84728" y="119009"/>
                </a:cubicBezTo>
                <a:cubicBezTo>
                  <a:pt x="84728" y="117533"/>
                  <a:pt x="84715" y="116287"/>
                  <a:pt x="84692" y="115201"/>
                </a:cubicBezTo>
                <a:cubicBezTo>
                  <a:pt x="86959" y="115147"/>
                  <a:pt x="88768" y="115057"/>
                  <a:pt x="90375" y="114953"/>
                </a:cubicBezTo>
                <a:close/>
                <a:moveTo>
                  <a:pt x="71702" y="115188"/>
                </a:moveTo>
                <a:cubicBezTo>
                  <a:pt x="73495" y="115222"/>
                  <a:pt x="75591" y="115246"/>
                  <a:pt x="78214" y="115251"/>
                </a:cubicBezTo>
                <a:cubicBezTo>
                  <a:pt x="78223" y="115933"/>
                  <a:pt x="78227" y="116672"/>
                  <a:pt x="78227" y="117477"/>
                </a:cubicBezTo>
                <a:cubicBezTo>
                  <a:pt x="78227" y="118791"/>
                  <a:pt x="78221" y="119922"/>
                  <a:pt x="78212" y="120922"/>
                </a:cubicBezTo>
                <a:cubicBezTo>
                  <a:pt x="75589" y="120907"/>
                  <a:pt x="73498" y="120859"/>
                  <a:pt x="71709" y="120792"/>
                </a:cubicBezTo>
                <a:cubicBezTo>
                  <a:pt x="71700" y="119857"/>
                  <a:pt x="71693" y="118807"/>
                  <a:pt x="71693" y="117605"/>
                </a:cubicBezTo>
                <a:cubicBezTo>
                  <a:pt x="71693" y="116722"/>
                  <a:pt x="71697" y="115922"/>
                  <a:pt x="71702" y="115188"/>
                </a:cubicBezTo>
                <a:close/>
                <a:moveTo>
                  <a:pt x="84467" y="115206"/>
                </a:moveTo>
                <a:cubicBezTo>
                  <a:pt x="84491" y="116290"/>
                  <a:pt x="84503" y="117536"/>
                  <a:pt x="84503" y="119009"/>
                </a:cubicBezTo>
                <a:cubicBezTo>
                  <a:pt x="84503" y="119683"/>
                  <a:pt x="84503" y="120309"/>
                  <a:pt x="84505" y="120895"/>
                </a:cubicBezTo>
                <a:cubicBezTo>
                  <a:pt x="83167" y="120916"/>
                  <a:pt x="81672" y="120927"/>
                  <a:pt x="79971" y="120927"/>
                </a:cubicBezTo>
                <a:cubicBezTo>
                  <a:pt x="79440" y="120927"/>
                  <a:pt x="78928" y="120927"/>
                  <a:pt x="78437" y="120924"/>
                </a:cubicBezTo>
                <a:cubicBezTo>
                  <a:pt x="78446" y="119924"/>
                  <a:pt x="78451" y="118791"/>
                  <a:pt x="78451" y="117477"/>
                </a:cubicBezTo>
                <a:cubicBezTo>
                  <a:pt x="78451" y="116672"/>
                  <a:pt x="78448" y="115933"/>
                  <a:pt x="78439" y="115253"/>
                </a:cubicBezTo>
                <a:cubicBezTo>
                  <a:pt x="78872" y="115253"/>
                  <a:pt x="79320" y="115255"/>
                  <a:pt x="79782" y="115255"/>
                </a:cubicBezTo>
                <a:cubicBezTo>
                  <a:pt x="81548" y="115255"/>
                  <a:pt x="83092" y="115237"/>
                  <a:pt x="84467" y="115206"/>
                </a:cubicBezTo>
                <a:close/>
                <a:moveTo>
                  <a:pt x="151115" y="114780"/>
                </a:moveTo>
                <a:lnTo>
                  <a:pt x="151115" y="114780"/>
                </a:lnTo>
                <a:cubicBezTo>
                  <a:pt x="151095" y="115623"/>
                  <a:pt x="151085" y="116555"/>
                  <a:pt x="151085" y="117606"/>
                </a:cubicBezTo>
                <a:cubicBezTo>
                  <a:pt x="151085" y="118867"/>
                  <a:pt x="151085" y="119960"/>
                  <a:pt x="151083" y="120929"/>
                </a:cubicBezTo>
                <a:lnTo>
                  <a:pt x="148922" y="120911"/>
                </a:lnTo>
                <a:cubicBezTo>
                  <a:pt x="147798" y="120900"/>
                  <a:pt x="146662" y="120889"/>
                  <a:pt x="145394" y="120881"/>
                </a:cubicBezTo>
                <a:cubicBezTo>
                  <a:pt x="145382" y="119957"/>
                  <a:pt x="145376" y="118920"/>
                  <a:pt x="145376" y="117734"/>
                </a:cubicBezTo>
                <a:lnTo>
                  <a:pt x="145376" y="117734"/>
                </a:lnTo>
                <a:cubicBezTo>
                  <a:pt x="145376" y="116700"/>
                  <a:pt x="145380" y="115780"/>
                  <a:pt x="145387" y="114947"/>
                </a:cubicBezTo>
                <a:cubicBezTo>
                  <a:pt x="146584" y="114919"/>
                  <a:pt x="147665" y="114884"/>
                  <a:pt x="148736" y="114852"/>
                </a:cubicBezTo>
                <a:cubicBezTo>
                  <a:pt x="149510" y="114827"/>
                  <a:pt x="150290" y="114804"/>
                  <a:pt x="151115" y="114780"/>
                </a:cubicBezTo>
                <a:close/>
                <a:moveTo>
                  <a:pt x="157832" y="114658"/>
                </a:moveTo>
                <a:cubicBezTo>
                  <a:pt x="157848" y="115499"/>
                  <a:pt x="157857" y="116431"/>
                  <a:pt x="157857" y="117479"/>
                </a:cubicBezTo>
                <a:cubicBezTo>
                  <a:pt x="157857" y="118811"/>
                  <a:pt x="157850" y="119958"/>
                  <a:pt x="157838" y="120967"/>
                </a:cubicBezTo>
                <a:cubicBezTo>
                  <a:pt x="155164" y="120960"/>
                  <a:pt x="153127" y="120947"/>
                  <a:pt x="151308" y="120933"/>
                </a:cubicBezTo>
                <a:cubicBezTo>
                  <a:pt x="151309" y="119962"/>
                  <a:pt x="151309" y="118867"/>
                  <a:pt x="151309" y="117605"/>
                </a:cubicBezTo>
                <a:lnTo>
                  <a:pt x="151309" y="117606"/>
                </a:lnTo>
                <a:cubicBezTo>
                  <a:pt x="151309" y="116553"/>
                  <a:pt x="151320" y="115618"/>
                  <a:pt x="151340" y="114775"/>
                </a:cubicBezTo>
                <a:cubicBezTo>
                  <a:pt x="153145" y="114724"/>
                  <a:pt x="155177" y="114681"/>
                  <a:pt x="157832" y="114658"/>
                </a:cubicBezTo>
                <a:close/>
                <a:moveTo>
                  <a:pt x="162523" y="114636"/>
                </a:moveTo>
                <a:cubicBezTo>
                  <a:pt x="163165" y="114636"/>
                  <a:pt x="163778" y="114638"/>
                  <a:pt x="164364" y="114640"/>
                </a:cubicBezTo>
                <a:cubicBezTo>
                  <a:pt x="164409" y="115854"/>
                  <a:pt x="164438" y="117272"/>
                  <a:pt x="164438" y="119009"/>
                </a:cubicBezTo>
                <a:cubicBezTo>
                  <a:pt x="164438" y="119714"/>
                  <a:pt x="164434" y="120366"/>
                  <a:pt x="164424" y="120972"/>
                </a:cubicBezTo>
                <a:lnTo>
                  <a:pt x="162712" y="120972"/>
                </a:lnTo>
                <a:cubicBezTo>
                  <a:pt x="160961" y="120972"/>
                  <a:pt x="159431" y="120970"/>
                  <a:pt x="158062" y="120967"/>
                </a:cubicBezTo>
                <a:cubicBezTo>
                  <a:pt x="158075" y="119956"/>
                  <a:pt x="158082" y="118811"/>
                  <a:pt x="158082" y="117479"/>
                </a:cubicBezTo>
                <a:cubicBezTo>
                  <a:pt x="158080" y="116429"/>
                  <a:pt x="158073" y="115496"/>
                  <a:pt x="158057" y="114654"/>
                </a:cubicBezTo>
                <a:cubicBezTo>
                  <a:pt x="159378" y="114643"/>
                  <a:pt x="160851" y="114636"/>
                  <a:pt x="162523" y="114636"/>
                </a:cubicBezTo>
                <a:close/>
                <a:moveTo>
                  <a:pt x="164589" y="114640"/>
                </a:moveTo>
                <a:lnTo>
                  <a:pt x="164589" y="114640"/>
                </a:lnTo>
                <a:cubicBezTo>
                  <a:pt x="166905" y="114647"/>
                  <a:pt x="168800" y="114663"/>
                  <a:pt x="170439" y="114687"/>
                </a:cubicBezTo>
                <a:cubicBezTo>
                  <a:pt x="170483" y="115862"/>
                  <a:pt x="170508" y="117227"/>
                  <a:pt x="170508" y="118881"/>
                </a:cubicBezTo>
                <a:cubicBezTo>
                  <a:pt x="170508" y="119638"/>
                  <a:pt x="170504" y="120336"/>
                  <a:pt x="170495" y="120981"/>
                </a:cubicBezTo>
                <a:cubicBezTo>
                  <a:pt x="168855" y="120978"/>
                  <a:pt x="166960" y="120974"/>
                  <a:pt x="164648" y="120972"/>
                </a:cubicBezTo>
                <a:cubicBezTo>
                  <a:pt x="164659" y="120366"/>
                  <a:pt x="164663" y="119714"/>
                  <a:pt x="164663" y="119009"/>
                </a:cubicBezTo>
                <a:cubicBezTo>
                  <a:pt x="164663" y="117274"/>
                  <a:pt x="164634" y="115855"/>
                  <a:pt x="164589" y="114640"/>
                </a:cubicBezTo>
                <a:close/>
                <a:moveTo>
                  <a:pt x="170666" y="114690"/>
                </a:moveTo>
                <a:cubicBezTo>
                  <a:pt x="172688" y="114721"/>
                  <a:pt x="174329" y="114760"/>
                  <a:pt x="175914" y="114800"/>
                </a:cubicBezTo>
                <a:cubicBezTo>
                  <a:pt x="175907" y="115922"/>
                  <a:pt x="175903" y="117213"/>
                  <a:pt x="175903" y="118754"/>
                </a:cubicBezTo>
                <a:cubicBezTo>
                  <a:pt x="175903" y="119568"/>
                  <a:pt x="175903" y="120314"/>
                  <a:pt x="175900" y="120999"/>
                </a:cubicBezTo>
                <a:cubicBezTo>
                  <a:pt x="174341" y="120994"/>
                  <a:pt x="172719" y="120987"/>
                  <a:pt x="170720" y="120981"/>
                </a:cubicBezTo>
                <a:cubicBezTo>
                  <a:pt x="170729" y="120336"/>
                  <a:pt x="170732" y="119640"/>
                  <a:pt x="170732" y="118881"/>
                </a:cubicBezTo>
                <a:cubicBezTo>
                  <a:pt x="170732" y="117231"/>
                  <a:pt x="170707" y="115866"/>
                  <a:pt x="170666" y="114690"/>
                </a:cubicBezTo>
                <a:close/>
                <a:moveTo>
                  <a:pt x="200710" y="114949"/>
                </a:moveTo>
                <a:lnTo>
                  <a:pt x="200710" y="114949"/>
                </a:lnTo>
                <a:cubicBezTo>
                  <a:pt x="200697" y="115911"/>
                  <a:pt x="200690" y="116995"/>
                  <a:pt x="200690" y="118243"/>
                </a:cubicBezTo>
                <a:cubicBezTo>
                  <a:pt x="200690" y="119203"/>
                  <a:pt x="200690" y="120064"/>
                  <a:pt x="200686" y="120850"/>
                </a:cubicBezTo>
                <a:cubicBezTo>
                  <a:pt x="199057" y="120915"/>
                  <a:pt x="197213" y="120970"/>
                  <a:pt x="194893" y="121003"/>
                </a:cubicBezTo>
                <a:cubicBezTo>
                  <a:pt x="194902" y="120212"/>
                  <a:pt x="194908" y="119341"/>
                  <a:pt x="194908" y="118371"/>
                </a:cubicBezTo>
                <a:cubicBezTo>
                  <a:pt x="194909" y="117080"/>
                  <a:pt x="194908" y="115965"/>
                  <a:pt x="194908" y="114978"/>
                </a:cubicBezTo>
                <a:cubicBezTo>
                  <a:pt x="197230" y="114973"/>
                  <a:pt x="199073" y="114962"/>
                  <a:pt x="200710" y="114949"/>
                </a:cubicBezTo>
                <a:close/>
                <a:moveTo>
                  <a:pt x="176137" y="114805"/>
                </a:moveTo>
                <a:lnTo>
                  <a:pt x="176308" y="114811"/>
                </a:lnTo>
                <a:cubicBezTo>
                  <a:pt x="178176" y="114857"/>
                  <a:pt x="180078" y="114904"/>
                  <a:pt x="182565" y="114938"/>
                </a:cubicBezTo>
                <a:cubicBezTo>
                  <a:pt x="182592" y="115997"/>
                  <a:pt x="182610" y="117206"/>
                  <a:pt x="182610" y="118626"/>
                </a:cubicBezTo>
                <a:cubicBezTo>
                  <a:pt x="182610" y="119501"/>
                  <a:pt x="182610" y="120296"/>
                  <a:pt x="182611" y="121024"/>
                </a:cubicBezTo>
                <a:cubicBezTo>
                  <a:pt x="180197" y="121019"/>
                  <a:pt x="178332" y="121010"/>
                  <a:pt x="176500" y="121001"/>
                </a:cubicBezTo>
                <a:lnTo>
                  <a:pt x="176124" y="121001"/>
                </a:lnTo>
                <a:cubicBezTo>
                  <a:pt x="176126" y="120312"/>
                  <a:pt x="176126" y="119570"/>
                  <a:pt x="176126" y="118754"/>
                </a:cubicBezTo>
                <a:cubicBezTo>
                  <a:pt x="176126" y="117215"/>
                  <a:pt x="176132" y="115925"/>
                  <a:pt x="176137" y="114805"/>
                </a:cubicBezTo>
                <a:close/>
                <a:moveTo>
                  <a:pt x="182788" y="114940"/>
                </a:moveTo>
                <a:cubicBezTo>
                  <a:pt x="184456" y="114964"/>
                  <a:pt x="186387" y="114978"/>
                  <a:pt x="188741" y="114982"/>
                </a:cubicBezTo>
                <a:cubicBezTo>
                  <a:pt x="188737" y="115999"/>
                  <a:pt x="188733" y="117153"/>
                  <a:pt x="188733" y="118498"/>
                </a:cubicBezTo>
                <a:cubicBezTo>
                  <a:pt x="188733" y="119428"/>
                  <a:pt x="188733" y="120266"/>
                  <a:pt x="188730" y="121032"/>
                </a:cubicBezTo>
                <a:cubicBezTo>
                  <a:pt x="186400" y="121032"/>
                  <a:pt x="184489" y="121028"/>
                  <a:pt x="182834" y="121024"/>
                </a:cubicBezTo>
                <a:cubicBezTo>
                  <a:pt x="182834" y="120296"/>
                  <a:pt x="182834" y="119501"/>
                  <a:pt x="182834" y="118628"/>
                </a:cubicBezTo>
                <a:lnTo>
                  <a:pt x="182833" y="118626"/>
                </a:lnTo>
                <a:cubicBezTo>
                  <a:pt x="182833" y="117207"/>
                  <a:pt x="182816" y="115999"/>
                  <a:pt x="182788" y="114940"/>
                </a:cubicBezTo>
                <a:close/>
                <a:moveTo>
                  <a:pt x="194683" y="114978"/>
                </a:moveTo>
                <a:lnTo>
                  <a:pt x="194683" y="118372"/>
                </a:lnTo>
                <a:cubicBezTo>
                  <a:pt x="194683" y="119343"/>
                  <a:pt x="194677" y="120215"/>
                  <a:pt x="194668" y="121006"/>
                </a:cubicBezTo>
                <a:cubicBezTo>
                  <a:pt x="193370" y="121023"/>
                  <a:pt x="191927" y="121033"/>
                  <a:pt x="190289" y="121033"/>
                </a:cubicBezTo>
                <a:lnTo>
                  <a:pt x="188955" y="121033"/>
                </a:lnTo>
                <a:cubicBezTo>
                  <a:pt x="188960" y="120267"/>
                  <a:pt x="188960" y="119428"/>
                  <a:pt x="188960" y="118498"/>
                </a:cubicBezTo>
                <a:cubicBezTo>
                  <a:pt x="188960" y="117153"/>
                  <a:pt x="188962" y="115999"/>
                  <a:pt x="188965" y="114983"/>
                </a:cubicBezTo>
                <a:lnTo>
                  <a:pt x="190102" y="114983"/>
                </a:lnTo>
                <a:cubicBezTo>
                  <a:pt x="191822" y="114983"/>
                  <a:pt x="193333" y="114982"/>
                  <a:pt x="194683" y="114978"/>
                </a:cubicBezTo>
                <a:close/>
                <a:moveTo>
                  <a:pt x="218550" y="120580"/>
                </a:moveTo>
                <a:cubicBezTo>
                  <a:pt x="218558" y="123137"/>
                  <a:pt x="218572" y="124861"/>
                  <a:pt x="218588" y="126441"/>
                </a:cubicBezTo>
                <a:lnTo>
                  <a:pt x="218058" y="126441"/>
                </a:lnTo>
                <a:cubicBezTo>
                  <a:pt x="216147" y="126441"/>
                  <a:pt x="214496" y="126443"/>
                  <a:pt x="213036" y="126445"/>
                </a:cubicBezTo>
                <a:cubicBezTo>
                  <a:pt x="213108" y="124879"/>
                  <a:pt x="213175" y="123155"/>
                  <a:pt x="213203" y="120613"/>
                </a:cubicBezTo>
                <a:lnTo>
                  <a:pt x="213202" y="120611"/>
                </a:lnTo>
                <a:cubicBezTo>
                  <a:pt x="214573" y="120591"/>
                  <a:pt x="216111" y="120580"/>
                  <a:pt x="217869" y="120580"/>
                </a:cubicBezTo>
                <a:close/>
                <a:moveTo>
                  <a:pt x="212977" y="120614"/>
                </a:moveTo>
                <a:lnTo>
                  <a:pt x="212977" y="120614"/>
                </a:lnTo>
                <a:cubicBezTo>
                  <a:pt x="212950" y="123155"/>
                  <a:pt x="212883" y="124879"/>
                  <a:pt x="212811" y="126447"/>
                </a:cubicBezTo>
                <a:cubicBezTo>
                  <a:pt x="210427" y="126450"/>
                  <a:pt x="208554" y="126458"/>
                  <a:pt x="206880" y="126465"/>
                </a:cubicBezTo>
                <a:cubicBezTo>
                  <a:pt x="206824" y="124938"/>
                  <a:pt x="206774" y="123248"/>
                  <a:pt x="206751" y="120794"/>
                </a:cubicBezTo>
                <a:lnTo>
                  <a:pt x="206751" y="120792"/>
                </a:lnTo>
                <a:cubicBezTo>
                  <a:pt x="208493" y="120719"/>
                  <a:pt x="210451" y="120652"/>
                  <a:pt x="212977" y="120614"/>
                </a:cubicBezTo>
                <a:close/>
                <a:moveTo>
                  <a:pt x="206526" y="120803"/>
                </a:moveTo>
                <a:cubicBezTo>
                  <a:pt x="206547" y="123252"/>
                  <a:pt x="206600" y="124940"/>
                  <a:pt x="206655" y="126467"/>
                </a:cubicBezTo>
                <a:cubicBezTo>
                  <a:pt x="205826" y="126470"/>
                  <a:pt x="205044" y="126474"/>
                  <a:pt x="204268" y="126479"/>
                </a:cubicBezTo>
                <a:cubicBezTo>
                  <a:pt x="203187" y="126485"/>
                  <a:pt x="202096" y="126490"/>
                  <a:pt x="200886" y="126495"/>
                </a:cubicBezTo>
                <a:cubicBezTo>
                  <a:pt x="200898" y="125025"/>
                  <a:pt x="200907" y="123392"/>
                  <a:pt x="200913" y="121066"/>
                </a:cubicBezTo>
                <a:lnTo>
                  <a:pt x="200911" y="121064"/>
                </a:lnTo>
                <a:cubicBezTo>
                  <a:pt x="202038" y="121019"/>
                  <a:pt x="203067" y="120969"/>
                  <a:pt x="204086" y="120918"/>
                </a:cubicBezTo>
                <a:cubicBezTo>
                  <a:pt x="204879" y="120879"/>
                  <a:pt x="205677" y="120841"/>
                  <a:pt x="206526" y="120803"/>
                </a:cubicBezTo>
                <a:close/>
                <a:moveTo>
                  <a:pt x="200686" y="121073"/>
                </a:moveTo>
                <a:lnTo>
                  <a:pt x="200686" y="121073"/>
                </a:lnTo>
                <a:cubicBezTo>
                  <a:pt x="200683" y="123396"/>
                  <a:pt x="200672" y="125027"/>
                  <a:pt x="200661" y="126495"/>
                </a:cubicBezTo>
                <a:cubicBezTo>
                  <a:pt x="199001" y="126503"/>
                  <a:pt x="197114" y="126510"/>
                  <a:pt x="194733" y="126512"/>
                </a:cubicBezTo>
                <a:cubicBezTo>
                  <a:pt x="194803" y="125077"/>
                  <a:pt x="194863" y="123477"/>
                  <a:pt x="194893" y="121228"/>
                </a:cubicBezTo>
                <a:lnTo>
                  <a:pt x="194891" y="121226"/>
                </a:lnTo>
                <a:cubicBezTo>
                  <a:pt x="197209" y="121195"/>
                  <a:pt x="199055" y="121139"/>
                  <a:pt x="200686" y="121073"/>
                </a:cubicBezTo>
                <a:close/>
                <a:moveTo>
                  <a:pt x="194667" y="121229"/>
                </a:moveTo>
                <a:lnTo>
                  <a:pt x="194667" y="121229"/>
                </a:lnTo>
                <a:cubicBezTo>
                  <a:pt x="194638" y="123477"/>
                  <a:pt x="194577" y="125077"/>
                  <a:pt x="194508" y="126512"/>
                </a:cubicBezTo>
                <a:cubicBezTo>
                  <a:pt x="193302" y="126513"/>
                  <a:pt x="191970" y="126515"/>
                  <a:pt x="190477" y="126515"/>
                </a:cubicBezTo>
                <a:lnTo>
                  <a:pt x="188904" y="126515"/>
                </a:lnTo>
                <a:cubicBezTo>
                  <a:pt x="188928" y="125091"/>
                  <a:pt x="188946" y="123493"/>
                  <a:pt x="188955" y="121256"/>
                </a:cubicBezTo>
                <a:lnTo>
                  <a:pt x="190290" y="121256"/>
                </a:lnTo>
                <a:cubicBezTo>
                  <a:pt x="191925" y="121256"/>
                  <a:pt x="193369" y="121245"/>
                  <a:pt x="194667" y="121229"/>
                </a:cubicBezTo>
                <a:close/>
                <a:moveTo>
                  <a:pt x="108098" y="120372"/>
                </a:moveTo>
                <a:cubicBezTo>
                  <a:pt x="108121" y="123065"/>
                  <a:pt x="108197" y="124886"/>
                  <a:pt x="108283" y="126486"/>
                </a:cubicBezTo>
                <a:lnTo>
                  <a:pt x="107738" y="126486"/>
                </a:lnTo>
                <a:cubicBezTo>
                  <a:pt x="105874" y="126486"/>
                  <a:pt x="104255" y="126499"/>
                  <a:pt x="102821" y="126524"/>
                </a:cubicBezTo>
                <a:cubicBezTo>
                  <a:pt x="102832" y="124928"/>
                  <a:pt x="102839" y="123101"/>
                  <a:pt x="102842" y="120408"/>
                </a:cubicBezTo>
                <a:lnTo>
                  <a:pt x="102841" y="120408"/>
                </a:lnTo>
                <a:cubicBezTo>
                  <a:pt x="104223" y="120384"/>
                  <a:pt x="105773" y="120372"/>
                  <a:pt x="107549" y="120372"/>
                </a:cubicBezTo>
                <a:close/>
                <a:moveTo>
                  <a:pt x="218775" y="120582"/>
                </a:moveTo>
                <a:cubicBezTo>
                  <a:pt x="221087" y="120586"/>
                  <a:pt x="223000" y="120605"/>
                  <a:pt x="224656" y="120634"/>
                </a:cubicBezTo>
                <a:cubicBezTo>
                  <a:pt x="224712" y="123205"/>
                  <a:pt x="224836" y="124928"/>
                  <a:pt x="224967" y="126530"/>
                </a:cubicBezTo>
                <a:cubicBezTo>
                  <a:pt x="223248" y="126481"/>
                  <a:pt x="221251" y="126449"/>
                  <a:pt x="218815" y="126443"/>
                </a:cubicBezTo>
                <a:cubicBezTo>
                  <a:pt x="218799" y="124863"/>
                  <a:pt x="218782" y="123139"/>
                  <a:pt x="218775" y="120582"/>
                </a:cubicBezTo>
                <a:close/>
                <a:moveTo>
                  <a:pt x="182836" y="121249"/>
                </a:moveTo>
                <a:cubicBezTo>
                  <a:pt x="184490" y="121253"/>
                  <a:pt x="186402" y="121254"/>
                  <a:pt x="188730" y="121256"/>
                </a:cubicBezTo>
                <a:cubicBezTo>
                  <a:pt x="188721" y="123493"/>
                  <a:pt x="188701" y="125091"/>
                  <a:pt x="188679" y="126517"/>
                </a:cubicBezTo>
                <a:cubicBezTo>
                  <a:pt x="186382" y="126521"/>
                  <a:pt x="184496" y="126530"/>
                  <a:pt x="182860" y="126546"/>
                </a:cubicBezTo>
                <a:cubicBezTo>
                  <a:pt x="182851" y="125116"/>
                  <a:pt x="182842" y="123504"/>
                  <a:pt x="182836" y="121249"/>
                </a:cubicBezTo>
                <a:close/>
                <a:moveTo>
                  <a:pt x="274067" y="121057"/>
                </a:moveTo>
                <a:cubicBezTo>
                  <a:pt x="274035" y="123398"/>
                  <a:pt x="273963" y="125043"/>
                  <a:pt x="273882" y="126515"/>
                </a:cubicBezTo>
                <a:lnTo>
                  <a:pt x="273217" y="126515"/>
                </a:lnTo>
                <a:cubicBezTo>
                  <a:pt x="271165" y="126515"/>
                  <a:pt x="269414" y="126533"/>
                  <a:pt x="267877" y="126560"/>
                </a:cubicBezTo>
                <a:cubicBezTo>
                  <a:pt x="267796" y="125082"/>
                  <a:pt x="267724" y="123423"/>
                  <a:pt x="267694" y="121059"/>
                </a:cubicBezTo>
                <a:cubicBezTo>
                  <a:pt x="269231" y="121057"/>
                  <a:pt x="270980" y="121057"/>
                  <a:pt x="273028" y="121057"/>
                </a:cubicBezTo>
                <a:close/>
                <a:moveTo>
                  <a:pt x="108322" y="120372"/>
                </a:moveTo>
                <a:lnTo>
                  <a:pt x="108322" y="120372"/>
                </a:lnTo>
                <a:cubicBezTo>
                  <a:pt x="110870" y="120377"/>
                  <a:pt x="112938" y="120408"/>
                  <a:pt x="114709" y="120453"/>
                </a:cubicBezTo>
                <a:cubicBezTo>
                  <a:pt x="114682" y="123149"/>
                  <a:pt x="114603" y="124958"/>
                  <a:pt x="114515" y="126567"/>
                </a:cubicBezTo>
                <a:cubicBezTo>
                  <a:pt x="112828" y="126522"/>
                  <a:pt x="110874" y="126492"/>
                  <a:pt x="108508" y="126486"/>
                </a:cubicBezTo>
                <a:cubicBezTo>
                  <a:pt x="108423" y="124888"/>
                  <a:pt x="108348" y="123067"/>
                  <a:pt x="108322" y="120372"/>
                </a:cubicBezTo>
                <a:close/>
                <a:moveTo>
                  <a:pt x="280684" y="121012"/>
                </a:moveTo>
                <a:cubicBezTo>
                  <a:pt x="280664" y="123425"/>
                  <a:pt x="280624" y="125095"/>
                  <a:pt x="280581" y="126609"/>
                </a:cubicBezTo>
                <a:lnTo>
                  <a:pt x="280581" y="126609"/>
                </a:lnTo>
                <a:cubicBezTo>
                  <a:pt x="278793" y="126558"/>
                  <a:pt x="276700" y="126522"/>
                  <a:pt x="274109" y="126517"/>
                </a:cubicBezTo>
                <a:cubicBezTo>
                  <a:pt x="274189" y="125045"/>
                  <a:pt x="274261" y="123398"/>
                  <a:pt x="274294" y="121057"/>
                </a:cubicBezTo>
                <a:cubicBezTo>
                  <a:pt x="276852" y="121053"/>
                  <a:pt x="278914" y="121035"/>
                  <a:pt x="280684" y="121012"/>
                </a:cubicBezTo>
                <a:close/>
                <a:moveTo>
                  <a:pt x="29368" y="120913"/>
                </a:moveTo>
                <a:lnTo>
                  <a:pt x="29368" y="120913"/>
                </a:lnTo>
                <a:cubicBezTo>
                  <a:pt x="29359" y="123389"/>
                  <a:pt x="29337" y="125100"/>
                  <a:pt x="29314" y="126621"/>
                </a:cubicBezTo>
                <a:lnTo>
                  <a:pt x="23497" y="126621"/>
                </a:lnTo>
                <a:cubicBezTo>
                  <a:pt x="23485" y="125109"/>
                  <a:pt x="23476" y="123399"/>
                  <a:pt x="23470" y="120940"/>
                </a:cubicBezTo>
                <a:cubicBezTo>
                  <a:pt x="23902" y="120940"/>
                  <a:pt x="24350" y="120942"/>
                  <a:pt x="24810" y="120942"/>
                </a:cubicBezTo>
                <a:cubicBezTo>
                  <a:pt x="26522" y="120942"/>
                  <a:pt x="28023" y="120931"/>
                  <a:pt x="29368" y="120913"/>
                </a:cubicBezTo>
                <a:close/>
                <a:moveTo>
                  <a:pt x="35308" y="120765"/>
                </a:moveTo>
                <a:cubicBezTo>
                  <a:pt x="35281" y="123327"/>
                  <a:pt x="35213" y="125070"/>
                  <a:pt x="35139" y="126632"/>
                </a:cubicBezTo>
                <a:cubicBezTo>
                  <a:pt x="33557" y="126628"/>
                  <a:pt x="31766" y="126625"/>
                  <a:pt x="29539" y="126623"/>
                </a:cubicBezTo>
                <a:cubicBezTo>
                  <a:pt x="29562" y="125100"/>
                  <a:pt x="29583" y="123387"/>
                  <a:pt x="29592" y="120911"/>
                </a:cubicBezTo>
                <a:cubicBezTo>
                  <a:pt x="31874" y="120879"/>
                  <a:pt x="33694" y="120827"/>
                  <a:pt x="35308" y="120765"/>
                </a:cubicBezTo>
                <a:close/>
                <a:moveTo>
                  <a:pt x="176124" y="121224"/>
                </a:moveTo>
                <a:lnTo>
                  <a:pt x="176500" y="121226"/>
                </a:lnTo>
                <a:cubicBezTo>
                  <a:pt x="178331" y="121235"/>
                  <a:pt x="180197" y="121242"/>
                  <a:pt x="182611" y="121249"/>
                </a:cubicBezTo>
                <a:cubicBezTo>
                  <a:pt x="182615" y="123505"/>
                  <a:pt x="182624" y="125118"/>
                  <a:pt x="182635" y="126548"/>
                </a:cubicBezTo>
                <a:cubicBezTo>
                  <a:pt x="180299" y="126571"/>
                  <a:pt x="178478" y="126600"/>
                  <a:pt x="176687" y="126628"/>
                </a:cubicBezTo>
                <a:lnTo>
                  <a:pt x="176081" y="126637"/>
                </a:lnTo>
                <a:cubicBezTo>
                  <a:pt x="176101" y="125187"/>
                  <a:pt x="176117" y="123541"/>
                  <a:pt x="176124" y="121226"/>
                </a:cubicBezTo>
                <a:lnTo>
                  <a:pt x="176124" y="121224"/>
                </a:lnTo>
                <a:close/>
                <a:moveTo>
                  <a:pt x="41324" y="120505"/>
                </a:moveTo>
                <a:lnTo>
                  <a:pt x="41324" y="120505"/>
                </a:lnTo>
                <a:cubicBezTo>
                  <a:pt x="41319" y="123218"/>
                  <a:pt x="41308" y="125023"/>
                  <a:pt x="41297" y="126648"/>
                </a:cubicBezTo>
                <a:lnTo>
                  <a:pt x="38787" y="126641"/>
                </a:lnTo>
                <a:cubicBezTo>
                  <a:pt x="37696" y="126637"/>
                  <a:pt x="36590" y="126636"/>
                  <a:pt x="35364" y="126632"/>
                </a:cubicBezTo>
                <a:cubicBezTo>
                  <a:pt x="35438" y="125068"/>
                  <a:pt x="35506" y="123322"/>
                  <a:pt x="35533" y="120758"/>
                </a:cubicBezTo>
                <a:cubicBezTo>
                  <a:pt x="36621" y="120715"/>
                  <a:pt x="37618" y="120670"/>
                  <a:pt x="38606" y="120625"/>
                </a:cubicBezTo>
                <a:cubicBezTo>
                  <a:pt x="39485" y="120584"/>
                  <a:pt x="40371" y="120544"/>
                  <a:pt x="41324" y="120505"/>
                </a:cubicBezTo>
                <a:close/>
                <a:moveTo>
                  <a:pt x="47158" y="120345"/>
                </a:moveTo>
                <a:cubicBezTo>
                  <a:pt x="47178" y="123153"/>
                  <a:pt x="47236" y="124991"/>
                  <a:pt x="47299" y="126659"/>
                </a:cubicBezTo>
                <a:cubicBezTo>
                  <a:pt x="44986" y="126657"/>
                  <a:pt x="43158" y="126654"/>
                  <a:pt x="41522" y="126648"/>
                </a:cubicBezTo>
                <a:cubicBezTo>
                  <a:pt x="41533" y="125021"/>
                  <a:pt x="41543" y="123214"/>
                  <a:pt x="41549" y="120498"/>
                </a:cubicBezTo>
                <a:cubicBezTo>
                  <a:pt x="43142" y="120435"/>
                  <a:pt x="44925" y="120379"/>
                  <a:pt x="47158" y="120345"/>
                </a:cubicBezTo>
                <a:close/>
                <a:moveTo>
                  <a:pt x="52390" y="120309"/>
                </a:moveTo>
                <a:cubicBezTo>
                  <a:pt x="52811" y="120309"/>
                  <a:pt x="53221" y="120309"/>
                  <a:pt x="53617" y="120311"/>
                </a:cubicBezTo>
                <a:cubicBezTo>
                  <a:pt x="53590" y="123141"/>
                  <a:pt x="53516" y="124976"/>
                  <a:pt x="53437" y="126661"/>
                </a:cubicBezTo>
                <a:lnTo>
                  <a:pt x="52579" y="126661"/>
                </a:lnTo>
                <a:cubicBezTo>
                  <a:pt x="50652" y="126661"/>
                  <a:pt x="48990" y="126661"/>
                  <a:pt x="47522" y="126659"/>
                </a:cubicBezTo>
                <a:cubicBezTo>
                  <a:pt x="47462" y="124989"/>
                  <a:pt x="47403" y="123153"/>
                  <a:pt x="47383" y="120343"/>
                </a:cubicBezTo>
                <a:cubicBezTo>
                  <a:pt x="48839" y="120321"/>
                  <a:pt x="50485" y="120309"/>
                  <a:pt x="52390" y="120309"/>
                </a:cubicBezTo>
                <a:close/>
                <a:moveTo>
                  <a:pt x="16761" y="120884"/>
                </a:moveTo>
                <a:cubicBezTo>
                  <a:pt x="18548" y="120913"/>
                  <a:pt x="20635" y="120933"/>
                  <a:pt x="23246" y="120938"/>
                </a:cubicBezTo>
                <a:cubicBezTo>
                  <a:pt x="23251" y="123399"/>
                  <a:pt x="23260" y="125111"/>
                  <a:pt x="23273" y="126623"/>
                </a:cubicBezTo>
                <a:cubicBezTo>
                  <a:pt x="20624" y="126628"/>
                  <a:pt x="18519" y="126643"/>
                  <a:pt x="16717" y="126664"/>
                </a:cubicBezTo>
                <a:cubicBezTo>
                  <a:pt x="16737" y="125136"/>
                  <a:pt x="16755" y="123396"/>
                  <a:pt x="16761" y="120884"/>
                </a:cubicBezTo>
                <a:close/>
                <a:moveTo>
                  <a:pt x="170716" y="121206"/>
                </a:moveTo>
                <a:cubicBezTo>
                  <a:pt x="172716" y="121210"/>
                  <a:pt x="174339" y="121217"/>
                  <a:pt x="175900" y="121224"/>
                </a:cubicBezTo>
                <a:cubicBezTo>
                  <a:pt x="175893" y="123541"/>
                  <a:pt x="175876" y="125188"/>
                  <a:pt x="175857" y="126641"/>
                </a:cubicBezTo>
                <a:cubicBezTo>
                  <a:pt x="174262" y="126666"/>
                  <a:pt x="172584" y="126691"/>
                  <a:pt x="170495" y="126709"/>
                </a:cubicBezTo>
                <a:cubicBezTo>
                  <a:pt x="170596" y="125242"/>
                  <a:pt x="170682" y="123570"/>
                  <a:pt x="170716" y="121206"/>
                </a:cubicBezTo>
                <a:close/>
                <a:moveTo>
                  <a:pt x="53841" y="120312"/>
                </a:moveTo>
                <a:cubicBezTo>
                  <a:pt x="55914" y="120321"/>
                  <a:pt x="57660" y="120352"/>
                  <a:pt x="59187" y="120395"/>
                </a:cubicBezTo>
                <a:cubicBezTo>
                  <a:pt x="59192" y="123205"/>
                  <a:pt x="59210" y="125023"/>
                  <a:pt x="59228" y="126717"/>
                </a:cubicBezTo>
                <a:cubicBezTo>
                  <a:pt x="57646" y="126688"/>
                  <a:pt x="55830" y="126666"/>
                  <a:pt x="53661" y="126663"/>
                </a:cubicBezTo>
                <a:cubicBezTo>
                  <a:pt x="53741" y="124976"/>
                  <a:pt x="53814" y="123141"/>
                  <a:pt x="53841" y="120312"/>
                </a:cubicBezTo>
                <a:close/>
                <a:moveTo>
                  <a:pt x="102616" y="120411"/>
                </a:moveTo>
                <a:cubicBezTo>
                  <a:pt x="102614" y="123106"/>
                  <a:pt x="102605" y="124931"/>
                  <a:pt x="102596" y="126528"/>
                </a:cubicBezTo>
                <a:cubicBezTo>
                  <a:pt x="100165" y="126569"/>
                  <a:pt x="98265" y="126641"/>
                  <a:pt x="96566" y="126722"/>
                </a:cubicBezTo>
                <a:cubicBezTo>
                  <a:pt x="96422" y="125127"/>
                  <a:pt x="96294" y="123311"/>
                  <a:pt x="96253" y="120627"/>
                </a:cubicBezTo>
                <a:cubicBezTo>
                  <a:pt x="98031" y="120537"/>
                  <a:pt x="100023" y="120456"/>
                  <a:pt x="102616" y="120411"/>
                </a:cubicBezTo>
                <a:close/>
                <a:moveTo>
                  <a:pt x="164645" y="121197"/>
                </a:moveTo>
                <a:cubicBezTo>
                  <a:pt x="166957" y="121199"/>
                  <a:pt x="168852" y="121201"/>
                  <a:pt x="170492" y="121204"/>
                </a:cubicBezTo>
                <a:cubicBezTo>
                  <a:pt x="170456" y="123570"/>
                  <a:pt x="170369" y="125242"/>
                  <a:pt x="170270" y="126711"/>
                </a:cubicBezTo>
                <a:cubicBezTo>
                  <a:pt x="168615" y="126726"/>
                  <a:pt x="166698" y="126736"/>
                  <a:pt x="164366" y="126738"/>
                </a:cubicBezTo>
                <a:cubicBezTo>
                  <a:pt x="164494" y="125266"/>
                  <a:pt x="164603" y="123581"/>
                  <a:pt x="164645" y="121197"/>
                </a:cubicBezTo>
                <a:close/>
                <a:moveTo>
                  <a:pt x="267471" y="121060"/>
                </a:moveTo>
                <a:cubicBezTo>
                  <a:pt x="267501" y="123425"/>
                  <a:pt x="267573" y="125086"/>
                  <a:pt x="267652" y="126566"/>
                </a:cubicBezTo>
                <a:lnTo>
                  <a:pt x="267654" y="126566"/>
                </a:lnTo>
                <a:cubicBezTo>
                  <a:pt x="265487" y="126609"/>
                  <a:pt x="263749" y="126673"/>
                  <a:pt x="262186" y="126749"/>
                </a:cubicBezTo>
                <a:cubicBezTo>
                  <a:pt x="262195" y="125231"/>
                  <a:pt x="262204" y="123529"/>
                  <a:pt x="262206" y="121071"/>
                </a:cubicBezTo>
                <a:cubicBezTo>
                  <a:pt x="263716" y="121067"/>
                  <a:pt x="265398" y="121062"/>
                  <a:pt x="267471" y="121060"/>
                </a:cubicBezTo>
                <a:close/>
                <a:moveTo>
                  <a:pt x="11358" y="120760"/>
                </a:moveTo>
                <a:cubicBezTo>
                  <a:pt x="12929" y="120803"/>
                  <a:pt x="14547" y="120846"/>
                  <a:pt x="16536" y="120881"/>
                </a:cubicBezTo>
                <a:cubicBezTo>
                  <a:pt x="16530" y="123398"/>
                  <a:pt x="16512" y="125138"/>
                  <a:pt x="16493" y="126668"/>
                </a:cubicBezTo>
                <a:cubicBezTo>
                  <a:pt x="14466" y="126693"/>
                  <a:pt x="12823" y="126727"/>
                  <a:pt x="11205" y="126758"/>
                </a:cubicBezTo>
                <a:lnTo>
                  <a:pt x="11128" y="126760"/>
                </a:lnTo>
                <a:cubicBezTo>
                  <a:pt x="11234" y="125188"/>
                  <a:pt x="11327" y="123390"/>
                  <a:pt x="11358" y="120760"/>
                </a:cubicBezTo>
                <a:close/>
                <a:moveTo>
                  <a:pt x="158059" y="121192"/>
                </a:moveTo>
                <a:cubicBezTo>
                  <a:pt x="159427" y="121195"/>
                  <a:pt x="160959" y="121197"/>
                  <a:pt x="162712" y="121197"/>
                </a:cubicBezTo>
                <a:lnTo>
                  <a:pt x="164420" y="121197"/>
                </a:lnTo>
                <a:cubicBezTo>
                  <a:pt x="164377" y="123581"/>
                  <a:pt x="164267" y="125264"/>
                  <a:pt x="164141" y="126738"/>
                </a:cubicBezTo>
                <a:lnTo>
                  <a:pt x="162899" y="126738"/>
                </a:lnTo>
                <a:cubicBezTo>
                  <a:pt x="161004" y="126738"/>
                  <a:pt x="159366" y="126749"/>
                  <a:pt x="157913" y="126767"/>
                </a:cubicBezTo>
                <a:cubicBezTo>
                  <a:pt x="157971" y="125192"/>
                  <a:pt x="158030" y="123572"/>
                  <a:pt x="158059" y="121192"/>
                </a:cubicBezTo>
                <a:close/>
                <a:moveTo>
                  <a:pt x="224883" y="120638"/>
                </a:moveTo>
                <a:cubicBezTo>
                  <a:pt x="227258" y="120683"/>
                  <a:pt x="229103" y="120746"/>
                  <a:pt x="230850" y="120810"/>
                </a:cubicBezTo>
                <a:cubicBezTo>
                  <a:pt x="230877" y="123426"/>
                  <a:pt x="230938" y="125147"/>
                  <a:pt x="230998" y="126805"/>
                </a:cubicBezTo>
                <a:cubicBezTo>
                  <a:pt x="229293" y="126704"/>
                  <a:pt x="227492" y="126605"/>
                  <a:pt x="225194" y="126537"/>
                </a:cubicBezTo>
                <a:cubicBezTo>
                  <a:pt x="225063" y="124933"/>
                  <a:pt x="224937" y="123212"/>
                  <a:pt x="224881" y="120640"/>
                </a:cubicBezTo>
                <a:lnTo>
                  <a:pt x="224883" y="120638"/>
                </a:lnTo>
                <a:close/>
                <a:moveTo>
                  <a:pt x="5290" y="120616"/>
                </a:moveTo>
                <a:cubicBezTo>
                  <a:pt x="7521" y="120652"/>
                  <a:pt x="9283" y="120703"/>
                  <a:pt x="11016" y="120749"/>
                </a:cubicBezTo>
                <a:lnTo>
                  <a:pt x="11133" y="120753"/>
                </a:lnTo>
                <a:cubicBezTo>
                  <a:pt x="11102" y="123392"/>
                  <a:pt x="11009" y="125190"/>
                  <a:pt x="10903" y="126765"/>
                </a:cubicBezTo>
                <a:cubicBezTo>
                  <a:pt x="9141" y="126799"/>
                  <a:pt x="7323" y="126835"/>
                  <a:pt x="4991" y="126860"/>
                </a:cubicBezTo>
                <a:cubicBezTo>
                  <a:pt x="5133" y="125240"/>
                  <a:pt x="5256" y="123380"/>
                  <a:pt x="5290" y="120618"/>
                </a:cubicBezTo>
                <a:lnTo>
                  <a:pt x="5290" y="120616"/>
                </a:lnTo>
                <a:close/>
                <a:moveTo>
                  <a:pt x="114935" y="120458"/>
                </a:moveTo>
                <a:cubicBezTo>
                  <a:pt x="117484" y="120526"/>
                  <a:pt x="119420" y="120625"/>
                  <a:pt x="121318" y="120720"/>
                </a:cubicBezTo>
                <a:cubicBezTo>
                  <a:pt x="121300" y="123434"/>
                  <a:pt x="121257" y="125224"/>
                  <a:pt x="121208" y="126864"/>
                </a:cubicBezTo>
                <a:cubicBezTo>
                  <a:pt x="119310" y="126754"/>
                  <a:pt x="117343" y="126646"/>
                  <a:pt x="114739" y="126573"/>
                </a:cubicBezTo>
                <a:cubicBezTo>
                  <a:pt x="114827" y="124965"/>
                  <a:pt x="114906" y="123155"/>
                  <a:pt x="114935" y="120458"/>
                </a:cubicBezTo>
                <a:close/>
                <a:moveTo>
                  <a:pt x="59411" y="120402"/>
                </a:moveTo>
                <a:cubicBezTo>
                  <a:pt x="61749" y="120472"/>
                  <a:pt x="63570" y="120573"/>
                  <a:pt x="65292" y="120677"/>
                </a:cubicBezTo>
                <a:cubicBezTo>
                  <a:pt x="65353" y="123430"/>
                  <a:pt x="65496" y="125206"/>
                  <a:pt x="65634" y="126914"/>
                </a:cubicBezTo>
                <a:cubicBezTo>
                  <a:pt x="63831" y="126841"/>
                  <a:pt x="61928" y="126769"/>
                  <a:pt x="59453" y="126720"/>
                </a:cubicBezTo>
                <a:cubicBezTo>
                  <a:pt x="59435" y="125027"/>
                  <a:pt x="59418" y="123211"/>
                  <a:pt x="59411" y="120402"/>
                </a:cubicBezTo>
                <a:close/>
                <a:moveTo>
                  <a:pt x="151309" y="121156"/>
                </a:moveTo>
                <a:cubicBezTo>
                  <a:pt x="153127" y="121170"/>
                  <a:pt x="155164" y="121183"/>
                  <a:pt x="157838" y="121190"/>
                </a:cubicBezTo>
                <a:cubicBezTo>
                  <a:pt x="157807" y="123572"/>
                  <a:pt x="157748" y="125194"/>
                  <a:pt x="157692" y="126771"/>
                </a:cubicBezTo>
                <a:cubicBezTo>
                  <a:pt x="155080" y="126805"/>
                  <a:pt x="153085" y="126862"/>
                  <a:pt x="151291" y="126927"/>
                </a:cubicBezTo>
                <a:lnTo>
                  <a:pt x="151291" y="126927"/>
                </a:lnTo>
                <a:cubicBezTo>
                  <a:pt x="151299" y="125303"/>
                  <a:pt x="151306" y="123642"/>
                  <a:pt x="151309" y="121156"/>
                </a:cubicBezTo>
                <a:close/>
                <a:moveTo>
                  <a:pt x="96030" y="120638"/>
                </a:moveTo>
                <a:cubicBezTo>
                  <a:pt x="96069" y="123320"/>
                  <a:pt x="96197" y="125138"/>
                  <a:pt x="96343" y="126731"/>
                </a:cubicBezTo>
                <a:cubicBezTo>
                  <a:pt x="95510" y="126772"/>
                  <a:pt x="94725" y="126814"/>
                  <a:pt x="93943" y="126857"/>
                </a:cubicBezTo>
                <a:cubicBezTo>
                  <a:pt x="92882" y="126913"/>
                  <a:pt x="91810" y="126972"/>
                  <a:pt x="90625" y="127024"/>
                </a:cubicBezTo>
                <a:cubicBezTo>
                  <a:pt x="90615" y="125422"/>
                  <a:pt x="90604" y="123615"/>
                  <a:pt x="90600" y="120931"/>
                </a:cubicBezTo>
                <a:cubicBezTo>
                  <a:pt x="91724" y="120877"/>
                  <a:pt x="92750" y="120819"/>
                  <a:pt x="93766" y="120762"/>
                </a:cubicBezTo>
                <a:cubicBezTo>
                  <a:pt x="94503" y="120720"/>
                  <a:pt x="95248" y="120677"/>
                  <a:pt x="96030" y="120638"/>
                </a:cubicBezTo>
                <a:close/>
                <a:moveTo>
                  <a:pt x="261981" y="121069"/>
                </a:moveTo>
                <a:cubicBezTo>
                  <a:pt x="261978" y="123534"/>
                  <a:pt x="261971" y="125240"/>
                  <a:pt x="261962" y="126760"/>
                </a:cubicBezTo>
                <a:lnTo>
                  <a:pt x="261962" y="126758"/>
                </a:lnTo>
                <a:cubicBezTo>
                  <a:pt x="261077" y="126801"/>
                  <a:pt x="260246" y="126846"/>
                  <a:pt x="259421" y="126891"/>
                </a:cubicBezTo>
                <a:cubicBezTo>
                  <a:pt x="258319" y="126950"/>
                  <a:pt x="257204" y="127011"/>
                  <a:pt x="255964" y="127067"/>
                </a:cubicBezTo>
                <a:cubicBezTo>
                  <a:pt x="255815" y="125480"/>
                  <a:pt x="255678" y="123712"/>
                  <a:pt x="255626" y="121089"/>
                </a:cubicBezTo>
                <a:cubicBezTo>
                  <a:pt x="256929" y="121087"/>
                  <a:pt x="258091" y="121082"/>
                  <a:pt x="259240" y="121078"/>
                </a:cubicBezTo>
                <a:cubicBezTo>
                  <a:pt x="260126" y="121075"/>
                  <a:pt x="261020" y="121073"/>
                  <a:pt x="261981" y="121069"/>
                </a:cubicBezTo>
                <a:close/>
                <a:moveTo>
                  <a:pt x="65519" y="120690"/>
                </a:moveTo>
                <a:lnTo>
                  <a:pt x="66173" y="120731"/>
                </a:lnTo>
                <a:cubicBezTo>
                  <a:pt x="67799" y="120830"/>
                  <a:pt x="69449" y="120931"/>
                  <a:pt x="71488" y="121010"/>
                </a:cubicBezTo>
                <a:cubicBezTo>
                  <a:pt x="71517" y="123581"/>
                  <a:pt x="71578" y="125280"/>
                  <a:pt x="71637" y="126934"/>
                </a:cubicBezTo>
                <a:cubicBezTo>
                  <a:pt x="71639" y="127001"/>
                  <a:pt x="71643" y="127065"/>
                  <a:pt x="71644" y="127130"/>
                </a:cubicBezTo>
                <a:cubicBezTo>
                  <a:pt x="69625" y="127078"/>
                  <a:pt x="67987" y="127011"/>
                  <a:pt x="66375" y="126945"/>
                </a:cubicBezTo>
                <a:lnTo>
                  <a:pt x="65860" y="126923"/>
                </a:lnTo>
                <a:cubicBezTo>
                  <a:pt x="65720" y="125215"/>
                  <a:pt x="65578" y="123443"/>
                  <a:pt x="65519" y="120690"/>
                </a:cubicBezTo>
                <a:close/>
                <a:moveTo>
                  <a:pt x="145396" y="121105"/>
                </a:moveTo>
                <a:cubicBezTo>
                  <a:pt x="146662" y="121114"/>
                  <a:pt x="147796" y="121125"/>
                  <a:pt x="148920" y="121134"/>
                </a:cubicBezTo>
                <a:cubicBezTo>
                  <a:pt x="149625" y="121141"/>
                  <a:pt x="150337" y="121147"/>
                  <a:pt x="151083" y="121154"/>
                </a:cubicBezTo>
                <a:cubicBezTo>
                  <a:pt x="151079" y="123642"/>
                  <a:pt x="151072" y="125305"/>
                  <a:pt x="151065" y="126929"/>
                </a:cubicBezTo>
                <a:lnTo>
                  <a:pt x="151065" y="126934"/>
                </a:lnTo>
                <a:cubicBezTo>
                  <a:pt x="150392" y="126958"/>
                  <a:pt x="149747" y="126983"/>
                  <a:pt x="149105" y="127008"/>
                </a:cubicBezTo>
                <a:cubicBezTo>
                  <a:pt x="147976" y="127053"/>
                  <a:pt x="146836" y="127096"/>
                  <a:pt x="145560" y="127135"/>
                </a:cubicBezTo>
                <a:cubicBezTo>
                  <a:pt x="145560" y="127110"/>
                  <a:pt x="145558" y="127082"/>
                  <a:pt x="145558" y="127055"/>
                </a:cubicBezTo>
                <a:lnTo>
                  <a:pt x="145556" y="127053"/>
                </a:lnTo>
                <a:cubicBezTo>
                  <a:pt x="145493" y="125393"/>
                  <a:pt x="145426" y="123691"/>
                  <a:pt x="145396" y="121105"/>
                </a:cubicBezTo>
                <a:close/>
                <a:moveTo>
                  <a:pt x="231077" y="120819"/>
                </a:moveTo>
                <a:lnTo>
                  <a:pt x="231657" y="120843"/>
                </a:lnTo>
                <a:cubicBezTo>
                  <a:pt x="233441" y="120909"/>
                  <a:pt x="235255" y="120979"/>
                  <a:pt x="237578" y="121028"/>
                </a:cubicBezTo>
                <a:cubicBezTo>
                  <a:pt x="237555" y="123514"/>
                  <a:pt x="237506" y="125178"/>
                  <a:pt x="237459" y="126801"/>
                </a:cubicBezTo>
                <a:cubicBezTo>
                  <a:pt x="237456" y="126913"/>
                  <a:pt x="237454" y="127026"/>
                  <a:pt x="237450" y="127139"/>
                </a:cubicBezTo>
                <a:cubicBezTo>
                  <a:pt x="235282" y="127062"/>
                  <a:pt x="233556" y="126958"/>
                  <a:pt x="231859" y="126857"/>
                </a:cubicBezTo>
                <a:lnTo>
                  <a:pt x="231224" y="126817"/>
                </a:lnTo>
                <a:cubicBezTo>
                  <a:pt x="231165" y="125158"/>
                  <a:pt x="231104" y="123437"/>
                  <a:pt x="231077" y="120819"/>
                </a:cubicBezTo>
                <a:close/>
                <a:moveTo>
                  <a:pt x="121544" y="120733"/>
                </a:moveTo>
                <a:cubicBezTo>
                  <a:pt x="123178" y="120816"/>
                  <a:pt x="124853" y="120899"/>
                  <a:pt x="126936" y="120963"/>
                </a:cubicBezTo>
                <a:cubicBezTo>
                  <a:pt x="126962" y="123694"/>
                  <a:pt x="127025" y="125469"/>
                  <a:pt x="127088" y="127152"/>
                </a:cubicBezTo>
                <a:cubicBezTo>
                  <a:pt x="124939" y="127078"/>
                  <a:pt x="123222" y="126979"/>
                  <a:pt x="121535" y="126882"/>
                </a:cubicBezTo>
                <a:lnTo>
                  <a:pt x="121433" y="126877"/>
                </a:lnTo>
                <a:cubicBezTo>
                  <a:pt x="121482" y="125235"/>
                  <a:pt x="121526" y="123444"/>
                  <a:pt x="121544" y="120733"/>
                </a:cubicBezTo>
                <a:close/>
                <a:moveTo>
                  <a:pt x="90375" y="120942"/>
                </a:moveTo>
                <a:cubicBezTo>
                  <a:pt x="90379" y="123624"/>
                  <a:pt x="90390" y="125431"/>
                  <a:pt x="90401" y="127033"/>
                </a:cubicBezTo>
                <a:cubicBezTo>
                  <a:pt x="88808" y="127101"/>
                  <a:pt x="87008" y="127161"/>
                  <a:pt x="84760" y="127195"/>
                </a:cubicBezTo>
                <a:cubicBezTo>
                  <a:pt x="84746" y="125595"/>
                  <a:pt x="84735" y="123793"/>
                  <a:pt x="84730" y="121116"/>
                </a:cubicBezTo>
                <a:cubicBezTo>
                  <a:pt x="86977" y="121078"/>
                  <a:pt x="88779" y="121015"/>
                  <a:pt x="90375" y="120942"/>
                </a:cubicBezTo>
                <a:close/>
                <a:moveTo>
                  <a:pt x="71711" y="121017"/>
                </a:moveTo>
                <a:lnTo>
                  <a:pt x="71711" y="121017"/>
                </a:lnTo>
                <a:cubicBezTo>
                  <a:pt x="73500" y="121084"/>
                  <a:pt x="75589" y="121132"/>
                  <a:pt x="78211" y="121147"/>
                </a:cubicBezTo>
                <a:cubicBezTo>
                  <a:pt x="78185" y="123568"/>
                  <a:pt x="78139" y="125203"/>
                  <a:pt x="78094" y="126799"/>
                </a:cubicBezTo>
                <a:cubicBezTo>
                  <a:pt x="78088" y="126940"/>
                  <a:pt x="78085" y="127082"/>
                  <a:pt x="78081" y="127222"/>
                </a:cubicBezTo>
                <a:cubicBezTo>
                  <a:pt x="75593" y="127211"/>
                  <a:pt x="73592" y="127179"/>
                  <a:pt x="71869" y="127135"/>
                </a:cubicBezTo>
                <a:cubicBezTo>
                  <a:pt x="71866" y="127065"/>
                  <a:pt x="71864" y="126997"/>
                  <a:pt x="71862" y="126927"/>
                </a:cubicBezTo>
                <a:cubicBezTo>
                  <a:pt x="71803" y="125275"/>
                  <a:pt x="71742" y="123581"/>
                  <a:pt x="71711" y="121017"/>
                </a:cubicBezTo>
                <a:close/>
                <a:moveTo>
                  <a:pt x="84505" y="121120"/>
                </a:moveTo>
                <a:cubicBezTo>
                  <a:pt x="84511" y="123795"/>
                  <a:pt x="84523" y="125596"/>
                  <a:pt x="84536" y="127198"/>
                </a:cubicBezTo>
                <a:cubicBezTo>
                  <a:pt x="83239" y="127216"/>
                  <a:pt x="81794" y="127227"/>
                  <a:pt x="80160" y="127227"/>
                </a:cubicBezTo>
                <a:cubicBezTo>
                  <a:pt x="79512" y="127227"/>
                  <a:pt x="78894" y="127225"/>
                  <a:pt x="78306" y="127224"/>
                </a:cubicBezTo>
                <a:cubicBezTo>
                  <a:pt x="78309" y="127083"/>
                  <a:pt x="78313" y="126945"/>
                  <a:pt x="78318" y="126806"/>
                </a:cubicBezTo>
                <a:lnTo>
                  <a:pt x="78317" y="126806"/>
                </a:lnTo>
                <a:cubicBezTo>
                  <a:pt x="78362" y="125208"/>
                  <a:pt x="78410" y="123572"/>
                  <a:pt x="78435" y="121148"/>
                </a:cubicBezTo>
                <a:cubicBezTo>
                  <a:pt x="78928" y="121150"/>
                  <a:pt x="79439" y="121152"/>
                  <a:pt x="79971" y="121152"/>
                </a:cubicBezTo>
                <a:cubicBezTo>
                  <a:pt x="81672" y="121152"/>
                  <a:pt x="83167" y="121139"/>
                  <a:pt x="84505" y="121120"/>
                </a:cubicBezTo>
                <a:close/>
                <a:moveTo>
                  <a:pt x="255403" y="121093"/>
                </a:moveTo>
                <a:cubicBezTo>
                  <a:pt x="255453" y="123718"/>
                  <a:pt x="255590" y="125489"/>
                  <a:pt x="255739" y="127078"/>
                </a:cubicBezTo>
                <a:cubicBezTo>
                  <a:pt x="254123" y="127148"/>
                  <a:pt x="252287" y="127207"/>
                  <a:pt x="249991" y="127240"/>
                </a:cubicBezTo>
                <a:cubicBezTo>
                  <a:pt x="249980" y="125618"/>
                  <a:pt x="249969" y="123813"/>
                  <a:pt x="249964" y="121102"/>
                </a:cubicBezTo>
                <a:cubicBezTo>
                  <a:pt x="252114" y="121100"/>
                  <a:pt x="253860" y="121096"/>
                  <a:pt x="255403" y="121093"/>
                </a:cubicBezTo>
                <a:close/>
                <a:moveTo>
                  <a:pt x="139691" y="121078"/>
                </a:moveTo>
                <a:cubicBezTo>
                  <a:pt x="141861" y="121084"/>
                  <a:pt x="143616" y="121093"/>
                  <a:pt x="145169" y="121103"/>
                </a:cubicBezTo>
                <a:cubicBezTo>
                  <a:pt x="145200" y="123694"/>
                  <a:pt x="145266" y="125399"/>
                  <a:pt x="145331" y="127062"/>
                </a:cubicBezTo>
                <a:cubicBezTo>
                  <a:pt x="145331" y="127089"/>
                  <a:pt x="145333" y="127118"/>
                  <a:pt x="145333" y="127144"/>
                </a:cubicBezTo>
                <a:cubicBezTo>
                  <a:pt x="143731" y="127193"/>
                  <a:pt x="141912" y="127234"/>
                  <a:pt x="139644" y="127256"/>
                </a:cubicBezTo>
                <a:cubicBezTo>
                  <a:pt x="139646" y="127234"/>
                  <a:pt x="139646" y="127211"/>
                  <a:pt x="139646" y="127188"/>
                </a:cubicBezTo>
                <a:cubicBezTo>
                  <a:pt x="139664" y="125492"/>
                  <a:pt x="139684" y="123754"/>
                  <a:pt x="139691" y="121078"/>
                </a:cubicBezTo>
                <a:close/>
                <a:moveTo>
                  <a:pt x="237801" y="121033"/>
                </a:moveTo>
                <a:cubicBezTo>
                  <a:pt x="239495" y="121067"/>
                  <a:pt x="241458" y="121093"/>
                  <a:pt x="243871" y="121100"/>
                </a:cubicBezTo>
                <a:cubicBezTo>
                  <a:pt x="243874" y="123824"/>
                  <a:pt x="243887" y="125641"/>
                  <a:pt x="243901" y="127263"/>
                </a:cubicBezTo>
                <a:cubicBezTo>
                  <a:pt x="241411" y="127251"/>
                  <a:pt x="239401" y="127206"/>
                  <a:pt x="237673" y="127146"/>
                </a:cubicBezTo>
                <a:cubicBezTo>
                  <a:pt x="237675" y="127033"/>
                  <a:pt x="237679" y="126920"/>
                  <a:pt x="237682" y="126806"/>
                </a:cubicBezTo>
                <a:cubicBezTo>
                  <a:pt x="237729" y="125183"/>
                  <a:pt x="237778" y="123520"/>
                  <a:pt x="237801" y="121033"/>
                </a:cubicBezTo>
                <a:close/>
                <a:moveTo>
                  <a:pt x="249743" y="121102"/>
                </a:moveTo>
                <a:cubicBezTo>
                  <a:pt x="249745" y="123815"/>
                  <a:pt x="249755" y="125620"/>
                  <a:pt x="249766" y="127243"/>
                </a:cubicBezTo>
                <a:lnTo>
                  <a:pt x="249770" y="127243"/>
                </a:lnTo>
                <a:cubicBezTo>
                  <a:pt x="248536" y="127260"/>
                  <a:pt x="247172" y="127269"/>
                  <a:pt x="245642" y="127269"/>
                </a:cubicBezTo>
                <a:cubicBezTo>
                  <a:pt x="245119" y="127269"/>
                  <a:pt x="244613" y="127267"/>
                  <a:pt x="244128" y="127265"/>
                </a:cubicBezTo>
                <a:cubicBezTo>
                  <a:pt x="244114" y="125643"/>
                  <a:pt x="244101" y="123826"/>
                  <a:pt x="244097" y="121102"/>
                </a:cubicBezTo>
                <a:cubicBezTo>
                  <a:pt x="244534" y="121102"/>
                  <a:pt x="244986" y="121103"/>
                  <a:pt x="245453" y="121103"/>
                </a:cubicBezTo>
                <a:cubicBezTo>
                  <a:pt x="247051" y="121103"/>
                  <a:pt x="248468" y="121103"/>
                  <a:pt x="249743" y="121102"/>
                </a:cubicBezTo>
                <a:close/>
                <a:moveTo>
                  <a:pt x="127163" y="120970"/>
                </a:moveTo>
                <a:cubicBezTo>
                  <a:pt x="128936" y="121021"/>
                  <a:pt x="131003" y="121060"/>
                  <a:pt x="133583" y="121069"/>
                </a:cubicBezTo>
                <a:cubicBezTo>
                  <a:pt x="133526" y="123800"/>
                  <a:pt x="133393" y="125561"/>
                  <a:pt x="133265" y="127272"/>
                </a:cubicBezTo>
                <a:cubicBezTo>
                  <a:pt x="130901" y="127258"/>
                  <a:pt x="128975" y="127216"/>
                  <a:pt x="127312" y="127161"/>
                </a:cubicBezTo>
                <a:cubicBezTo>
                  <a:pt x="127251" y="125476"/>
                  <a:pt x="127188" y="123701"/>
                  <a:pt x="127163" y="120970"/>
                </a:cubicBezTo>
                <a:close/>
                <a:moveTo>
                  <a:pt x="133806" y="121069"/>
                </a:moveTo>
                <a:cubicBezTo>
                  <a:pt x="134233" y="121071"/>
                  <a:pt x="134675" y="121073"/>
                  <a:pt x="135130" y="121073"/>
                </a:cubicBezTo>
                <a:cubicBezTo>
                  <a:pt x="136748" y="121073"/>
                  <a:pt x="138179" y="121075"/>
                  <a:pt x="139468" y="121076"/>
                </a:cubicBezTo>
                <a:cubicBezTo>
                  <a:pt x="139459" y="123752"/>
                  <a:pt x="139439" y="125490"/>
                  <a:pt x="139423" y="127184"/>
                </a:cubicBezTo>
                <a:lnTo>
                  <a:pt x="139423" y="127260"/>
                </a:lnTo>
                <a:cubicBezTo>
                  <a:pt x="138197" y="127270"/>
                  <a:pt x="136841" y="127278"/>
                  <a:pt x="135320" y="127278"/>
                </a:cubicBezTo>
                <a:cubicBezTo>
                  <a:pt x="134682" y="127278"/>
                  <a:pt x="134073" y="127276"/>
                  <a:pt x="133492" y="127272"/>
                </a:cubicBezTo>
                <a:cubicBezTo>
                  <a:pt x="133619" y="125562"/>
                  <a:pt x="133749" y="123800"/>
                  <a:pt x="133808" y="121071"/>
                </a:cubicBezTo>
                <a:lnTo>
                  <a:pt x="133806" y="121069"/>
                </a:lnTo>
                <a:close/>
                <a:moveTo>
                  <a:pt x="108295" y="126709"/>
                </a:moveTo>
                <a:cubicBezTo>
                  <a:pt x="108317" y="127092"/>
                  <a:pt x="108337" y="127461"/>
                  <a:pt x="108358" y="127829"/>
                </a:cubicBezTo>
                <a:cubicBezTo>
                  <a:pt x="108436" y="129173"/>
                  <a:pt x="108515" y="130543"/>
                  <a:pt x="108567" y="132385"/>
                </a:cubicBezTo>
                <a:lnTo>
                  <a:pt x="107929" y="132385"/>
                </a:lnTo>
                <a:cubicBezTo>
                  <a:pt x="105967" y="132385"/>
                  <a:pt x="104281" y="132389"/>
                  <a:pt x="102792" y="132393"/>
                </a:cubicBezTo>
                <a:cubicBezTo>
                  <a:pt x="102797" y="130609"/>
                  <a:pt x="102806" y="129268"/>
                  <a:pt x="102814" y="127954"/>
                </a:cubicBezTo>
                <a:lnTo>
                  <a:pt x="102814" y="127952"/>
                </a:lnTo>
                <a:cubicBezTo>
                  <a:pt x="102817" y="127556"/>
                  <a:pt x="102819" y="127159"/>
                  <a:pt x="102821" y="126747"/>
                </a:cubicBezTo>
                <a:cubicBezTo>
                  <a:pt x="104255" y="126724"/>
                  <a:pt x="105874" y="126709"/>
                  <a:pt x="107740" y="126709"/>
                </a:cubicBezTo>
                <a:close/>
                <a:moveTo>
                  <a:pt x="102596" y="126751"/>
                </a:moveTo>
                <a:cubicBezTo>
                  <a:pt x="102594" y="127161"/>
                  <a:pt x="102592" y="127556"/>
                  <a:pt x="102589" y="127950"/>
                </a:cubicBezTo>
                <a:cubicBezTo>
                  <a:pt x="102582" y="129266"/>
                  <a:pt x="102573" y="130607"/>
                  <a:pt x="102567" y="132394"/>
                </a:cubicBezTo>
                <a:cubicBezTo>
                  <a:pt x="100372" y="132400"/>
                  <a:pt x="98614" y="132411"/>
                  <a:pt x="97039" y="132423"/>
                </a:cubicBezTo>
                <a:cubicBezTo>
                  <a:pt x="96950" y="130683"/>
                  <a:pt x="96823" y="129363"/>
                  <a:pt x="96695" y="128069"/>
                </a:cubicBezTo>
                <a:cubicBezTo>
                  <a:pt x="96659" y="127698"/>
                  <a:pt x="96623" y="127326"/>
                  <a:pt x="96587" y="126945"/>
                </a:cubicBezTo>
                <a:cubicBezTo>
                  <a:pt x="98281" y="126864"/>
                  <a:pt x="100176" y="126794"/>
                  <a:pt x="102596" y="126751"/>
                </a:cubicBezTo>
                <a:close/>
                <a:moveTo>
                  <a:pt x="108520" y="126711"/>
                </a:moveTo>
                <a:lnTo>
                  <a:pt x="108520" y="126711"/>
                </a:lnTo>
                <a:cubicBezTo>
                  <a:pt x="110877" y="126717"/>
                  <a:pt x="112823" y="126745"/>
                  <a:pt x="114502" y="126790"/>
                </a:cubicBezTo>
                <a:cubicBezTo>
                  <a:pt x="114486" y="127094"/>
                  <a:pt x="114468" y="127393"/>
                  <a:pt x="114452" y="127689"/>
                </a:cubicBezTo>
                <a:cubicBezTo>
                  <a:pt x="114371" y="129079"/>
                  <a:pt x="114288" y="130498"/>
                  <a:pt x="114236" y="132436"/>
                </a:cubicBezTo>
                <a:cubicBezTo>
                  <a:pt x="112681" y="132409"/>
                  <a:pt x="110902" y="132391"/>
                  <a:pt x="108792" y="132387"/>
                </a:cubicBezTo>
                <a:cubicBezTo>
                  <a:pt x="108740" y="130539"/>
                  <a:pt x="108660" y="129165"/>
                  <a:pt x="108583" y="127819"/>
                </a:cubicBezTo>
                <a:lnTo>
                  <a:pt x="108583" y="127817"/>
                </a:lnTo>
                <a:cubicBezTo>
                  <a:pt x="108562" y="127454"/>
                  <a:pt x="108542" y="127087"/>
                  <a:pt x="108520" y="126711"/>
                </a:cubicBezTo>
                <a:close/>
                <a:moveTo>
                  <a:pt x="96363" y="126956"/>
                </a:moveTo>
                <a:cubicBezTo>
                  <a:pt x="96398" y="127342"/>
                  <a:pt x="96436" y="127718"/>
                  <a:pt x="96472" y="128090"/>
                </a:cubicBezTo>
                <a:cubicBezTo>
                  <a:pt x="96598" y="129379"/>
                  <a:pt x="96726" y="130694"/>
                  <a:pt x="96814" y="132425"/>
                </a:cubicBezTo>
                <a:cubicBezTo>
                  <a:pt x="95879" y="132434"/>
                  <a:pt x="95003" y="132441"/>
                  <a:pt x="94138" y="132448"/>
                </a:cubicBezTo>
                <a:cubicBezTo>
                  <a:pt x="93029" y="132457"/>
                  <a:pt x="91909" y="132468"/>
                  <a:pt x="90661" y="132477"/>
                </a:cubicBezTo>
                <a:cubicBezTo>
                  <a:pt x="90654" y="130778"/>
                  <a:pt x="90643" y="129480"/>
                  <a:pt x="90634" y="128207"/>
                </a:cubicBezTo>
                <a:lnTo>
                  <a:pt x="90634" y="128205"/>
                </a:lnTo>
                <a:cubicBezTo>
                  <a:pt x="90632" y="127891"/>
                  <a:pt x="90629" y="127572"/>
                  <a:pt x="90627" y="127249"/>
                </a:cubicBezTo>
                <a:cubicBezTo>
                  <a:pt x="91816" y="127195"/>
                  <a:pt x="92891" y="127137"/>
                  <a:pt x="93955" y="127080"/>
                </a:cubicBezTo>
                <a:cubicBezTo>
                  <a:pt x="94739" y="127038"/>
                  <a:pt x="95528" y="126995"/>
                  <a:pt x="96363" y="126956"/>
                </a:cubicBezTo>
                <a:close/>
                <a:moveTo>
                  <a:pt x="90402" y="127258"/>
                </a:moveTo>
                <a:cubicBezTo>
                  <a:pt x="90406" y="127580"/>
                  <a:pt x="90408" y="127894"/>
                  <a:pt x="90410" y="128207"/>
                </a:cubicBezTo>
                <a:cubicBezTo>
                  <a:pt x="90420" y="129482"/>
                  <a:pt x="90429" y="130778"/>
                  <a:pt x="90437" y="132481"/>
                </a:cubicBezTo>
                <a:cubicBezTo>
                  <a:pt x="88847" y="132492"/>
                  <a:pt x="87046" y="132501"/>
                  <a:pt x="84804" y="132506"/>
                </a:cubicBezTo>
                <a:cubicBezTo>
                  <a:pt x="84795" y="130855"/>
                  <a:pt x="84784" y="129582"/>
                  <a:pt x="84771" y="128335"/>
                </a:cubicBezTo>
                <a:lnTo>
                  <a:pt x="84771" y="128333"/>
                </a:lnTo>
                <a:cubicBezTo>
                  <a:pt x="84769" y="128031"/>
                  <a:pt x="84766" y="127729"/>
                  <a:pt x="84764" y="127420"/>
                </a:cubicBezTo>
                <a:cubicBezTo>
                  <a:pt x="87008" y="127385"/>
                  <a:pt x="88809" y="127326"/>
                  <a:pt x="90402" y="127258"/>
                </a:cubicBezTo>
                <a:close/>
                <a:moveTo>
                  <a:pt x="273868" y="126740"/>
                </a:moveTo>
                <a:cubicBezTo>
                  <a:pt x="273850" y="127062"/>
                  <a:pt x="273832" y="127376"/>
                  <a:pt x="273814" y="127689"/>
                </a:cubicBezTo>
                <a:cubicBezTo>
                  <a:pt x="273735" y="129088"/>
                  <a:pt x="273652" y="130516"/>
                  <a:pt x="273600" y="132475"/>
                </a:cubicBezTo>
                <a:lnTo>
                  <a:pt x="273600" y="132474"/>
                </a:lnTo>
                <a:lnTo>
                  <a:pt x="273406" y="132474"/>
                </a:lnTo>
                <a:cubicBezTo>
                  <a:pt x="271395" y="132474"/>
                  <a:pt x="269675" y="132488"/>
                  <a:pt x="268159" y="132511"/>
                </a:cubicBezTo>
                <a:cubicBezTo>
                  <a:pt x="268107" y="130598"/>
                  <a:pt x="268026" y="129194"/>
                  <a:pt x="267947" y="127817"/>
                </a:cubicBezTo>
                <a:cubicBezTo>
                  <a:pt x="267927" y="127477"/>
                  <a:pt x="267907" y="127135"/>
                  <a:pt x="267889" y="126785"/>
                </a:cubicBezTo>
                <a:cubicBezTo>
                  <a:pt x="269423" y="126756"/>
                  <a:pt x="271171" y="126740"/>
                  <a:pt x="273217" y="126740"/>
                </a:cubicBezTo>
                <a:close/>
                <a:moveTo>
                  <a:pt x="84537" y="127421"/>
                </a:moveTo>
                <a:cubicBezTo>
                  <a:pt x="84541" y="127731"/>
                  <a:pt x="84545" y="128034"/>
                  <a:pt x="84546" y="128337"/>
                </a:cubicBezTo>
                <a:cubicBezTo>
                  <a:pt x="84559" y="129584"/>
                  <a:pt x="84570" y="130855"/>
                  <a:pt x="84579" y="132508"/>
                </a:cubicBezTo>
                <a:cubicBezTo>
                  <a:pt x="83322" y="132510"/>
                  <a:pt x="81929" y="132511"/>
                  <a:pt x="80361" y="132511"/>
                </a:cubicBezTo>
                <a:lnTo>
                  <a:pt x="80348" y="132511"/>
                </a:lnTo>
                <a:cubicBezTo>
                  <a:pt x="79593" y="132511"/>
                  <a:pt x="78878" y="132511"/>
                  <a:pt x="78200" y="132513"/>
                </a:cubicBezTo>
                <a:cubicBezTo>
                  <a:pt x="78221" y="130386"/>
                  <a:pt x="78259" y="128865"/>
                  <a:pt x="78299" y="127448"/>
                </a:cubicBezTo>
                <a:cubicBezTo>
                  <a:pt x="78890" y="127450"/>
                  <a:pt x="79510" y="127452"/>
                  <a:pt x="80160" y="127452"/>
                </a:cubicBezTo>
                <a:cubicBezTo>
                  <a:pt x="81796" y="127452"/>
                  <a:pt x="83239" y="127441"/>
                  <a:pt x="84537" y="127421"/>
                </a:cubicBezTo>
                <a:close/>
                <a:moveTo>
                  <a:pt x="274096" y="126742"/>
                </a:moveTo>
                <a:cubicBezTo>
                  <a:pt x="276690" y="126747"/>
                  <a:pt x="278785" y="126783"/>
                  <a:pt x="280576" y="126833"/>
                </a:cubicBezTo>
                <a:cubicBezTo>
                  <a:pt x="280569" y="127080"/>
                  <a:pt x="280561" y="127324"/>
                  <a:pt x="280554" y="127565"/>
                </a:cubicBezTo>
                <a:lnTo>
                  <a:pt x="280556" y="127567"/>
                </a:lnTo>
                <a:cubicBezTo>
                  <a:pt x="280513" y="129005"/>
                  <a:pt x="280470" y="130476"/>
                  <a:pt x="280443" y="132524"/>
                </a:cubicBezTo>
                <a:cubicBezTo>
                  <a:pt x="278616" y="132495"/>
                  <a:pt x="276476" y="132477"/>
                  <a:pt x="273826" y="132475"/>
                </a:cubicBezTo>
                <a:cubicBezTo>
                  <a:pt x="273878" y="130523"/>
                  <a:pt x="273961" y="129099"/>
                  <a:pt x="274040" y="127704"/>
                </a:cubicBezTo>
                <a:cubicBezTo>
                  <a:pt x="274058" y="127387"/>
                  <a:pt x="274078" y="127067"/>
                  <a:pt x="274096" y="126742"/>
                </a:cubicBezTo>
                <a:close/>
                <a:moveTo>
                  <a:pt x="71876" y="127360"/>
                </a:moveTo>
                <a:cubicBezTo>
                  <a:pt x="73597" y="127403"/>
                  <a:pt x="75593" y="127436"/>
                  <a:pt x="78074" y="127447"/>
                </a:cubicBezTo>
                <a:cubicBezTo>
                  <a:pt x="78034" y="128863"/>
                  <a:pt x="77997" y="130386"/>
                  <a:pt x="77975" y="132515"/>
                </a:cubicBezTo>
                <a:cubicBezTo>
                  <a:pt x="75598" y="132520"/>
                  <a:pt x="73674" y="132536"/>
                  <a:pt x="72008" y="132560"/>
                </a:cubicBezTo>
                <a:cubicBezTo>
                  <a:pt x="71981" y="130368"/>
                  <a:pt x="71929" y="128820"/>
                  <a:pt x="71876" y="127360"/>
                </a:cubicBezTo>
                <a:close/>
                <a:moveTo>
                  <a:pt x="114727" y="126797"/>
                </a:moveTo>
                <a:cubicBezTo>
                  <a:pt x="117334" y="126869"/>
                  <a:pt x="119304" y="126979"/>
                  <a:pt x="121203" y="127087"/>
                </a:cubicBezTo>
                <a:cubicBezTo>
                  <a:pt x="121199" y="127247"/>
                  <a:pt x="121194" y="127407"/>
                  <a:pt x="121190" y="127565"/>
                </a:cubicBezTo>
                <a:cubicBezTo>
                  <a:pt x="121147" y="129034"/>
                  <a:pt x="121102" y="130534"/>
                  <a:pt x="121077" y="132648"/>
                </a:cubicBezTo>
                <a:cubicBezTo>
                  <a:pt x="119164" y="132569"/>
                  <a:pt x="117150" y="132490"/>
                  <a:pt x="114462" y="132441"/>
                </a:cubicBezTo>
                <a:cubicBezTo>
                  <a:pt x="114513" y="130507"/>
                  <a:pt x="114595" y="129090"/>
                  <a:pt x="114675" y="127704"/>
                </a:cubicBezTo>
                <a:cubicBezTo>
                  <a:pt x="114693" y="127403"/>
                  <a:pt x="114710" y="127103"/>
                  <a:pt x="114727" y="126797"/>
                </a:cubicBezTo>
                <a:close/>
                <a:moveTo>
                  <a:pt x="65878" y="127148"/>
                </a:moveTo>
                <a:lnTo>
                  <a:pt x="66364" y="127168"/>
                </a:lnTo>
                <a:cubicBezTo>
                  <a:pt x="67982" y="127236"/>
                  <a:pt x="69625" y="127303"/>
                  <a:pt x="71652" y="127355"/>
                </a:cubicBezTo>
                <a:cubicBezTo>
                  <a:pt x="71704" y="128817"/>
                  <a:pt x="71756" y="130366"/>
                  <a:pt x="71783" y="132562"/>
                </a:cubicBezTo>
                <a:cubicBezTo>
                  <a:pt x="69785" y="132589"/>
                  <a:pt x="68156" y="132623"/>
                  <a:pt x="66556" y="132655"/>
                </a:cubicBezTo>
                <a:lnTo>
                  <a:pt x="66206" y="132662"/>
                </a:lnTo>
                <a:cubicBezTo>
                  <a:pt x="66137" y="130314"/>
                  <a:pt x="66006" y="128707"/>
                  <a:pt x="65878" y="127150"/>
                </a:cubicBezTo>
                <a:lnTo>
                  <a:pt x="65878" y="127148"/>
                </a:lnTo>
                <a:close/>
                <a:moveTo>
                  <a:pt x="267665" y="126790"/>
                </a:moveTo>
                <a:cubicBezTo>
                  <a:pt x="267685" y="127143"/>
                  <a:pt x="267704" y="127488"/>
                  <a:pt x="267724" y="127831"/>
                </a:cubicBezTo>
                <a:cubicBezTo>
                  <a:pt x="267803" y="129205"/>
                  <a:pt x="267884" y="130607"/>
                  <a:pt x="267936" y="132515"/>
                </a:cubicBezTo>
                <a:cubicBezTo>
                  <a:pt x="265624" y="132551"/>
                  <a:pt x="263797" y="132610"/>
                  <a:pt x="262156" y="132677"/>
                </a:cubicBezTo>
                <a:cubicBezTo>
                  <a:pt x="262161" y="130749"/>
                  <a:pt x="262170" y="129336"/>
                  <a:pt x="262179" y="127954"/>
                </a:cubicBezTo>
                <a:cubicBezTo>
                  <a:pt x="262181" y="127630"/>
                  <a:pt x="262183" y="127306"/>
                  <a:pt x="262185" y="126974"/>
                </a:cubicBezTo>
                <a:cubicBezTo>
                  <a:pt x="263751" y="126898"/>
                  <a:pt x="265493" y="126833"/>
                  <a:pt x="267665" y="126790"/>
                </a:cubicBezTo>
                <a:close/>
                <a:moveTo>
                  <a:pt x="59454" y="126945"/>
                </a:moveTo>
                <a:lnTo>
                  <a:pt x="59454" y="126945"/>
                </a:lnTo>
                <a:cubicBezTo>
                  <a:pt x="61939" y="126993"/>
                  <a:pt x="63843" y="127065"/>
                  <a:pt x="65652" y="127139"/>
                </a:cubicBezTo>
                <a:cubicBezTo>
                  <a:pt x="65781" y="128701"/>
                  <a:pt x="65911" y="130311"/>
                  <a:pt x="65981" y="132668"/>
                </a:cubicBezTo>
                <a:cubicBezTo>
                  <a:pt x="64095" y="132707"/>
                  <a:pt x="62119" y="132745"/>
                  <a:pt x="59499" y="132772"/>
                </a:cubicBezTo>
                <a:cubicBezTo>
                  <a:pt x="59490" y="130388"/>
                  <a:pt x="59474" y="128768"/>
                  <a:pt x="59456" y="127186"/>
                </a:cubicBezTo>
                <a:lnTo>
                  <a:pt x="59456" y="127184"/>
                </a:lnTo>
                <a:cubicBezTo>
                  <a:pt x="59456" y="127105"/>
                  <a:pt x="59456" y="127026"/>
                  <a:pt x="59454" y="126945"/>
                </a:cubicBezTo>
                <a:close/>
                <a:moveTo>
                  <a:pt x="53651" y="126887"/>
                </a:moveTo>
                <a:cubicBezTo>
                  <a:pt x="55826" y="126893"/>
                  <a:pt x="57646" y="126913"/>
                  <a:pt x="59230" y="126941"/>
                </a:cubicBezTo>
                <a:cubicBezTo>
                  <a:pt x="59230" y="127024"/>
                  <a:pt x="59231" y="127105"/>
                  <a:pt x="59231" y="127188"/>
                </a:cubicBezTo>
                <a:cubicBezTo>
                  <a:pt x="59249" y="128770"/>
                  <a:pt x="59266" y="130390"/>
                  <a:pt x="59275" y="132774"/>
                </a:cubicBezTo>
                <a:cubicBezTo>
                  <a:pt x="57628" y="132790"/>
                  <a:pt x="55726" y="132799"/>
                  <a:pt x="53440" y="132801"/>
                </a:cubicBezTo>
                <a:cubicBezTo>
                  <a:pt x="53482" y="130472"/>
                  <a:pt x="53557" y="128878"/>
                  <a:pt x="53631" y="127319"/>
                </a:cubicBezTo>
                <a:cubicBezTo>
                  <a:pt x="53638" y="127175"/>
                  <a:pt x="53644" y="127031"/>
                  <a:pt x="53651" y="126887"/>
                </a:cubicBezTo>
                <a:close/>
                <a:moveTo>
                  <a:pt x="47531" y="126884"/>
                </a:moveTo>
                <a:lnTo>
                  <a:pt x="47531" y="126884"/>
                </a:lnTo>
                <a:cubicBezTo>
                  <a:pt x="48998" y="126886"/>
                  <a:pt x="50655" y="126886"/>
                  <a:pt x="52579" y="126886"/>
                </a:cubicBezTo>
                <a:lnTo>
                  <a:pt x="53426" y="126886"/>
                </a:lnTo>
                <a:cubicBezTo>
                  <a:pt x="53419" y="127028"/>
                  <a:pt x="53413" y="127168"/>
                  <a:pt x="53406" y="127308"/>
                </a:cubicBezTo>
                <a:cubicBezTo>
                  <a:pt x="53332" y="128869"/>
                  <a:pt x="53257" y="130467"/>
                  <a:pt x="53216" y="132801"/>
                </a:cubicBezTo>
                <a:lnTo>
                  <a:pt x="52768" y="132801"/>
                </a:lnTo>
                <a:cubicBezTo>
                  <a:pt x="50837" y="132801"/>
                  <a:pt x="49174" y="132804"/>
                  <a:pt x="47703" y="132813"/>
                </a:cubicBezTo>
                <a:cubicBezTo>
                  <a:pt x="47669" y="130544"/>
                  <a:pt x="47610" y="128973"/>
                  <a:pt x="47552" y="127438"/>
                </a:cubicBezTo>
                <a:cubicBezTo>
                  <a:pt x="47545" y="127254"/>
                  <a:pt x="47538" y="127069"/>
                  <a:pt x="47531" y="126884"/>
                </a:cubicBezTo>
                <a:close/>
                <a:moveTo>
                  <a:pt x="121428" y="127100"/>
                </a:moveTo>
                <a:lnTo>
                  <a:pt x="121523" y="127105"/>
                </a:lnTo>
                <a:cubicBezTo>
                  <a:pt x="123217" y="127202"/>
                  <a:pt x="124937" y="127301"/>
                  <a:pt x="127095" y="127376"/>
                </a:cubicBezTo>
                <a:cubicBezTo>
                  <a:pt x="127095" y="127398"/>
                  <a:pt x="127096" y="127421"/>
                  <a:pt x="127098" y="127445"/>
                </a:cubicBezTo>
                <a:cubicBezTo>
                  <a:pt x="127156" y="128991"/>
                  <a:pt x="127215" y="130573"/>
                  <a:pt x="127246" y="132869"/>
                </a:cubicBezTo>
                <a:cubicBezTo>
                  <a:pt x="125112" y="132815"/>
                  <a:pt x="123404" y="132743"/>
                  <a:pt x="121722" y="132673"/>
                </a:cubicBezTo>
                <a:lnTo>
                  <a:pt x="121300" y="132655"/>
                </a:lnTo>
                <a:cubicBezTo>
                  <a:pt x="121327" y="130543"/>
                  <a:pt x="121370" y="129041"/>
                  <a:pt x="121413" y="127572"/>
                </a:cubicBezTo>
                <a:lnTo>
                  <a:pt x="121415" y="127572"/>
                </a:lnTo>
                <a:cubicBezTo>
                  <a:pt x="121419" y="127414"/>
                  <a:pt x="121424" y="127258"/>
                  <a:pt x="121428" y="127100"/>
                </a:cubicBezTo>
                <a:close/>
                <a:moveTo>
                  <a:pt x="41520" y="126873"/>
                </a:moveTo>
                <a:cubicBezTo>
                  <a:pt x="43158" y="126878"/>
                  <a:pt x="44990" y="126882"/>
                  <a:pt x="47306" y="126884"/>
                </a:cubicBezTo>
                <a:cubicBezTo>
                  <a:pt x="47313" y="127073"/>
                  <a:pt x="47320" y="127260"/>
                  <a:pt x="47327" y="127445"/>
                </a:cubicBezTo>
                <a:cubicBezTo>
                  <a:pt x="47385" y="128978"/>
                  <a:pt x="47444" y="130546"/>
                  <a:pt x="47478" y="132813"/>
                </a:cubicBezTo>
                <a:cubicBezTo>
                  <a:pt x="45064" y="132828"/>
                  <a:pt x="43176" y="132851"/>
                  <a:pt x="41484" y="132878"/>
                </a:cubicBezTo>
                <a:cubicBezTo>
                  <a:pt x="41491" y="130645"/>
                  <a:pt x="41502" y="129090"/>
                  <a:pt x="41515" y="127571"/>
                </a:cubicBezTo>
                <a:cubicBezTo>
                  <a:pt x="41516" y="127339"/>
                  <a:pt x="41518" y="127109"/>
                  <a:pt x="41520" y="126873"/>
                </a:cubicBezTo>
                <a:close/>
                <a:moveTo>
                  <a:pt x="10889" y="126990"/>
                </a:moveTo>
                <a:lnTo>
                  <a:pt x="10889" y="126990"/>
                </a:lnTo>
                <a:cubicBezTo>
                  <a:pt x="10860" y="127402"/>
                  <a:pt x="10829" y="127803"/>
                  <a:pt x="10800" y="128198"/>
                </a:cubicBezTo>
                <a:cubicBezTo>
                  <a:pt x="10700" y="129577"/>
                  <a:pt x="10595" y="130985"/>
                  <a:pt x="10529" y="132901"/>
                </a:cubicBezTo>
                <a:cubicBezTo>
                  <a:pt x="8772" y="132871"/>
                  <a:pt x="6915" y="132842"/>
                  <a:pt x="4515" y="132821"/>
                </a:cubicBezTo>
                <a:cubicBezTo>
                  <a:pt x="4601" y="131019"/>
                  <a:pt x="4729" y="129669"/>
                  <a:pt x="4855" y="128346"/>
                </a:cubicBezTo>
                <a:cubicBezTo>
                  <a:pt x="4894" y="127932"/>
                  <a:pt x="4934" y="127515"/>
                  <a:pt x="4973" y="127083"/>
                </a:cubicBezTo>
                <a:cubicBezTo>
                  <a:pt x="7307" y="127058"/>
                  <a:pt x="9127" y="127024"/>
                  <a:pt x="10889" y="126990"/>
                </a:cubicBezTo>
                <a:close/>
                <a:moveTo>
                  <a:pt x="261960" y="126983"/>
                </a:moveTo>
                <a:lnTo>
                  <a:pt x="261960" y="126983"/>
                </a:lnTo>
                <a:cubicBezTo>
                  <a:pt x="261958" y="127312"/>
                  <a:pt x="261956" y="127632"/>
                  <a:pt x="261954" y="127952"/>
                </a:cubicBezTo>
                <a:lnTo>
                  <a:pt x="261954" y="127950"/>
                </a:lnTo>
                <a:cubicBezTo>
                  <a:pt x="261946" y="129336"/>
                  <a:pt x="261937" y="130751"/>
                  <a:pt x="261931" y="132684"/>
                </a:cubicBezTo>
                <a:cubicBezTo>
                  <a:pt x="261129" y="132716"/>
                  <a:pt x="260367" y="132750"/>
                  <a:pt x="259612" y="132785"/>
                </a:cubicBezTo>
                <a:cubicBezTo>
                  <a:pt x="258592" y="132830"/>
                  <a:pt x="257560" y="132876"/>
                  <a:pt x="256428" y="132919"/>
                </a:cubicBezTo>
                <a:cubicBezTo>
                  <a:pt x="256340" y="130926"/>
                  <a:pt x="256199" y="129482"/>
                  <a:pt x="256061" y="128067"/>
                </a:cubicBezTo>
                <a:cubicBezTo>
                  <a:pt x="256036" y="127810"/>
                  <a:pt x="256011" y="127553"/>
                  <a:pt x="255985" y="127290"/>
                </a:cubicBezTo>
                <a:cubicBezTo>
                  <a:pt x="257222" y="127236"/>
                  <a:pt x="258335" y="127175"/>
                  <a:pt x="259436" y="127116"/>
                </a:cubicBezTo>
                <a:cubicBezTo>
                  <a:pt x="260255" y="127071"/>
                  <a:pt x="261081" y="127026"/>
                  <a:pt x="261960" y="126983"/>
                </a:cubicBezTo>
                <a:close/>
                <a:moveTo>
                  <a:pt x="127321" y="127385"/>
                </a:moveTo>
                <a:lnTo>
                  <a:pt x="127321" y="127385"/>
                </a:lnTo>
                <a:cubicBezTo>
                  <a:pt x="128979" y="127439"/>
                  <a:pt x="130896" y="127481"/>
                  <a:pt x="133247" y="127497"/>
                </a:cubicBezTo>
                <a:cubicBezTo>
                  <a:pt x="133132" y="129032"/>
                  <a:pt x="133017" y="130632"/>
                  <a:pt x="132956" y="132954"/>
                </a:cubicBezTo>
                <a:cubicBezTo>
                  <a:pt x="130804" y="132941"/>
                  <a:pt x="129022" y="132912"/>
                  <a:pt x="127470" y="132874"/>
                </a:cubicBezTo>
                <a:cubicBezTo>
                  <a:pt x="127440" y="130571"/>
                  <a:pt x="127381" y="128987"/>
                  <a:pt x="127323" y="127438"/>
                </a:cubicBezTo>
                <a:cubicBezTo>
                  <a:pt x="127323" y="127420"/>
                  <a:pt x="127321" y="127402"/>
                  <a:pt x="127321" y="127385"/>
                </a:cubicBezTo>
                <a:close/>
                <a:moveTo>
                  <a:pt x="139420" y="127484"/>
                </a:moveTo>
                <a:lnTo>
                  <a:pt x="139420" y="127484"/>
                </a:lnTo>
                <a:cubicBezTo>
                  <a:pt x="139402" y="129016"/>
                  <a:pt x="139385" y="130627"/>
                  <a:pt x="139378" y="132968"/>
                </a:cubicBezTo>
                <a:cubicBezTo>
                  <a:pt x="138213" y="132964"/>
                  <a:pt x="136933" y="132963"/>
                  <a:pt x="135509" y="132963"/>
                </a:cubicBezTo>
                <a:cubicBezTo>
                  <a:pt x="134686" y="132963"/>
                  <a:pt x="133912" y="132961"/>
                  <a:pt x="133181" y="132957"/>
                </a:cubicBezTo>
                <a:cubicBezTo>
                  <a:pt x="133242" y="130634"/>
                  <a:pt x="133359" y="129036"/>
                  <a:pt x="133474" y="127497"/>
                </a:cubicBezTo>
                <a:cubicBezTo>
                  <a:pt x="134062" y="127500"/>
                  <a:pt x="134677" y="127502"/>
                  <a:pt x="135320" y="127502"/>
                </a:cubicBezTo>
                <a:cubicBezTo>
                  <a:pt x="136840" y="127502"/>
                  <a:pt x="138193" y="127495"/>
                  <a:pt x="139420" y="127484"/>
                </a:cubicBezTo>
                <a:close/>
                <a:moveTo>
                  <a:pt x="218817" y="126668"/>
                </a:moveTo>
                <a:lnTo>
                  <a:pt x="218817" y="126668"/>
                </a:lnTo>
                <a:cubicBezTo>
                  <a:pt x="221260" y="126673"/>
                  <a:pt x="223263" y="126706"/>
                  <a:pt x="224985" y="126756"/>
                </a:cubicBezTo>
                <a:cubicBezTo>
                  <a:pt x="224994" y="126860"/>
                  <a:pt x="225003" y="126963"/>
                  <a:pt x="225012" y="127067"/>
                </a:cubicBezTo>
                <a:cubicBezTo>
                  <a:pt x="225147" y="128719"/>
                  <a:pt x="225287" y="130413"/>
                  <a:pt x="225354" y="132977"/>
                </a:cubicBezTo>
                <a:cubicBezTo>
                  <a:pt x="223558" y="132970"/>
                  <a:pt x="221458" y="132964"/>
                  <a:pt x="218865" y="132963"/>
                </a:cubicBezTo>
                <a:cubicBezTo>
                  <a:pt x="218856" y="130474"/>
                  <a:pt x="218838" y="128809"/>
                  <a:pt x="218822" y="127186"/>
                </a:cubicBezTo>
                <a:lnTo>
                  <a:pt x="218822" y="127184"/>
                </a:lnTo>
                <a:cubicBezTo>
                  <a:pt x="218820" y="127013"/>
                  <a:pt x="218818" y="126841"/>
                  <a:pt x="218817" y="126668"/>
                </a:cubicBezTo>
                <a:close/>
                <a:moveTo>
                  <a:pt x="218592" y="126668"/>
                </a:moveTo>
                <a:cubicBezTo>
                  <a:pt x="218594" y="126842"/>
                  <a:pt x="218595" y="127015"/>
                  <a:pt x="218597" y="127188"/>
                </a:cubicBezTo>
                <a:cubicBezTo>
                  <a:pt x="218615" y="128811"/>
                  <a:pt x="218633" y="130474"/>
                  <a:pt x="218640" y="132963"/>
                </a:cubicBezTo>
                <a:lnTo>
                  <a:pt x="218248" y="132963"/>
                </a:lnTo>
                <a:cubicBezTo>
                  <a:pt x="216150" y="132963"/>
                  <a:pt x="214367" y="132970"/>
                  <a:pt x="212802" y="132979"/>
                </a:cubicBezTo>
                <a:cubicBezTo>
                  <a:pt x="212842" y="130555"/>
                  <a:pt x="212919" y="128917"/>
                  <a:pt x="212995" y="127319"/>
                </a:cubicBezTo>
                <a:cubicBezTo>
                  <a:pt x="213006" y="127105"/>
                  <a:pt x="213016" y="126889"/>
                  <a:pt x="213025" y="126672"/>
                </a:cubicBezTo>
                <a:cubicBezTo>
                  <a:pt x="214489" y="126668"/>
                  <a:pt x="216143" y="126668"/>
                  <a:pt x="218060" y="126668"/>
                </a:cubicBezTo>
                <a:close/>
                <a:moveTo>
                  <a:pt x="35353" y="126857"/>
                </a:moveTo>
                <a:cubicBezTo>
                  <a:pt x="36585" y="126860"/>
                  <a:pt x="37690" y="126862"/>
                  <a:pt x="38787" y="126866"/>
                </a:cubicBezTo>
                <a:lnTo>
                  <a:pt x="41295" y="126873"/>
                </a:lnTo>
                <a:cubicBezTo>
                  <a:pt x="41293" y="127107"/>
                  <a:pt x="41292" y="127339"/>
                  <a:pt x="41290" y="127569"/>
                </a:cubicBezTo>
                <a:cubicBezTo>
                  <a:pt x="41277" y="129090"/>
                  <a:pt x="41266" y="130645"/>
                  <a:pt x="41259" y="132882"/>
                </a:cubicBezTo>
                <a:cubicBezTo>
                  <a:pt x="40470" y="132894"/>
                  <a:pt x="39720" y="132907"/>
                  <a:pt x="38976" y="132921"/>
                </a:cubicBezTo>
                <a:cubicBezTo>
                  <a:pt x="37755" y="132941"/>
                  <a:pt x="36520" y="132963"/>
                  <a:pt x="35118" y="132982"/>
                </a:cubicBezTo>
                <a:cubicBezTo>
                  <a:pt x="35161" y="130764"/>
                  <a:pt x="35238" y="129216"/>
                  <a:pt x="35312" y="127702"/>
                </a:cubicBezTo>
                <a:cubicBezTo>
                  <a:pt x="35326" y="127423"/>
                  <a:pt x="35340" y="127143"/>
                  <a:pt x="35353" y="126857"/>
                </a:cubicBezTo>
                <a:close/>
                <a:moveTo>
                  <a:pt x="16491" y="126893"/>
                </a:moveTo>
                <a:lnTo>
                  <a:pt x="16491" y="126893"/>
                </a:lnTo>
                <a:cubicBezTo>
                  <a:pt x="16486" y="127297"/>
                  <a:pt x="16480" y="127689"/>
                  <a:pt x="16475" y="128078"/>
                </a:cubicBezTo>
                <a:cubicBezTo>
                  <a:pt x="16455" y="129507"/>
                  <a:pt x="16435" y="130967"/>
                  <a:pt x="16423" y="132995"/>
                </a:cubicBezTo>
                <a:cubicBezTo>
                  <a:pt x="14517" y="132972"/>
                  <a:pt x="12945" y="132945"/>
                  <a:pt x="11399" y="132918"/>
                </a:cubicBezTo>
                <a:lnTo>
                  <a:pt x="10754" y="132905"/>
                </a:lnTo>
                <a:cubicBezTo>
                  <a:pt x="10820" y="130996"/>
                  <a:pt x="10923" y="129591"/>
                  <a:pt x="11025" y="128216"/>
                </a:cubicBezTo>
                <a:cubicBezTo>
                  <a:pt x="11054" y="127812"/>
                  <a:pt x="11084" y="127405"/>
                  <a:pt x="11113" y="126984"/>
                </a:cubicBezTo>
                <a:lnTo>
                  <a:pt x="11210" y="126983"/>
                </a:lnTo>
                <a:cubicBezTo>
                  <a:pt x="12825" y="126950"/>
                  <a:pt x="14468" y="126918"/>
                  <a:pt x="16491" y="126893"/>
                </a:cubicBezTo>
                <a:close/>
                <a:moveTo>
                  <a:pt x="145344" y="127369"/>
                </a:moveTo>
                <a:cubicBezTo>
                  <a:pt x="145405" y="128935"/>
                  <a:pt x="145464" y="130582"/>
                  <a:pt x="145493" y="133004"/>
                </a:cubicBezTo>
                <a:cubicBezTo>
                  <a:pt x="143844" y="132988"/>
                  <a:pt x="141964" y="132975"/>
                  <a:pt x="139603" y="132968"/>
                </a:cubicBezTo>
                <a:cubicBezTo>
                  <a:pt x="139610" y="130627"/>
                  <a:pt x="139626" y="129016"/>
                  <a:pt x="139644" y="127482"/>
                </a:cubicBezTo>
                <a:cubicBezTo>
                  <a:pt x="141917" y="127459"/>
                  <a:pt x="143738" y="127418"/>
                  <a:pt x="145344" y="127369"/>
                </a:cubicBezTo>
                <a:close/>
                <a:moveTo>
                  <a:pt x="225214" y="126763"/>
                </a:moveTo>
                <a:lnTo>
                  <a:pt x="225214" y="126763"/>
                </a:lnTo>
                <a:cubicBezTo>
                  <a:pt x="227506" y="126832"/>
                  <a:pt x="229304" y="126931"/>
                  <a:pt x="231007" y="127031"/>
                </a:cubicBezTo>
                <a:cubicBezTo>
                  <a:pt x="231066" y="128691"/>
                  <a:pt x="231125" y="130410"/>
                  <a:pt x="231154" y="133022"/>
                </a:cubicBezTo>
                <a:cubicBezTo>
                  <a:pt x="229507" y="133006"/>
                  <a:pt x="227770" y="132991"/>
                  <a:pt x="225579" y="132981"/>
                </a:cubicBezTo>
                <a:cubicBezTo>
                  <a:pt x="225512" y="130406"/>
                  <a:pt x="225372" y="128707"/>
                  <a:pt x="225235" y="127049"/>
                </a:cubicBezTo>
                <a:cubicBezTo>
                  <a:pt x="225228" y="126954"/>
                  <a:pt x="225221" y="126859"/>
                  <a:pt x="225214" y="126763"/>
                </a:cubicBezTo>
                <a:close/>
                <a:moveTo>
                  <a:pt x="29535" y="126848"/>
                </a:moveTo>
                <a:cubicBezTo>
                  <a:pt x="31759" y="126850"/>
                  <a:pt x="33548" y="126853"/>
                  <a:pt x="35128" y="126857"/>
                </a:cubicBezTo>
                <a:cubicBezTo>
                  <a:pt x="35116" y="127139"/>
                  <a:pt x="35101" y="127416"/>
                  <a:pt x="35087" y="127691"/>
                </a:cubicBezTo>
                <a:cubicBezTo>
                  <a:pt x="35013" y="129209"/>
                  <a:pt x="34936" y="130758"/>
                  <a:pt x="34893" y="132984"/>
                </a:cubicBezTo>
                <a:cubicBezTo>
                  <a:pt x="33352" y="133004"/>
                  <a:pt x="31604" y="133022"/>
                  <a:pt x="29456" y="133031"/>
                </a:cubicBezTo>
                <a:cubicBezTo>
                  <a:pt x="29470" y="130852"/>
                  <a:pt x="29495" y="129322"/>
                  <a:pt x="29519" y="127826"/>
                </a:cubicBezTo>
                <a:cubicBezTo>
                  <a:pt x="29524" y="127504"/>
                  <a:pt x="29530" y="127180"/>
                  <a:pt x="29535" y="126848"/>
                </a:cubicBezTo>
                <a:close/>
                <a:moveTo>
                  <a:pt x="23275" y="126848"/>
                </a:moveTo>
                <a:cubicBezTo>
                  <a:pt x="23276" y="127224"/>
                  <a:pt x="23280" y="127589"/>
                  <a:pt x="23284" y="127954"/>
                </a:cubicBezTo>
                <a:cubicBezTo>
                  <a:pt x="23294" y="129422"/>
                  <a:pt x="23307" y="130922"/>
                  <a:pt x="23314" y="133038"/>
                </a:cubicBezTo>
                <a:cubicBezTo>
                  <a:pt x="20606" y="133033"/>
                  <a:pt x="18472" y="133018"/>
                  <a:pt x="16647" y="132997"/>
                </a:cubicBezTo>
                <a:cubicBezTo>
                  <a:pt x="16660" y="130970"/>
                  <a:pt x="16680" y="129511"/>
                  <a:pt x="16699" y="128081"/>
                </a:cubicBezTo>
                <a:cubicBezTo>
                  <a:pt x="16705" y="127691"/>
                  <a:pt x="16710" y="127297"/>
                  <a:pt x="16716" y="126891"/>
                </a:cubicBezTo>
                <a:cubicBezTo>
                  <a:pt x="18517" y="126868"/>
                  <a:pt x="20623" y="126853"/>
                  <a:pt x="23275" y="126848"/>
                </a:cubicBezTo>
                <a:close/>
                <a:moveTo>
                  <a:pt x="24999" y="126846"/>
                </a:moveTo>
                <a:cubicBezTo>
                  <a:pt x="26606" y="126846"/>
                  <a:pt x="28030" y="126846"/>
                  <a:pt x="29310" y="126848"/>
                </a:cubicBezTo>
                <a:cubicBezTo>
                  <a:pt x="29305" y="127179"/>
                  <a:pt x="29299" y="127500"/>
                  <a:pt x="29294" y="127822"/>
                </a:cubicBezTo>
                <a:cubicBezTo>
                  <a:pt x="29271" y="129320"/>
                  <a:pt x="29245" y="130850"/>
                  <a:pt x="29231" y="133031"/>
                </a:cubicBezTo>
                <a:cubicBezTo>
                  <a:pt x="28019" y="133036"/>
                  <a:pt x="26683" y="133040"/>
                  <a:pt x="25188" y="133040"/>
                </a:cubicBezTo>
                <a:cubicBezTo>
                  <a:pt x="24614" y="133040"/>
                  <a:pt x="24066" y="133040"/>
                  <a:pt x="23539" y="133038"/>
                </a:cubicBezTo>
                <a:cubicBezTo>
                  <a:pt x="23532" y="130922"/>
                  <a:pt x="23519" y="129421"/>
                  <a:pt x="23508" y="127952"/>
                </a:cubicBezTo>
                <a:cubicBezTo>
                  <a:pt x="23505" y="127589"/>
                  <a:pt x="23501" y="127224"/>
                  <a:pt x="23499" y="126848"/>
                </a:cubicBezTo>
                <a:cubicBezTo>
                  <a:pt x="23979" y="126848"/>
                  <a:pt x="24479" y="126846"/>
                  <a:pt x="24999" y="126846"/>
                </a:cubicBezTo>
                <a:close/>
                <a:moveTo>
                  <a:pt x="212801" y="126672"/>
                </a:moveTo>
                <a:lnTo>
                  <a:pt x="212801" y="126672"/>
                </a:lnTo>
                <a:cubicBezTo>
                  <a:pt x="212792" y="126886"/>
                  <a:pt x="212781" y="127098"/>
                  <a:pt x="212770" y="127308"/>
                </a:cubicBezTo>
                <a:cubicBezTo>
                  <a:pt x="212695" y="128910"/>
                  <a:pt x="212617" y="130550"/>
                  <a:pt x="212578" y="132982"/>
                </a:cubicBezTo>
                <a:cubicBezTo>
                  <a:pt x="210393" y="132997"/>
                  <a:pt x="208644" y="133020"/>
                  <a:pt x="207071" y="133047"/>
                </a:cubicBezTo>
                <a:cubicBezTo>
                  <a:pt x="207038" y="130650"/>
                  <a:pt x="206977" y="129025"/>
                  <a:pt x="206916" y="127438"/>
                </a:cubicBezTo>
                <a:cubicBezTo>
                  <a:pt x="206907" y="127189"/>
                  <a:pt x="206898" y="126943"/>
                  <a:pt x="206889" y="126691"/>
                </a:cubicBezTo>
                <a:cubicBezTo>
                  <a:pt x="208559" y="126682"/>
                  <a:pt x="210426" y="126675"/>
                  <a:pt x="212801" y="126672"/>
                </a:cubicBezTo>
                <a:close/>
                <a:moveTo>
                  <a:pt x="151063" y="127159"/>
                </a:moveTo>
                <a:lnTo>
                  <a:pt x="151063" y="127159"/>
                </a:lnTo>
                <a:cubicBezTo>
                  <a:pt x="151056" y="128790"/>
                  <a:pt x="151049" y="130496"/>
                  <a:pt x="151047" y="133067"/>
                </a:cubicBezTo>
                <a:cubicBezTo>
                  <a:pt x="150450" y="133061"/>
                  <a:pt x="149873" y="133054"/>
                  <a:pt x="149299" y="133047"/>
                </a:cubicBezTo>
                <a:cubicBezTo>
                  <a:pt x="148161" y="133033"/>
                  <a:pt x="147007" y="133018"/>
                  <a:pt x="145718" y="133006"/>
                </a:cubicBezTo>
                <a:cubicBezTo>
                  <a:pt x="145689" y="130579"/>
                  <a:pt x="145630" y="128930"/>
                  <a:pt x="145569" y="127362"/>
                </a:cubicBezTo>
                <a:cubicBezTo>
                  <a:pt x="146843" y="127322"/>
                  <a:pt x="147985" y="127278"/>
                  <a:pt x="149114" y="127234"/>
                </a:cubicBezTo>
                <a:cubicBezTo>
                  <a:pt x="149752" y="127209"/>
                  <a:pt x="150396" y="127184"/>
                  <a:pt x="151063" y="127159"/>
                </a:cubicBezTo>
                <a:close/>
                <a:moveTo>
                  <a:pt x="231231" y="127044"/>
                </a:moveTo>
                <a:lnTo>
                  <a:pt x="231843" y="127082"/>
                </a:lnTo>
                <a:cubicBezTo>
                  <a:pt x="233542" y="127182"/>
                  <a:pt x="235271" y="127287"/>
                  <a:pt x="237441" y="127364"/>
                </a:cubicBezTo>
                <a:cubicBezTo>
                  <a:pt x="237396" y="128926"/>
                  <a:pt x="237353" y="130604"/>
                  <a:pt x="237334" y="133074"/>
                </a:cubicBezTo>
                <a:cubicBezTo>
                  <a:pt x="235304" y="133061"/>
                  <a:pt x="233659" y="133045"/>
                  <a:pt x="232039" y="133029"/>
                </a:cubicBezTo>
                <a:lnTo>
                  <a:pt x="231379" y="133024"/>
                </a:lnTo>
                <a:cubicBezTo>
                  <a:pt x="231350" y="130417"/>
                  <a:pt x="231291" y="128700"/>
                  <a:pt x="231231" y="127044"/>
                </a:cubicBezTo>
                <a:close/>
                <a:moveTo>
                  <a:pt x="255759" y="127303"/>
                </a:moveTo>
                <a:cubicBezTo>
                  <a:pt x="255786" y="127569"/>
                  <a:pt x="255811" y="127829"/>
                  <a:pt x="255836" y="128090"/>
                </a:cubicBezTo>
                <a:cubicBezTo>
                  <a:pt x="255973" y="129502"/>
                  <a:pt x="256113" y="130942"/>
                  <a:pt x="256201" y="132928"/>
                </a:cubicBezTo>
                <a:cubicBezTo>
                  <a:pt x="254482" y="132991"/>
                  <a:pt x="252526" y="133045"/>
                  <a:pt x="250027" y="133074"/>
                </a:cubicBezTo>
                <a:cubicBezTo>
                  <a:pt x="250020" y="131073"/>
                  <a:pt x="250009" y="129624"/>
                  <a:pt x="249998" y="128207"/>
                </a:cubicBezTo>
                <a:cubicBezTo>
                  <a:pt x="249996" y="127961"/>
                  <a:pt x="249995" y="127714"/>
                  <a:pt x="249993" y="127465"/>
                </a:cubicBezTo>
                <a:cubicBezTo>
                  <a:pt x="252296" y="127432"/>
                  <a:pt x="254137" y="127373"/>
                  <a:pt x="255759" y="127303"/>
                </a:cubicBezTo>
                <a:close/>
                <a:moveTo>
                  <a:pt x="237666" y="127373"/>
                </a:moveTo>
                <a:cubicBezTo>
                  <a:pt x="239396" y="127432"/>
                  <a:pt x="241409" y="127475"/>
                  <a:pt x="243903" y="127490"/>
                </a:cubicBezTo>
                <a:cubicBezTo>
                  <a:pt x="243907" y="127776"/>
                  <a:pt x="243909" y="128056"/>
                  <a:pt x="243910" y="128337"/>
                </a:cubicBezTo>
                <a:cubicBezTo>
                  <a:pt x="243925" y="129728"/>
                  <a:pt x="243937" y="131150"/>
                  <a:pt x="243946" y="133096"/>
                </a:cubicBezTo>
                <a:cubicBezTo>
                  <a:pt x="241377" y="133094"/>
                  <a:pt x="239322" y="133087"/>
                  <a:pt x="237560" y="133076"/>
                </a:cubicBezTo>
                <a:cubicBezTo>
                  <a:pt x="237580" y="130609"/>
                  <a:pt x="237621" y="128932"/>
                  <a:pt x="237666" y="127373"/>
                </a:cubicBezTo>
                <a:close/>
                <a:moveTo>
                  <a:pt x="249768" y="127468"/>
                </a:moveTo>
                <a:cubicBezTo>
                  <a:pt x="249770" y="127718"/>
                  <a:pt x="249772" y="127964"/>
                  <a:pt x="249773" y="128211"/>
                </a:cubicBezTo>
                <a:cubicBezTo>
                  <a:pt x="249784" y="129627"/>
                  <a:pt x="249797" y="131077"/>
                  <a:pt x="249802" y="133078"/>
                </a:cubicBezTo>
                <a:cubicBezTo>
                  <a:pt x="248610" y="133090"/>
                  <a:pt x="247296" y="133097"/>
                  <a:pt x="245827" y="133097"/>
                </a:cubicBezTo>
                <a:lnTo>
                  <a:pt x="244171" y="133097"/>
                </a:lnTo>
                <a:cubicBezTo>
                  <a:pt x="244162" y="131148"/>
                  <a:pt x="244150" y="129726"/>
                  <a:pt x="244137" y="128335"/>
                </a:cubicBezTo>
                <a:lnTo>
                  <a:pt x="244135" y="128335"/>
                </a:lnTo>
                <a:cubicBezTo>
                  <a:pt x="244133" y="128056"/>
                  <a:pt x="244132" y="127776"/>
                  <a:pt x="244128" y="127491"/>
                </a:cubicBezTo>
                <a:lnTo>
                  <a:pt x="244128" y="127491"/>
                </a:lnTo>
                <a:cubicBezTo>
                  <a:pt x="244613" y="127493"/>
                  <a:pt x="245117" y="127495"/>
                  <a:pt x="245638" y="127495"/>
                </a:cubicBezTo>
                <a:cubicBezTo>
                  <a:pt x="247170" y="127495"/>
                  <a:pt x="248535" y="127484"/>
                  <a:pt x="249768" y="127468"/>
                </a:cubicBezTo>
                <a:close/>
                <a:moveTo>
                  <a:pt x="157681" y="126995"/>
                </a:moveTo>
                <a:lnTo>
                  <a:pt x="157681" y="126995"/>
                </a:lnTo>
                <a:cubicBezTo>
                  <a:pt x="157622" y="128675"/>
                  <a:pt x="157561" y="130429"/>
                  <a:pt x="157534" y="133121"/>
                </a:cubicBezTo>
                <a:cubicBezTo>
                  <a:pt x="154993" y="133108"/>
                  <a:pt x="153039" y="133090"/>
                  <a:pt x="151272" y="133070"/>
                </a:cubicBezTo>
                <a:cubicBezTo>
                  <a:pt x="151273" y="130494"/>
                  <a:pt x="151281" y="128786"/>
                  <a:pt x="151288" y="127152"/>
                </a:cubicBezTo>
                <a:cubicBezTo>
                  <a:pt x="153082" y="127087"/>
                  <a:pt x="155076" y="127029"/>
                  <a:pt x="157681" y="126995"/>
                </a:cubicBezTo>
                <a:close/>
                <a:moveTo>
                  <a:pt x="164121" y="126966"/>
                </a:moveTo>
                <a:cubicBezTo>
                  <a:pt x="164082" y="127432"/>
                  <a:pt x="164039" y="127882"/>
                  <a:pt x="163996" y="128326"/>
                </a:cubicBezTo>
                <a:cubicBezTo>
                  <a:pt x="163863" y="129730"/>
                  <a:pt x="163726" y="131163"/>
                  <a:pt x="163641" y="133133"/>
                </a:cubicBezTo>
                <a:lnTo>
                  <a:pt x="163089" y="133133"/>
                </a:lnTo>
                <a:cubicBezTo>
                  <a:pt x="161042" y="133133"/>
                  <a:pt x="159294" y="133130"/>
                  <a:pt x="157759" y="133123"/>
                </a:cubicBezTo>
                <a:cubicBezTo>
                  <a:pt x="157786" y="130428"/>
                  <a:pt x="157847" y="128673"/>
                  <a:pt x="157906" y="126993"/>
                </a:cubicBezTo>
                <a:cubicBezTo>
                  <a:pt x="159361" y="126975"/>
                  <a:pt x="161002" y="126966"/>
                  <a:pt x="162901" y="126966"/>
                </a:cubicBezTo>
                <a:close/>
                <a:moveTo>
                  <a:pt x="170256" y="126938"/>
                </a:moveTo>
                <a:lnTo>
                  <a:pt x="170256" y="126938"/>
                </a:lnTo>
                <a:cubicBezTo>
                  <a:pt x="170225" y="127369"/>
                  <a:pt x="170195" y="127786"/>
                  <a:pt x="170164" y="128200"/>
                </a:cubicBezTo>
                <a:cubicBezTo>
                  <a:pt x="170058" y="129636"/>
                  <a:pt x="169950" y="131102"/>
                  <a:pt x="169886" y="133142"/>
                </a:cubicBezTo>
                <a:cubicBezTo>
                  <a:pt x="168196" y="133137"/>
                  <a:pt x="166239" y="133133"/>
                  <a:pt x="163866" y="133132"/>
                </a:cubicBezTo>
                <a:cubicBezTo>
                  <a:pt x="163951" y="131172"/>
                  <a:pt x="164087" y="129744"/>
                  <a:pt x="164220" y="128346"/>
                </a:cubicBezTo>
                <a:cubicBezTo>
                  <a:pt x="164263" y="127894"/>
                  <a:pt x="164307" y="127439"/>
                  <a:pt x="164348" y="126965"/>
                </a:cubicBezTo>
                <a:cubicBezTo>
                  <a:pt x="166682" y="126963"/>
                  <a:pt x="168598" y="126952"/>
                  <a:pt x="170256" y="126938"/>
                </a:cubicBezTo>
                <a:close/>
                <a:moveTo>
                  <a:pt x="206666" y="126691"/>
                </a:moveTo>
                <a:cubicBezTo>
                  <a:pt x="206675" y="126947"/>
                  <a:pt x="206686" y="127197"/>
                  <a:pt x="206695" y="127447"/>
                </a:cubicBezTo>
                <a:cubicBezTo>
                  <a:pt x="206754" y="129032"/>
                  <a:pt x="206817" y="130656"/>
                  <a:pt x="206849" y="133051"/>
                </a:cubicBezTo>
                <a:cubicBezTo>
                  <a:pt x="206019" y="133063"/>
                  <a:pt x="205237" y="133079"/>
                  <a:pt x="204458" y="133094"/>
                </a:cubicBezTo>
                <a:cubicBezTo>
                  <a:pt x="203311" y="133115"/>
                  <a:pt x="202151" y="133137"/>
                  <a:pt x="200850" y="133155"/>
                </a:cubicBezTo>
                <a:cubicBezTo>
                  <a:pt x="200853" y="130771"/>
                  <a:pt x="200866" y="129153"/>
                  <a:pt x="200879" y="127571"/>
                </a:cubicBezTo>
                <a:lnTo>
                  <a:pt x="200882" y="127571"/>
                </a:lnTo>
                <a:cubicBezTo>
                  <a:pt x="200884" y="127290"/>
                  <a:pt x="200886" y="127008"/>
                  <a:pt x="200888" y="126720"/>
                </a:cubicBezTo>
                <a:cubicBezTo>
                  <a:pt x="202099" y="126715"/>
                  <a:pt x="203191" y="126709"/>
                  <a:pt x="204273" y="126704"/>
                </a:cubicBezTo>
                <a:cubicBezTo>
                  <a:pt x="205052" y="126700"/>
                  <a:pt x="205835" y="126695"/>
                  <a:pt x="206666" y="126691"/>
                </a:cubicBezTo>
                <a:close/>
                <a:moveTo>
                  <a:pt x="175855" y="126866"/>
                </a:moveTo>
                <a:lnTo>
                  <a:pt x="175855" y="126866"/>
                </a:lnTo>
                <a:cubicBezTo>
                  <a:pt x="175849" y="127279"/>
                  <a:pt x="175844" y="127680"/>
                  <a:pt x="175839" y="128078"/>
                </a:cubicBezTo>
                <a:cubicBezTo>
                  <a:pt x="175819" y="129548"/>
                  <a:pt x="175799" y="131051"/>
                  <a:pt x="175786" y="133169"/>
                </a:cubicBezTo>
                <a:cubicBezTo>
                  <a:pt x="174123" y="133159"/>
                  <a:pt x="172354" y="133148"/>
                  <a:pt x="170110" y="133141"/>
                </a:cubicBezTo>
                <a:cubicBezTo>
                  <a:pt x="170175" y="131109"/>
                  <a:pt x="170283" y="129647"/>
                  <a:pt x="170389" y="128216"/>
                </a:cubicBezTo>
                <a:cubicBezTo>
                  <a:pt x="170420" y="127797"/>
                  <a:pt x="170452" y="127375"/>
                  <a:pt x="170481" y="126936"/>
                </a:cubicBezTo>
                <a:cubicBezTo>
                  <a:pt x="172577" y="126916"/>
                  <a:pt x="174256" y="126891"/>
                  <a:pt x="175855" y="126866"/>
                </a:cubicBezTo>
                <a:close/>
                <a:moveTo>
                  <a:pt x="182638" y="126772"/>
                </a:moveTo>
                <a:cubicBezTo>
                  <a:pt x="182642" y="127175"/>
                  <a:pt x="182644" y="127565"/>
                  <a:pt x="182647" y="127954"/>
                </a:cubicBezTo>
                <a:cubicBezTo>
                  <a:pt x="182660" y="129462"/>
                  <a:pt x="182673" y="131003"/>
                  <a:pt x="182680" y="133209"/>
                </a:cubicBezTo>
                <a:cubicBezTo>
                  <a:pt x="180414" y="133200"/>
                  <a:pt x="178631" y="133189"/>
                  <a:pt x="176880" y="133177"/>
                </a:cubicBezTo>
                <a:lnTo>
                  <a:pt x="176011" y="133171"/>
                </a:lnTo>
                <a:cubicBezTo>
                  <a:pt x="176022" y="131053"/>
                  <a:pt x="176044" y="129552"/>
                  <a:pt x="176063" y="128081"/>
                </a:cubicBezTo>
                <a:cubicBezTo>
                  <a:pt x="176069" y="127682"/>
                  <a:pt x="176074" y="127279"/>
                  <a:pt x="176080" y="126862"/>
                </a:cubicBezTo>
                <a:lnTo>
                  <a:pt x="176693" y="126853"/>
                </a:lnTo>
                <a:cubicBezTo>
                  <a:pt x="178482" y="126824"/>
                  <a:pt x="180303" y="126794"/>
                  <a:pt x="182638" y="126772"/>
                </a:cubicBezTo>
                <a:close/>
                <a:moveTo>
                  <a:pt x="200661" y="126722"/>
                </a:moveTo>
                <a:lnTo>
                  <a:pt x="200661" y="126722"/>
                </a:lnTo>
                <a:cubicBezTo>
                  <a:pt x="200659" y="127008"/>
                  <a:pt x="200657" y="127288"/>
                  <a:pt x="200656" y="127569"/>
                </a:cubicBezTo>
                <a:cubicBezTo>
                  <a:pt x="200643" y="129151"/>
                  <a:pt x="200630" y="130773"/>
                  <a:pt x="200625" y="133159"/>
                </a:cubicBezTo>
                <a:cubicBezTo>
                  <a:pt x="198917" y="133184"/>
                  <a:pt x="196961" y="133204"/>
                  <a:pt x="194478" y="133214"/>
                </a:cubicBezTo>
                <a:cubicBezTo>
                  <a:pt x="194519" y="130870"/>
                  <a:pt x="194600" y="129268"/>
                  <a:pt x="194677" y="127702"/>
                </a:cubicBezTo>
                <a:lnTo>
                  <a:pt x="194679" y="127702"/>
                </a:lnTo>
                <a:cubicBezTo>
                  <a:pt x="194694" y="127385"/>
                  <a:pt x="194710" y="127065"/>
                  <a:pt x="194726" y="126738"/>
                </a:cubicBezTo>
                <a:cubicBezTo>
                  <a:pt x="197110" y="126735"/>
                  <a:pt x="199000" y="126729"/>
                  <a:pt x="200661" y="126722"/>
                </a:cubicBezTo>
                <a:close/>
                <a:moveTo>
                  <a:pt x="188678" y="126742"/>
                </a:moveTo>
                <a:lnTo>
                  <a:pt x="188678" y="126742"/>
                </a:lnTo>
                <a:cubicBezTo>
                  <a:pt x="188672" y="127110"/>
                  <a:pt x="188667" y="127466"/>
                  <a:pt x="188662" y="127822"/>
                </a:cubicBezTo>
                <a:cubicBezTo>
                  <a:pt x="188636" y="129363"/>
                  <a:pt x="188609" y="130938"/>
                  <a:pt x="188595" y="133221"/>
                </a:cubicBezTo>
                <a:cubicBezTo>
                  <a:pt x="186355" y="133220"/>
                  <a:pt x="184508" y="133216"/>
                  <a:pt x="182906" y="133209"/>
                </a:cubicBezTo>
                <a:cubicBezTo>
                  <a:pt x="182897" y="131003"/>
                  <a:pt x="182885" y="129460"/>
                  <a:pt x="182872" y="127952"/>
                </a:cubicBezTo>
                <a:lnTo>
                  <a:pt x="182874" y="127952"/>
                </a:lnTo>
                <a:cubicBezTo>
                  <a:pt x="182870" y="127563"/>
                  <a:pt x="182867" y="127173"/>
                  <a:pt x="182865" y="126771"/>
                </a:cubicBezTo>
                <a:cubicBezTo>
                  <a:pt x="184497" y="126756"/>
                  <a:pt x="186384" y="126745"/>
                  <a:pt x="188678" y="126742"/>
                </a:cubicBezTo>
                <a:close/>
                <a:moveTo>
                  <a:pt x="194501" y="126740"/>
                </a:moveTo>
                <a:lnTo>
                  <a:pt x="194501" y="126740"/>
                </a:lnTo>
                <a:cubicBezTo>
                  <a:pt x="194485" y="127062"/>
                  <a:pt x="194469" y="127378"/>
                  <a:pt x="194454" y="127693"/>
                </a:cubicBezTo>
                <a:cubicBezTo>
                  <a:pt x="194375" y="129261"/>
                  <a:pt x="194296" y="130866"/>
                  <a:pt x="194253" y="133216"/>
                </a:cubicBezTo>
                <a:cubicBezTo>
                  <a:pt x="193167" y="133221"/>
                  <a:pt x="191979" y="133223"/>
                  <a:pt x="190670" y="133223"/>
                </a:cubicBezTo>
                <a:lnTo>
                  <a:pt x="188820" y="133223"/>
                </a:lnTo>
                <a:cubicBezTo>
                  <a:pt x="188832" y="130940"/>
                  <a:pt x="188859" y="129367"/>
                  <a:pt x="188884" y="127826"/>
                </a:cubicBezTo>
                <a:lnTo>
                  <a:pt x="188886" y="127826"/>
                </a:lnTo>
                <a:cubicBezTo>
                  <a:pt x="188892" y="127470"/>
                  <a:pt x="188897" y="127110"/>
                  <a:pt x="188902" y="126742"/>
                </a:cubicBezTo>
                <a:lnTo>
                  <a:pt x="190481" y="126742"/>
                </a:lnTo>
                <a:cubicBezTo>
                  <a:pt x="191968" y="126742"/>
                  <a:pt x="193297" y="126742"/>
                  <a:pt x="194501" y="126740"/>
                </a:cubicBezTo>
                <a:close/>
                <a:moveTo>
                  <a:pt x="182905" y="133434"/>
                </a:moveTo>
                <a:lnTo>
                  <a:pt x="182905" y="133434"/>
                </a:lnTo>
                <a:cubicBezTo>
                  <a:pt x="184508" y="133441"/>
                  <a:pt x="186353" y="133444"/>
                  <a:pt x="188593" y="133446"/>
                </a:cubicBezTo>
                <a:cubicBezTo>
                  <a:pt x="188586" y="134509"/>
                  <a:pt x="188582" y="135722"/>
                  <a:pt x="188582" y="137150"/>
                </a:cubicBezTo>
                <a:lnTo>
                  <a:pt x="188582" y="138450"/>
                </a:lnTo>
                <a:cubicBezTo>
                  <a:pt x="186346" y="138450"/>
                  <a:pt x="184505" y="138453"/>
                  <a:pt x="182906" y="138455"/>
                </a:cubicBezTo>
                <a:cubicBezTo>
                  <a:pt x="182908" y="138079"/>
                  <a:pt x="182910" y="137688"/>
                  <a:pt x="182910" y="137278"/>
                </a:cubicBezTo>
                <a:cubicBezTo>
                  <a:pt x="182910" y="135785"/>
                  <a:pt x="182908" y="134529"/>
                  <a:pt x="182905" y="133434"/>
                </a:cubicBezTo>
                <a:close/>
                <a:moveTo>
                  <a:pt x="194248" y="133439"/>
                </a:moveTo>
                <a:cubicBezTo>
                  <a:pt x="194232" y="134473"/>
                  <a:pt x="194221" y="135647"/>
                  <a:pt x="194221" y="137022"/>
                </a:cubicBezTo>
                <a:cubicBezTo>
                  <a:pt x="194221" y="137526"/>
                  <a:pt x="194221" y="138002"/>
                  <a:pt x="194224" y="138455"/>
                </a:cubicBezTo>
                <a:cubicBezTo>
                  <a:pt x="193196" y="138452"/>
                  <a:pt x="192079" y="138450"/>
                  <a:pt x="190857" y="138450"/>
                </a:cubicBezTo>
                <a:lnTo>
                  <a:pt x="188809" y="138450"/>
                </a:lnTo>
                <a:cubicBezTo>
                  <a:pt x="188809" y="138036"/>
                  <a:pt x="188807" y="137605"/>
                  <a:pt x="188807" y="137150"/>
                </a:cubicBezTo>
                <a:cubicBezTo>
                  <a:pt x="188807" y="135722"/>
                  <a:pt x="188811" y="134509"/>
                  <a:pt x="188818" y="133446"/>
                </a:cubicBezTo>
                <a:lnTo>
                  <a:pt x="190668" y="133446"/>
                </a:lnTo>
                <a:cubicBezTo>
                  <a:pt x="191975" y="133446"/>
                  <a:pt x="193162" y="133444"/>
                  <a:pt x="194248" y="133439"/>
                </a:cubicBezTo>
                <a:close/>
                <a:moveTo>
                  <a:pt x="176009" y="133396"/>
                </a:moveTo>
                <a:lnTo>
                  <a:pt x="176878" y="133401"/>
                </a:lnTo>
                <a:cubicBezTo>
                  <a:pt x="178631" y="133414"/>
                  <a:pt x="180414" y="133425"/>
                  <a:pt x="182680" y="133434"/>
                </a:cubicBezTo>
                <a:cubicBezTo>
                  <a:pt x="182683" y="134529"/>
                  <a:pt x="182685" y="135785"/>
                  <a:pt x="182685" y="137278"/>
                </a:cubicBezTo>
                <a:cubicBezTo>
                  <a:pt x="182685" y="137688"/>
                  <a:pt x="182685" y="138081"/>
                  <a:pt x="182683" y="138457"/>
                </a:cubicBezTo>
                <a:cubicBezTo>
                  <a:pt x="180502" y="138461"/>
                  <a:pt x="178769" y="138466"/>
                  <a:pt x="177065" y="138470"/>
                </a:cubicBezTo>
                <a:lnTo>
                  <a:pt x="176004" y="138473"/>
                </a:lnTo>
                <a:cubicBezTo>
                  <a:pt x="176000" y="138132"/>
                  <a:pt x="176000" y="137776"/>
                  <a:pt x="176000" y="137405"/>
                </a:cubicBezTo>
                <a:cubicBezTo>
                  <a:pt x="176000" y="135837"/>
                  <a:pt x="176004" y="134529"/>
                  <a:pt x="176009" y="133396"/>
                </a:cubicBezTo>
                <a:close/>
                <a:moveTo>
                  <a:pt x="170103" y="133367"/>
                </a:moveTo>
                <a:cubicBezTo>
                  <a:pt x="172351" y="133374"/>
                  <a:pt x="174122" y="133383"/>
                  <a:pt x="175785" y="133394"/>
                </a:cubicBezTo>
                <a:cubicBezTo>
                  <a:pt x="175779" y="134529"/>
                  <a:pt x="175776" y="135837"/>
                  <a:pt x="175776" y="137405"/>
                </a:cubicBezTo>
                <a:cubicBezTo>
                  <a:pt x="175776" y="137776"/>
                  <a:pt x="175776" y="138132"/>
                  <a:pt x="175779" y="138475"/>
                </a:cubicBezTo>
                <a:cubicBezTo>
                  <a:pt x="174111" y="138479"/>
                  <a:pt x="172320" y="138484"/>
                  <a:pt x="170046" y="138488"/>
                </a:cubicBezTo>
                <a:cubicBezTo>
                  <a:pt x="170046" y="138180"/>
                  <a:pt x="170046" y="137862"/>
                  <a:pt x="170046" y="137533"/>
                </a:cubicBezTo>
                <a:cubicBezTo>
                  <a:pt x="170046" y="135893"/>
                  <a:pt x="170067" y="134536"/>
                  <a:pt x="170103" y="133367"/>
                </a:cubicBezTo>
                <a:close/>
                <a:moveTo>
                  <a:pt x="163857" y="133356"/>
                </a:moveTo>
                <a:cubicBezTo>
                  <a:pt x="166230" y="133356"/>
                  <a:pt x="168188" y="133360"/>
                  <a:pt x="169878" y="133365"/>
                </a:cubicBezTo>
                <a:cubicBezTo>
                  <a:pt x="169842" y="134536"/>
                  <a:pt x="169821" y="135893"/>
                  <a:pt x="169821" y="137533"/>
                </a:cubicBezTo>
                <a:lnTo>
                  <a:pt x="169821" y="138488"/>
                </a:lnTo>
                <a:cubicBezTo>
                  <a:pt x="168124" y="138489"/>
                  <a:pt x="166157" y="138491"/>
                  <a:pt x="163778" y="138491"/>
                </a:cubicBezTo>
                <a:cubicBezTo>
                  <a:pt x="163776" y="138223"/>
                  <a:pt x="163776" y="137946"/>
                  <a:pt x="163776" y="137661"/>
                </a:cubicBezTo>
                <a:cubicBezTo>
                  <a:pt x="163776" y="135954"/>
                  <a:pt x="163807" y="134557"/>
                  <a:pt x="163857" y="133356"/>
                </a:cubicBezTo>
                <a:close/>
                <a:moveTo>
                  <a:pt x="200623" y="133383"/>
                </a:moveTo>
                <a:lnTo>
                  <a:pt x="200623" y="133383"/>
                </a:lnTo>
                <a:cubicBezTo>
                  <a:pt x="200620" y="134399"/>
                  <a:pt x="200618" y="135552"/>
                  <a:pt x="200618" y="136895"/>
                </a:cubicBezTo>
                <a:lnTo>
                  <a:pt x="200618" y="138504"/>
                </a:lnTo>
                <a:cubicBezTo>
                  <a:pt x="198906" y="138480"/>
                  <a:pt x="196939" y="138464"/>
                  <a:pt x="194447" y="138455"/>
                </a:cubicBezTo>
                <a:cubicBezTo>
                  <a:pt x="194447" y="138002"/>
                  <a:pt x="194445" y="137526"/>
                  <a:pt x="194445" y="137022"/>
                </a:cubicBezTo>
                <a:cubicBezTo>
                  <a:pt x="194445" y="135647"/>
                  <a:pt x="194456" y="134473"/>
                  <a:pt x="194472" y="133439"/>
                </a:cubicBezTo>
                <a:cubicBezTo>
                  <a:pt x="196955" y="133428"/>
                  <a:pt x="198913" y="133408"/>
                  <a:pt x="200623" y="133383"/>
                </a:cubicBezTo>
                <a:close/>
                <a:moveTo>
                  <a:pt x="157757" y="133346"/>
                </a:moveTo>
                <a:cubicBezTo>
                  <a:pt x="159292" y="133353"/>
                  <a:pt x="161042" y="133356"/>
                  <a:pt x="163089" y="133356"/>
                </a:cubicBezTo>
                <a:lnTo>
                  <a:pt x="163631" y="133356"/>
                </a:lnTo>
                <a:cubicBezTo>
                  <a:pt x="163582" y="134557"/>
                  <a:pt x="163552" y="135956"/>
                  <a:pt x="163552" y="137661"/>
                </a:cubicBezTo>
                <a:lnTo>
                  <a:pt x="163552" y="138491"/>
                </a:lnTo>
                <a:lnTo>
                  <a:pt x="163276" y="138491"/>
                </a:lnTo>
                <a:cubicBezTo>
                  <a:pt x="161135" y="138491"/>
                  <a:pt x="159319" y="138504"/>
                  <a:pt x="157733" y="138524"/>
                </a:cubicBezTo>
                <a:cubicBezTo>
                  <a:pt x="157741" y="137795"/>
                  <a:pt x="157746" y="137003"/>
                  <a:pt x="157746" y="136129"/>
                </a:cubicBezTo>
                <a:cubicBezTo>
                  <a:pt x="157746" y="135097"/>
                  <a:pt x="157750" y="134178"/>
                  <a:pt x="157757" y="133346"/>
                </a:cubicBezTo>
                <a:close/>
                <a:moveTo>
                  <a:pt x="206849" y="133275"/>
                </a:moveTo>
                <a:cubicBezTo>
                  <a:pt x="206862" y="134286"/>
                  <a:pt x="206869" y="135433"/>
                  <a:pt x="206869" y="136767"/>
                </a:cubicBezTo>
                <a:cubicBezTo>
                  <a:pt x="206869" y="137421"/>
                  <a:pt x="206869" y="138031"/>
                  <a:pt x="206871" y="138601"/>
                </a:cubicBezTo>
                <a:cubicBezTo>
                  <a:pt x="206103" y="138588"/>
                  <a:pt x="205373" y="138578"/>
                  <a:pt x="204649" y="138565"/>
                </a:cubicBezTo>
                <a:cubicBezTo>
                  <a:pt x="203444" y="138545"/>
                  <a:pt x="202223" y="138525"/>
                  <a:pt x="200844" y="138507"/>
                </a:cubicBezTo>
                <a:cubicBezTo>
                  <a:pt x="200843" y="138000"/>
                  <a:pt x="200843" y="137465"/>
                  <a:pt x="200843" y="136895"/>
                </a:cubicBezTo>
                <a:cubicBezTo>
                  <a:pt x="200843" y="135550"/>
                  <a:pt x="200844" y="134397"/>
                  <a:pt x="200848" y="133380"/>
                </a:cubicBezTo>
                <a:cubicBezTo>
                  <a:pt x="202150" y="133362"/>
                  <a:pt x="203311" y="133340"/>
                  <a:pt x="204460" y="133319"/>
                </a:cubicBezTo>
                <a:cubicBezTo>
                  <a:pt x="205237" y="133304"/>
                  <a:pt x="206021" y="133288"/>
                  <a:pt x="206849" y="133275"/>
                </a:cubicBezTo>
                <a:close/>
                <a:moveTo>
                  <a:pt x="212574" y="133207"/>
                </a:moveTo>
                <a:lnTo>
                  <a:pt x="212574" y="133207"/>
                </a:lnTo>
                <a:cubicBezTo>
                  <a:pt x="212558" y="134203"/>
                  <a:pt x="212551" y="135330"/>
                  <a:pt x="212551" y="136639"/>
                </a:cubicBezTo>
                <a:lnTo>
                  <a:pt x="212551" y="138662"/>
                </a:lnTo>
                <a:cubicBezTo>
                  <a:pt x="210391" y="138648"/>
                  <a:pt x="208660" y="138628"/>
                  <a:pt x="207094" y="138604"/>
                </a:cubicBezTo>
                <a:cubicBezTo>
                  <a:pt x="207094" y="138033"/>
                  <a:pt x="207094" y="137423"/>
                  <a:pt x="207094" y="136767"/>
                </a:cubicBezTo>
                <a:cubicBezTo>
                  <a:pt x="207094" y="135431"/>
                  <a:pt x="207087" y="134282"/>
                  <a:pt x="207074" y="133272"/>
                </a:cubicBezTo>
                <a:cubicBezTo>
                  <a:pt x="208647" y="133245"/>
                  <a:pt x="210393" y="133221"/>
                  <a:pt x="212574" y="133207"/>
                </a:cubicBezTo>
                <a:close/>
                <a:moveTo>
                  <a:pt x="151270" y="133295"/>
                </a:moveTo>
                <a:cubicBezTo>
                  <a:pt x="153039" y="133315"/>
                  <a:pt x="154992" y="133335"/>
                  <a:pt x="157532" y="133346"/>
                </a:cubicBezTo>
                <a:cubicBezTo>
                  <a:pt x="157525" y="134176"/>
                  <a:pt x="157519" y="135097"/>
                  <a:pt x="157519" y="136129"/>
                </a:cubicBezTo>
                <a:cubicBezTo>
                  <a:pt x="157519" y="137004"/>
                  <a:pt x="157516" y="137797"/>
                  <a:pt x="157510" y="138525"/>
                </a:cubicBezTo>
                <a:cubicBezTo>
                  <a:pt x="154993" y="138560"/>
                  <a:pt x="153057" y="138613"/>
                  <a:pt x="151291" y="138671"/>
                </a:cubicBezTo>
                <a:cubicBezTo>
                  <a:pt x="151277" y="137939"/>
                  <a:pt x="151268" y="137139"/>
                  <a:pt x="151268" y="136256"/>
                </a:cubicBezTo>
                <a:cubicBezTo>
                  <a:pt x="151268" y="135151"/>
                  <a:pt x="151268" y="134173"/>
                  <a:pt x="151270" y="133295"/>
                </a:cubicBezTo>
                <a:close/>
                <a:moveTo>
                  <a:pt x="218640" y="133189"/>
                </a:moveTo>
                <a:cubicBezTo>
                  <a:pt x="218644" y="134158"/>
                  <a:pt x="218646" y="135251"/>
                  <a:pt x="218646" y="136512"/>
                </a:cubicBezTo>
                <a:cubicBezTo>
                  <a:pt x="218646" y="137296"/>
                  <a:pt x="218653" y="138015"/>
                  <a:pt x="218664" y="138680"/>
                </a:cubicBezTo>
                <a:lnTo>
                  <a:pt x="218437" y="138680"/>
                </a:lnTo>
                <a:cubicBezTo>
                  <a:pt x="216240" y="138680"/>
                  <a:pt x="214388" y="138675"/>
                  <a:pt x="212775" y="138664"/>
                </a:cubicBezTo>
                <a:cubicBezTo>
                  <a:pt x="212775" y="138040"/>
                  <a:pt x="212775" y="137368"/>
                  <a:pt x="212775" y="136639"/>
                </a:cubicBezTo>
                <a:cubicBezTo>
                  <a:pt x="212775" y="135330"/>
                  <a:pt x="212784" y="134201"/>
                  <a:pt x="212799" y="133205"/>
                </a:cubicBezTo>
                <a:cubicBezTo>
                  <a:pt x="214363" y="133195"/>
                  <a:pt x="216148" y="133189"/>
                  <a:pt x="218248" y="133189"/>
                </a:cubicBezTo>
                <a:close/>
                <a:moveTo>
                  <a:pt x="218867" y="133189"/>
                </a:moveTo>
                <a:cubicBezTo>
                  <a:pt x="221461" y="133189"/>
                  <a:pt x="223563" y="133195"/>
                  <a:pt x="225359" y="133204"/>
                </a:cubicBezTo>
                <a:cubicBezTo>
                  <a:pt x="225383" y="134138"/>
                  <a:pt x="225395" y="135185"/>
                  <a:pt x="225395" y="136384"/>
                </a:cubicBezTo>
                <a:cubicBezTo>
                  <a:pt x="225395" y="137243"/>
                  <a:pt x="225395" y="138024"/>
                  <a:pt x="225397" y="138741"/>
                </a:cubicBezTo>
                <a:cubicBezTo>
                  <a:pt x="223595" y="138705"/>
                  <a:pt x="221486" y="138682"/>
                  <a:pt x="218888" y="138680"/>
                </a:cubicBezTo>
                <a:cubicBezTo>
                  <a:pt x="218878" y="138015"/>
                  <a:pt x="218870" y="137296"/>
                  <a:pt x="218870" y="136512"/>
                </a:cubicBezTo>
                <a:cubicBezTo>
                  <a:pt x="218870" y="135251"/>
                  <a:pt x="218869" y="134158"/>
                  <a:pt x="218867" y="133189"/>
                </a:cubicBezTo>
                <a:close/>
                <a:moveTo>
                  <a:pt x="4506" y="133047"/>
                </a:moveTo>
                <a:cubicBezTo>
                  <a:pt x="6906" y="133067"/>
                  <a:pt x="8765" y="133096"/>
                  <a:pt x="10522" y="133126"/>
                </a:cubicBezTo>
                <a:cubicBezTo>
                  <a:pt x="10480" y="134351"/>
                  <a:pt x="10457" y="135778"/>
                  <a:pt x="10457" y="137533"/>
                </a:cubicBezTo>
                <a:lnTo>
                  <a:pt x="10457" y="138833"/>
                </a:lnTo>
                <a:cubicBezTo>
                  <a:pt x="8706" y="138808"/>
                  <a:pt x="6834" y="138782"/>
                  <a:pt x="4412" y="138766"/>
                </a:cubicBezTo>
                <a:cubicBezTo>
                  <a:pt x="4412" y="138412"/>
                  <a:pt x="4412" y="138044"/>
                  <a:pt x="4412" y="137661"/>
                </a:cubicBezTo>
                <a:cubicBezTo>
                  <a:pt x="4412" y="135805"/>
                  <a:pt x="4448" y="134315"/>
                  <a:pt x="4506" y="133047"/>
                </a:cubicBezTo>
                <a:close/>
                <a:moveTo>
                  <a:pt x="145721" y="133230"/>
                </a:moveTo>
                <a:lnTo>
                  <a:pt x="145721" y="133230"/>
                </a:lnTo>
                <a:cubicBezTo>
                  <a:pt x="147009" y="133243"/>
                  <a:pt x="148159" y="133257"/>
                  <a:pt x="149297" y="133272"/>
                </a:cubicBezTo>
                <a:cubicBezTo>
                  <a:pt x="149871" y="133279"/>
                  <a:pt x="150448" y="133286"/>
                  <a:pt x="151045" y="133293"/>
                </a:cubicBezTo>
                <a:cubicBezTo>
                  <a:pt x="151045" y="134171"/>
                  <a:pt x="151043" y="135149"/>
                  <a:pt x="151043" y="136256"/>
                </a:cubicBezTo>
                <a:cubicBezTo>
                  <a:pt x="151043" y="137141"/>
                  <a:pt x="151052" y="137945"/>
                  <a:pt x="151067" y="138680"/>
                </a:cubicBezTo>
                <a:cubicBezTo>
                  <a:pt x="150527" y="138698"/>
                  <a:pt x="150004" y="138716"/>
                  <a:pt x="149483" y="138734"/>
                </a:cubicBezTo>
                <a:cubicBezTo>
                  <a:pt x="148292" y="138775"/>
                  <a:pt x="147090" y="138818"/>
                  <a:pt x="145730" y="138856"/>
                </a:cubicBezTo>
                <a:cubicBezTo>
                  <a:pt x="145734" y="138106"/>
                  <a:pt x="145736" y="137288"/>
                  <a:pt x="145736" y="136384"/>
                </a:cubicBezTo>
                <a:cubicBezTo>
                  <a:pt x="145738" y="135197"/>
                  <a:pt x="145730" y="134156"/>
                  <a:pt x="145721" y="133230"/>
                </a:cubicBezTo>
                <a:close/>
                <a:moveTo>
                  <a:pt x="10745" y="133130"/>
                </a:moveTo>
                <a:lnTo>
                  <a:pt x="11394" y="133142"/>
                </a:lnTo>
                <a:cubicBezTo>
                  <a:pt x="12942" y="133169"/>
                  <a:pt x="14513" y="133196"/>
                  <a:pt x="16421" y="133220"/>
                </a:cubicBezTo>
                <a:cubicBezTo>
                  <a:pt x="16414" y="134392"/>
                  <a:pt x="16410" y="135755"/>
                  <a:pt x="16410" y="137405"/>
                </a:cubicBezTo>
                <a:cubicBezTo>
                  <a:pt x="16410" y="137936"/>
                  <a:pt x="16412" y="138437"/>
                  <a:pt x="16417" y="138910"/>
                </a:cubicBezTo>
                <a:cubicBezTo>
                  <a:pt x="14598" y="138892"/>
                  <a:pt x="13080" y="138871"/>
                  <a:pt x="11586" y="138847"/>
                </a:cubicBezTo>
                <a:lnTo>
                  <a:pt x="10680" y="138835"/>
                </a:lnTo>
                <a:cubicBezTo>
                  <a:pt x="10682" y="138423"/>
                  <a:pt x="10680" y="137988"/>
                  <a:pt x="10680" y="137533"/>
                </a:cubicBezTo>
                <a:cubicBezTo>
                  <a:pt x="10680" y="135780"/>
                  <a:pt x="10705" y="134352"/>
                  <a:pt x="10745" y="133130"/>
                </a:cubicBezTo>
                <a:close/>
                <a:moveTo>
                  <a:pt x="225584" y="133205"/>
                </a:moveTo>
                <a:lnTo>
                  <a:pt x="225584" y="133205"/>
                </a:lnTo>
                <a:cubicBezTo>
                  <a:pt x="227774" y="133216"/>
                  <a:pt x="229511" y="133230"/>
                  <a:pt x="231156" y="133247"/>
                </a:cubicBezTo>
                <a:cubicBezTo>
                  <a:pt x="231165" y="134137"/>
                  <a:pt x="231170" y="135129"/>
                  <a:pt x="231170" y="136256"/>
                </a:cubicBezTo>
                <a:cubicBezTo>
                  <a:pt x="231170" y="137238"/>
                  <a:pt x="231170" y="138119"/>
                  <a:pt x="231174" y="138917"/>
                </a:cubicBezTo>
                <a:cubicBezTo>
                  <a:pt x="229539" y="138853"/>
                  <a:pt x="227806" y="138790"/>
                  <a:pt x="225622" y="138745"/>
                </a:cubicBezTo>
                <a:cubicBezTo>
                  <a:pt x="225620" y="138027"/>
                  <a:pt x="225620" y="137245"/>
                  <a:pt x="225620" y="136384"/>
                </a:cubicBezTo>
                <a:cubicBezTo>
                  <a:pt x="225620" y="135187"/>
                  <a:pt x="225607" y="134138"/>
                  <a:pt x="225584" y="133205"/>
                </a:cubicBezTo>
                <a:close/>
                <a:moveTo>
                  <a:pt x="77973" y="132740"/>
                </a:moveTo>
                <a:lnTo>
                  <a:pt x="77973" y="132740"/>
                </a:lnTo>
                <a:cubicBezTo>
                  <a:pt x="77964" y="133725"/>
                  <a:pt x="77959" y="134840"/>
                  <a:pt x="77959" y="136129"/>
                </a:cubicBezTo>
                <a:lnTo>
                  <a:pt x="77959" y="138916"/>
                </a:lnTo>
                <a:cubicBezTo>
                  <a:pt x="75600" y="138917"/>
                  <a:pt x="73689" y="138921"/>
                  <a:pt x="72033" y="138926"/>
                </a:cubicBezTo>
                <a:cubicBezTo>
                  <a:pt x="72031" y="138124"/>
                  <a:pt x="72029" y="137242"/>
                  <a:pt x="72029" y="136256"/>
                </a:cubicBezTo>
                <a:lnTo>
                  <a:pt x="72029" y="136256"/>
                </a:lnTo>
                <a:lnTo>
                  <a:pt x="72031" y="136258"/>
                </a:lnTo>
                <a:cubicBezTo>
                  <a:pt x="72031" y="134931"/>
                  <a:pt x="72024" y="133791"/>
                  <a:pt x="72011" y="132785"/>
                </a:cubicBezTo>
                <a:cubicBezTo>
                  <a:pt x="73676" y="132763"/>
                  <a:pt x="75600" y="132747"/>
                  <a:pt x="77973" y="132740"/>
                </a:cubicBezTo>
                <a:close/>
                <a:moveTo>
                  <a:pt x="84581" y="132732"/>
                </a:moveTo>
                <a:cubicBezTo>
                  <a:pt x="84588" y="134068"/>
                  <a:pt x="84591" y="135652"/>
                  <a:pt x="84591" y="137662"/>
                </a:cubicBezTo>
                <a:lnTo>
                  <a:pt x="84591" y="138930"/>
                </a:lnTo>
                <a:cubicBezTo>
                  <a:pt x="83378" y="138921"/>
                  <a:pt x="82038" y="138916"/>
                  <a:pt x="80537" y="138916"/>
                </a:cubicBezTo>
                <a:lnTo>
                  <a:pt x="78185" y="138916"/>
                </a:lnTo>
                <a:cubicBezTo>
                  <a:pt x="78184" y="138083"/>
                  <a:pt x="78184" y="137163"/>
                  <a:pt x="78184" y="136129"/>
                </a:cubicBezTo>
                <a:lnTo>
                  <a:pt x="78184" y="136129"/>
                </a:lnTo>
                <a:lnTo>
                  <a:pt x="78185" y="136131"/>
                </a:lnTo>
                <a:cubicBezTo>
                  <a:pt x="78185" y="134840"/>
                  <a:pt x="78189" y="133725"/>
                  <a:pt x="78198" y="132740"/>
                </a:cubicBezTo>
                <a:cubicBezTo>
                  <a:pt x="78878" y="132738"/>
                  <a:pt x="79591" y="132738"/>
                  <a:pt x="80348" y="132738"/>
                </a:cubicBezTo>
                <a:lnTo>
                  <a:pt x="80363" y="132738"/>
                </a:lnTo>
                <a:cubicBezTo>
                  <a:pt x="81930" y="132738"/>
                  <a:pt x="83324" y="132736"/>
                  <a:pt x="84581" y="132732"/>
                </a:cubicBezTo>
                <a:close/>
                <a:moveTo>
                  <a:pt x="16646" y="133221"/>
                </a:moveTo>
                <a:cubicBezTo>
                  <a:pt x="18472" y="133243"/>
                  <a:pt x="20606" y="133257"/>
                  <a:pt x="23316" y="133263"/>
                </a:cubicBezTo>
                <a:cubicBezTo>
                  <a:pt x="23319" y="134397"/>
                  <a:pt x="23321" y="135708"/>
                  <a:pt x="23321" y="137278"/>
                </a:cubicBezTo>
                <a:cubicBezTo>
                  <a:pt x="23321" y="137871"/>
                  <a:pt x="23319" y="138426"/>
                  <a:pt x="23316" y="138950"/>
                </a:cubicBezTo>
                <a:cubicBezTo>
                  <a:pt x="20601" y="138946"/>
                  <a:pt x="18467" y="138932"/>
                  <a:pt x="16642" y="138914"/>
                </a:cubicBezTo>
                <a:cubicBezTo>
                  <a:pt x="16637" y="138439"/>
                  <a:pt x="16635" y="137937"/>
                  <a:pt x="16635" y="137405"/>
                </a:cubicBezTo>
                <a:cubicBezTo>
                  <a:pt x="16635" y="135757"/>
                  <a:pt x="16638" y="134396"/>
                  <a:pt x="16646" y="133221"/>
                </a:cubicBezTo>
                <a:close/>
                <a:moveTo>
                  <a:pt x="71787" y="132788"/>
                </a:moveTo>
                <a:cubicBezTo>
                  <a:pt x="71797" y="133793"/>
                  <a:pt x="71804" y="134933"/>
                  <a:pt x="71804" y="136258"/>
                </a:cubicBezTo>
                <a:cubicBezTo>
                  <a:pt x="71804" y="137243"/>
                  <a:pt x="71804" y="138126"/>
                  <a:pt x="71808" y="138926"/>
                </a:cubicBezTo>
                <a:cubicBezTo>
                  <a:pt x="69884" y="138932"/>
                  <a:pt x="68302" y="138939"/>
                  <a:pt x="66747" y="138946"/>
                </a:cubicBezTo>
                <a:lnTo>
                  <a:pt x="66258" y="138950"/>
                </a:lnTo>
                <a:cubicBezTo>
                  <a:pt x="66256" y="138175"/>
                  <a:pt x="66254" y="137326"/>
                  <a:pt x="66254" y="136384"/>
                </a:cubicBezTo>
                <a:lnTo>
                  <a:pt x="66254" y="136386"/>
                </a:lnTo>
                <a:cubicBezTo>
                  <a:pt x="66254" y="135048"/>
                  <a:pt x="66238" y="133901"/>
                  <a:pt x="66211" y="132889"/>
                </a:cubicBezTo>
                <a:lnTo>
                  <a:pt x="66560" y="132882"/>
                </a:lnTo>
                <a:cubicBezTo>
                  <a:pt x="68162" y="132848"/>
                  <a:pt x="69789" y="132815"/>
                  <a:pt x="71787" y="132788"/>
                </a:cubicBezTo>
                <a:close/>
                <a:moveTo>
                  <a:pt x="29229" y="133256"/>
                </a:moveTo>
                <a:cubicBezTo>
                  <a:pt x="29222" y="134363"/>
                  <a:pt x="29219" y="135636"/>
                  <a:pt x="29219" y="137150"/>
                </a:cubicBezTo>
                <a:cubicBezTo>
                  <a:pt x="29219" y="137792"/>
                  <a:pt x="29219" y="138391"/>
                  <a:pt x="29220" y="138951"/>
                </a:cubicBezTo>
                <a:lnTo>
                  <a:pt x="23541" y="138951"/>
                </a:lnTo>
                <a:cubicBezTo>
                  <a:pt x="23544" y="138428"/>
                  <a:pt x="23546" y="137873"/>
                  <a:pt x="23546" y="137279"/>
                </a:cubicBezTo>
                <a:cubicBezTo>
                  <a:pt x="23546" y="135708"/>
                  <a:pt x="23544" y="134397"/>
                  <a:pt x="23541" y="133263"/>
                </a:cubicBezTo>
                <a:cubicBezTo>
                  <a:pt x="24067" y="133263"/>
                  <a:pt x="24616" y="133265"/>
                  <a:pt x="25188" y="133265"/>
                </a:cubicBezTo>
                <a:cubicBezTo>
                  <a:pt x="26683" y="133265"/>
                  <a:pt x="28019" y="133261"/>
                  <a:pt x="29229" y="133256"/>
                </a:cubicBezTo>
                <a:close/>
                <a:moveTo>
                  <a:pt x="34887" y="133211"/>
                </a:moveTo>
                <a:lnTo>
                  <a:pt x="34887" y="133211"/>
                </a:lnTo>
                <a:cubicBezTo>
                  <a:pt x="34868" y="134298"/>
                  <a:pt x="34857" y="135546"/>
                  <a:pt x="34857" y="137024"/>
                </a:cubicBezTo>
                <a:cubicBezTo>
                  <a:pt x="34857" y="137716"/>
                  <a:pt x="34859" y="138358"/>
                  <a:pt x="34860" y="138959"/>
                </a:cubicBezTo>
                <a:cubicBezTo>
                  <a:pt x="33327" y="138955"/>
                  <a:pt x="31583" y="138953"/>
                  <a:pt x="29445" y="138953"/>
                </a:cubicBezTo>
                <a:cubicBezTo>
                  <a:pt x="29443" y="138391"/>
                  <a:pt x="29443" y="137793"/>
                  <a:pt x="29443" y="137152"/>
                </a:cubicBezTo>
                <a:lnTo>
                  <a:pt x="29443" y="137152"/>
                </a:lnTo>
                <a:cubicBezTo>
                  <a:pt x="29443" y="135636"/>
                  <a:pt x="29447" y="134363"/>
                  <a:pt x="29454" y="133256"/>
                </a:cubicBezTo>
                <a:cubicBezTo>
                  <a:pt x="31601" y="133247"/>
                  <a:pt x="33348" y="133230"/>
                  <a:pt x="34887" y="133211"/>
                </a:cubicBezTo>
                <a:close/>
                <a:moveTo>
                  <a:pt x="139601" y="133193"/>
                </a:moveTo>
                <a:cubicBezTo>
                  <a:pt x="141964" y="133200"/>
                  <a:pt x="143846" y="133212"/>
                  <a:pt x="145497" y="133229"/>
                </a:cubicBezTo>
                <a:cubicBezTo>
                  <a:pt x="145506" y="134156"/>
                  <a:pt x="145513" y="135196"/>
                  <a:pt x="145513" y="136384"/>
                </a:cubicBezTo>
                <a:cubicBezTo>
                  <a:pt x="145513" y="137292"/>
                  <a:pt x="145511" y="138112"/>
                  <a:pt x="145507" y="138862"/>
                </a:cubicBezTo>
                <a:cubicBezTo>
                  <a:pt x="143853" y="138907"/>
                  <a:pt x="141964" y="138942"/>
                  <a:pt x="139594" y="138962"/>
                </a:cubicBezTo>
                <a:cubicBezTo>
                  <a:pt x="139596" y="138220"/>
                  <a:pt x="139596" y="137407"/>
                  <a:pt x="139596" y="136512"/>
                </a:cubicBezTo>
                <a:cubicBezTo>
                  <a:pt x="139596" y="135253"/>
                  <a:pt x="139598" y="134162"/>
                  <a:pt x="139601" y="133193"/>
                </a:cubicBezTo>
                <a:close/>
                <a:moveTo>
                  <a:pt x="41258" y="133108"/>
                </a:moveTo>
                <a:lnTo>
                  <a:pt x="41258" y="133108"/>
                </a:lnTo>
                <a:cubicBezTo>
                  <a:pt x="41254" y="134189"/>
                  <a:pt x="41252" y="135429"/>
                  <a:pt x="41252" y="136896"/>
                </a:cubicBezTo>
                <a:lnTo>
                  <a:pt x="41252" y="138969"/>
                </a:lnTo>
                <a:lnTo>
                  <a:pt x="39165" y="138966"/>
                </a:lnTo>
                <a:cubicBezTo>
                  <a:pt x="37879" y="138962"/>
                  <a:pt x="36579" y="138960"/>
                  <a:pt x="35083" y="138959"/>
                </a:cubicBezTo>
                <a:cubicBezTo>
                  <a:pt x="35083" y="138359"/>
                  <a:pt x="35082" y="137717"/>
                  <a:pt x="35082" y="137024"/>
                </a:cubicBezTo>
                <a:lnTo>
                  <a:pt x="35082" y="137024"/>
                </a:lnTo>
                <a:cubicBezTo>
                  <a:pt x="35082" y="135544"/>
                  <a:pt x="35092" y="134297"/>
                  <a:pt x="35112" y="133207"/>
                </a:cubicBezTo>
                <a:cubicBezTo>
                  <a:pt x="36518" y="133189"/>
                  <a:pt x="37757" y="133168"/>
                  <a:pt x="38978" y="133146"/>
                </a:cubicBezTo>
                <a:cubicBezTo>
                  <a:pt x="39720" y="133133"/>
                  <a:pt x="40468" y="133121"/>
                  <a:pt x="41258" y="133108"/>
                </a:cubicBezTo>
                <a:close/>
                <a:moveTo>
                  <a:pt x="65986" y="132894"/>
                </a:moveTo>
                <a:cubicBezTo>
                  <a:pt x="66013" y="133905"/>
                  <a:pt x="66030" y="135052"/>
                  <a:pt x="66030" y="136386"/>
                </a:cubicBezTo>
                <a:cubicBezTo>
                  <a:pt x="66030" y="137328"/>
                  <a:pt x="66031" y="138177"/>
                  <a:pt x="66033" y="138950"/>
                </a:cubicBezTo>
                <a:cubicBezTo>
                  <a:pt x="64151" y="138959"/>
                  <a:pt x="62164" y="138966"/>
                  <a:pt x="59530" y="138973"/>
                </a:cubicBezTo>
                <a:cubicBezTo>
                  <a:pt x="59514" y="138227"/>
                  <a:pt x="59507" y="137412"/>
                  <a:pt x="59507" y="136512"/>
                </a:cubicBezTo>
                <a:lnTo>
                  <a:pt x="59507" y="136513"/>
                </a:lnTo>
                <a:cubicBezTo>
                  <a:pt x="59507" y="135169"/>
                  <a:pt x="59505" y="134014"/>
                  <a:pt x="59501" y="132997"/>
                </a:cubicBezTo>
                <a:cubicBezTo>
                  <a:pt x="62123" y="132972"/>
                  <a:pt x="64100" y="132934"/>
                  <a:pt x="65986" y="132894"/>
                </a:cubicBezTo>
                <a:close/>
                <a:moveTo>
                  <a:pt x="47482" y="133040"/>
                </a:moveTo>
                <a:cubicBezTo>
                  <a:pt x="47495" y="134108"/>
                  <a:pt x="47504" y="135329"/>
                  <a:pt x="47504" y="136769"/>
                </a:cubicBezTo>
                <a:cubicBezTo>
                  <a:pt x="47504" y="137567"/>
                  <a:pt x="47504" y="138301"/>
                  <a:pt x="47505" y="138977"/>
                </a:cubicBezTo>
                <a:cubicBezTo>
                  <a:pt x="45076" y="138975"/>
                  <a:pt x="43183" y="138973"/>
                  <a:pt x="41479" y="138969"/>
                </a:cubicBezTo>
                <a:cubicBezTo>
                  <a:pt x="41479" y="138330"/>
                  <a:pt x="41479" y="137644"/>
                  <a:pt x="41479" y="136896"/>
                </a:cubicBezTo>
                <a:cubicBezTo>
                  <a:pt x="41479" y="135428"/>
                  <a:pt x="41480" y="134187"/>
                  <a:pt x="41482" y="133105"/>
                </a:cubicBezTo>
                <a:cubicBezTo>
                  <a:pt x="43176" y="133078"/>
                  <a:pt x="45066" y="133054"/>
                  <a:pt x="47482" y="133040"/>
                </a:cubicBezTo>
                <a:close/>
                <a:moveTo>
                  <a:pt x="53212" y="133026"/>
                </a:moveTo>
                <a:cubicBezTo>
                  <a:pt x="53196" y="134067"/>
                  <a:pt x="53185" y="135251"/>
                  <a:pt x="53185" y="136641"/>
                </a:cubicBezTo>
                <a:lnTo>
                  <a:pt x="53185" y="138978"/>
                </a:lnTo>
                <a:lnTo>
                  <a:pt x="52957" y="138978"/>
                </a:lnTo>
                <a:cubicBezTo>
                  <a:pt x="50956" y="138978"/>
                  <a:pt x="49240" y="138978"/>
                  <a:pt x="47730" y="138977"/>
                </a:cubicBezTo>
                <a:cubicBezTo>
                  <a:pt x="47730" y="138299"/>
                  <a:pt x="47728" y="137567"/>
                  <a:pt x="47728" y="136767"/>
                </a:cubicBezTo>
                <a:lnTo>
                  <a:pt x="47728" y="136769"/>
                </a:lnTo>
                <a:cubicBezTo>
                  <a:pt x="47728" y="135329"/>
                  <a:pt x="47719" y="134108"/>
                  <a:pt x="47707" y="133040"/>
                </a:cubicBezTo>
                <a:cubicBezTo>
                  <a:pt x="49176" y="133031"/>
                  <a:pt x="50839" y="133026"/>
                  <a:pt x="52768" y="133026"/>
                </a:cubicBezTo>
                <a:close/>
                <a:moveTo>
                  <a:pt x="59276" y="132999"/>
                </a:moveTo>
                <a:cubicBezTo>
                  <a:pt x="59280" y="134016"/>
                  <a:pt x="59282" y="135169"/>
                  <a:pt x="59282" y="136513"/>
                </a:cubicBezTo>
                <a:cubicBezTo>
                  <a:pt x="59282" y="137412"/>
                  <a:pt x="59289" y="138227"/>
                  <a:pt x="59303" y="138973"/>
                </a:cubicBezTo>
                <a:cubicBezTo>
                  <a:pt x="57640" y="138975"/>
                  <a:pt x="55720" y="138978"/>
                  <a:pt x="53410" y="138978"/>
                </a:cubicBezTo>
                <a:cubicBezTo>
                  <a:pt x="53410" y="138265"/>
                  <a:pt x="53410" y="137493"/>
                  <a:pt x="53410" y="136641"/>
                </a:cubicBezTo>
                <a:cubicBezTo>
                  <a:pt x="53410" y="135251"/>
                  <a:pt x="53421" y="134067"/>
                  <a:pt x="53437" y="133026"/>
                </a:cubicBezTo>
                <a:cubicBezTo>
                  <a:pt x="55724" y="133024"/>
                  <a:pt x="57628" y="133015"/>
                  <a:pt x="59276" y="132999"/>
                </a:cubicBezTo>
                <a:close/>
                <a:moveTo>
                  <a:pt x="133175" y="133182"/>
                </a:moveTo>
                <a:cubicBezTo>
                  <a:pt x="133909" y="133186"/>
                  <a:pt x="134684" y="133187"/>
                  <a:pt x="135509" y="133187"/>
                </a:cubicBezTo>
                <a:cubicBezTo>
                  <a:pt x="136933" y="133187"/>
                  <a:pt x="138213" y="133189"/>
                  <a:pt x="139376" y="133193"/>
                </a:cubicBezTo>
                <a:cubicBezTo>
                  <a:pt x="139373" y="134162"/>
                  <a:pt x="139371" y="135253"/>
                  <a:pt x="139371" y="136512"/>
                </a:cubicBezTo>
                <a:cubicBezTo>
                  <a:pt x="139371" y="137409"/>
                  <a:pt x="139371" y="138220"/>
                  <a:pt x="139371" y="138964"/>
                </a:cubicBezTo>
                <a:cubicBezTo>
                  <a:pt x="138258" y="138973"/>
                  <a:pt x="137043" y="138977"/>
                  <a:pt x="135698" y="138977"/>
                </a:cubicBezTo>
                <a:cubicBezTo>
                  <a:pt x="134784" y="138977"/>
                  <a:pt x="133932" y="138978"/>
                  <a:pt x="133130" y="138982"/>
                </a:cubicBezTo>
                <a:cubicBezTo>
                  <a:pt x="133134" y="138268"/>
                  <a:pt x="133136" y="137493"/>
                  <a:pt x="133136" y="136639"/>
                </a:cubicBezTo>
                <a:cubicBezTo>
                  <a:pt x="133136" y="135320"/>
                  <a:pt x="133150" y="134183"/>
                  <a:pt x="133175" y="133182"/>
                </a:cubicBezTo>
                <a:close/>
                <a:moveTo>
                  <a:pt x="273821" y="132702"/>
                </a:moveTo>
                <a:cubicBezTo>
                  <a:pt x="276473" y="132704"/>
                  <a:pt x="278614" y="132722"/>
                  <a:pt x="280441" y="132749"/>
                </a:cubicBezTo>
                <a:cubicBezTo>
                  <a:pt x="280425" y="133914"/>
                  <a:pt x="280418" y="135264"/>
                  <a:pt x="280418" y="136895"/>
                </a:cubicBezTo>
                <a:cubicBezTo>
                  <a:pt x="280418" y="137639"/>
                  <a:pt x="280418" y="138326"/>
                  <a:pt x="280416" y="138962"/>
                </a:cubicBezTo>
                <a:cubicBezTo>
                  <a:pt x="278585" y="138998"/>
                  <a:pt x="276440" y="139022"/>
                  <a:pt x="273789" y="139022"/>
                </a:cubicBezTo>
                <a:cubicBezTo>
                  <a:pt x="273778" y="138405"/>
                  <a:pt x="273772" y="137741"/>
                  <a:pt x="273772" y="137024"/>
                </a:cubicBezTo>
                <a:cubicBezTo>
                  <a:pt x="273772" y="135311"/>
                  <a:pt x="273790" y="133906"/>
                  <a:pt x="273821" y="132702"/>
                </a:cubicBezTo>
                <a:close/>
                <a:moveTo>
                  <a:pt x="90438" y="132705"/>
                </a:moveTo>
                <a:cubicBezTo>
                  <a:pt x="90444" y="134020"/>
                  <a:pt x="90446" y="135575"/>
                  <a:pt x="90446" y="137535"/>
                </a:cubicBezTo>
                <a:cubicBezTo>
                  <a:pt x="90446" y="138058"/>
                  <a:pt x="90446" y="138552"/>
                  <a:pt x="90449" y="139023"/>
                </a:cubicBezTo>
                <a:cubicBezTo>
                  <a:pt x="88860" y="138984"/>
                  <a:pt x="87055" y="138951"/>
                  <a:pt x="84816" y="138934"/>
                </a:cubicBezTo>
                <a:lnTo>
                  <a:pt x="84816" y="137662"/>
                </a:lnTo>
                <a:cubicBezTo>
                  <a:pt x="84814" y="135650"/>
                  <a:pt x="84811" y="134067"/>
                  <a:pt x="84804" y="132731"/>
                </a:cubicBezTo>
                <a:lnTo>
                  <a:pt x="84804" y="132731"/>
                </a:lnTo>
                <a:lnTo>
                  <a:pt x="84805" y="132732"/>
                </a:lnTo>
                <a:cubicBezTo>
                  <a:pt x="87046" y="132727"/>
                  <a:pt x="88849" y="132718"/>
                  <a:pt x="90438" y="132705"/>
                </a:cubicBezTo>
                <a:close/>
                <a:moveTo>
                  <a:pt x="273594" y="132698"/>
                </a:moveTo>
                <a:cubicBezTo>
                  <a:pt x="273564" y="133905"/>
                  <a:pt x="273546" y="135309"/>
                  <a:pt x="273546" y="137022"/>
                </a:cubicBezTo>
                <a:cubicBezTo>
                  <a:pt x="273546" y="137740"/>
                  <a:pt x="273553" y="138403"/>
                  <a:pt x="273562" y="139020"/>
                </a:cubicBezTo>
                <a:lnTo>
                  <a:pt x="273564" y="139020"/>
                </a:lnTo>
                <a:cubicBezTo>
                  <a:pt x="271509" y="139020"/>
                  <a:pt x="269758" y="139025"/>
                  <a:pt x="268219" y="139034"/>
                </a:cubicBezTo>
                <a:cubicBezTo>
                  <a:pt x="268217" y="138450"/>
                  <a:pt x="268217" y="137824"/>
                  <a:pt x="268217" y="137150"/>
                </a:cubicBezTo>
                <a:cubicBezTo>
                  <a:pt x="268217" y="135392"/>
                  <a:pt x="268197" y="133960"/>
                  <a:pt x="268166" y="132736"/>
                </a:cubicBezTo>
                <a:cubicBezTo>
                  <a:pt x="269678" y="132713"/>
                  <a:pt x="271399" y="132698"/>
                  <a:pt x="273406" y="132698"/>
                </a:cubicBezTo>
                <a:close/>
                <a:moveTo>
                  <a:pt x="127474" y="133101"/>
                </a:moveTo>
                <a:lnTo>
                  <a:pt x="127474" y="133101"/>
                </a:lnTo>
                <a:cubicBezTo>
                  <a:pt x="129026" y="133139"/>
                  <a:pt x="130802" y="133168"/>
                  <a:pt x="132951" y="133180"/>
                </a:cubicBezTo>
                <a:cubicBezTo>
                  <a:pt x="132925" y="134183"/>
                  <a:pt x="132911" y="135320"/>
                  <a:pt x="132911" y="136641"/>
                </a:cubicBezTo>
                <a:cubicBezTo>
                  <a:pt x="132911" y="137495"/>
                  <a:pt x="132909" y="138270"/>
                  <a:pt x="132906" y="138984"/>
                </a:cubicBezTo>
                <a:cubicBezTo>
                  <a:pt x="130779" y="138993"/>
                  <a:pt x="129020" y="139013"/>
                  <a:pt x="127483" y="139038"/>
                </a:cubicBezTo>
                <a:cubicBezTo>
                  <a:pt x="127492" y="138346"/>
                  <a:pt x="127496" y="137592"/>
                  <a:pt x="127496" y="136769"/>
                </a:cubicBezTo>
                <a:cubicBezTo>
                  <a:pt x="127496" y="135356"/>
                  <a:pt x="127488" y="134155"/>
                  <a:pt x="127474" y="133101"/>
                </a:cubicBezTo>
                <a:close/>
                <a:moveTo>
                  <a:pt x="267942" y="132740"/>
                </a:moveTo>
                <a:cubicBezTo>
                  <a:pt x="267972" y="133964"/>
                  <a:pt x="267992" y="135393"/>
                  <a:pt x="267992" y="137150"/>
                </a:cubicBezTo>
                <a:cubicBezTo>
                  <a:pt x="267992" y="137824"/>
                  <a:pt x="267994" y="138450"/>
                  <a:pt x="267996" y="139036"/>
                </a:cubicBezTo>
                <a:cubicBezTo>
                  <a:pt x="265655" y="139049"/>
                  <a:pt x="263814" y="139070"/>
                  <a:pt x="262152" y="139095"/>
                </a:cubicBezTo>
                <a:cubicBezTo>
                  <a:pt x="262150" y="138529"/>
                  <a:pt x="262149" y="137927"/>
                  <a:pt x="262149" y="137278"/>
                </a:cubicBezTo>
                <a:cubicBezTo>
                  <a:pt x="262149" y="135539"/>
                  <a:pt x="262152" y="134117"/>
                  <a:pt x="262154" y="132901"/>
                </a:cubicBezTo>
                <a:cubicBezTo>
                  <a:pt x="263797" y="132835"/>
                  <a:pt x="265626" y="132776"/>
                  <a:pt x="267942" y="132740"/>
                </a:cubicBezTo>
                <a:close/>
                <a:moveTo>
                  <a:pt x="231381" y="133248"/>
                </a:moveTo>
                <a:lnTo>
                  <a:pt x="232037" y="133256"/>
                </a:lnTo>
                <a:cubicBezTo>
                  <a:pt x="233657" y="133270"/>
                  <a:pt x="235304" y="133286"/>
                  <a:pt x="237334" y="133301"/>
                </a:cubicBezTo>
                <a:cubicBezTo>
                  <a:pt x="237326" y="134144"/>
                  <a:pt x="237323" y="135079"/>
                  <a:pt x="237323" y="136131"/>
                </a:cubicBezTo>
                <a:cubicBezTo>
                  <a:pt x="237323" y="137258"/>
                  <a:pt x="237323" y="138250"/>
                  <a:pt x="237325" y="139142"/>
                </a:cubicBezTo>
                <a:cubicBezTo>
                  <a:pt x="235386" y="139090"/>
                  <a:pt x="233797" y="139025"/>
                  <a:pt x="232231" y="138962"/>
                </a:cubicBezTo>
                <a:lnTo>
                  <a:pt x="231399" y="138928"/>
                </a:lnTo>
                <a:cubicBezTo>
                  <a:pt x="231395" y="138124"/>
                  <a:pt x="231395" y="137242"/>
                  <a:pt x="231395" y="136256"/>
                </a:cubicBezTo>
                <a:cubicBezTo>
                  <a:pt x="231395" y="135131"/>
                  <a:pt x="231390" y="134138"/>
                  <a:pt x="231381" y="133248"/>
                </a:cubicBezTo>
                <a:close/>
                <a:moveTo>
                  <a:pt x="261929" y="132909"/>
                </a:moveTo>
                <a:lnTo>
                  <a:pt x="261929" y="132909"/>
                </a:lnTo>
                <a:cubicBezTo>
                  <a:pt x="261928" y="134122"/>
                  <a:pt x="261924" y="135541"/>
                  <a:pt x="261924" y="137276"/>
                </a:cubicBezTo>
                <a:cubicBezTo>
                  <a:pt x="261924" y="137926"/>
                  <a:pt x="261926" y="138529"/>
                  <a:pt x="261928" y="139095"/>
                </a:cubicBezTo>
                <a:lnTo>
                  <a:pt x="261928" y="139095"/>
                </a:lnTo>
                <a:cubicBezTo>
                  <a:pt x="261196" y="139106"/>
                  <a:pt x="260498" y="139119"/>
                  <a:pt x="259804" y="139129"/>
                </a:cubicBezTo>
                <a:cubicBezTo>
                  <a:pt x="258751" y="139146"/>
                  <a:pt x="257686" y="139162"/>
                  <a:pt x="256512" y="139178"/>
                </a:cubicBezTo>
                <a:cubicBezTo>
                  <a:pt x="256514" y="138624"/>
                  <a:pt x="256516" y="138036"/>
                  <a:pt x="256516" y="137403"/>
                </a:cubicBezTo>
                <a:cubicBezTo>
                  <a:pt x="256516" y="135721"/>
                  <a:pt x="256487" y="134334"/>
                  <a:pt x="256437" y="133144"/>
                </a:cubicBezTo>
                <a:cubicBezTo>
                  <a:pt x="257569" y="133101"/>
                  <a:pt x="258601" y="133054"/>
                  <a:pt x="259623" y="133009"/>
                </a:cubicBezTo>
                <a:cubicBezTo>
                  <a:pt x="260374" y="132975"/>
                  <a:pt x="261131" y="132941"/>
                  <a:pt x="261929" y="132909"/>
                </a:cubicBezTo>
                <a:close/>
                <a:moveTo>
                  <a:pt x="121300" y="132883"/>
                </a:moveTo>
                <a:lnTo>
                  <a:pt x="121715" y="132901"/>
                </a:lnTo>
                <a:cubicBezTo>
                  <a:pt x="123398" y="132972"/>
                  <a:pt x="125110" y="133042"/>
                  <a:pt x="127251" y="133096"/>
                </a:cubicBezTo>
                <a:cubicBezTo>
                  <a:pt x="127264" y="134151"/>
                  <a:pt x="127273" y="135354"/>
                  <a:pt x="127273" y="136769"/>
                </a:cubicBezTo>
                <a:cubicBezTo>
                  <a:pt x="127273" y="137594"/>
                  <a:pt x="127269" y="138347"/>
                  <a:pt x="127262" y="139041"/>
                </a:cubicBezTo>
                <a:cubicBezTo>
                  <a:pt x="125203" y="139077"/>
                  <a:pt x="123542" y="139124"/>
                  <a:pt x="121906" y="139169"/>
                </a:cubicBezTo>
                <a:lnTo>
                  <a:pt x="121277" y="139185"/>
                </a:lnTo>
                <a:cubicBezTo>
                  <a:pt x="121277" y="138486"/>
                  <a:pt x="121277" y="137727"/>
                  <a:pt x="121277" y="136895"/>
                </a:cubicBezTo>
                <a:lnTo>
                  <a:pt x="121278" y="136896"/>
                </a:lnTo>
                <a:cubicBezTo>
                  <a:pt x="121278" y="135327"/>
                  <a:pt x="121286" y="134018"/>
                  <a:pt x="121300" y="132883"/>
                </a:cubicBezTo>
                <a:close/>
                <a:moveTo>
                  <a:pt x="96826" y="132653"/>
                </a:moveTo>
                <a:cubicBezTo>
                  <a:pt x="96889" y="133951"/>
                  <a:pt x="96929" y="135485"/>
                  <a:pt x="96929" y="137407"/>
                </a:cubicBezTo>
                <a:cubicBezTo>
                  <a:pt x="96929" y="138053"/>
                  <a:pt x="96927" y="138653"/>
                  <a:pt x="96923" y="139218"/>
                </a:cubicBezTo>
                <a:cubicBezTo>
                  <a:pt x="96019" y="139191"/>
                  <a:pt x="95172" y="139164"/>
                  <a:pt x="94331" y="139137"/>
                </a:cubicBezTo>
                <a:cubicBezTo>
                  <a:pt x="93169" y="139101"/>
                  <a:pt x="91994" y="139063"/>
                  <a:pt x="90674" y="139029"/>
                </a:cubicBezTo>
                <a:cubicBezTo>
                  <a:pt x="90670" y="138556"/>
                  <a:pt x="90670" y="138060"/>
                  <a:pt x="90670" y="137533"/>
                </a:cubicBezTo>
                <a:lnTo>
                  <a:pt x="90670" y="137535"/>
                </a:lnTo>
                <a:cubicBezTo>
                  <a:pt x="90670" y="135573"/>
                  <a:pt x="90668" y="134018"/>
                  <a:pt x="90663" y="132704"/>
                </a:cubicBezTo>
                <a:cubicBezTo>
                  <a:pt x="91911" y="132695"/>
                  <a:pt x="93033" y="132686"/>
                  <a:pt x="94140" y="132675"/>
                </a:cubicBezTo>
                <a:cubicBezTo>
                  <a:pt x="95010" y="132668"/>
                  <a:pt x="95886" y="132659"/>
                  <a:pt x="96826" y="132653"/>
                </a:cubicBezTo>
                <a:close/>
                <a:moveTo>
                  <a:pt x="256212" y="133153"/>
                </a:moveTo>
                <a:cubicBezTo>
                  <a:pt x="256260" y="134342"/>
                  <a:pt x="256291" y="135724"/>
                  <a:pt x="256291" y="137405"/>
                </a:cubicBezTo>
                <a:cubicBezTo>
                  <a:pt x="256291" y="138038"/>
                  <a:pt x="256289" y="138630"/>
                  <a:pt x="256287" y="139183"/>
                </a:cubicBezTo>
                <a:cubicBezTo>
                  <a:pt x="254552" y="139205"/>
                  <a:pt x="252571" y="139223"/>
                  <a:pt x="250038" y="139234"/>
                </a:cubicBezTo>
                <a:cubicBezTo>
                  <a:pt x="250036" y="138702"/>
                  <a:pt x="250034" y="138137"/>
                  <a:pt x="250034" y="137533"/>
                </a:cubicBezTo>
                <a:cubicBezTo>
                  <a:pt x="250034" y="135861"/>
                  <a:pt x="250032" y="134484"/>
                  <a:pt x="250029" y="133299"/>
                </a:cubicBezTo>
                <a:cubicBezTo>
                  <a:pt x="252531" y="133270"/>
                  <a:pt x="254491" y="133218"/>
                  <a:pt x="256212" y="133153"/>
                </a:cubicBezTo>
                <a:close/>
                <a:moveTo>
                  <a:pt x="237558" y="133301"/>
                </a:moveTo>
                <a:cubicBezTo>
                  <a:pt x="239322" y="133311"/>
                  <a:pt x="241377" y="133319"/>
                  <a:pt x="243946" y="133320"/>
                </a:cubicBezTo>
                <a:cubicBezTo>
                  <a:pt x="243952" y="134529"/>
                  <a:pt x="243955" y="135938"/>
                  <a:pt x="243955" y="137661"/>
                </a:cubicBezTo>
                <a:lnTo>
                  <a:pt x="243955" y="139236"/>
                </a:lnTo>
                <a:cubicBezTo>
                  <a:pt x="241373" y="139225"/>
                  <a:pt x="239315" y="139191"/>
                  <a:pt x="237549" y="139146"/>
                </a:cubicBezTo>
                <a:cubicBezTo>
                  <a:pt x="237549" y="138254"/>
                  <a:pt x="237549" y="137258"/>
                  <a:pt x="237549" y="136129"/>
                </a:cubicBezTo>
                <a:lnTo>
                  <a:pt x="237547" y="136129"/>
                </a:lnTo>
                <a:cubicBezTo>
                  <a:pt x="237547" y="135079"/>
                  <a:pt x="237551" y="134144"/>
                  <a:pt x="237558" y="133301"/>
                </a:cubicBezTo>
                <a:close/>
                <a:moveTo>
                  <a:pt x="249804" y="133301"/>
                </a:moveTo>
                <a:cubicBezTo>
                  <a:pt x="249808" y="134485"/>
                  <a:pt x="249809" y="135861"/>
                  <a:pt x="249809" y="137533"/>
                </a:cubicBezTo>
                <a:cubicBezTo>
                  <a:pt x="249809" y="138137"/>
                  <a:pt x="249811" y="138702"/>
                  <a:pt x="249813" y="139234"/>
                </a:cubicBezTo>
                <a:cubicBezTo>
                  <a:pt x="248668" y="139237"/>
                  <a:pt x="247413" y="139241"/>
                  <a:pt x="246016" y="139241"/>
                </a:cubicBezTo>
                <a:cubicBezTo>
                  <a:pt x="245376" y="139241"/>
                  <a:pt x="244763" y="139239"/>
                  <a:pt x="244180" y="139237"/>
                </a:cubicBezTo>
                <a:lnTo>
                  <a:pt x="244180" y="137661"/>
                </a:lnTo>
                <a:cubicBezTo>
                  <a:pt x="244178" y="135938"/>
                  <a:pt x="244176" y="134529"/>
                  <a:pt x="244171" y="133320"/>
                </a:cubicBezTo>
                <a:lnTo>
                  <a:pt x="245827" y="133320"/>
                </a:lnTo>
                <a:cubicBezTo>
                  <a:pt x="247296" y="133320"/>
                  <a:pt x="248612" y="133313"/>
                  <a:pt x="249804" y="133301"/>
                </a:cubicBezTo>
                <a:close/>
                <a:moveTo>
                  <a:pt x="114457" y="132668"/>
                </a:moveTo>
                <a:cubicBezTo>
                  <a:pt x="117147" y="132718"/>
                  <a:pt x="119160" y="132795"/>
                  <a:pt x="121075" y="132874"/>
                </a:cubicBezTo>
                <a:cubicBezTo>
                  <a:pt x="121061" y="134011"/>
                  <a:pt x="121054" y="135323"/>
                  <a:pt x="121054" y="136896"/>
                </a:cubicBezTo>
                <a:cubicBezTo>
                  <a:pt x="121054" y="137731"/>
                  <a:pt x="121052" y="138493"/>
                  <a:pt x="121050" y="139192"/>
                </a:cubicBezTo>
                <a:cubicBezTo>
                  <a:pt x="119150" y="139245"/>
                  <a:pt x="117127" y="139293"/>
                  <a:pt x="114430" y="139325"/>
                </a:cubicBezTo>
                <a:cubicBezTo>
                  <a:pt x="114414" y="138621"/>
                  <a:pt x="114405" y="137858"/>
                  <a:pt x="114405" y="137022"/>
                </a:cubicBezTo>
                <a:lnTo>
                  <a:pt x="114405" y="137022"/>
                </a:lnTo>
                <a:lnTo>
                  <a:pt x="114407" y="137024"/>
                </a:lnTo>
                <a:cubicBezTo>
                  <a:pt x="114407" y="135294"/>
                  <a:pt x="114426" y="133880"/>
                  <a:pt x="114457" y="132668"/>
                </a:cubicBezTo>
                <a:close/>
                <a:moveTo>
                  <a:pt x="102567" y="132619"/>
                </a:moveTo>
                <a:cubicBezTo>
                  <a:pt x="102564" y="133898"/>
                  <a:pt x="102562" y="135402"/>
                  <a:pt x="102562" y="137279"/>
                </a:cubicBezTo>
                <a:cubicBezTo>
                  <a:pt x="102562" y="138017"/>
                  <a:pt x="102562" y="138696"/>
                  <a:pt x="102564" y="139329"/>
                </a:cubicBezTo>
                <a:cubicBezTo>
                  <a:pt x="100422" y="139304"/>
                  <a:pt x="98698" y="139266"/>
                  <a:pt x="97148" y="139223"/>
                </a:cubicBezTo>
                <a:cubicBezTo>
                  <a:pt x="97152" y="138657"/>
                  <a:pt x="97152" y="138054"/>
                  <a:pt x="97152" y="137407"/>
                </a:cubicBezTo>
                <a:cubicBezTo>
                  <a:pt x="97152" y="135483"/>
                  <a:pt x="97112" y="133948"/>
                  <a:pt x="97049" y="132650"/>
                </a:cubicBezTo>
                <a:lnTo>
                  <a:pt x="97051" y="132650"/>
                </a:lnTo>
                <a:cubicBezTo>
                  <a:pt x="98623" y="132637"/>
                  <a:pt x="100377" y="132628"/>
                  <a:pt x="102567" y="132619"/>
                </a:cubicBezTo>
                <a:close/>
                <a:moveTo>
                  <a:pt x="108574" y="132614"/>
                </a:moveTo>
                <a:cubicBezTo>
                  <a:pt x="108606" y="133865"/>
                  <a:pt x="108628" y="135334"/>
                  <a:pt x="108628" y="137152"/>
                </a:cubicBezTo>
                <a:cubicBezTo>
                  <a:pt x="108628" y="137950"/>
                  <a:pt x="108630" y="138682"/>
                  <a:pt x="108632" y="139358"/>
                </a:cubicBezTo>
                <a:lnTo>
                  <a:pt x="108117" y="139358"/>
                </a:lnTo>
                <a:cubicBezTo>
                  <a:pt x="106071" y="139358"/>
                  <a:pt x="104324" y="139347"/>
                  <a:pt x="102788" y="139331"/>
                </a:cubicBezTo>
                <a:cubicBezTo>
                  <a:pt x="102785" y="138696"/>
                  <a:pt x="102785" y="138017"/>
                  <a:pt x="102785" y="137278"/>
                </a:cubicBezTo>
                <a:lnTo>
                  <a:pt x="102785" y="137278"/>
                </a:lnTo>
                <a:lnTo>
                  <a:pt x="102787" y="137279"/>
                </a:lnTo>
                <a:cubicBezTo>
                  <a:pt x="102787" y="135404"/>
                  <a:pt x="102788" y="133899"/>
                  <a:pt x="102792" y="132621"/>
                </a:cubicBezTo>
                <a:cubicBezTo>
                  <a:pt x="104281" y="132616"/>
                  <a:pt x="105967" y="132614"/>
                  <a:pt x="107929" y="132614"/>
                </a:cubicBezTo>
                <a:close/>
                <a:moveTo>
                  <a:pt x="108799" y="132614"/>
                </a:moveTo>
                <a:cubicBezTo>
                  <a:pt x="110904" y="132617"/>
                  <a:pt x="112681" y="132637"/>
                  <a:pt x="114232" y="132664"/>
                </a:cubicBezTo>
                <a:cubicBezTo>
                  <a:pt x="114202" y="133878"/>
                  <a:pt x="114182" y="135293"/>
                  <a:pt x="114182" y="137024"/>
                </a:cubicBezTo>
                <a:cubicBezTo>
                  <a:pt x="114182" y="137862"/>
                  <a:pt x="114191" y="138624"/>
                  <a:pt x="114205" y="139327"/>
                </a:cubicBezTo>
                <a:cubicBezTo>
                  <a:pt x="112672" y="139343"/>
                  <a:pt x="110920" y="139354"/>
                  <a:pt x="108856" y="139358"/>
                </a:cubicBezTo>
                <a:cubicBezTo>
                  <a:pt x="108853" y="138680"/>
                  <a:pt x="108851" y="137948"/>
                  <a:pt x="108851" y="137150"/>
                </a:cubicBezTo>
                <a:lnTo>
                  <a:pt x="108851" y="137150"/>
                </a:lnTo>
                <a:lnTo>
                  <a:pt x="108853" y="137152"/>
                </a:lnTo>
                <a:cubicBezTo>
                  <a:pt x="108853" y="135336"/>
                  <a:pt x="108831" y="133867"/>
                  <a:pt x="108799" y="132614"/>
                </a:cubicBezTo>
                <a:close/>
                <a:moveTo>
                  <a:pt x="212775" y="138889"/>
                </a:moveTo>
                <a:lnTo>
                  <a:pt x="212775" y="138889"/>
                </a:lnTo>
                <a:cubicBezTo>
                  <a:pt x="214388" y="138899"/>
                  <a:pt x="216240" y="138905"/>
                  <a:pt x="218437" y="138905"/>
                </a:cubicBezTo>
                <a:lnTo>
                  <a:pt x="218667" y="138905"/>
                </a:lnTo>
                <a:cubicBezTo>
                  <a:pt x="218714" y="141348"/>
                  <a:pt x="218833" y="143049"/>
                  <a:pt x="218964" y="144557"/>
                </a:cubicBezTo>
                <a:lnTo>
                  <a:pt x="218626" y="144557"/>
                </a:lnTo>
                <a:cubicBezTo>
                  <a:pt x="216346" y="144557"/>
                  <a:pt x="214437" y="144570"/>
                  <a:pt x="212781" y="144593"/>
                </a:cubicBezTo>
                <a:cubicBezTo>
                  <a:pt x="212777" y="143078"/>
                  <a:pt x="212775" y="141361"/>
                  <a:pt x="212775" y="138889"/>
                </a:cubicBezTo>
                <a:close/>
                <a:moveTo>
                  <a:pt x="218892" y="138905"/>
                </a:moveTo>
                <a:lnTo>
                  <a:pt x="218892" y="138905"/>
                </a:lnTo>
                <a:cubicBezTo>
                  <a:pt x="221490" y="138907"/>
                  <a:pt x="223597" y="138930"/>
                  <a:pt x="225399" y="138966"/>
                </a:cubicBezTo>
                <a:cubicBezTo>
                  <a:pt x="225406" y="141418"/>
                  <a:pt x="225422" y="143114"/>
                  <a:pt x="225442" y="144633"/>
                </a:cubicBezTo>
                <a:cubicBezTo>
                  <a:pt x="223698" y="144590"/>
                  <a:pt x="221668" y="144563"/>
                  <a:pt x="219189" y="144559"/>
                </a:cubicBezTo>
                <a:cubicBezTo>
                  <a:pt x="219057" y="143049"/>
                  <a:pt x="218941" y="141350"/>
                  <a:pt x="218892" y="138905"/>
                </a:cubicBezTo>
                <a:close/>
                <a:moveTo>
                  <a:pt x="207096" y="138829"/>
                </a:moveTo>
                <a:lnTo>
                  <a:pt x="207096" y="138829"/>
                </a:lnTo>
                <a:cubicBezTo>
                  <a:pt x="208660" y="138851"/>
                  <a:pt x="210391" y="138874"/>
                  <a:pt x="212551" y="138887"/>
                </a:cubicBezTo>
                <a:cubicBezTo>
                  <a:pt x="212551" y="141361"/>
                  <a:pt x="212553" y="143080"/>
                  <a:pt x="212554" y="144595"/>
                </a:cubicBezTo>
                <a:cubicBezTo>
                  <a:pt x="210409" y="144626"/>
                  <a:pt x="208689" y="144669"/>
                  <a:pt x="207128" y="144717"/>
                </a:cubicBezTo>
                <a:cubicBezTo>
                  <a:pt x="207114" y="143166"/>
                  <a:pt x="207099" y="141400"/>
                  <a:pt x="207096" y="138829"/>
                </a:cubicBezTo>
                <a:close/>
                <a:moveTo>
                  <a:pt x="102788" y="139556"/>
                </a:moveTo>
                <a:cubicBezTo>
                  <a:pt x="104323" y="139572"/>
                  <a:pt x="106069" y="139581"/>
                  <a:pt x="108116" y="139581"/>
                </a:cubicBezTo>
                <a:lnTo>
                  <a:pt x="108630" y="139581"/>
                </a:lnTo>
                <a:cubicBezTo>
                  <a:pt x="108639" y="141735"/>
                  <a:pt x="108657" y="143310"/>
                  <a:pt x="108680" y="144687"/>
                </a:cubicBezTo>
                <a:lnTo>
                  <a:pt x="108301" y="144687"/>
                </a:lnTo>
                <a:cubicBezTo>
                  <a:pt x="106194" y="144687"/>
                  <a:pt x="104403" y="144699"/>
                  <a:pt x="102835" y="144721"/>
                </a:cubicBezTo>
                <a:cubicBezTo>
                  <a:pt x="102815" y="143333"/>
                  <a:pt x="102796" y="141738"/>
                  <a:pt x="102788" y="139556"/>
                </a:cubicBezTo>
                <a:close/>
                <a:moveTo>
                  <a:pt x="114209" y="139550"/>
                </a:moveTo>
                <a:cubicBezTo>
                  <a:pt x="114261" y="141762"/>
                  <a:pt x="114380" y="143358"/>
                  <a:pt x="114515" y="144764"/>
                </a:cubicBezTo>
                <a:cubicBezTo>
                  <a:pt x="112920" y="144719"/>
                  <a:pt x="111088" y="144692"/>
                  <a:pt x="108907" y="144687"/>
                </a:cubicBezTo>
                <a:cubicBezTo>
                  <a:pt x="108883" y="143310"/>
                  <a:pt x="108864" y="141735"/>
                  <a:pt x="108856" y="139581"/>
                </a:cubicBezTo>
                <a:lnTo>
                  <a:pt x="108855" y="139581"/>
                </a:lnTo>
                <a:cubicBezTo>
                  <a:pt x="110922" y="139579"/>
                  <a:pt x="112673" y="139568"/>
                  <a:pt x="114209" y="139550"/>
                </a:cubicBezTo>
                <a:close/>
                <a:moveTo>
                  <a:pt x="47732" y="139200"/>
                </a:moveTo>
                <a:lnTo>
                  <a:pt x="47732" y="139200"/>
                </a:lnTo>
                <a:cubicBezTo>
                  <a:pt x="49242" y="139201"/>
                  <a:pt x="50955" y="139201"/>
                  <a:pt x="52955" y="139201"/>
                </a:cubicBezTo>
                <a:lnTo>
                  <a:pt x="53185" y="139201"/>
                </a:lnTo>
                <a:cubicBezTo>
                  <a:pt x="53185" y="141600"/>
                  <a:pt x="53187" y="143274"/>
                  <a:pt x="53189" y="144768"/>
                </a:cubicBezTo>
                <a:lnTo>
                  <a:pt x="53144" y="144768"/>
                </a:lnTo>
                <a:cubicBezTo>
                  <a:pt x="51074" y="144768"/>
                  <a:pt x="49310" y="144775"/>
                  <a:pt x="47762" y="144788"/>
                </a:cubicBezTo>
                <a:cubicBezTo>
                  <a:pt x="47750" y="143293"/>
                  <a:pt x="47735" y="141609"/>
                  <a:pt x="47732" y="139200"/>
                </a:cubicBezTo>
                <a:close/>
                <a:moveTo>
                  <a:pt x="59307" y="139196"/>
                </a:moveTo>
                <a:cubicBezTo>
                  <a:pt x="59363" y="141618"/>
                  <a:pt x="59485" y="143297"/>
                  <a:pt x="59620" y="144809"/>
                </a:cubicBezTo>
                <a:cubicBezTo>
                  <a:pt x="57883" y="144786"/>
                  <a:pt x="55868" y="144770"/>
                  <a:pt x="53415" y="144768"/>
                </a:cubicBezTo>
                <a:cubicBezTo>
                  <a:pt x="53413" y="143274"/>
                  <a:pt x="53412" y="141600"/>
                  <a:pt x="53410" y="139201"/>
                </a:cubicBezTo>
                <a:cubicBezTo>
                  <a:pt x="55720" y="139201"/>
                  <a:pt x="57644" y="139200"/>
                  <a:pt x="59307" y="139196"/>
                </a:cubicBezTo>
                <a:close/>
                <a:moveTo>
                  <a:pt x="97145" y="139446"/>
                </a:moveTo>
                <a:lnTo>
                  <a:pt x="97145" y="139448"/>
                </a:lnTo>
                <a:cubicBezTo>
                  <a:pt x="98694" y="139489"/>
                  <a:pt x="100419" y="139529"/>
                  <a:pt x="102562" y="139552"/>
                </a:cubicBezTo>
                <a:cubicBezTo>
                  <a:pt x="102571" y="141738"/>
                  <a:pt x="102589" y="143335"/>
                  <a:pt x="102610" y="144723"/>
                </a:cubicBezTo>
                <a:cubicBezTo>
                  <a:pt x="100402" y="144755"/>
                  <a:pt x="98639" y="144804"/>
                  <a:pt x="97051" y="144858"/>
                </a:cubicBezTo>
                <a:cubicBezTo>
                  <a:pt x="97094" y="143419"/>
                  <a:pt x="97132" y="141758"/>
                  <a:pt x="97145" y="139446"/>
                </a:cubicBezTo>
                <a:close/>
                <a:moveTo>
                  <a:pt x="225624" y="138969"/>
                </a:moveTo>
                <a:lnTo>
                  <a:pt x="225624" y="138969"/>
                </a:lnTo>
                <a:cubicBezTo>
                  <a:pt x="227806" y="139014"/>
                  <a:pt x="229539" y="139077"/>
                  <a:pt x="231174" y="139142"/>
                </a:cubicBezTo>
                <a:cubicBezTo>
                  <a:pt x="231181" y="141620"/>
                  <a:pt x="231197" y="143308"/>
                  <a:pt x="231215" y="144859"/>
                </a:cubicBezTo>
                <a:cubicBezTo>
                  <a:pt x="229590" y="144777"/>
                  <a:pt x="227853" y="144696"/>
                  <a:pt x="225667" y="144640"/>
                </a:cubicBezTo>
                <a:cubicBezTo>
                  <a:pt x="225647" y="143117"/>
                  <a:pt x="225631" y="141424"/>
                  <a:pt x="225624" y="138969"/>
                </a:cubicBezTo>
                <a:close/>
                <a:moveTo>
                  <a:pt x="41479" y="139192"/>
                </a:moveTo>
                <a:lnTo>
                  <a:pt x="41479" y="139192"/>
                </a:lnTo>
                <a:cubicBezTo>
                  <a:pt x="43183" y="139196"/>
                  <a:pt x="45076" y="139198"/>
                  <a:pt x="47505" y="139200"/>
                </a:cubicBezTo>
                <a:cubicBezTo>
                  <a:pt x="47511" y="141611"/>
                  <a:pt x="47523" y="143295"/>
                  <a:pt x="47538" y="144789"/>
                </a:cubicBezTo>
                <a:cubicBezTo>
                  <a:pt x="45103" y="144809"/>
                  <a:pt x="43210" y="144841"/>
                  <a:pt x="41498" y="144876"/>
                </a:cubicBezTo>
                <a:cubicBezTo>
                  <a:pt x="41489" y="143365"/>
                  <a:pt x="41484" y="141654"/>
                  <a:pt x="41479" y="139192"/>
                </a:cubicBezTo>
                <a:close/>
                <a:moveTo>
                  <a:pt x="200844" y="138732"/>
                </a:moveTo>
                <a:cubicBezTo>
                  <a:pt x="202223" y="138750"/>
                  <a:pt x="203441" y="138770"/>
                  <a:pt x="204645" y="138790"/>
                </a:cubicBezTo>
                <a:cubicBezTo>
                  <a:pt x="205370" y="138802"/>
                  <a:pt x="206102" y="138815"/>
                  <a:pt x="206869" y="138826"/>
                </a:cubicBezTo>
                <a:cubicBezTo>
                  <a:pt x="206875" y="141402"/>
                  <a:pt x="206887" y="143171"/>
                  <a:pt x="206902" y="144725"/>
                </a:cubicBezTo>
                <a:cubicBezTo>
                  <a:pt x="206190" y="144748"/>
                  <a:pt x="205508" y="144770"/>
                  <a:pt x="204830" y="144795"/>
                </a:cubicBezTo>
                <a:cubicBezTo>
                  <a:pt x="203579" y="144838"/>
                  <a:pt x="202311" y="144881"/>
                  <a:pt x="200862" y="144919"/>
                </a:cubicBezTo>
                <a:cubicBezTo>
                  <a:pt x="200855" y="143305"/>
                  <a:pt x="200846" y="141468"/>
                  <a:pt x="200844" y="138732"/>
                </a:cubicBezTo>
                <a:close/>
                <a:moveTo>
                  <a:pt x="273567" y="139245"/>
                </a:moveTo>
                <a:cubicBezTo>
                  <a:pt x="273616" y="141690"/>
                  <a:pt x="273747" y="143400"/>
                  <a:pt x="273893" y="144903"/>
                </a:cubicBezTo>
                <a:lnTo>
                  <a:pt x="273783" y="144903"/>
                </a:lnTo>
                <a:cubicBezTo>
                  <a:pt x="271658" y="144903"/>
                  <a:pt x="269853" y="144912"/>
                  <a:pt x="268276" y="144928"/>
                </a:cubicBezTo>
                <a:cubicBezTo>
                  <a:pt x="268251" y="143427"/>
                  <a:pt x="268228" y="141710"/>
                  <a:pt x="268220" y="139259"/>
                </a:cubicBezTo>
                <a:cubicBezTo>
                  <a:pt x="269759" y="139250"/>
                  <a:pt x="271512" y="139245"/>
                  <a:pt x="273567" y="139245"/>
                </a:cubicBezTo>
                <a:close/>
                <a:moveTo>
                  <a:pt x="280414" y="139187"/>
                </a:moveTo>
                <a:lnTo>
                  <a:pt x="280414" y="139187"/>
                </a:lnTo>
                <a:cubicBezTo>
                  <a:pt x="280407" y="141677"/>
                  <a:pt x="280385" y="143401"/>
                  <a:pt x="280364" y="144926"/>
                </a:cubicBezTo>
                <a:lnTo>
                  <a:pt x="280365" y="144928"/>
                </a:lnTo>
                <a:cubicBezTo>
                  <a:pt x="278620" y="144913"/>
                  <a:pt x="276592" y="144904"/>
                  <a:pt x="274121" y="144903"/>
                </a:cubicBezTo>
                <a:cubicBezTo>
                  <a:pt x="273972" y="143401"/>
                  <a:pt x="273842" y="141693"/>
                  <a:pt x="273792" y="139246"/>
                </a:cubicBezTo>
                <a:cubicBezTo>
                  <a:pt x="276442" y="139246"/>
                  <a:pt x="278585" y="139223"/>
                  <a:pt x="280414" y="139187"/>
                </a:cubicBezTo>
                <a:close/>
                <a:moveTo>
                  <a:pt x="66033" y="139173"/>
                </a:moveTo>
                <a:cubicBezTo>
                  <a:pt x="66040" y="141690"/>
                  <a:pt x="66060" y="143398"/>
                  <a:pt x="66080" y="144964"/>
                </a:cubicBezTo>
                <a:cubicBezTo>
                  <a:pt x="64271" y="144906"/>
                  <a:pt x="62353" y="144849"/>
                  <a:pt x="59845" y="144813"/>
                </a:cubicBezTo>
                <a:cubicBezTo>
                  <a:pt x="59712" y="143301"/>
                  <a:pt x="59587" y="141621"/>
                  <a:pt x="59534" y="139196"/>
                </a:cubicBezTo>
                <a:lnTo>
                  <a:pt x="59532" y="139196"/>
                </a:lnTo>
                <a:cubicBezTo>
                  <a:pt x="62166" y="139191"/>
                  <a:pt x="64151" y="139182"/>
                  <a:pt x="66033" y="139173"/>
                </a:cubicBezTo>
                <a:close/>
                <a:moveTo>
                  <a:pt x="169821" y="138712"/>
                </a:moveTo>
                <a:cubicBezTo>
                  <a:pt x="169825" y="141494"/>
                  <a:pt x="169842" y="143389"/>
                  <a:pt x="169864" y="145005"/>
                </a:cubicBezTo>
                <a:cubicBezTo>
                  <a:pt x="168170" y="145005"/>
                  <a:pt x="166211" y="145003"/>
                  <a:pt x="163843" y="145003"/>
                </a:cubicBezTo>
                <a:cubicBezTo>
                  <a:pt x="163810" y="143391"/>
                  <a:pt x="163783" y="141492"/>
                  <a:pt x="163778" y="138716"/>
                </a:cubicBezTo>
                <a:lnTo>
                  <a:pt x="163776" y="138716"/>
                </a:lnTo>
                <a:cubicBezTo>
                  <a:pt x="166157" y="138716"/>
                  <a:pt x="168124" y="138714"/>
                  <a:pt x="169821" y="138712"/>
                </a:cubicBezTo>
                <a:close/>
                <a:moveTo>
                  <a:pt x="35087" y="139182"/>
                </a:moveTo>
                <a:lnTo>
                  <a:pt x="35087" y="139182"/>
                </a:lnTo>
                <a:cubicBezTo>
                  <a:pt x="36582" y="139183"/>
                  <a:pt x="37881" y="139187"/>
                  <a:pt x="39165" y="139189"/>
                </a:cubicBezTo>
                <a:lnTo>
                  <a:pt x="41254" y="139192"/>
                </a:lnTo>
                <a:cubicBezTo>
                  <a:pt x="41256" y="141656"/>
                  <a:pt x="41265" y="143367"/>
                  <a:pt x="41274" y="144881"/>
                </a:cubicBezTo>
                <a:cubicBezTo>
                  <a:pt x="40614" y="144895"/>
                  <a:pt x="39981" y="144910"/>
                  <a:pt x="39352" y="144922"/>
                </a:cubicBezTo>
                <a:cubicBezTo>
                  <a:pt x="38045" y="144953"/>
                  <a:pt x="36721" y="144982"/>
                  <a:pt x="35193" y="145009"/>
                </a:cubicBezTo>
                <a:cubicBezTo>
                  <a:pt x="35146" y="143468"/>
                  <a:pt x="35103" y="141720"/>
                  <a:pt x="35087" y="139182"/>
                </a:cubicBezTo>
                <a:close/>
                <a:moveTo>
                  <a:pt x="175779" y="138700"/>
                </a:moveTo>
                <a:cubicBezTo>
                  <a:pt x="175803" y="141496"/>
                  <a:pt x="175903" y="143391"/>
                  <a:pt x="176024" y="145014"/>
                </a:cubicBezTo>
                <a:cubicBezTo>
                  <a:pt x="174305" y="145011"/>
                  <a:pt x="172458" y="145007"/>
                  <a:pt x="170089" y="145005"/>
                </a:cubicBezTo>
                <a:cubicBezTo>
                  <a:pt x="170067" y="143389"/>
                  <a:pt x="170049" y="141494"/>
                  <a:pt x="170046" y="138712"/>
                </a:cubicBezTo>
                <a:cubicBezTo>
                  <a:pt x="172320" y="138709"/>
                  <a:pt x="174111" y="138703"/>
                  <a:pt x="175779" y="138700"/>
                </a:cubicBezTo>
                <a:close/>
                <a:moveTo>
                  <a:pt x="194449" y="138680"/>
                </a:moveTo>
                <a:lnTo>
                  <a:pt x="194449" y="138680"/>
                </a:lnTo>
                <a:cubicBezTo>
                  <a:pt x="196939" y="138689"/>
                  <a:pt x="198906" y="138707"/>
                  <a:pt x="200620" y="138729"/>
                </a:cubicBezTo>
                <a:cubicBezTo>
                  <a:pt x="200621" y="141469"/>
                  <a:pt x="200630" y="143308"/>
                  <a:pt x="200639" y="144924"/>
                </a:cubicBezTo>
                <a:cubicBezTo>
                  <a:pt x="198948" y="144967"/>
                  <a:pt x="197006" y="145002"/>
                  <a:pt x="194561" y="145019"/>
                </a:cubicBezTo>
                <a:cubicBezTo>
                  <a:pt x="194508" y="143376"/>
                  <a:pt x="194462" y="141499"/>
                  <a:pt x="194449" y="138680"/>
                </a:cubicBezTo>
                <a:close/>
                <a:moveTo>
                  <a:pt x="182680" y="138682"/>
                </a:moveTo>
                <a:cubicBezTo>
                  <a:pt x="182664" y="141499"/>
                  <a:pt x="182595" y="143392"/>
                  <a:pt x="182516" y="145027"/>
                </a:cubicBezTo>
                <a:cubicBezTo>
                  <a:pt x="180502" y="145023"/>
                  <a:pt x="178866" y="145021"/>
                  <a:pt x="177255" y="145018"/>
                </a:cubicBezTo>
                <a:lnTo>
                  <a:pt x="176249" y="145016"/>
                </a:lnTo>
                <a:cubicBezTo>
                  <a:pt x="176130" y="143391"/>
                  <a:pt x="176029" y="141497"/>
                  <a:pt x="176006" y="138698"/>
                </a:cubicBezTo>
                <a:lnTo>
                  <a:pt x="176004" y="138698"/>
                </a:lnTo>
                <a:lnTo>
                  <a:pt x="177065" y="138694"/>
                </a:lnTo>
                <a:cubicBezTo>
                  <a:pt x="178769" y="138691"/>
                  <a:pt x="180502" y="138685"/>
                  <a:pt x="182680" y="138682"/>
                </a:cubicBezTo>
                <a:close/>
                <a:moveTo>
                  <a:pt x="188584" y="138675"/>
                </a:moveTo>
                <a:cubicBezTo>
                  <a:pt x="188588" y="141501"/>
                  <a:pt x="188608" y="143389"/>
                  <a:pt x="188631" y="145030"/>
                </a:cubicBezTo>
                <a:cubicBezTo>
                  <a:pt x="186290" y="145030"/>
                  <a:pt x="184390" y="145028"/>
                  <a:pt x="182743" y="145027"/>
                </a:cubicBezTo>
                <a:cubicBezTo>
                  <a:pt x="182822" y="143392"/>
                  <a:pt x="182890" y="141497"/>
                  <a:pt x="182906" y="138680"/>
                </a:cubicBezTo>
                <a:lnTo>
                  <a:pt x="182905" y="138680"/>
                </a:lnTo>
                <a:cubicBezTo>
                  <a:pt x="184505" y="138678"/>
                  <a:pt x="186344" y="138676"/>
                  <a:pt x="188584" y="138675"/>
                </a:cubicBezTo>
                <a:close/>
                <a:moveTo>
                  <a:pt x="190855" y="138675"/>
                </a:moveTo>
                <a:cubicBezTo>
                  <a:pt x="192079" y="138675"/>
                  <a:pt x="193196" y="138676"/>
                  <a:pt x="194224" y="138680"/>
                </a:cubicBezTo>
                <a:cubicBezTo>
                  <a:pt x="194237" y="141501"/>
                  <a:pt x="194282" y="143378"/>
                  <a:pt x="194334" y="145021"/>
                </a:cubicBezTo>
                <a:cubicBezTo>
                  <a:pt x="193327" y="145028"/>
                  <a:pt x="192238" y="145032"/>
                  <a:pt x="191044" y="145032"/>
                </a:cubicBezTo>
                <a:lnTo>
                  <a:pt x="188856" y="145032"/>
                </a:lnTo>
                <a:cubicBezTo>
                  <a:pt x="188834" y="143389"/>
                  <a:pt x="188814" y="141501"/>
                  <a:pt x="188809" y="138675"/>
                </a:cubicBezTo>
                <a:close/>
                <a:moveTo>
                  <a:pt x="267997" y="139261"/>
                </a:moveTo>
                <a:cubicBezTo>
                  <a:pt x="268003" y="141711"/>
                  <a:pt x="268026" y="143428"/>
                  <a:pt x="268051" y="144930"/>
                </a:cubicBezTo>
                <a:cubicBezTo>
                  <a:pt x="265712" y="144955"/>
                  <a:pt x="263871" y="144993"/>
                  <a:pt x="262208" y="145036"/>
                </a:cubicBezTo>
                <a:cubicBezTo>
                  <a:pt x="262183" y="143525"/>
                  <a:pt x="262161" y="141796"/>
                  <a:pt x="262154" y="139318"/>
                </a:cubicBezTo>
                <a:cubicBezTo>
                  <a:pt x="263814" y="139295"/>
                  <a:pt x="265655" y="139273"/>
                  <a:pt x="267997" y="139261"/>
                </a:cubicBezTo>
                <a:close/>
                <a:moveTo>
                  <a:pt x="163553" y="138716"/>
                </a:moveTo>
                <a:cubicBezTo>
                  <a:pt x="163559" y="141492"/>
                  <a:pt x="163586" y="143391"/>
                  <a:pt x="163618" y="145003"/>
                </a:cubicBezTo>
                <a:lnTo>
                  <a:pt x="163465" y="145003"/>
                </a:lnTo>
                <a:cubicBezTo>
                  <a:pt x="161151" y="145003"/>
                  <a:pt x="159220" y="145021"/>
                  <a:pt x="157546" y="145050"/>
                </a:cubicBezTo>
                <a:cubicBezTo>
                  <a:pt x="157625" y="143355"/>
                  <a:pt x="157703" y="141546"/>
                  <a:pt x="157732" y="138748"/>
                </a:cubicBezTo>
                <a:cubicBezTo>
                  <a:pt x="159317" y="138729"/>
                  <a:pt x="161133" y="138716"/>
                  <a:pt x="163276" y="138716"/>
                </a:cubicBezTo>
                <a:close/>
                <a:moveTo>
                  <a:pt x="29445" y="139176"/>
                </a:moveTo>
                <a:cubicBezTo>
                  <a:pt x="31583" y="139176"/>
                  <a:pt x="33327" y="139180"/>
                  <a:pt x="34860" y="139182"/>
                </a:cubicBezTo>
                <a:cubicBezTo>
                  <a:pt x="34877" y="141720"/>
                  <a:pt x="34920" y="143470"/>
                  <a:pt x="34968" y="145012"/>
                </a:cubicBezTo>
                <a:cubicBezTo>
                  <a:pt x="33420" y="145037"/>
                  <a:pt x="31657" y="145057"/>
                  <a:pt x="29492" y="145068"/>
                </a:cubicBezTo>
                <a:cubicBezTo>
                  <a:pt x="29470" y="143516"/>
                  <a:pt x="29452" y="141749"/>
                  <a:pt x="29445" y="139178"/>
                </a:cubicBezTo>
                <a:lnTo>
                  <a:pt x="29445" y="139176"/>
                </a:lnTo>
                <a:close/>
                <a:moveTo>
                  <a:pt x="4414" y="138991"/>
                </a:moveTo>
                <a:cubicBezTo>
                  <a:pt x="6834" y="139007"/>
                  <a:pt x="8708" y="139032"/>
                  <a:pt x="10457" y="139058"/>
                </a:cubicBezTo>
                <a:cubicBezTo>
                  <a:pt x="10462" y="141692"/>
                  <a:pt x="10480" y="143511"/>
                  <a:pt x="10502" y="145075"/>
                </a:cubicBezTo>
                <a:lnTo>
                  <a:pt x="4482" y="145075"/>
                </a:lnTo>
                <a:cubicBezTo>
                  <a:pt x="4448" y="143502"/>
                  <a:pt x="4421" y="141659"/>
                  <a:pt x="4414" y="138991"/>
                </a:cubicBezTo>
                <a:close/>
                <a:moveTo>
                  <a:pt x="23539" y="139174"/>
                </a:moveTo>
                <a:lnTo>
                  <a:pt x="23539" y="139174"/>
                </a:lnTo>
                <a:cubicBezTo>
                  <a:pt x="24123" y="139176"/>
                  <a:pt x="24735" y="139176"/>
                  <a:pt x="25375" y="139176"/>
                </a:cubicBezTo>
                <a:lnTo>
                  <a:pt x="29220" y="139176"/>
                </a:lnTo>
                <a:cubicBezTo>
                  <a:pt x="29226" y="141749"/>
                  <a:pt x="29245" y="143516"/>
                  <a:pt x="29267" y="145070"/>
                </a:cubicBezTo>
                <a:cubicBezTo>
                  <a:pt x="28147" y="145075"/>
                  <a:pt x="26921" y="145077"/>
                  <a:pt x="25563" y="145077"/>
                </a:cubicBezTo>
                <a:lnTo>
                  <a:pt x="23375" y="145077"/>
                </a:lnTo>
                <a:cubicBezTo>
                  <a:pt x="23451" y="143529"/>
                  <a:pt x="23515" y="141753"/>
                  <a:pt x="23539" y="139174"/>
                </a:cubicBezTo>
                <a:close/>
                <a:moveTo>
                  <a:pt x="121048" y="139415"/>
                </a:moveTo>
                <a:cubicBezTo>
                  <a:pt x="121039" y="141864"/>
                  <a:pt x="121018" y="143561"/>
                  <a:pt x="120996" y="145077"/>
                </a:cubicBezTo>
                <a:cubicBezTo>
                  <a:pt x="119195" y="144958"/>
                  <a:pt x="117264" y="144845"/>
                  <a:pt x="114741" y="144771"/>
                </a:cubicBezTo>
                <a:cubicBezTo>
                  <a:pt x="114606" y="143364"/>
                  <a:pt x="114486" y="141765"/>
                  <a:pt x="114434" y="139548"/>
                </a:cubicBezTo>
                <a:cubicBezTo>
                  <a:pt x="117127" y="139516"/>
                  <a:pt x="119148" y="139467"/>
                  <a:pt x="121048" y="139415"/>
                </a:cubicBezTo>
                <a:close/>
                <a:moveTo>
                  <a:pt x="10682" y="139061"/>
                </a:moveTo>
                <a:lnTo>
                  <a:pt x="11583" y="139074"/>
                </a:lnTo>
                <a:cubicBezTo>
                  <a:pt x="13078" y="139097"/>
                  <a:pt x="14598" y="139119"/>
                  <a:pt x="16421" y="139137"/>
                </a:cubicBezTo>
                <a:cubicBezTo>
                  <a:pt x="16451" y="141731"/>
                  <a:pt x="16550" y="143525"/>
                  <a:pt x="16665" y="145079"/>
                </a:cubicBezTo>
                <a:lnTo>
                  <a:pt x="11787" y="145077"/>
                </a:lnTo>
                <a:lnTo>
                  <a:pt x="10725" y="145077"/>
                </a:lnTo>
                <a:cubicBezTo>
                  <a:pt x="10705" y="143513"/>
                  <a:pt x="10687" y="141693"/>
                  <a:pt x="10682" y="139061"/>
                </a:cubicBezTo>
                <a:close/>
                <a:moveTo>
                  <a:pt x="16644" y="139140"/>
                </a:moveTo>
                <a:lnTo>
                  <a:pt x="16644" y="139140"/>
                </a:lnTo>
                <a:cubicBezTo>
                  <a:pt x="18470" y="139156"/>
                  <a:pt x="20603" y="139171"/>
                  <a:pt x="23314" y="139174"/>
                </a:cubicBezTo>
                <a:lnTo>
                  <a:pt x="23312" y="139174"/>
                </a:lnTo>
                <a:cubicBezTo>
                  <a:pt x="23291" y="141753"/>
                  <a:pt x="23226" y="143529"/>
                  <a:pt x="23150" y="145079"/>
                </a:cubicBezTo>
                <a:lnTo>
                  <a:pt x="16890" y="145079"/>
                </a:lnTo>
                <a:cubicBezTo>
                  <a:pt x="16773" y="143527"/>
                  <a:pt x="16674" y="141735"/>
                  <a:pt x="16644" y="139140"/>
                </a:cubicBezTo>
                <a:close/>
                <a:moveTo>
                  <a:pt x="90672" y="139252"/>
                </a:moveTo>
                <a:lnTo>
                  <a:pt x="90672" y="139252"/>
                </a:lnTo>
                <a:cubicBezTo>
                  <a:pt x="91990" y="139286"/>
                  <a:pt x="93162" y="139324"/>
                  <a:pt x="94322" y="139361"/>
                </a:cubicBezTo>
                <a:cubicBezTo>
                  <a:pt x="95163" y="139388"/>
                  <a:pt x="96014" y="139415"/>
                  <a:pt x="96920" y="139441"/>
                </a:cubicBezTo>
                <a:cubicBezTo>
                  <a:pt x="96906" y="141760"/>
                  <a:pt x="96870" y="143423"/>
                  <a:pt x="96825" y="144867"/>
                </a:cubicBezTo>
                <a:cubicBezTo>
                  <a:pt x="96025" y="144894"/>
                  <a:pt x="95264" y="144924"/>
                  <a:pt x="94511" y="144953"/>
                </a:cubicBezTo>
                <a:cubicBezTo>
                  <a:pt x="93317" y="144998"/>
                  <a:pt x="92110" y="145045"/>
                  <a:pt x="90746" y="145088"/>
                </a:cubicBezTo>
                <a:cubicBezTo>
                  <a:pt x="90712" y="143558"/>
                  <a:pt x="90683" y="141789"/>
                  <a:pt x="90672" y="139252"/>
                </a:cubicBezTo>
                <a:close/>
                <a:moveTo>
                  <a:pt x="71808" y="139151"/>
                </a:moveTo>
                <a:cubicBezTo>
                  <a:pt x="71815" y="141769"/>
                  <a:pt x="71833" y="143507"/>
                  <a:pt x="71853" y="145133"/>
                </a:cubicBezTo>
                <a:cubicBezTo>
                  <a:pt x="69996" y="145093"/>
                  <a:pt x="68455" y="145043"/>
                  <a:pt x="66937" y="144993"/>
                </a:cubicBezTo>
                <a:lnTo>
                  <a:pt x="66306" y="144973"/>
                </a:lnTo>
                <a:cubicBezTo>
                  <a:pt x="66287" y="143405"/>
                  <a:pt x="66267" y="141695"/>
                  <a:pt x="66260" y="139173"/>
                </a:cubicBezTo>
                <a:lnTo>
                  <a:pt x="66258" y="139173"/>
                </a:lnTo>
                <a:lnTo>
                  <a:pt x="66745" y="139171"/>
                </a:lnTo>
                <a:cubicBezTo>
                  <a:pt x="68302" y="139164"/>
                  <a:pt x="69884" y="139156"/>
                  <a:pt x="71808" y="139151"/>
                </a:cubicBezTo>
                <a:close/>
                <a:moveTo>
                  <a:pt x="231399" y="139151"/>
                </a:moveTo>
                <a:lnTo>
                  <a:pt x="232222" y="139185"/>
                </a:lnTo>
                <a:cubicBezTo>
                  <a:pt x="233790" y="139248"/>
                  <a:pt x="235383" y="139313"/>
                  <a:pt x="237325" y="139365"/>
                </a:cubicBezTo>
                <a:cubicBezTo>
                  <a:pt x="237326" y="141871"/>
                  <a:pt x="237332" y="143552"/>
                  <a:pt x="237335" y="145151"/>
                </a:cubicBezTo>
                <a:cubicBezTo>
                  <a:pt x="235478" y="145084"/>
                  <a:pt x="233937" y="145003"/>
                  <a:pt x="232422" y="144922"/>
                </a:cubicBezTo>
                <a:lnTo>
                  <a:pt x="231440" y="144872"/>
                </a:lnTo>
                <a:cubicBezTo>
                  <a:pt x="231422" y="143319"/>
                  <a:pt x="231406" y="141630"/>
                  <a:pt x="231399" y="139151"/>
                </a:cubicBezTo>
                <a:close/>
                <a:moveTo>
                  <a:pt x="261928" y="139322"/>
                </a:moveTo>
                <a:cubicBezTo>
                  <a:pt x="261937" y="141799"/>
                  <a:pt x="261958" y="143531"/>
                  <a:pt x="261983" y="145041"/>
                </a:cubicBezTo>
                <a:cubicBezTo>
                  <a:pt x="261300" y="145059"/>
                  <a:pt x="260644" y="145077"/>
                  <a:pt x="259991" y="145095"/>
                </a:cubicBezTo>
                <a:cubicBezTo>
                  <a:pt x="258851" y="145127"/>
                  <a:pt x="257697" y="145160"/>
                  <a:pt x="256406" y="145188"/>
                </a:cubicBezTo>
                <a:cubicBezTo>
                  <a:pt x="256455" y="143664"/>
                  <a:pt x="256496" y="141916"/>
                  <a:pt x="256510" y="139405"/>
                </a:cubicBezTo>
                <a:cubicBezTo>
                  <a:pt x="257686" y="139390"/>
                  <a:pt x="258752" y="139372"/>
                  <a:pt x="259808" y="139356"/>
                </a:cubicBezTo>
                <a:cubicBezTo>
                  <a:pt x="260500" y="139345"/>
                  <a:pt x="261198" y="139333"/>
                  <a:pt x="261928" y="139322"/>
                </a:cubicBezTo>
                <a:close/>
                <a:moveTo>
                  <a:pt x="84814" y="139156"/>
                </a:moveTo>
                <a:cubicBezTo>
                  <a:pt x="87056" y="139174"/>
                  <a:pt x="88858" y="139207"/>
                  <a:pt x="90447" y="139246"/>
                </a:cubicBezTo>
                <a:cubicBezTo>
                  <a:pt x="90456" y="141789"/>
                  <a:pt x="90485" y="143561"/>
                  <a:pt x="90521" y="145091"/>
                </a:cubicBezTo>
                <a:cubicBezTo>
                  <a:pt x="88912" y="145140"/>
                  <a:pt x="87082" y="145180"/>
                  <a:pt x="84804" y="145201"/>
                </a:cubicBezTo>
                <a:cubicBezTo>
                  <a:pt x="84809" y="143631"/>
                  <a:pt x="84814" y="141805"/>
                  <a:pt x="84814" y="139156"/>
                </a:cubicBezTo>
                <a:close/>
                <a:moveTo>
                  <a:pt x="77959" y="139140"/>
                </a:moveTo>
                <a:cubicBezTo>
                  <a:pt x="77961" y="141803"/>
                  <a:pt x="77964" y="143549"/>
                  <a:pt x="77970" y="145212"/>
                </a:cubicBezTo>
                <a:cubicBezTo>
                  <a:pt x="75623" y="145199"/>
                  <a:pt x="73723" y="145172"/>
                  <a:pt x="72076" y="145138"/>
                </a:cubicBezTo>
                <a:cubicBezTo>
                  <a:pt x="72060" y="143509"/>
                  <a:pt x="72042" y="141772"/>
                  <a:pt x="72033" y="139151"/>
                </a:cubicBezTo>
                <a:cubicBezTo>
                  <a:pt x="73687" y="139146"/>
                  <a:pt x="75598" y="139142"/>
                  <a:pt x="77959" y="139140"/>
                </a:cubicBezTo>
                <a:close/>
                <a:moveTo>
                  <a:pt x="80535" y="139140"/>
                </a:moveTo>
                <a:cubicBezTo>
                  <a:pt x="82035" y="139140"/>
                  <a:pt x="83376" y="139146"/>
                  <a:pt x="84588" y="139155"/>
                </a:cubicBezTo>
                <a:cubicBezTo>
                  <a:pt x="84588" y="141807"/>
                  <a:pt x="84582" y="143633"/>
                  <a:pt x="84579" y="145203"/>
                </a:cubicBezTo>
                <a:cubicBezTo>
                  <a:pt x="83417" y="145214"/>
                  <a:pt x="82143" y="145219"/>
                  <a:pt x="80724" y="145219"/>
                </a:cubicBezTo>
                <a:cubicBezTo>
                  <a:pt x="79825" y="145219"/>
                  <a:pt x="78985" y="145217"/>
                  <a:pt x="78194" y="145214"/>
                </a:cubicBezTo>
                <a:cubicBezTo>
                  <a:pt x="78191" y="143549"/>
                  <a:pt x="78185" y="141805"/>
                  <a:pt x="78184" y="139140"/>
                </a:cubicBezTo>
                <a:close/>
                <a:moveTo>
                  <a:pt x="157507" y="138752"/>
                </a:moveTo>
                <a:cubicBezTo>
                  <a:pt x="157476" y="141549"/>
                  <a:pt x="157399" y="143358"/>
                  <a:pt x="157322" y="145054"/>
                </a:cubicBezTo>
                <a:cubicBezTo>
                  <a:pt x="155083" y="145095"/>
                  <a:pt x="153309" y="145156"/>
                  <a:pt x="151689" y="145223"/>
                </a:cubicBezTo>
                <a:cubicBezTo>
                  <a:pt x="151525" y="143516"/>
                  <a:pt x="151360" y="141708"/>
                  <a:pt x="151297" y="138896"/>
                </a:cubicBezTo>
                <a:cubicBezTo>
                  <a:pt x="153059" y="138838"/>
                  <a:pt x="154993" y="138784"/>
                  <a:pt x="157507" y="138752"/>
                </a:cubicBezTo>
                <a:close/>
                <a:moveTo>
                  <a:pt x="256286" y="139408"/>
                </a:moveTo>
                <a:cubicBezTo>
                  <a:pt x="256271" y="141922"/>
                  <a:pt x="256230" y="143667"/>
                  <a:pt x="256181" y="145194"/>
                </a:cubicBezTo>
                <a:cubicBezTo>
                  <a:pt x="254491" y="145230"/>
                  <a:pt x="252558" y="145260"/>
                  <a:pt x="250115" y="145277"/>
                </a:cubicBezTo>
                <a:cubicBezTo>
                  <a:pt x="250079" y="143745"/>
                  <a:pt x="250049" y="141988"/>
                  <a:pt x="250038" y="139458"/>
                </a:cubicBezTo>
                <a:cubicBezTo>
                  <a:pt x="252571" y="139450"/>
                  <a:pt x="254552" y="139430"/>
                  <a:pt x="256286" y="139408"/>
                </a:cubicBezTo>
                <a:close/>
                <a:moveTo>
                  <a:pt x="237549" y="139370"/>
                </a:moveTo>
                <a:lnTo>
                  <a:pt x="237549" y="139370"/>
                </a:lnTo>
                <a:cubicBezTo>
                  <a:pt x="239315" y="139415"/>
                  <a:pt x="241372" y="139450"/>
                  <a:pt x="243954" y="139460"/>
                </a:cubicBezTo>
                <a:cubicBezTo>
                  <a:pt x="243954" y="141990"/>
                  <a:pt x="243948" y="143754"/>
                  <a:pt x="243945" y="145280"/>
                </a:cubicBezTo>
                <a:cubicBezTo>
                  <a:pt x="241368" y="145264"/>
                  <a:pt x="239320" y="145217"/>
                  <a:pt x="237560" y="145158"/>
                </a:cubicBezTo>
                <a:cubicBezTo>
                  <a:pt x="237556" y="143560"/>
                  <a:pt x="237551" y="141877"/>
                  <a:pt x="237549" y="139370"/>
                </a:cubicBezTo>
                <a:close/>
                <a:moveTo>
                  <a:pt x="249815" y="139460"/>
                </a:moveTo>
                <a:cubicBezTo>
                  <a:pt x="249826" y="141990"/>
                  <a:pt x="249856" y="143747"/>
                  <a:pt x="249892" y="145278"/>
                </a:cubicBezTo>
                <a:cubicBezTo>
                  <a:pt x="248777" y="145284"/>
                  <a:pt x="247557" y="145289"/>
                  <a:pt x="246206" y="145289"/>
                </a:cubicBezTo>
                <a:cubicBezTo>
                  <a:pt x="245493" y="145289"/>
                  <a:pt x="244815" y="145286"/>
                  <a:pt x="244169" y="145282"/>
                </a:cubicBezTo>
                <a:cubicBezTo>
                  <a:pt x="244175" y="143756"/>
                  <a:pt x="244178" y="141992"/>
                  <a:pt x="244178" y="139460"/>
                </a:cubicBezTo>
                <a:lnTo>
                  <a:pt x="244178" y="139462"/>
                </a:lnTo>
                <a:cubicBezTo>
                  <a:pt x="244763" y="139464"/>
                  <a:pt x="245376" y="139466"/>
                  <a:pt x="246016" y="139466"/>
                </a:cubicBezTo>
                <a:cubicBezTo>
                  <a:pt x="247413" y="139466"/>
                  <a:pt x="248668" y="139464"/>
                  <a:pt x="249815" y="139460"/>
                </a:cubicBezTo>
                <a:close/>
                <a:moveTo>
                  <a:pt x="127257" y="139266"/>
                </a:moveTo>
                <a:cubicBezTo>
                  <a:pt x="127221" y="141995"/>
                  <a:pt x="127131" y="143792"/>
                  <a:pt x="127035" y="145442"/>
                </a:cubicBezTo>
                <a:cubicBezTo>
                  <a:pt x="125169" y="145359"/>
                  <a:pt x="123625" y="145255"/>
                  <a:pt x="122102" y="145151"/>
                </a:cubicBezTo>
                <a:cubicBezTo>
                  <a:pt x="121811" y="145131"/>
                  <a:pt x="121517" y="145111"/>
                  <a:pt x="121221" y="145093"/>
                </a:cubicBezTo>
                <a:cubicBezTo>
                  <a:pt x="121244" y="143570"/>
                  <a:pt x="121264" y="141870"/>
                  <a:pt x="121273" y="139408"/>
                </a:cubicBezTo>
                <a:lnTo>
                  <a:pt x="121273" y="139410"/>
                </a:lnTo>
                <a:lnTo>
                  <a:pt x="121909" y="139392"/>
                </a:lnTo>
                <a:cubicBezTo>
                  <a:pt x="123542" y="139347"/>
                  <a:pt x="125203" y="139302"/>
                  <a:pt x="127257" y="139266"/>
                </a:cubicBezTo>
                <a:close/>
                <a:moveTo>
                  <a:pt x="151072" y="138905"/>
                </a:moveTo>
                <a:cubicBezTo>
                  <a:pt x="151135" y="141715"/>
                  <a:pt x="151299" y="143527"/>
                  <a:pt x="151464" y="145232"/>
                </a:cubicBezTo>
                <a:cubicBezTo>
                  <a:pt x="150851" y="145257"/>
                  <a:pt x="150259" y="145284"/>
                  <a:pt x="149670" y="145311"/>
                </a:cubicBezTo>
                <a:cubicBezTo>
                  <a:pt x="148398" y="145366"/>
                  <a:pt x="147111" y="145424"/>
                  <a:pt x="145635" y="145473"/>
                </a:cubicBezTo>
                <a:cubicBezTo>
                  <a:pt x="145676" y="143743"/>
                  <a:pt x="145714" y="141925"/>
                  <a:pt x="145730" y="139081"/>
                </a:cubicBezTo>
                <a:cubicBezTo>
                  <a:pt x="147091" y="139043"/>
                  <a:pt x="148300" y="139000"/>
                  <a:pt x="149490" y="138959"/>
                </a:cubicBezTo>
                <a:cubicBezTo>
                  <a:pt x="150011" y="138941"/>
                  <a:pt x="150534" y="138923"/>
                  <a:pt x="151072" y="138905"/>
                </a:cubicBezTo>
                <a:close/>
                <a:moveTo>
                  <a:pt x="132904" y="139207"/>
                </a:moveTo>
                <a:lnTo>
                  <a:pt x="132904" y="139207"/>
                </a:lnTo>
                <a:cubicBezTo>
                  <a:pt x="132888" y="142055"/>
                  <a:pt x="132843" y="143881"/>
                  <a:pt x="132798" y="145598"/>
                </a:cubicBezTo>
                <a:cubicBezTo>
                  <a:pt x="130613" y="145573"/>
                  <a:pt x="128823" y="145519"/>
                  <a:pt x="127260" y="145451"/>
                </a:cubicBezTo>
                <a:cubicBezTo>
                  <a:pt x="127355" y="143799"/>
                  <a:pt x="127445" y="141999"/>
                  <a:pt x="127481" y="139261"/>
                </a:cubicBezTo>
                <a:lnTo>
                  <a:pt x="127481" y="139263"/>
                </a:lnTo>
                <a:cubicBezTo>
                  <a:pt x="129018" y="139236"/>
                  <a:pt x="130777" y="139218"/>
                  <a:pt x="132904" y="139207"/>
                </a:cubicBezTo>
                <a:close/>
                <a:moveTo>
                  <a:pt x="145506" y="139086"/>
                </a:moveTo>
                <a:lnTo>
                  <a:pt x="145506" y="139086"/>
                </a:lnTo>
                <a:cubicBezTo>
                  <a:pt x="145489" y="141932"/>
                  <a:pt x="145450" y="143750"/>
                  <a:pt x="145410" y="145482"/>
                </a:cubicBezTo>
                <a:cubicBezTo>
                  <a:pt x="143776" y="145534"/>
                  <a:pt x="141904" y="145577"/>
                  <a:pt x="139572" y="145600"/>
                </a:cubicBezTo>
                <a:cubicBezTo>
                  <a:pt x="139581" y="143865"/>
                  <a:pt x="139592" y="142044"/>
                  <a:pt x="139594" y="139187"/>
                </a:cubicBezTo>
                <a:cubicBezTo>
                  <a:pt x="141964" y="139167"/>
                  <a:pt x="143851" y="139131"/>
                  <a:pt x="145506" y="139086"/>
                </a:cubicBezTo>
                <a:close/>
                <a:moveTo>
                  <a:pt x="139369" y="139189"/>
                </a:moveTo>
                <a:lnTo>
                  <a:pt x="139369" y="139189"/>
                </a:lnTo>
                <a:cubicBezTo>
                  <a:pt x="139366" y="142046"/>
                  <a:pt x="139357" y="143867"/>
                  <a:pt x="139348" y="145602"/>
                </a:cubicBezTo>
                <a:cubicBezTo>
                  <a:pt x="138292" y="145611"/>
                  <a:pt x="137145" y="145616"/>
                  <a:pt x="135885" y="145616"/>
                </a:cubicBezTo>
                <a:cubicBezTo>
                  <a:pt x="134858" y="145616"/>
                  <a:pt x="133909" y="145611"/>
                  <a:pt x="133021" y="145602"/>
                </a:cubicBezTo>
                <a:cubicBezTo>
                  <a:pt x="133067" y="143883"/>
                  <a:pt x="133112" y="142057"/>
                  <a:pt x="133129" y="139207"/>
                </a:cubicBezTo>
                <a:cubicBezTo>
                  <a:pt x="133930" y="139203"/>
                  <a:pt x="134783" y="139201"/>
                  <a:pt x="135696" y="139201"/>
                </a:cubicBezTo>
                <a:cubicBezTo>
                  <a:pt x="137043" y="139201"/>
                  <a:pt x="138258" y="139198"/>
                  <a:pt x="139369" y="139189"/>
                </a:cubicBezTo>
                <a:close/>
                <a:moveTo>
                  <a:pt x="84579" y="145428"/>
                </a:moveTo>
                <a:lnTo>
                  <a:pt x="84579" y="145428"/>
                </a:lnTo>
                <a:cubicBezTo>
                  <a:pt x="84577" y="145967"/>
                  <a:pt x="84575" y="146479"/>
                  <a:pt x="84573" y="146986"/>
                </a:cubicBezTo>
                <a:cubicBezTo>
                  <a:pt x="84570" y="148151"/>
                  <a:pt x="84566" y="149336"/>
                  <a:pt x="84563" y="150830"/>
                </a:cubicBezTo>
                <a:cubicBezTo>
                  <a:pt x="83459" y="150825"/>
                  <a:pt x="82251" y="150823"/>
                  <a:pt x="80915" y="150823"/>
                </a:cubicBezTo>
                <a:cubicBezTo>
                  <a:pt x="79947" y="150823"/>
                  <a:pt x="79048" y="150825"/>
                  <a:pt x="78207" y="150830"/>
                </a:cubicBezTo>
                <a:cubicBezTo>
                  <a:pt x="78205" y="148561"/>
                  <a:pt x="78200" y="146990"/>
                  <a:pt x="78196" y="145455"/>
                </a:cubicBezTo>
                <a:lnTo>
                  <a:pt x="78196" y="145438"/>
                </a:lnTo>
                <a:cubicBezTo>
                  <a:pt x="78987" y="145442"/>
                  <a:pt x="79827" y="145444"/>
                  <a:pt x="80726" y="145444"/>
                </a:cubicBezTo>
                <a:cubicBezTo>
                  <a:pt x="82144" y="145444"/>
                  <a:pt x="83419" y="145438"/>
                  <a:pt x="84579" y="145428"/>
                </a:cubicBezTo>
                <a:close/>
                <a:moveTo>
                  <a:pt x="133017" y="145825"/>
                </a:moveTo>
                <a:cubicBezTo>
                  <a:pt x="133905" y="145836"/>
                  <a:pt x="134858" y="145841"/>
                  <a:pt x="135887" y="145841"/>
                </a:cubicBezTo>
                <a:cubicBezTo>
                  <a:pt x="137147" y="145841"/>
                  <a:pt x="138294" y="145836"/>
                  <a:pt x="139348" y="145827"/>
                </a:cubicBezTo>
                <a:lnTo>
                  <a:pt x="139348" y="145838"/>
                </a:lnTo>
                <a:cubicBezTo>
                  <a:pt x="139339" y="147292"/>
                  <a:pt x="139331" y="148777"/>
                  <a:pt x="139328" y="150859"/>
                </a:cubicBezTo>
                <a:cubicBezTo>
                  <a:pt x="138330" y="150852"/>
                  <a:pt x="137253" y="150848"/>
                  <a:pt x="136075" y="150848"/>
                </a:cubicBezTo>
                <a:cubicBezTo>
                  <a:pt x="134932" y="150848"/>
                  <a:pt x="133884" y="150850"/>
                  <a:pt x="132913" y="150854"/>
                </a:cubicBezTo>
                <a:cubicBezTo>
                  <a:pt x="132938" y="148842"/>
                  <a:pt x="132976" y="147391"/>
                  <a:pt x="133014" y="145969"/>
                </a:cubicBezTo>
                <a:cubicBezTo>
                  <a:pt x="133015" y="145920"/>
                  <a:pt x="133015" y="145874"/>
                  <a:pt x="133017" y="145825"/>
                </a:cubicBezTo>
                <a:close/>
                <a:moveTo>
                  <a:pt x="90526" y="145318"/>
                </a:moveTo>
                <a:cubicBezTo>
                  <a:pt x="90539" y="145852"/>
                  <a:pt x="90553" y="146359"/>
                  <a:pt x="90566" y="146862"/>
                </a:cubicBezTo>
                <a:cubicBezTo>
                  <a:pt x="90597" y="148074"/>
                  <a:pt x="90629" y="149306"/>
                  <a:pt x="90652" y="150888"/>
                </a:cubicBezTo>
                <a:cubicBezTo>
                  <a:pt x="89011" y="150863"/>
                  <a:pt x="87134" y="150843"/>
                  <a:pt x="84787" y="150832"/>
                </a:cubicBezTo>
                <a:cubicBezTo>
                  <a:pt x="84791" y="149336"/>
                  <a:pt x="84795" y="148151"/>
                  <a:pt x="84798" y="146988"/>
                </a:cubicBezTo>
                <a:cubicBezTo>
                  <a:pt x="84800" y="146479"/>
                  <a:pt x="84802" y="145967"/>
                  <a:pt x="84804" y="145426"/>
                </a:cubicBezTo>
                <a:cubicBezTo>
                  <a:pt x="87085" y="145402"/>
                  <a:pt x="88917" y="145365"/>
                  <a:pt x="90526" y="145318"/>
                </a:cubicBezTo>
                <a:close/>
                <a:moveTo>
                  <a:pt x="127248" y="145676"/>
                </a:moveTo>
                <a:cubicBezTo>
                  <a:pt x="128814" y="145744"/>
                  <a:pt x="130606" y="145798"/>
                  <a:pt x="132792" y="145823"/>
                </a:cubicBezTo>
                <a:cubicBezTo>
                  <a:pt x="132791" y="145870"/>
                  <a:pt x="132791" y="145917"/>
                  <a:pt x="132789" y="145963"/>
                </a:cubicBezTo>
                <a:cubicBezTo>
                  <a:pt x="132751" y="147386"/>
                  <a:pt x="132713" y="148840"/>
                  <a:pt x="132690" y="150854"/>
                </a:cubicBezTo>
                <a:cubicBezTo>
                  <a:pt x="130433" y="150863"/>
                  <a:pt x="128601" y="150877"/>
                  <a:pt x="127003" y="150897"/>
                </a:cubicBezTo>
                <a:cubicBezTo>
                  <a:pt x="127057" y="148932"/>
                  <a:pt x="127140" y="147501"/>
                  <a:pt x="127222" y="146100"/>
                </a:cubicBezTo>
                <a:cubicBezTo>
                  <a:pt x="127231" y="145960"/>
                  <a:pt x="127239" y="145818"/>
                  <a:pt x="127248" y="145676"/>
                </a:cubicBezTo>
                <a:close/>
                <a:moveTo>
                  <a:pt x="72081" y="145365"/>
                </a:moveTo>
                <a:lnTo>
                  <a:pt x="72081" y="145365"/>
                </a:lnTo>
                <a:cubicBezTo>
                  <a:pt x="73728" y="145399"/>
                  <a:pt x="75627" y="145426"/>
                  <a:pt x="77971" y="145437"/>
                </a:cubicBezTo>
                <a:lnTo>
                  <a:pt x="77971" y="145456"/>
                </a:lnTo>
                <a:cubicBezTo>
                  <a:pt x="77977" y="146992"/>
                  <a:pt x="77980" y="148561"/>
                  <a:pt x="77984" y="150832"/>
                </a:cubicBezTo>
                <a:cubicBezTo>
                  <a:pt x="75652" y="150848"/>
                  <a:pt x="73766" y="150881"/>
                  <a:pt x="72128" y="150922"/>
                </a:cubicBezTo>
                <a:cubicBezTo>
                  <a:pt x="72117" y="148671"/>
                  <a:pt x="72101" y="147109"/>
                  <a:pt x="72083" y="145582"/>
                </a:cubicBezTo>
                <a:cubicBezTo>
                  <a:pt x="72083" y="145509"/>
                  <a:pt x="72081" y="145437"/>
                  <a:pt x="72081" y="145365"/>
                </a:cubicBezTo>
                <a:close/>
                <a:moveTo>
                  <a:pt x="145407" y="145706"/>
                </a:moveTo>
                <a:lnTo>
                  <a:pt x="145407" y="145708"/>
                </a:lnTo>
                <a:cubicBezTo>
                  <a:pt x="145373" y="147213"/>
                  <a:pt x="145338" y="148754"/>
                  <a:pt x="145317" y="150954"/>
                </a:cubicBezTo>
                <a:cubicBezTo>
                  <a:pt x="143699" y="150911"/>
                  <a:pt x="141847" y="150879"/>
                  <a:pt x="139551" y="150861"/>
                </a:cubicBezTo>
                <a:cubicBezTo>
                  <a:pt x="139556" y="148779"/>
                  <a:pt x="139563" y="147292"/>
                  <a:pt x="139572" y="145839"/>
                </a:cubicBezTo>
                <a:lnTo>
                  <a:pt x="139572" y="145825"/>
                </a:lnTo>
                <a:cubicBezTo>
                  <a:pt x="141903" y="145802"/>
                  <a:pt x="143772" y="145758"/>
                  <a:pt x="145407" y="145706"/>
                </a:cubicBezTo>
                <a:close/>
                <a:moveTo>
                  <a:pt x="121217" y="145318"/>
                </a:moveTo>
                <a:cubicBezTo>
                  <a:pt x="121510" y="145338"/>
                  <a:pt x="121800" y="145356"/>
                  <a:pt x="122087" y="145375"/>
                </a:cubicBezTo>
                <a:cubicBezTo>
                  <a:pt x="123610" y="145478"/>
                  <a:pt x="125157" y="145582"/>
                  <a:pt x="127023" y="145667"/>
                </a:cubicBezTo>
                <a:cubicBezTo>
                  <a:pt x="127014" y="145807"/>
                  <a:pt x="127005" y="145947"/>
                  <a:pt x="126998" y="146087"/>
                </a:cubicBezTo>
                <a:cubicBezTo>
                  <a:pt x="126915" y="147493"/>
                  <a:pt x="126830" y="148928"/>
                  <a:pt x="126778" y="150901"/>
                </a:cubicBezTo>
                <a:cubicBezTo>
                  <a:pt x="125106" y="150922"/>
                  <a:pt x="123684" y="150947"/>
                  <a:pt x="122283" y="150972"/>
                </a:cubicBezTo>
                <a:cubicBezTo>
                  <a:pt x="121908" y="150980"/>
                  <a:pt x="121530" y="150985"/>
                  <a:pt x="121145" y="150992"/>
                </a:cubicBezTo>
                <a:cubicBezTo>
                  <a:pt x="121160" y="149041"/>
                  <a:pt x="121181" y="147617"/>
                  <a:pt x="121203" y="146222"/>
                </a:cubicBezTo>
                <a:lnTo>
                  <a:pt x="121203" y="146224"/>
                </a:lnTo>
                <a:cubicBezTo>
                  <a:pt x="121208" y="145924"/>
                  <a:pt x="121212" y="145624"/>
                  <a:pt x="121217" y="145318"/>
                </a:cubicBezTo>
                <a:close/>
                <a:moveTo>
                  <a:pt x="96819" y="145091"/>
                </a:moveTo>
                <a:lnTo>
                  <a:pt x="96819" y="145091"/>
                </a:lnTo>
                <a:cubicBezTo>
                  <a:pt x="96803" y="145660"/>
                  <a:pt x="96783" y="146195"/>
                  <a:pt x="96765" y="146728"/>
                </a:cubicBezTo>
                <a:cubicBezTo>
                  <a:pt x="96720" y="148000"/>
                  <a:pt x="96675" y="149299"/>
                  <a:pt x="96645" y="150998"/>
                </a:cubicBezTo>
                <a:cubicBezTo>
                  <a:pt x="95980" y="150985"/>
                  <a:pt x="95341" y="150972"/>
                  <a:pt x="94707" y="150960"/>
                </a:cubicBezTo>
                <a:cubicBezTo>
                  <a:pt x="93495" y="150936"/>
                  <a:pt x="92269" y="150911"/>
                  <a:pt x="90877" y="150890"/>
                </a:cubicBezTo>
                <a:cubicBezTo>
                  <a:pt x="90854" y="149304"/>
                  <a:pt x="90821" y="148071"/>
                  <a:pt x="90791" y="146857"/>
                </a:cubicBezTo>
                <a:cubicBezTo>
                  <a:pt x="90778" y="146354"/>
                  <a:pt x="90764" y="145845"/>
                  <a:pt x="90751" y="145311"/>
                </a:cubicBezTo>
                <a:cubicBezTo>
                  <a:pt x="92118" y="145269"/>
                  <a:pt x="93326" y="145223"/>
                  <a:pt x="94520" y="145178"/>
                </a:cubicBezTo>
                <a:cubicBezTo>
                  <a:pt x="95269" y="145149"/>
                  <a:pt x="96025" y="145118"/>
                  <a:pt x="96819" y="145091"/>
                </a:cubicBezTo>
                <a:close/>
                <a:moveTo>
                  <a:pt x="114763" y="144996"/>
                </a:moveTo>
                <a:cubicBezTo>
                  <a:pt x="117274" y="145072"/>
                  <a:pt x="119196" y="145185"/>
                  <a:pt x="120992" y="145302"/>
                </a:cubicBezTo>
                <a:cubicBezTo>
                  <a:pt x="120989" y="145613"/>
                  <a:pt x="120984" y="145917"/>
                  <a:pt x="120978" y="146221"/>
                </a:cubicBezTo>
                <a:cubicBezTo>
                  <a:pt x="120957" y="147616"/>
                  <a:pt x="120933" y="149041"/>
                  <a:pt x="120921" y="150996"/>
                </a:cubicBezTo>
                <a:cubicBezTo>
                  <a:pt x="119283" y="151025"/>
                  <a:pt x="117522" y="151052"/>
                  <a:pt x="115298" y="151070"/>
                </a:cubicBezTo>
                <a:cubicBezTo>
                  <a:pt x="115203" y="149139"/>
                  <a:pt x="115052" y="147724"/>
                  <a:pt x="114903" y="146337"/>
                </a:cubicBezTo>
                <a:cubicBezTo>
                  <a:pt x="114856" y="145899"/>
                  <a:pt x="114809" y="145456"/>
                  <a:pt x="114763" y="144996"/>
                </a:cubicBezTo>
                <a:close/>
                <a:moveTo>
                  <a:pt x="102616" y="144949"/>
                </a:moveTo>
                <a:cubicBezTo>
                  <a:pt x="102627" y="145525"/>
                  <a:pt x="102636" y="146068"/>
                  <a:pt x="102646" y="146607"/>
                </a:cubicBezTo>
                <a:cubicBezTo>
                  <a:pt x="102670" y="147929"/>
                  <a:pt x="102695" y="149277"/>
                  <a:pt x="102711" y="151077"/>
                </a:cubicBezTo>
                <a:cubicBezTo>
                  <a:pt x="100372" y="151059"/>
                  <a:pt x="98534" y="151032"/>
                  <a:pt x="96870" y="151001"/>
                </a:cubicBezTo>
                <a:cubicBezTo>
                  <a:pt x="96900" y="149302"/>
                  <a:pt x="96945" y="148008"/>
                  <a:pt x="96990" y="146735"/>
                </a:cubicBezTo>
                <a:lnTo>
                  <a:pt x="96990" y="146737"/>
                </a:lnTo>
                <a:cubicBezTo>
                  <a:pt x="97008" y="146199"/>
                  <a:pt x="97028" y="145658"/>
                  <a:pt x="97046" y="145084"/>
                </a:cubicBezTo>
                <a:cubicBezTo>
                  <a:pt x="98637" y="145028"/>
                  <a:pt x="100402" y="144980"/>
                  <a:pt x="102616" y="144949"/>
                </a:cubicBezTo>
                <a:close/>
                <a:moveTo>
                  <a:pt x="218984" y="144782"/>
                </a:moveTo>
                <a:cubicBezTo>
                  <a:pt x="219016" y="145145"/>
                  <a:pt x="219048" y="145498"/>
                  <a:pt x="219081" y="145848"/>
                </a:cubicBezTo>
                <a:cubicBezTo>
                  <a:pt x="219221" y="147351"/>
                  <a:pt x="219363" y="148887"/>
                  <a:pt x="219446" y="151082"/>
                </a:cubicBezTo>
                <a:lnTo>
                  <a:pt x="218815" y="151082"/>
                </a:lnTo>
                <a:cubicBezTo>
                  <a:pt x="216450" y="151082"/>
                  <a:pt x="214485" y="151082"/>
                  <a:pt x="212786" y="151084"/>
                </a:cubicBezTo>
                <a:cubicBezTo>
                  <a:pt x="212786" y="148952"/>
                  <a:pt x="212783" y="147443"/>
                  <a:pt x="212783" y="145965"/>
                </a:cubicBezTo>
                <a:cubicBezTo>
                  <a:pt x="212783" y="145588"/>
                  <a:pt x="212783" y="145208"/>
                  <a:pt x="212781" y="144818"/>
                </a:cubicBezTo>
                <a:cubicBezTo>
                  <a:pt x="214437" y="144795"/>
                  <a:pt x="216346" y="144782"/>
                  <a:pt x="218626" y="144782"/>
                </a:cubicBezTo>
                <a:close/>
                <a:moveTo>
                  <a:pt x="10506" y="145300"/>
                </a:moveTo>
                <a:cubicBezTo>
                  <a:pt x="10513" y="145839"/>
                  <a:pt x="10520" y="146352"/>
                  <a:pt x="10527" y="146859"/>
                </a:cubicBezTo>
                <a:cubicBezTo>
                  <a:pt x="10547" y="148123"/>
                  <a:pt x="10567" y="149408"/>
                  <a:pt x="10579" y="151089"/>
                </a:cubicBezTo>
                <a:cubicBezTo>
                  <a:pt x="8857" y="150990"/>
                  <a:pt x="6996" y="150897"/>
                  <a:pt x="4601" y="150836"/>
                </a:cubicBezTo>
                <a:cubicBezTo>
                  <a:pt x="4581" y="149338"/>
                  <a:pt x="4551" y="148151"/>
                  <a:pt x="4524" y="146985"/>
                </a:cubicBezTo>
                <a:lnTo>
                  <a:pt x="4524" y="146983"/>
                </a:lnTo>
                <a:cubicBezTo>
                  <a:pt x="4511" y="146436"/>
                  <a:pt x="4499" y="145886"/>
                  <a:pt x="4486" y="145300"/>
                </a:cubicBezTo>
                <a:close/>
                <a:moveTo>
                  <a:pt x="108686" y="144912"/>
                </a:moveTo>
                <a:cubicBezTo>
                  <a:pt x="108695" y="145455"/>
                  <a:pt x="108705" y="145967"/>
                  <a:pt x="108714" y="146479"/>
                </a:cubicBezTo>
                <a:cubicBezTo>
                  <a:pt x="108740" y="147837"/>
                  <a:pt x="108767" y="149221"/>
                  <a:pt x="108783" y="151095"/>
                </a:cubicBezTo>
                <a:lnTo>
                  <a:pt x="108495" y="151095"/>
                </a:lnTo>
                <a:cubicBezTo>
                  <a:pt x="106345" y="151095"/>
                  <a:pt x="104525" y="151089"/>
                  <a:pt x="102936" y="151077"/>
                </a:cubicBezTo>
                <a:cubicBezTo>
                  <a:pt x="102920" y="149275"/>
                  <a:pt x="102894" y="147925"/>
                  <a:pt x="102871" y="146602"/>
                </a:cubicBezTo>
                <a:cubicBezTo>
                  <a:pt x="102860" y="146062"/>
                  <a:pt x="102851" y="145521"/>
                  <a:pt x="102841" y="144946"/>
                </a:cubicBezTo>
                <a:cubicBezTo>
                  <a:pt x="104408" y="144924"/>
                  <a:pt x="106197" y="144912"/>
                  <a:pt x="108303" y="144912"/>
                </a:cubicBezTo>
                <a:close/>
                <a:moveTo>
                  <a:pt x="108910" y="144912"/>
                </a:moveTo>
                <a:lnTo>
                  <a:pt x="108910" y="144912"/>
                </a:lnTo>
                <a:cubicBezTo>
                  <a:pt x="111100" y="144917"/>
                  <a:pt x="112938" y="144946"/>
                  <a:pt x="114536" y="144991"/>
                </a:cubicBezTo>
                <a:cubicBezTo>
                  <a:pt x="114583" y="145462"/>
                  <a:pt x="114631" y="145911"/>
                  <a:pt x="114680" y="146361"/>
                </a:cubicBezTo>
                <a:cubicBezTo>
                  <a:pt x="114827" y="147742"/>
                  <a:pt x="114978" y="149151"/>
                  <a:pt x="115074" y="151071"/>
                </a:cubicBezTo>
                <a:cubicBezTo>
                  <a:pt x="113371" y="151086"/>
                  <a:pt x="111399" y="151095"/>
                  <a:pt x="109007" y="151095"/>
                </a:cubicBezTo>
                <a:cubicBezTo>
                  <a:pt x="108989" y="149219"/>
                  <a:pt x="108964" y="147833"/>
                  <a:pt x="108939" y="146474"/>
                </a:cubicBezTo>
                <a:cubicBezTo>
                  <a:pt x="108928" y="145965"/>
                  <a:pt x="108919" y="145453"/>
                  <a:pt x="108910" y="144912"/>
                </a:cubicBezTo>
                <a:close/>
                <a:moveTo>
                  <a:pt x="212556" y="144820"/>
                </a:moveTo>
                <a:cubicBezTo>
                  <a:pt x="212556" y="145210"/>
                  <a:pt x="212556" y="145589"/>
                  <a:pt x="212558" y="145967"/>
                </a:cubicBezTo>
                <a:cubicBezTo>
                  <a:pt x="212560" y="147443"/>
                  <a:pt x="212562" y="148952"/>
                  <a:pt x="212563" y="151086"/>
                </a:cubicBezTo>
                <a:cubicBezTo>
                  <a:pt x="210440" y="151087"/>
                  <a:pt x="208736" y="151093"/>
                  <a:pt x="207180" y="151096"/>
                </a:cubicBezTo>
                <a:cubicBezTo>
                  <a:pt x="207171" y="149023"/>
                  <a:pt x="207157" y="147542"/>
                  <a:pt x="207141" y="146093"/>
                </a:cubicBezTo>
                <a:lnTo>
                  <a:pt x="207143" y="146093"/>
                </a:lnTo>
                <a:cubicBezTo>
                  <a:pt x="207137" y="145715"/>
                  <a:pt x="207134" y="145334"/>
                  <a:pt x="207130" y="144942"/>
                </a:cubicBezTo>
                <a:cubicBezTo>
                  <a:pt x="208692" y="144894"/>
                  <a:pt x="210411" y="144850"/>
                  <a:pt x="212556" y="144820"/>
                </a:cubicBezTo>
                <a:close/>
                <a:moveTo>
                  <a:pt x="206905" y="144949"/>
                </a:moveTo>
                <a:cubicBezTo>
                  <a:pt x="206909" y="145340"/>
                  <a:pt x="206912" y="145719"/>
                  <a:pt x="206916" y="146095"/>
                </a:cubicBezTo>
                <a:cubicBezTo>
                  <a:pt x="206932" y="147544"/>
                  <a:pt x="206947" y="149025"/>
                  <a:pt x="206956" y="151096"/>
                </a:cubicBezTo>
                <a:lnTo>
                  <a:pt x="205023" y="151102"/>
                </a:lnTo>
                <a:cubicBezTo>
                  <a:pt x="203725" y="151105"/>
                  <a:pt x="202410" y="151109"/>
                  <a:pt x="200895" y="151113"/>
                </a:cubicBezTo>
                <a:cubicBezTo>
                  <a:pt x="200889" y="149099"/>
                  <a:pt x="200880" y="147644"/>
                  <a:pt x="200871" y="146219"/>
                </a:cubicBezTo>
                <a:cubicBezTo>
                  <a:pt x="200870" y="145865"/>
                  <a:pt x="200868" y="145509"/>
                  <a:pt x="200866" y="145144"/>
                </a:cubicBezTo>
                <a:cubicBezTo>
                  <a:pt x="202315" y="145106"/>
                  <a:pt x="203584" y="145063"/>
                  <a:pt x="204839" y="145019"/>
                </a:cubicBezTo>
                <a:cubicBezTo>
                  <a:pt x="205514" y="144996"/>
                  <a:pt x="206195" y="144973"/>
                  <a:pt x="206905" y="144949"/>
                </a:cubicBezTo>
                <a:close/>
                <a:moveTo>
                  <a:pt x="66310" y="145197"/>
                </a:moveTo>
                <a:lnTo>
                  <a:pt x="66932" y="145219"/>
                </a:lnTo>
                <a:cubicBezTo>
                  <a:pt x="68451" y="145268"/>
                  <a:pt x="69996" y="145318"/>
                  <a:pt x="71857" y="145359"/>
                </a:cubicBezTo>
                <a:cubicBezTo>
                  <a:pt x="71857" y="145435"/>
                  <a:pt x="71857" y="145509"/>
                  <a:pt x="71858" y="145584"/>
                </a:cubicBezTo>
                <a:cubicBezTo>
                  <a:pt x="71876" y="147112"/>
                  <a:pt x="71894" y="148675"/>
                  <a:pt x="71903" y="150927"/>
                </a:cubicBezTo>
                <a:cubicBezTo>
                  <a:pt x="70105" y="150974"/>
                  <a:pt x="68601" y="151032"/>
                  <a:pt x="67121" y="151089"/>
                </a:cubicBezTo>
                <a:lnTo>
                  <a:pt x="66369" y="151118"/>
                </a:lnTo>
                <a:cubicBezTo>
                  <a:pt x="66357" y="148831"/>
                  <a:pt x="66337" y="147253"/>
                  <a:pt x="66315" y="145708"/>
                </a:cubicBezTo>
                <a:lnTo>
                  <a:pt x="66315" y="145708"/>
                </a:lnTo>
                <a:lnTo>
                  <a:pt x="66317" y="145710"/>
                </a:lnTo>
                <a:cubicBezTo>
                  <a:pt x="66315" y="145539"/>
                  <a:pt x="66312" y="145370"/>
                  <a:pt x="66310" y="145197"/>
                </a:cubicBezTo>
                <a:close/>
                <a:moveTo>
                  <a:pt x="200641" y="145149"/>
                </a:moveTo>
                <a:cubicBezTo>
                  <a:pt x="200643" y="145514"/>
                  <a:pt x="200645" y="145868"/>
                  <a:pt x="200647" y="146221"/>
                </a:cubicBezTo>
                <a:cubicBezTo>
                  <a:pt x="200656" y="147644"/>
                  <a:pt x="200665" y="149099"/>
                  <a:pt x="200670" y="151113"/>
                </a:cubicBezTo>
                <a:cubicBezTo>
                  <a:pt x="199012" y="151116"/>
                  <a:pt x="197108" y="151120"/>
                  <a:pt x="194730" y="151122"/>
                </a:cubicBezTo>
                <a:cubicBezTo>
                  <a:pt x="194701" y="149167"/>
                  <a:pt x="194652" y="147742"/>
                  <a:pt x="194604" y="146345"/>
                </a:cubicBezTo>
                <a:cubicBezTo>
                  <a:pt x="194591" y="145983"/>
                  <a:pt x="194579" y="145618"/>
                  <a:pt x="194568" y="145244"/>
                </a:cubicBezTo>
                <a:cubicBezTo>
                  <a:pt x="197009" y="145226"/>
                  <a:pt x="198949" y="145192"/>
                  <a:pt x="200641" y="145149"/>
                </a:cubicBezTo>
                <a:close/>
                <a:moveTo>
                  <a:pt x="194343" y="145246"/>
                </a:moveTo>
                <a:cubicBezTo>
                  <a:pt x="194354" y="145622"/>
                  <a:pt x="194366" y="145987"/>
                  <a:pt x="194379" y="146352"/>
                </a:cubicBezTo>
                <a:cubicBezTo>
                  <a:pt x="194428" y="147745"/>
                  <a:pt x="194476" y="149171"/>
                  <a:pt x="194507" y="151122"/>
                </a:cubicBezTo>
                <a:lnTo>
                  <a:pt x="191234" y="151122"/>
                </a:lnTo>
                <a:cubicBezTo>
                  <a:pt x="190422" y="151122"/>
                  <a:pt x="189656" y="151122"/>
                  <a:pt x="188933" y="151123"/>
                </a:cubicBezTo>
                <a:cubicBezTo>
                  <a:pt x="188919" y="149236"/>
                  <a:pt x="188899" y="147840"/>
                  <a:pt x="188877" y="146474"/>
                </a:cubicBezTo>
                <a:cubicBezTo>
                  <a:pt x="188872" y="146075"/>
                  <a:pt x="188865" y="145672"/>
                  <a:pt x="188859" y="145255"/>
                </a:cubicBezTo>
                <a:lnTo>
                  <a:pt x="191046" y="145255"/>
                </a:lnTo>
                <a:cubicBezTo>
                  <a:pt x="192241" y="145255"/>
                  <a:pt x="193334" y="145251"/>
                  <a:pt x="194343" y="145246"/>
                </a:cubicBezTo>
                <a:close/>
                <a:moveTo>
                  <a:pt x="219208" y="144782"/>
                </a:moveTo>
                <a:lnTo>
                  <a:pt x="219208" y="144782"/>
                </a:lnTo>
                <a:cubicBezTo>
                  <a:pt x="221681" y="144788"/>
                  <a:pt x="223705" y="144815"/>
                  <a:pt x="225446" y="144858"/>
                </a:cubicBezTo>
                <a:cubicBezTo>
                  <a:pt x="225449" y="145147"/>
                  <a:pt x="225453" y="145429"/>
                  <a:pt x="225456" y="145712"/>
                </a:cubicBezTo>
                <a:cubicBezTo>
                  <a:pt x="225476" y="147256"/>
                  <a:pt x="225498" y="148835"/>
                  <a:pt x="225508" y="151125"/>
                </a:cubicBezTo>
                <a:cubicBezTo>
                  <a:pt x="223862" y="151102"/>
                  <a:pt x="221961" y="151086"/>
                  <a:pt x="219671" y="151082"/>
                </a:cubicBezTo>
                <a:cubicBezTo>
                  <a:pt x="219588" y="148878"/>
                  <a:pt x="219444" y="147335"/>
                  <a:pt x="219304" y="145829"/>
                </a:cubicBezTo>
                <a:lnTo>
                  <a:pt x="219306" y="145827"/>
                </a:lnTo>
                <a:cubicBezTo>
                  <a:pt x="219273" y="145483"/>
                  <a:pt x="219241" y="145138"/>
                  <a:pt x="219208" y="144782"/>
                </a:cubicBezTo>
                <a:close/>
                <a:moveTo>
                  <a:pt x="182732" y="145250"/>
                </a:moveTo>
                <a:cubicBezTo>
                  <a:pt x="184382" y="145253"/>
                  <a:pt x="186288" y="145253"/>
                  <a:pt x="188635" y="145255"/>
                </a:cubicBezTo>
                <a:cubicBezTo>
                  <a:pt x="188640" y="145672"/>
                  <a:pt x="188647" y="146077"/>
                  <a:pt x="188653" y="146478"/>
                </a:cubicBezTo>
                <a:cubicBezTo>
                  <a:pt x="188672" y="147842"/>
                  <a:pt x="188694" y="149236"/>
                  <a:pt x="188708" y="151125"/>
                </a:cubicBezTo>
                <a:cubicBezTo>
                  <a:pt x="186198" y="151131"/>
                  <a:pt x="184195" y="151147"/>
                  <a:pt x="182468" y="151165"/>
                </a:cubicBezTo>
                <a:cubicBezTo>
                  <a:pt x="182516" y="149324"/>
                  <a:pt x="182590" y="147954"/>
                  <a:pt x="182662" y="146611"/>
                </a:cubicBezTo>
                <a:lnTo>
                  <a:pt x="182662" y="146609"/>
                </a:lnTo>
                <a:cubicBezTo>
                  <a:pt x="182685" y="146165"/>
                  <a:pt x="182709" y="145717"/>
                  <a:pt x="182732" y="145250"/>
                </a:cubicBezTo>
                <a:close/>
                <a:moveTo>
                  <a:pt x="151487" y="145456"/>
                </a:moveTo>
                <a:lnTo>
                  <a:pt x="151500" y="145593"/>
                </a:lnTo>
                <a:cubicBezTo>
                  <a:pt x="151655" y="147175"/>
                  <a:pt x="151815" y="148793"/>
                  <a:pt x="151897" y="151177"/>
                </a:cubicBezTo>
                <a:cubicBezTo>
                  <a:pt x="151200" y="151154"/>
                  <a:pt x="150533" y="151129"/>
                  <a:pt x="149869" y="151104"/>
                </a:cubicBezTo>
                <a:cubicBezTo>
                  <a:pt x="148515" y="151053"/>
                  <a:pt x="147142" y="151003"/>
                  <a:pt x="145542" y="150960"/>
                </a:cubicBezTo>
                <a:cubicBezTo>
                  <a:pt x="145561" y="148759"/>
                  <a:pt x="145597" y="147218"/>
                  <a:pt x="145631" y="145713"/>
                </a:cubicBezTo>
                <a:lnTo>
                  <a:pt x="145631" y="145697"/>
                </a:lnTo>
                <a:cubicBezTo>
                  <a:pt x="147115" y="145649"/>
                  <a:pt x="148406" y="145591"/>
                  <a:pt x="149680" y="145534"/>
                </a:cubicBezTo>
                <a:cubicBezTo>
                  <a:pt x="150274" y="145509"/>
                  <a:pt x="150871" y="145482"/>
                  <a:pt x="151487" y="145456"/>
                </a:cubicBezTo>
                <a:close/>
                <a:moveTo>
                  <a:pt x="176267" y="145239"/>
                </a:moveTo>
                <a:lnTo>
                  <a:pt x="177255" y="145242"/>
                </a:lnTo>
                <a:cubicBezTo>
                  <a:pt x="178865" y="145244"/>
                  <a:pt x="180499" y="145248"/>
                  <a:pt x="182507" y="145250"/>
                </a:cubicBezTo>
                <a:cubicBezTo>
                  <a:pt x="182486" y="145713"/>
                  <a:pt x="182462" y="146156"/>
                  <a:pt x="182437" y="146598"/>
                </a:cubicBezTo>
                <a:cubicBezTo>
                  <a:pt x="182365" y="147945"/>
                  <a:pt x="182293" y="149318"/>
                  <a:pt x="182245" y="151168"/>
                </a:cubicBezTo>
                <a:cubicBezTo>
                  <a:pt x="180438" y="151190"/>
                  <a:pt x="178929" y="151215"/>
                  <a:pt x="177442" y="151240"/>
                </a:cubicBezTo>
                <a:lnTo>
                  <a:pt x="176687" y="151253"/>
                </a:lnTo>
                <a:cubicBezTo>
                  <a:pt x="176612" y="149424"/>
                  <a:pt x="176498" y="148060"/>
                  <a:pt x="176387" y="146722"/>
                </a:cubicBezTo>
                <a:cubicBezTo>
                  <a:pt x="176347" y="146238"/>
                  <a:pt x="176306" y="145751"/>
                  <a:pt x="176267" y="145239"/>
                </a:cubicBezTo>
                <a:close/>
                <a:moveTo>
                  <a:pt x="225670" y="144863"/>
                </a:moveTo>
                <a:cubicBezTo>
                  <a:pt x="227855" y="144921"/>
                  <a:pt x="229592" y="145002"/>
                  <a:pt x="231217" y="145084"/>
                </a:cubicBezTo>
                <a:cubicBezTo>
                  <a:pt x="231219" y="145251"/>
                  <a:pt x="231222" y="145419"/>
                  <a:pt x="231224" y="145584"/>
                </a:cubicBezTo>
                <a:cubicBezTo>
                  <a:pt x="231242" y="147186"/>
                  <a:pt x="231260" y="148826"/>
                  <a:pt x="231271" y="151260"/>
                </a:cubicBezTo>
                <a:cubicBezTo>
                  <a:pt x="229653" y="151210"/>
                  <a:pt x="227916" y="151161"/>
                  <a:pt x="225733" y="151129"/>
                </a:cubicBezTo>
                <a:cubicBezTo>
                  <a:pt x="225722" y="148835"/>
                  <a:pt x="225701" y="147254"/>
                  <a:pt x="225681" y="145708"/>
                </a:cubicBezTo>
                <a:cubicBezTo>
                  <a:pt x="225677" y="145429"/>
                  <a:pt x="225674" y="145149"/>
                  <a:pt x="225670" y="144863"/>
                </a:cubicBezTo>
                <a:close/>
                <a:moveTo>
                  <a:pt x="59868" y="145039"/>
                </a:moveTo>
                <a:lnTo>
                  <a:pt x="59868" y="145039"/>
                </a:lnTo>
                <a:cubicBezTo>
                  <a:pt x="62365" y="145077"/>
                  <a:pt x="64278" y="145133"/>
                  <a:pt x="66085" y="145190"/>
                </a:cubicBezTo>
                <a:cubicBezTo>
                  <a:pt x="66087" y="145366"/>
                  <a:pt x="66091" y="145539"/>
                  <a:pt x="66092" y="145712"/>
                </a:cubicBezTo>
                <a:cubicBezTo>
                  <a:pt x="66112" y="147256"/>
                  <a:pt x="66134" y="148836"/>
                  <a:pt x="66145" y="151129"/>
                </a:cubicBezTo>
                <a:cubicBezTo>
                  <a:pt x="64438" y="151194"/>
                  <a:pt x="62628" y="151257"/>
                  <a:pt x="60314" y="151300"/>
                </a:cubicBezTo>
                <a:cubicBezTo>
                  <a:pt x="60233" y="148977"/>
                  <a:pt x="60084" y="147384"/>
                  <a:pt x="59940" y="145829"/>
                </a:cubicBezTo>
                <a:cubicBezTo>
                  <a:pt x="59917" y="145568"/>
                  <a:pt x="59891" y="145305"/>
                  <a:pt x="59868" y="145039"/>
                </a:cubicBezTo>
                <a:close/>
                <a:moveTo>
                  <a:pt x="274143" y="145127"/>
                </a:moveTo>
                <a:cubicBezTo>
                  <a:pt x="276602" y="145127"/>
                  <a:pt x="278623" y="145138"/>
                  <a:pt x="280362" y="145151"/>
                </a:cubicBezTo>
                <a:cubicBezTo>
                  <a:pt x="280355" y="145514"/>
                  <a:pt x="280349" y="145868"/>
                  <a:pt x="280344" y="146219"/>
                </a:cubicBezTo>
                <a:lnTo>
                  <a:pt x="280346" y="146221"/>
                </a:lnTo>
                <a:cubicBezTo>
                  <a:pt x="280322" y="147682"/>
                  <a:pt x="280299" y="149176"/>
                  <a:pt x="280284" y="151276"/>
                </a:cubicBezTo>
                <a:cubicBezTo>
                  <a:pt x="278690" y="151294"/>
                  <a:pt x="276859" y="151305"/>
                  <a:pt x="274677" y="151309"/>
                </a:cubicBezTo>
                <a:cubicBezTo>
                  <a:pt x="274581" y="149254"/>
                  <a:pt x="274423" y="147779"/>
                  <a:pt x="274270" y="146337"/>
                </a:cubicBezTo>
                <a:cubicBezTo>
                  <a:pt x="274227" y="145940"/>
                  <a:pt x="274184" y="145541"/>
                  <a:pt x="274143" y="145127"/>
                </a:cubicBezTo>
                <a:close/>
                <a:moveTo>
                  <a:pt x="157313" y="145278"/>
                </a:moveTo>
                <a:lnTo>
                  <a:pt x="157304" y="145449"/>
                </a:lnTo>
                <a:cubicBezTo>
                  <a:pt x="157228" y="147093"/>
                  <a:pt x="157149" y="148775"/>
                  <a:pt x="157111" y="151310"/>
                </a:cubicBezTo>
                <a:cubicBezTo>
                  <a:pt x="155168" y="151278"/>
                  <a:pt x="153578" y="151233"/>
                  <a:pt x="152122" y="151185"/>
                </a:cubicBezTo>
                <a:cubicBezTo>
                  <a:pt x="152039" y="148786"/>
                  <a:pt x="151879" y="147161"/>
                  <a:pt x="151725" y="145571"/>
                </a:cubicBezTo>
                <a:lnTo>
                  <a:pt x="151712" y="145447"/>
                </a:lnTo>
                <a:cubicBezTo>
                  <a:pt x="153323" y="145381"/>
                  <a:pt x="155089" y="145320"/>
                  <a:pt x="157313" y="145278"/>
                </a:cubicBezTo>
                <a:close/>
                <a:moveTo>
                  <a:pt x="273916" y="145127"/>
                </a:moveTo>
                <a:cubicBezTo>
                  <a:pt x="273958" y="145548"/>
                  <a:pt x="274002" y="145956"/>
                  <a:pt x="274046" y="146361"/>
                </a:cubicBezTo>
                <a:cubicBezTo>
                  <a:pt x="274198" y="147797"/>
                  <a:pt x="274355" y="149264"/>
                  <a:pt x="274450" y="151309"/>
                </a:cubicBezTo>
                <a:lnTo>
                  <a:pt x="273972" y="151309"/>
                </a:lnTo>
                <a:cubicBezTo>
                  <a:pt x="271805" y="151309"/>
                  <a:pt x="269973" y="151314"/>
                  <a:pt x="268375" y="151323"/>
                </a:cubicBezTo>
                <a:cubicBezTo>
                  <a:pt x="268357" y="149331"/>
                  <a:pt x="268330" y="147887"/>
                  <a:pt x="268303" y="146474"/>
                </a:cubicBezTo>
                <a:cubicBezTo>
                  <a:pt x="268296" y="146041"/>
                  <a:pt x="268287" y="145606"/>
                  <a:pt x="268280" y="145153"/>
                </a:cubicBezTo>
                <a:cubicBezTo>
                  <a:pt x="269856" y="145136"/>
                  <a:pt x="271658" y="145127"/>
                  <a:pt x="273783" y="145127"/>
                </a:cubicBezTo>
                <a:close/>
                <a:moveTo>
                  <a:pt x="170092" y="145230"/>
                </a:moveTo>
                <a:cubicBezTo>
                  <a:pt x="172469" y="145232"/>
                  <a:pt x="174318" y="145235"/>
                  <a:pt x="176042" y="145239"/>
                </a:cubicBezTo>
                <a:cubicBezTo>
                  <a:pt x="176081" y="145757"/>
                  <a:pt x="176123" y="146249"/>
                  <a:pt x="176164" y="146740"/>
                </a:cubicBezTo>
                <a:cubicBezTo>
                  <a:pt x="176274" y="148074"/>
                  <a:pt x="176389" y="149433"/>
                  <a:pt x="176463" y="151257"/>
                </a:cubicBezTo>
                <a:cubicBezTo>
                  <a:pt x="174645" y="151287"/>
                  <a:pt x="172708" y="151318"/>
                  <a:pt x="170172" y="151336"/>
                </a:cubicBezTo>
                <a:cubicBezTo>
                  <a:pt x="170157" y="149532"/>
                  <a:pt x="170137" y="148182"/>
                  <a:pt x="170116" y="146857"/>
                </a:cubicBezTo>
                <a:cubicBezTo>
                  <a:pt x="170109" y="146328"/>
                  <a:pt x="170100" y="145794"/>
                  <a:pt x="170092" y="145230"/>
                </a:cubicBezTo>
                <a:close/>
                <a:moveTo>
                  <a:pt x="53415" y="144994"/>
                </a:moveTo>
                <a:cubicBezTo>
                  <a:pt x="55877" y="144994"/>
                  <a:pt x="57901" y="145011"/>
                  <a:pt x="59641" y="145036"/>
                </a:cubicBezTo>
                <a:cubicBezTo>
                  <a:pt x="59667" y="145311"/>
                  <a:pt x="59692" y="145580"/>
                  <a:pt x="59717" y="145848"/>
                </a:cubicBezTo>
                <a:cubicBezTo>
                  <a:pt x="59861" y="147402"/>
                  <a:pt x="60008" y="148989"/>
                  <a:pt x="60089" y="151303"/>
                </a:cubicBezTo>
                <a:cubicBezTo>
                  <a:pt x="58248" y="151336"/>
                  <a:pt x="56091" y="151357"/>
                  <a:pt x="53422" y="151357"/>
                </a:cubicBezTo>
                <a:cubicBezTo>
                  <a:pt x="53421" y="149077"/>
                  <a:pt x="53419" y="147504"/>
                  <a:pt x="53417" y="145965"/>
                </a:cubicBezTo>
                <a:cubicBezTo>
                  <a:pt x="53417" y="145645"/>
                  <a:pt x="53417" y="145323"/>
                  <a:pt x="53415" y="144994"/>
                </a:cubicBezTo>
                <a:close/>
                <a:moveTo>
                  <a:pt x="163848" y="145226"/>
                </a:moveTo>
                <a:cubicBezTo>
                  <a:pt x="166214" y="145226"/>
                  <a:pt x="168176" y="145228"/>
                  <a:pt x="169868" y="145230"/>
                </a:cubicBezTo>
                <a:cubicBezTo>
                  <a:pt x="169877" y="145796"/>
                  <a:pt x="169884" y="146330"/>
                  <a:pt x="169893" y="146861"/>
                </a:cubicBezTo>
                <a:cubicBezTo>
                  <a:pt x="169913" y="148184"/>
                  <a:pt x="169932" y="149534"/>
                  <a:pt x="169947" y="151337"/>
                </a:cubicBezTo>
                <a:cubicBezTo>
                  <a:pt x="168264" y="151350"/>
                  <a:pt x="166317" y="151357"/>
                  <a:pt x="163972" y="151357"/>
                </a:cubicBezTo>
                <a:cubicBezTo>
                  <a:pt x="163951" y="149608"/>
                  <a:pt x="163920" y="148283"/>
                  <a:pt x="163888" y="146985"/>
                </a:cubicBezTo>
                <a:lnTo>
                  <a:pt x="163888" y="146983"/>
                </a:lnTo>
                <a:cubicBezTo>
                  <a:pt x="163875" y="146415"/>
                  <a:pt x="163861" y="145839"/>
                  <a:pt x="163848" y="145226"/>
                </a:cubicBezTo>
                <a:close/>
                <a:moveTo>
                  <a:pt x="163623" y="145226"/>
                </a:moveTo>
                <a:cubicBezTo>
                  <a:pt x="163636" y="145841"/>
                  <a:pt x="163650" y="146418"/>
                  <a:pt x="163665" y="146988"/>
                </a:cubicBezTo>
                <a:cubicBezTo>
                  <a:pt x="163695" y="148286"/>
                  <a:pt x="163726" y="149610"/>
                  <a:pt x="163747" y="151359"/>
                </a:cubicBezTo>
                <a:lnTo>
                  <a:pt x="163656" y="151359"/>
                </a:lnTo>
                <a:cubicBezTo>
                  <a:pt x="161155" y="151359"/>
                  <a:pt x="159100" y="151341"/>
                  <a:pt x="157336" y="151314"/>
                </a:cubicBezTo>
                <a:cubicBezTo>
                  <a:pt x="157374" y="148781"/>
                  <a:pt x="157451" y="147101"/>
                  <a:pt x="157528" y="145460"/>
                </a:cubicBezTo>
                <a:cubicBezTo>
                  <a:pt x="157532" y="145397"/>
                  <a:pt x="157534" y="145336"/>
                  <a:pt x="157537" y="145273"/>
                </a:cubicBezTo>
                <a:cubicBezTo>
                  <a:pt x="159213" y="145244"/>
                  <a:pt x="161148" y="145226"/>
                  <a:pt x="163467" y="145226"/>
                </a:cubicBezTo>
                <a:close/>
                <a:moveTo>
                  <a:pt x="53190" y="144994"/>
                </a:moveTo>
                <a:cubicBezTo>
                  <a:pt x="53190" y="145323"/>
                  <a:pt x="53190" y="145645"/>
                  <a:pt x="53192" y="145967"/>
                </a:cubicBezTo>
                <a:cubicBezTo>
                  <a:pt x="53194" y="147504"/>
                  <a:pt x="53196" y="149079"/>
                  <a:pt x="53198" y="151357"/>
                </a:cubicBezTo>
                <a:cubicBezTo>
                  <a:pt x="51126" y="151357"/>
                  <a:pt x="49363" y="151363"/>
                  <a:pt x="47818" y="151372"/>
                </a:cubicBezTo>
                <a:cubicBezTo>
                  <a:pt x="47807" y="149153"/>
                  <a:pt x="47791" y="147605"/>
                  <a:pt x="47777" y="146093"/>
                </a:cubicBezTo>
                <a:cubicBezTo>
                  <a:pt x="47773" y="145737"/>
                  <a:pt x="47770" y="145381"/>
                  <a:pt x="47766" y="145012"/>
                </a:cubicBezTo>
                <a:cubicBezTo>
                  <a:pt x="49314" y="145002"/>
                  <a:pt x="51076" y="144994"/>
                  <a:pt x="53145" y="144994"/>
                </a:cubicBezTo>
                <a:close/>
                <a:moveTo>
                  <a:pt x="268055" y="145154"/>
                </a:moveTo>
                <a:cubicBezTo>
                  <a:pt x="268062" y="145607"/>
                  <a:pt x="268071" y="146044"/>
                  <a:pt x="268078" y="146478"/>
                </a:cubicBezTo>
                <a:cubicBezTo>
                  <a:pt x="268105" y="147891"/>
                  <a:pt x="268132" y="149333"/>
                  <a:pt x="268148" y="151323"/>
                </a:cubicBezTo>
                <a:cubicBezTo>
                  <a:pt x="265807" y="151337"/>
                  <a:pt x="263968" y="151359"/>
                  <a:pt x="262303" y="151382"/>
                </a:cubicBezTo>
                <a:cubicBezTo>
                  <a:pt x="262287" y="149426"/>
                  <a:pt x="262260" y="148000"/>
                  <a:pt x="262235" y="146602"/>
                </a:cubicBezTo>
                <a:cubicBezTo>
                  <a:pt x="262228" y="146163"/>
                  <a:pt x="262219" y="145721"/>
                  <a:pt x="262212" y="145259"/>
                </a:cubicBezTo>
                <a:cubicBezTo>
                  <a:pt x="263875" y="145217"/>
                  <a:pt x="265714" y="145178"/>
                  <a:pt x="268055" y="145154"/>
                </a:cubicBezTo>
                <a:close/>
                <a:moveTo>
                  <a:pt x="16683" y="145302"/>
                </a:moveTo>
                <a:cubicBezTo>
                  <a:pt x="16721" y="145796"/>
                  <a:pt x="16761" y="146271"/>
                  <a:pt x="16798" y="146740"/>
                </a:cubicBezTo>
                <a:cubicBezTo>
                  <a:pt x="16913" y="148117"/>
                  <a:pt x="17030" y="149522"/>
                  <a:pt x="17106" y="151434"/>
                </a:cubicBezTo>
                <a:cubicBezTo>
                  <a:pt x="15148" y="151359"/>
                  <a:pt x="13546" y="151265"/>
                  <a:pt x="11969" y="151172"/>
                </a:cubicBezTo>
                <a:cubicBezTo>
                  <a:pt x="11584" y="151149"/>
                  <a:pt x="11198" y="151127"/>
                  <a:pt x="10806" y="151104"/>
                </a:cubicBezTo>
                <a:cubicBezTo>
                  <a:pt x="10791" y="149415"/>
                  <a:pt x="10772" y="148125"/>
                  <a:pt x="10752" y="146857"/>
                </a:cubicBezTo>
                <a:cubicBezTo>
                  <a:pt x="10745" y="146350"/>
                  <a:pt x="10736" y="145839"/>
                  <a:pt x="10729" y="145302"/>
                </a:cubicBezTo>
                <a:close/>
                <a:moveTo>
                  <a:pt x="231442" y="145097"/>
                </a:moveTo>
                <a:cubicBezTo>
                  <a:pt x="231767" y="145113"/>
                  <a:pt x="232089" y="145131"/>
                  <a:pt x="232409" y="145147"/>
                </a:cubicBezTo>
                <a:cubicBezTo>
                  <a:pt x="233930" y="145228"/>
                  <a:pt x="235473" y="145309"/>
                  <a:pt x="237335" y="145375"/>
                </a:cubicBezTo>
                <a:lnTo>
                  <a:pt x="237335" y="145455"/>
                </a:lnTo>
                <a:cubicBezTo>
                  <a:pt x="237341" y="147123"/>
                  <a:pt x="237344" y="148833"/>
                  <a:pt x="237346" y="151436"/>
                </a:cubicBezTo>
                <a:cubicBezTo>
                  <a:pt x="235568" y="151397"/>
                  <a:pt x="234076" y="151350"/>
                  <a:pt x="232607" y="151301"/>
                </a:cubicBezTo>
                <a:lnTo>
                  <a:pt x="231494" y="151265"/>
                </a:lnTo>
                <a:cubicBezTo>
                  <a:pt x="231485" y="148828"/>
                  <a:pt x="231465" y="147186"/>
                  <a:pt x="231447" y="145582"/>
                </a:cubicBezTo>
                <a:lnTo>
                  <a:pt x="231449" y="145580"/>
                </a:lnTo>
                <a:cubicBezTo>
                  <a:pt x="231447" y="145420"/>
                  <a:pt x="231445" y="145259"/>
                  <a:pt x="231442" y="145097"/>
                </a:cubicBezTo>
                <a:close/>
                <a:moveTo>
                  <a:pt x="47541" y="145014"/>
                </a:moveTo>
                <a:cubicBezTo>
                  <a:pt x="47545" y="145383"/>
                  <a:pt x="47548" y="145739"/>
                  <a:pt x="47552" y="146095"/>
                </a:cubicBezTo>
                <a:cubicBezTo>
                  <a:pt x="47566" y="147609"/>
                  <a:pt x="47583" y="149155"/>
                  <a:pt x="47592" y="151373"/>
                </a:cubicBezTo>
                <a:cubicBezTo>
                  <a:pt x="45150" y="151388"/>
                  <a:pt x="43253" y="151411"/>
                  <a:pt x="41531" y="151438"/>
                </a:cubicBezTo>
                <a:cubicBezTo>
                  <a:pt x="41525" y="149252"/>
                  <a:pt x="41516" y="147718"/>
                  <a:pt x="41506" y="146221"/>
                </a:cubicBezTo>
                <a:lnTo>
                  <a:pt x="41507" y="146221"/>
                </a:lnTo>
                <a:cubicBezTo>
                  <a:pt x="41506" y="145852"/>
                  <a:pt x="41502" y="145483"/>
                  <a:pt x="41500" y="145102"/>
                </a:cubicBezTo>
                <a:cubicBezTo>
                  <a:pt x="43212" y="145066"/>
                  <a:pt x="45107" y="145034"/>
                  <a:pt x="47541" y="145014"/>
                </a:cubicBezTo>
                <a:close/>
                <a:moveTo>
                  <a:pt x="261987" y="145266"/>
                </a:moveTo>
                <a:cubicBezTo>
                  <a:pt x="261994" y="145724"/>
                  <a:pt x="262003" y="146167"/>
                  <a:pt x="262010" y="146605"/>
                </a:cubicBezTo>
                <a:cubicBezTo>
                  <a:pt x="262035" y="148002"/>
                  <a:pt x="262062" y="149430"/>
                  <a:pt x="262079" y="151386"/>
                </a:cubicBezTo>
                <a:cubicBezTo>
                  <a:pt x="261428" y="151397"/>
                  <a:pt x="260802" y="151406"/>
                  <a:pt x="260180" y="151415"/>
                </a:cubicBezTo>
                <a:cubicBezTo>
                  <a:pt x="258932" y="151434"/>
                  <a:pt x="257668" y="151454"/>
                  <a:pt x="256224" y="151472"/>
                </a:cubicBezTo>
                <a:cubicBezTo>
                  <a:pt x="256257" y="149538"/>
                  <a:pt x="256305" y="148123"/>
                  <a:pt x="256354" y="146735"/>
                </a:cubicBezTo>
                <a:cubicBezTo>
                  <a:pt x="256370" y="146301"/>
                  <a:pt x="256384" y="145866"/>
                  <a:pt x="256399" y="145413"/>
                </a:cubicBezTo>
                <a:cubicBezTo>
                  <a:pt x="257697" y="145384"/>
                  <a:pt x="258853" y="145352"/>
                  <a:pt x="259998" y="145320"/>
                </a:cubicBezTo>
                <a:cubicBezTo>
                  <a:pt x="260649" y="145302"/>
                  <a:pt x="261304" y="145282"/>
                  <a:pt x="261987" y="145266"/>
                </a:cubicBezTo>
                <a:close/>
                <a:moveTo>
                  <a:pt x="237562" y="145383"/>
                </a:moveTo>
                <a:cubicBezTo>
                  <a:pt x="239322" y="145442"/>
                  <a:pt x="241370" y="145489"/>
                  <a:pt x="243945" y="145505"/>
                </a:cubicBezTo>
                <a:cubicBezTo>
                  <a:pt x="243943" y="146016"/>
                  <a:pt x="243941" y="146503"/>
                  <a:pt x="243939" y="146986"/>
                </a:cubicBezTo>
                <a:cubicBezTo>
                  <a:pt x="243934" y="148324"/>
                  <a:pt x="243930" y="149687"/>
                  <a:pt x="243927" y="151517"/>
                </a:cubicBezTo>
                <a:cubicBezTo>
                  <a:pt x="241363" y="151506"/>
                  <a:pt x="239326" y="151478"/>
                  <a:pt x="237573" y="151442"/>
                </a:cubicBezTo>
                <a:cubicBezTo>
                  <a:pt x="237571" y="148835"/>
                  <a:pt x="237565" y="147125"/>
                  <a:pt x="237562" y="145455"/>
                </a:cubicBezTo>
                <a:lnTo>
                  <a:pt x="237562" y="145383"/>
                </a:lnTo>
                <a:close/>
                <a:moveTo>
                  <a:pt x="256174" y="145417"/>
                </a:moveTo>
                <a:cubicBezTo>
                  <a:pt x="256160" y="145866"/>
                  <a:pt x="256145" y="146298"/>
                  <a:pt x="256129" y="146728"/>
                </a:cubicBezTo>
                <a:cubicBezTo>
                  <a:pt x="256081" y="148117"/>
                  <a:pt x="256032" y="149536"/>
                  <a:pt x="256000" y="151474"/>
                </a:cubicBezTo>
                <a:cubicBezTo>
                  <a:pt x="254385" y="151494"/>
                  <a:pt x="252542" y="151508"/>
                  <a:pt x="250250" y="151517"/>
                </a:cubicBezTo>
                <a:cubicBezTo>
                  <a:pt x="250227" y="149622"/>
                  <a:pt x="250191" y="148225"/>
                  <a:pt x="250155" y="146857"/>
                </a:cubicBezTo>
                <a:lnTo>
                  <a:pt x="250155" y="146855"/>
                </a:lnTo>
                <a:cubicBezTo>
                  <a:pt x="250144" y="146413"/>
                  <a:pt x="250133" y="145965"/>
                  <a:pt x="250120" y="145500"/>
                </a:cubicBezTo>
                <a:cubicBezTo>
                  <a:pt x="252558" y="145483"/>
                  <a:pt x="254488" y="145455"/>
                  <a:pt x="256174" y="145417"/>
                </a:cubicBezTo>
                <a:close/>
                <a:moveTo>
                  <a:pt x="249896" y="145501"/>
                </a:moveTo>
                <a:cubicBezTo>
                  <a:pt x="249908" y="145969"/>
                  <a:pt x="249919" y="146416"/>
                  <a:pt x="249930" y="146862"/>
                </a:cubicBezTo>
                <a:cubicBezTo>
                  <a:pt x="249966" y="148229"/>
                  <a:pt x="250002" y="149624"/>
                  <a:pt x="250025" y="151517"/>
                </a:cubicBezTo>
                <a:cubicBezTo>
                  <a:pt x="248925" y="151521"/>
                  <a:pt x="247722" y="151523"/>
                  <a:pt x="246393" y="151523"/>
                </a:cubicBezTo>
                <a:cubicBezTo>
                  <a:pt x="245604" y="151523"/>
                  <a:pt x="244858" y="151521"/>
                  <a:pt x="244151" y="151519"/>
                </a:cubicBezTo>
                <a:cubicBezTo>
                  <a:pt x="244155" y="149689"/>
                  <a:pt x="244158" y="148324"/>
                  <a:pt x="244164" y="146988"/>
                </a:cubicBezTo>
                <a:lnTo>
                  <a:pt x="244164" y="146986"/>
                </a:lnTo>
                <a:cubicBezTo>
                  <a:pt x="244166" y="146505"/>
                  <a:pt x="244167" y="146017"/>
                  <a:pt x="244169" y="145507"/>
                </a:cubicBezTo>
                <a:cubicBezTo>
                  <a:pt x="244813" y="145510"/>
                  <a:pt x="245491" y="145512"/>
                  <a:pt x="246205" y="145512"/>
                </a:cubicBezTo>
                <a:cubicBezTo>
                  <a:pt x="247558" y="145512"/>
                  <a:pt x="248779" y="145509"/>
                  <a:pt x="249896" y="145501"/>
                </a:cubicBezTo>
                <a:close/>
                <a:moveTo>
                  <a:pt x="41275" y="145106"/>
                </a:moveTo>
                <a:cubicBezTo>
                  <a:pt x="41277" y="145487"/>
                  <a:pt x="41279" y="145856"/>
                  <a:pt x="41283" y="146222"/>
                </a:cubicBezTo>
                <a:cubicBezTo>
                  <a:pt x="41292" y="147722"/>
                  <a:pt x="41301" y="149254"/>
                  <a:pt x="41306" y="151440"/>
                </a:cubicBezTo>
                <a:cubicBezTo>
                  <a:pt x="40704" y="151451"/>
                  <a:pt x="40121" y="151460"/>
                  <a:pt x="39542" y="151469"/>
                </a:cubicBezTo>
                <a:cubicBezTo>
                  <a:pt x="38232" y="151490"/>
                  <a:pt x="36905" y="151512"/>
                  <a:pt x="35373" y="151530"/>
                </a:cubicBezTo>
                <a:cubicBezTo>
                  <a:pt x="35342" y="149361"/>
                  <a:pt x="35290" y="147837"/>
                  <a:pt x="35240" y="146345"/>
                </a:cubicBezTo>
                <a:lnTo>
                  <a:pt x="35240" y="146346"/>
                </a:lnTo>
                <a:cubicBezTo>
                  <a:pt x="35227" y="145980"/>
                  <a:pt x="35215" y="145613"/>
                  <a:pt x="35202" y="145233"/>
                </a:cubicBezTo>
                <a:cubicBezTo>
                  <a:pt x="36728" y="145208"/>
                  <a:pt x="38052" y="145178"/>
                  <a:pt x="39357" y="145149"/>
                </a:cubicBezTo>
                <a:cubicBezTo>
                  <a:pt x="39986" y="145135"/>
                  <a:pt x="40617" y="145120"/>
                  <a:pt x="41275" y="145106"/>
                </a:cubicBezTo>
                <a:close/>
                <a:moveTo>
                  <a:pt x="23140" y="145304"/>
                </a:moveTo>
                <a:cubicBezTo>
                  <a:pt x="23118" y="145746"/>
                  <a:pt x="23095" y="146174"/>
                  <a:pt x="23073" y="146598"/>
                </a:cubicBezTo>
                <a:cubicBezTo>
                  <a:pt x="22996" y="148040"/>
                  <a:pt x="22917" y="149513"/>
                  <a:pt x="22870" y="151566"/>
                </a:cubicBezTo>
                <a:cubicBezTo>
                  <a:pt x="20687" y="151544"/>
                  <a:pt x="18895" y="151501"/>
                  <a:pt x="17331" y="151443"/>
                </a:cubicBezTo>
                <a:cubicBezTo>
                  <a:pt x="17255" y="149518"/>
                  <a:pt x="17138" y="148105"/>
                  <a:pt x="17023" y="146722"/>
                </a:cubicBezTo>
                <a:cubicBezTo>
                  <a:pt x="16984" y="146258"/>
                  <a:pt x="16944" y="145793"/>
                  <a:pt x="16908" y="145304"/>
                </a:cubicBezTo>
                <a:close/>
                <a:moveTo>
                  <a:pt x="34977" y="145237"/>
                </a:moveTo>
                <a:cubicBezTo>
                  <a:pt x="34990" y="145616"/>
                  <a:pt x="35002" y="145987"/>
                  <a:pt x="35015" y="146354"/>
                </a:cubicBezTo>
                <a:cubicBezTo>
                  <a:pt x="35065" y="147844"/>
                  <a:pt x="35118" y="149367"/>
                  <a:pt x="35148" y="151532"/>
                </a:cubicBezTo>
                <a:cubicBezTo>
                  <a:pt x="33575" y="151551"/>
                  <a:pt x="31781" y="151566"/>
                  <a:pt x="29571" y="151573"/>
                </a:cubicBezTo>
                <a:cubicBezTo>
                  <a:pt x="29557" y="149451"/>
                  <a:pt x="29535" y="147947"/>
                  <a:pt x="29513" y="146474"/>
                </a:cubicBezTo>
                <a:lnTo>
                  <a:pt x="29513" y="146476"/>
                </a:lnTo>
                <a:cubicBezTo>
                  <a:pt x="29506" y="146087"/>
                  <a:pt x="29501" y="145697"/>
                  <a:pt x="29495" y="145295"/>
                </a:cubicBezTo>
                <a:cubicBezTo>
                  <a:pt x="31662" y="145284"/>
                  <a:pt x="33427" y="145262"/>
                  <a:pt x="34977" y="145237"/>
                </a:cubicBezTo>
                <a:close/>
                <a:moveTo>
                  <a:pt x="29271" y="145295"/>
                </a:moveTo>
                <a:cubicBezTo>
                  <a:pt x="29276" y="145699"/>
                  <a:pt x="29281" y="146089"/>
                  <a:pt x="29287" y="146478"/>
                </a:cubicBezTo>
                <a:cubicBezTo>
                  <a:pt x="29310" y="147950"/>
                  <a:pt x="29332" y="149453"/>
                  <a:pt x="29346" y="151575"/>
                </a:cubicBezTo>
                <a:cubicBezTo>
                  <a:pt x="28255" y="151578"/>
                  <a:pt x="27066" y="151580"/>
                  <a:pt x="25752" y="151580"/>
                </a:cubicBezTo>
                <a:cubicBezTo>
                  <a:pt x="24805" y="151580"/>
                  <a:pt x="23922" y="151577"/>
                  <a:pt x="23093" y="151568"/>
                </a:cubicBezTo>
                <a:cubicBezTo>
                  <a:pt x="23141" y="149520"/>
                  <a:pt x="23221" y="148049"/>
                  <a:pt x="23296" y="146611"/>
                </a:cubicBezTo>
                <a:cubicBezTo>
                  <a:pt x="23319" y="146183"/>
                  <a:pt x="23341" y="145751"/>
                  <a:pt x="23364" y="145304"/>
                </a:cubicBezTo>
                <a:lnTo>
                  <a:pt x="25563" y="145304"/>
                </a:lnTo>
                <a:cubicBezTo>
                  <a:pt x="26923" y="145304"/>
                  <a:pt x="28149" y="145300"/>
                  <a:pt x="29271" y="145295"/>
                </a:cubicBezTo>
                <a:close/>
                <a:moveTo>
                  <a:pt x="250029" y="151742"/>
                </a:moveTo>
                <a:cubicBezTo>
                  <a:pt x="250043" y="152974"/>
                  <a:pt x="250050" y="154414"/>
                  <a:pt x="250050" y="156185"/>
                </a:cubicBezTo>
                <a:cubicBezTo>
                  <a:pt x="250050" y="156409"/>
                  <a:pt x="250050" y="156629"/>
                  <a:pt x="250049" y="156844"/>
                </a:cubicBezTo>
                <a:cubicBezTo>
                  <a:pt x="248993" y="156843"/>
                  <a:pt x="247846" y="156843"/>
                  <a:pt x="246584" y="156843"/>
                </a:cubicBezTo>
                <a:cubicBezTo>
                  <a:pt x="245721" y="156843"/>
                  <a:pt x="244912" y="156844"/>
                  <a:pt x="244148" y="156850"/>
                </a:cubicBezTo>
                <a:lnTo>
                  <a:pt x="244148" y="156312"/>
                </a:lnTo>
                <a:cubicBezTo>
                  <a:pt x="244148" y="154480"/>
                  <a:pt x="244148" y="153002"/>
                  <a:pt x="244151" y="151744"/>
                </a:cubicBezTo>
                <a:cubicBezTo>
                  <a:pt x="244858" y="151746"/>
                  <a:pt x="245604" y="151747"/>
                  <a:pt x="246395" y="151747"/>
                </a:cubicBezTo>
                <a:cubicBezTo>
                  <a:pt x="247724" y="151747"/>
                  <a:pt x="248927" y="151746"/>
                  <a:pt x="250029" y="151742"/>
                </a:cubicBezTo>
                <a:close/>
                <a:moveTo>
                  <a:pt x="255998" y="151699"/>
                </a:moveTo>
                <a:lnTo>
                  <a:pt x="255998" y="151699"/>
                </a:lnTo>
                <a:cubicBezTo>
                  <a:pt x="255980" y="152912"/>
                  <a:pt x="255969" y="154327"/>
                  <a:pt x="255969" y="156057"/>
                </a:cubicBezTo>
                <a:lnTo>
                  <a:pt x="255969" y="156857"/>
                </a:lnTo>
                <a:cubicBezTo>
                  <a:pt x="254367" y="156852"/>
                  <a:pt x="252537" y="156846"/>
                  <a:pt x="250273" y="156844"/>
                </a:cubicBezTo>
                <a:lnTo>
                  <a:pt x="250275" y="156844"/>
                </a:lnTo>
                <a:cubicBezTo>
                  <a:pt x="250275" y="156629"/>
                  <a:pt x="250277" y="156409"/>
                  <a:pt x="250277" y="156185"/>
                </a:cubicBezTo>
                <a:cubicBezTo>
                  <a:pt x="250277" y="154414"/>
                  <a:pt x="250268" y="152974"/>
                  <a:pt x="250254" y="151742"/>
                </a:cubicBezTo>
                <a:cubicBezTo>
                  <a:pt x="252542" y="151733"/>
                  <a:pt x="254385" y="151719"/>
                  <a:pt x="255998" y="151699"/>
                </a:cubicBezTo>
                <a:close/>
                <a:moveTo>
                  <a:pt x="262082" y="151612"/>
                </a:moveTo>
                <a:cubicBezTo>
                  <a:pt x="262091" y="152815"/>
                  <a:pt x="262097" y="154219"/>
                  <a:pt x="262097" y="155929"/>
                </a:cubicBezTo>
                <a:cubicBezTo>
                  <a:pt x="262097" y="156260"/>
                  <a:pt x="262097" y="156578"/>
                  <a:pt x="262095" y="156886"/>
                </a:cubicBezTo>
                <a:lnTo>
                  <a:pt x="260374" y="156877"/>
                </a:lnTo>
                <a:cubicBezTo>
                  <a:pt x="259060" y="156870"/>
                  <a:pt x="257729" y="156864"/>
                  <a:pt x="256194" y="156859"/>
                </a:cubicBezTo>
                <a:lnTo>
                  <a:pt x="256194" y="156057"/>
                </a:lnTo>
                <a:cubicBezTo>
                  <a:pt x="256194" y="154326"/>
                  <a:pt x="256205" y="152911"/>
                  <a:pt x="256223" y="151697"/>
                </a:cubicBezTo>
                <a:cubicBezTo>
                  <a:pt x="257670" y="151681"/>
                  <a:pt x="258936" y="151661"/>
                  <a:pt x="260185" y="151641"/>
                </a:cubicBezTo>
                <a:cubicBezTo>
                  <a:pt x="260807" y="151630"/>
                  <a:pt x="261431" y="151621"/>
                  <a:pt x="262082" y="151612"/>
                </a:cubicBezTo>
                <a:close/>
                <a:moveTo>
                  <a:pt x="268152" y="151548"/>
                </a:moveTo>
                <a:cubicBezTo>
                  <a:pt x="268161" y="152738"/>
                  <a:pt x="268166" y="154121"/>
                  <a:pt x="268166" y="155802"/>
                </a:cubicBezTo>
                <a:cubicBezTo>
                  <a:pt x="268166" y="156185"/>
                  <a:pt x="268168" y="156553"/>
                  <a:pt x="268168" y="156907"/>
                </a:cubicBezTo>
                <a:cubicBezTo>
                  <a:pt x="265827" y="156902"/>
                  <a:pt x="263992" y="156895"/>
                  <a:pt x="262318" y="156888"/>
                </a:cubicBezTo>
                <a:cubicBezTo>
                  <a:pt x="262321" y="156578"/>
                  <a:pt x="262321" y="156260"/>
                  <a:pt x="262321" y="155929"/>
                </a:cubicBezTo>
                <a:cubicBezTo>
                  <a:pt x="262321" y="154216"/>
                  <a:pt x="262316" y="152812"/>
                  <a:pt x="262305" y="151607"/>
                </a:cubicBezTo>
                <a:cubicBezTo>
                  <a:pt x="263974" y="151584"/>
                  <a:pt x="265811" y="151562"/>
                  <a:pt x="268152" y="151548"/>
                </a:cubicBezTo>
                <a:close/>
                <a:moveTo>
                  <a:pt x="274463" y="151533"/>
                </a:moveTo>
                <a:cubicBezTo>
                  <a:pt x="274513" y="152697"/>
                  <a:pt x="274544" y="154045"/>
                  <a:pt x="274544" y="155674"/>
                </a:cubicBezTo>
                <a:cubicBezTo>
                  <a:pt x="274544" y="156106"/>
                  <a:pt x="274544" y="156519"/>
                  <a:pt x="274542" y="156913"/>
                </a:cubicBezTo>
                <a:lnTo>
                  <a:pt x="274163" y="156913"/>
                </a:lnTo>
                <a:cubicBezTo>
                  <a:pt x="271919" y="156913"/>
                  <a:pt x="270033" y="156911"/>
                  <a:pt x="268395" y="156907"/>
                </a:cubicBezTo>
                <a:cubicBezTo>
                  <a:pt x="268395" y="156553"/>
                  <a:pt x="268393" y="156186"/>
                  <a:pt x="268393" y="155802"/>
                </a:cubicBezTo>
                <a:cubicBezTo>
                  <a:pt x="268393" y="154121"/>
                  <a:pt x="268388" y="152736"/>
                  <a:pt x="268377" y="151548"/>
                </a:cubicBezTo>
                <a:cubicBezTo>
                  <a:pt x="269975" y="151539"/>
                  <a:pt x="271807" y="151533"/>
                  <a:pt x="273974" y="151533"/>
                </a:cubicBezTo>
                <a:close/>
                <a:moveTo>
                  <a:pt x="136075" y="151071"/>
                </a:moveTo>
                <a:cubicBezTo>
                  <a:pt x="137253" y="151071"/>
                  <a:pt x="138330" y="151075"/>
                  <a:pt x="139326" y="151082"/>
                </a:cubicBezTo>
                <a:cubicBezTo>
                  <a:pt x="139324" y="152233"/>
                  <a:pt x="139322" y="153563"/>
                  <a:pt x="139322" y="155162"/>
                </a:cubicBezTo>
                <a:cubicBezTo>
                  <a:pt x="139322" y="155789"/>
                  <a:pt x="139324" y="156375"/>
                  <a:pt x="139328" y="156924"/>
                </a:cubicBezTo>
                <a:cubicBezTo>
                  <a:pt x="138384" y="156916"/>
                  <a:pt x="137366" y="156911"/>
                  <a:pt x="136264" y="156911"/>
                </a:cubicBezTo>
                <a:lnTo>
                  <a:pt x="136264" y="156909"/>
                </a:lnTo>
                <a:cubicBezTo>
                  <a:pt x="135042" y="156909"/>
                  <a:pt x="133927" y="156913"/>
                  <a:pt x="132900" y="156918"/>
                </a:cubicBezTo>
                <a:cubicBezTo>
                  <a:pt x="132893" y="156408"/>
                  <a:pt x="132889" y="155866"/>
                  <a:pt x="132889" y="155291"/>
                </a:cubicBezTo>
                <a:cubicBezTo>
                  <a:pt x="132889" y="153628"/>
                  <a:pt x="132898" y="152256"/>
                  <a:pt x="132911" y="151077"/>
                </a:cubicBezTo>
                <a:cubicBezTo>
                  <a:pt x="133882" y="151073"/>
                  <a:pt x="134932" y="151071"/>
                  <a:pt x="136075" y="151071"/>
                </a:cubicBezTo>
                <a:close/>
                <a:moveTo>
                  <a:pt x="23089" y="151792"/>
                </a:moveTo>
                <a:cubicBezTo>
                  <a:pt x="23918" y="151799"/>
                  <a:pt x="24803" y="151803"/>
                  <a:pt x="25754" y="151803"/>
                </a:cubicBezTo>
                <a:cubicBezTo>
                  <a:pt x="27066" y="151803"/>
                  <a:pt x="28257" y="151801"/>
                  <a:pt x="29348" y="151798"/>
                </a:cubicBezTo>
                <a:cubicBezTo>
                  <a:pt x="29353" y="152930"/>
                  <a:pt x="29357" y="154237"/>
                  <a:pt x="29357" y="155802"/>
                </a:cubicBezTo>
                <a:lnTo>
                  <a:pt x="29357" y="156924"/>
                </a:lnTo>
                <a:cubicBezTo>
                  <a:pt x="28316" y="156922"/>
                  <a:pt x="27185" y="156922"/>
                  <a:pt x="25943" y="156922"/>
                </a:cubicBezTo>
                <a:lnTo>
                  <a:pt x="25943" y="156920"/>
                </a:lnTo>
                <a:cubicBezTo>
                  <a:pt x="24905" y="156920"/>
                  <a:pt x="23943" y="156925"/>
                  <a:pt x="23048" y="156933"/>
                </a:cubicBezTo>
                <a:lnTo>
                  <a:pt x="23048" y="155929"/>
                </a:lnTo>
                <a:cubicBezTo>
                  <a:pt x="23048" y="154302"/>
                  <a:pt x="23064" y="152956"/>
                  <a:pt x="23089" y="151792"/>
                </a:cubicBezTo>
                <a:close/>
                <a:moveTo>
                  <a:pt x="280284" y="151501"/>
                </a:moveTo>
                <a:lnTo>
                  <a:pt x="280284" y="151501"/>
                </a:lnTo>
                <a:cubicBezTo>
                  <a:pt x="280275" y="152643"/>
                  <a:pt x="280270" y="153962"/>
                  <a:pt x="280270" y="155546"/>
                </a:cubicBezTo>
                <a:lnTo>
                  <a:pt x="280272" y="155546"/>
                </a:lnTo>
                <a:lnTo>
                  <a:pt x="280272" y="156936"/>
                </a:lnTo>
                <a:cubicBezTo>
                  <a:pt x="278700" y="156924"/>
                  <a:pt x="276901" y="156915"/>
                  <a:pt x="274767" y="156913"/>
                </a:cubicBezTo>
                <a:cubicBezTo>
                  <a:pt x="274768" y="156517"/>
                  <a:pt x="274768" y="156106"/>
                  <a:pt x="274768" y="155674"/>
                </a:cubicBezTo>
                <a:cubicBezTo>
                  <a:pt x="274768" y="154045"/>
                  <a:pt x="274738" y="152697"/>
                  <a:pt x="274688" y="151532"/>
                </a:cubicBezTo>
                <a:cubicBezTo>
                  <a:pt x="276865" y="151530"/>
                  <a:pt x="278692" y="151519"/>
                  <a:pt x="280284" y="151501"/>
                </a:cubicBezTo>
                <a:close/>
                <a:moveTo>
                  <a:pt x="35152" y="151756"/>
                </a:moveTo>
                <a:cubicBezTo>
                  <a:pt x="35166" y="152867"/>
                  <a:pt x="35173" y="154148"/>
                  <a:pt x="35173" y="155674"/>
                </a:cubicBezTo>
                <a:lnTo>
                  <a:pt x="35173" y="156945"/>
                </a:lnTo>
                <a:cubicBezTo>
                  <a:pt x="33598" y="156936"/>
                  <a:pt x="31797" y="156929"/>
                  <a:pt x="29583" y="156924"/>
                </a:cubicBezTo>
                <a:lnTo>
                  <a:pt x="29583" y="155802"/>
                </a:lnTo>
                <a:cubicBezTo>
                  <a:pt x="29583" y="154236"/>
                  <a:pt x="29580" y="152930"/>
                  <a:pt x="29573" y="151798"/>
                </a:cubicBezTo>
                <a:cubicBezTo>
                  <a:pt x="31784" y="151789"/>
                  <a:pt x="33579" y="151774"/>
                  <a:pt x="35152" y="151756"/>
                </a:cubicBezTo>
                <a:close/>
                <a:moveTo>
                  <a:pt x="237573" y="151666"/>
                </a:moveTo>
                <a:lnTo>
                  <a:pt x="237573" y="151666"/>
                </a:lnTo>
                <a:cubicBezTo>
                  <a:pt x="239326" y="151702"/>
                  <a:pt x="241363" y="151731"/>
                  <a:pt x="243927" y="151742"/>
                </a:cubicBezTo>
                <a:cubicBezTo>
                  <a:pt x="243925" y="153000"/>
                  <a:pt x="243923" y="154480"/>
                  <a:pt x="243923" y="156312"/>
                </a:cubicBezTo>
                <a:lnTo>
                  <a:pt x="243923" y="156852"/>
                </a:lnTo>
                <a:cubicBezTo>
                  <a:pt x="241363" y="156870"/>
                  <a:pt x="239333" y="156913"/>
                  <a:pt x="237582" y="156969"/>
                </a:cubicBezTo>
                <a:lnTo>
                  <a:pt x="237583" y="156967"/>
                </a:lnTo>
                <a:cubicBezTo>
                  <a:pt x="237578" y="156298"/>
                  <a:pt x="237574" y="155572"/>
                  <a:pt x="237574" y="154780"/>
                </a:cubicBezTo>
                <a:cubicBezTo>
                  <a:pt x="237574" y="153610"/>
                  <a:pt x="237574" y="152583"/>
                  <a:pt x="237573" y="151666"/>
                </a:cubicBezTo>
                <a:close/>
                <a:moveTo>
                  <a:pt x="41308" y="151665"/>
                </a:moveTo>
                <a:cubicBezTo>
                  <a:pt x="41311" y="152769"/>
                  <a:pt x="41311" y="154038"/>
                  <a:pt x="41311" y="155546"/>
                </a:cubicBezTo>
                <a:cubicBezTo>
                  <a:pt x="41311" y="156055"/>
                  <a:pt x="41313" y="156539"/>
                  <a:pt x="41317" y="156995"/>
                </a:cubicBezTo>
                <a:cubicBezTo>
                  <a:pt x="40777" y="156992"/>
                  <a:pt x="40254" y="156986"/>
                  <a:pt x="39733" y="156983"/>
                </a:cubicBezTo>
                <a:lnTo>
                  <a:pt x="39735" y="156981"/>
                </a:lnTo>
                <a:cubicBezTo>
                  <a:pt x="38377" y="156970"/>
                  <a:pt x="37002" y="156958"/>
                  <a:pt x="35398" y="156947"/>
                </a:cubicBezTo>
                <a:lnTo>
                  <a:pt x="35398" y="155674"/>
                </a:lnTo>
                <a:cubicBezTo>
                  <a:pt x="35398" y="154148"/>
                  <a:pt x="35391" y="152866"/>
                  <a:pt x="35376" y="151753"/>
                </a:cubicBezTo>
                <a:cubicBezTo>
                  <a:pt x="36910" y="151735"/>
                  <a:pt x="38237" y="151713"/>
                  <a:pt x="39546" y="151692"/>
                </a:cubicBezTo>
                <a:cubicBezTo>
                  <a:pt x="40125" y="151683"/>
                  <a:pt x="40707" y="151674"/>
                  <a:pt x="41308" y="151665"/>
                </a:cubicBezTo>
                <a:close/>
                <a:moveTo>
                  <a:pt x="132686" y="151077"/>
                </a:moveTo>
                <a:cubicBezTo>
                  <a:pt x="132674" y="152258"/>
                  <a:pt x="132665" y="153628"/>
                  <a:pt x="132665" y="155291"/>
                </a:cubicBezTo>
                <a:cubicBezTo>
                  <a:pt x="132665" y="155866"/>
                  <a:pt x="132670" y="156409"/>
                  <a:pt x="132676" y="156920"/>
                </a:cubicBezTo>
                <a:cubicBezTo>
                  <a:pt x="130401" y="156936"/>
                  <a:pt x="128562" y="156967"/>
                  <a:pt x="126956" y="157004"/>
                </a:cubicBezTo>
                <a:lnTo>
                  <a:pt x="126956" y="157003"/>
                </a:lnTo>
                <a:cubicBezTo>
                  <a:pt x="126953" y="156505"/>
                  <a:pt x="126949" y="155978"/>
                  <a:pt x="126949" y="155419"/>
                </a:cubicBezTo>
                <a:cubicBezTo>
                  <a:pt x="126949" y="153716"/>
                  <a:pt x="126969" y="152319"/>
                  <a:pt x="126998" y="151120"/>
                </a:cubicBezTo>
                <a:cubicBezTo>
                  <a:pt x="128598" y="151102"/>
                  <a:pt x="130428" y="151086"/>
                  <a:pt x="132686" y="151077"/>
                </a:cubicBezTo>
                <a:close/>
                <a:moveTo>
                  <a:pt x="47593" y="151596"/>
                </a:moveTo>
                <a:cubicBezTo>
                  <a:pt x="47597" y="152686"/>
                  <a:pt x="47601" y="153937"/>
                  <a:pt x="47601" y="155419"/>
                </a:cubicBezTo>
                <a:cubicBezTo>
                  <a:pt x="47601" y="155990"/>
                  <a:pt x="47601" y="156528"/>
                  <a:pt x="47604" y="157035"/>
                </a:cubicBezTo>
                <a:cubicBezTo>
                  <a:pt x="45161" y="157026"/>
                  <a:pt x="43268" y="157013"/>
                  <a:pt x="41540" y="156999"/>
                </a:cubicBezTo>
                <a:lnTo>
                  <a:pt x="41540" y="156997"/>
                </a:lnTo>
                <a:cubicBezTo>
                  <a:pt x="41538" y="156539"/>
                  <a:pt x="41536" y="156057"/>
                  <a:pt x="41536" y="155546"/>
                </a:cubicBezTo>
                <a:cubicBezTo>
                  <a:pt x="41536" y="154036"/>
                  <a:pt x="41534" y="152765"/>
                  <a:pt x="41533" y="151661"/>
                </a:cubicBezTo>
                <a:cubicBezTo>
                  <a:pt x="43253" y="151636"/>
                  <a:pt x="45150" y="151611"/>
                  <a:pt x="47593" y="151596"/>
                </a:cubicBezTo>
                <a:close/>
                <a:moveTo>
                  <a:pt x="53198" y="151580"/>
                </a:moveTo>
                <a:lnTo>
                  <a:pt x="53198" y="155291"/>
                </a:lnTo>
                <a:lnTo>
                  <a:pt x="53198" y="157044"/>
                </a:lnTo>
                <a:cubicBezTo>
                  <a:pt x="51128" y="157044"/>
                  <a:pt x="49370" y="157040"/>
                  <a:pt x="47827" y="157035"/>
                </a:cubicBezTo>
                <a:lnTo>
                  <a:pt x="47829" y="157035"/>
                </a:lnTo>
                <a:cubicBezTo>
                  <a:pt x="47825" y="156528"/>
                  <a:pt x="47825" y="155990"/>
                  <a:pt x="47825" y="155419"/>
                </a:cubicBezTo>
                <a:cubicBezTo>
                  <a:pt x="47825" y="153935"/>
                  <a:pt x="47822" y="152686"/>
                  <a:pt x="47818" y="151595"/>
                </a:cubicBezTo>
                <a:cubicBezTo>
                  <a:pt x="49364" y="151586"/>
                  <a:pt x="51126" y="151580"/>
                  <a:pt x="53198" y="151580"/>
                </a:cubicBezTo>
                <a:close/>
                <a:moveTo>
                  <a:pt x="17338" y="151668"/>
                </a:moveTo>
                <a:cubicBezTo>
                  <a:pt x="18900" y="151726"/>
                  <a:pt x="20689" y="151769"/>
                  <a:pt x="22865" y="151790"/>
                </a:cubicBezTo>
                <a:cubicBezTo>
                  <a:pt x="22839" y="152954"/>
                  <a:pt x="22823" y="154302"/>
                  <a:pt x="22823" y="155929"/>
                </a:cubicBezTo>
                <a:lnTo>
                  <a:pt x="22823" y="156934"/>
                </a:lnTo>
                <a:cubicBezTo>
                  <a:pt x="20697" y="156954"/>
                  <a:pt x="18945" y="156995"/>
                  <a:pt x="17411" y="157046"/>
                </a:cubicBezTo>
                <a:lnTo>
                  <a:pt x="17411" y="157046"/>
                </a:lnTo>
                <a:lnTo>
                  <a:pt x="17411" y="156057"/>
                </a:lnTo>
                <a:cubicBezTo>
                  <a:pt x="17411" y="154311"/>
                  <a:pt x="17383" y="152887"/>
                  <a:pt x="17338" y="151668"/>
                </a:cubicBezTo>
                <a:close/>
                <a:moveTo>
                  <a:pt x="60098" y="151526"/>
                </a:moveTo>
                <a:cubicBezTo>
                  <a:pt x="60130" y="152571"/>
                  <a:pt x="60150" y="153763"/>
                  <a:pt x="60150" y="155162"/>
                </a:cubicBezTo>
                <a:cubicBezTo>
                  <a:pt x="60150" y="155839"/>
                  <a:pt x="60147" y="156469"/>
                  <a:pt x="60138" y="157057"/>
                </a:cubicBezTo>
                <a:cubicBezTo>
                  <a:pt x="58306" y="157049"/>
                  <a:pt x="56162" y="157044"/>
                  <a:pt x="53523" y="157044"/>
                </a:cubicBezTo>
                <a:lnTo>
                  <a:pt x="53424" y="157044"/>
                </a:lnTo>
                <a:lnTo>
                  <a:pt x="53424" y="155291"/>
                </a:lnTo>
                <a:lnTo>
                  <a:pt x="53424" y="151580"/>
                </a:lnTo>
                <a:cubicBezTo>
                  <a:pt x="56094" y="151580"/>
                  <a:pt x="58255" y="151559"/>
                  <a:pt x="60098" y="151526"/>
                </a:cubicBezTo>
                <a:close/>
                <a:moveTo>
                  <a:pt x="139553" y="151084"/>
                </a:moveTo>
                <a:cubicBezTo>
                  <a:pt x="141847" y="151102"/>
                  <a:pt x="143699" y="151134"/>
                  <a:pt x="145315" y="151177"/>
                </a:cubicBezTo>
                <a:cubicBezTo>
                  <a:pt x="145306" y="152276"/>
                  <a:pt x="145301" y="153536"/>
                  <a:pt x="145301" y="155034"/>
                </a:cubicBezTo>
                <a:cubicBezTo>
                  <a:pt x="145301" y="155769"/>
                  <a:pt x="145304" y="156445"/>
                  <a:pt x="145308" y="157075"/>
                </a:cubicBezTo>
                <a:cubicBezTo>
                  <a:pt x="143693" y="157008"/>
                  <a:pt x="141841" y="156954"/>
                  <a:pt x="139553" y="156929"/>
                </a:cubicBezTo>
                <a:lnTo>
                  <a:pt x="139553" y="156927"/>
                </a:lnTo>
                <a:cubicBezTo>
                  <a:pt x="139549" y="156377"/>
                  <a:pt x="139547" y="155791"/>
                  <a:pt x="139547" y="155162"/>
                </a:cubicBezTo>
                <a:cubicBezTo>
                  <a:pt x="139547" y="153563"/>
                  <a:pt x="139549" y="152233"/>
                  <a:pt x="139553" y="151084"/>
                </a:cubicBezTo>
                <a:close/>
                <a:moveTo>
                  <a:pt x="66145" y="151352"/>
                </a:moveTo>
                <a:cubicBezTo>
                  <a:pt x="66150" y="152409"/>
                  <a:pt x="66154" y="153615"/>
                  <a:pt x="66154" y="155036"/>
                </a:cubicBezTo>
                <a:cubicBezTo>
                  <a:pt x="66154" y="155780"/>
                  <a:pt x="66154" y="156465"/>
                  <a:pt x="66155" y="157103"/>
                </a:cubicBezTo>
                <a:cubicBezTo>
                  <a:pt x="64467" y="157085"/>
                  <a:pt x="62662" y="157069"/>
                  <a:pt x="60361" y="157058"/>
                </a:cubicBezTo>
                <a:cubicBezTo>
                  <a:pt x="60370" y="156470"/>
                  <a:pt x="60375" y="155841"/>
                  <a:pt x="60375" y="155163"/>
                </a:cubicBezTo>
                <a:cubicBezTo>
                  <a:pt x="60375" y="153763"/>
                  <a:pt x="60355" y="152569"/>
                  <a:pt x="60321" y="151523"/>
                </a:cubicBezTo>
                <a:cubicBezTo>
                  <a:pt x="62633" y="151479"/>
                  <a:pt x="64442" y="151417"/>
                  <a:pt x="66145" y="151352"/>
                </a:cubicBezTo>
                <a:close/>
                <a:moveTo>
                  <a:pt x="71905" y="151150"/>
                </a:moveTo>
                <a:cubicBezTo>
                  <a:pt x="71909" y="152226"/>
                  <a:pt x="71912" y="153455"/>
                  <a:pt x="71912" y="154908"/>
                </a:cubicBezTo>
                <a:cubicBezTo>
                  <a:pt x="71912" y="155723"/>
                  <a:pt x="71909" y="156469"/>
                  <a:pt x="71903" y="157156"/>
                </a:cubicBezTo>
                <a:cubicBezTo>
                  <a:pt x="70190" y="157145"/>
                  <a:pt x="68743" y="157129"/>
                  <a:pt x="67313" y="157114"/>
                </a:cubicBezTo>
                <a:lnTo>
                  <a:pt x="67315" y="157114"/>
                </a:lnTo>
                <a:lnTo>
                  <a:pt x="66380" y="157105"/>
                </a:lnTo>
                <a:cubicBezTo>
                  <a:pt x="66378" y="156467"/>
                  <a:pt x="66378" y="155780"/>
                  <a:pt x="66378" y="155036"/>
                </a:cubicBezTo>
                <a:cubicBezTo>
                  <a:pt x="66378" y="153612"/>
                  <a:pt x="66375" y="152402"/>
                  <a:pt x="66369" y="151343"/>
                </a:cubicBezTo>
                <a:lnTo>
                  <a:pt x="67128" y="151314"/>
                </a:lnTo>
                <a:cubicBezTo>
                  <a:pt x="68608" y="151257"/>
                  <a:pt x="70109" y="151199"/>
                  <a:pt x="71905" y="151150"/>
                </a:cubicBezTo>
                <a:close/>
                <a:moveTo>
                  <a:pt x="126773" y="151123"/>
                </a:moveTo>
                <a:lnTo>
                  <a:pt x="126773" y="151123"/>
                </a:lnTo>
                <a:cubicBezTo>
                  <a:pt x="126742" y="152323"/>
                  <a:pt x="126724" y="153718"/>
                  <a:pt x="126724" y="155419"/>
                </a:cubicBezTo>
                <a:cubicBezTo>
                  <a:pt x="126724" y="155980"/>
                  <a:pt x="126726" y="156508"/>
                  <a:pt x="126732" y="157008"/>
                </a:cubicBezTo>
                <a:cubicBezTo>
                  <a:pt x="125158" y="157046"/>
                  <a:pt x="123804" y="157091"/>
                  <a:pt x="122470" y="157134"/>
                </a:cubicBezTo>
                <a:lnTo>
                  <a:pt x="122470" y="157132"/>
                </a:lnTo>
                <a:cubicBezTo>
                  <a:pt x="122028" y="157147"/>
                  <a:pt x="121584" y="157161"/>
                  <a:pt x="121131" y="157175"/>
                </a:cubicBezTo>
                <a:lnTo>
                  <a:pt x="121131" y="155545"/>
                </a:lnTo>
                <a:cubicBezTo>
                  <a:pt x="121131" y="153828"/>
                  <a:pt x="121135" y="152422"/>
                  <a:pt x="121144" y="151215"/>
                </a:cubicBezTo>
                <a:lnTo>
                  <a:pt x="122287" y="151195"/>
                </a:lnTo>
                <a:cubicBezTo>
                  <a:pt x="123686" y="151170"/>
                  <a:pt x="125104" y="151145"/>
                  <a:pt x="126773" y="151123"/>
                </a:cubicBezTo>
                <a:close/>
                <a:moveTo>
                  <a:pt x="77984" y="151055"/>
                </a:moveTo>
                <a:cubicBezTo>
                  <a:pt x="77984" y="152123"/>
                  <a:pt x="77984" y="153342"/>
                  <a:pt x="77984" y="154779"/>
                </a:cubicBezTo>
                <a:cubicBezTo>
                  <a:pt x="77984" y="155656"/>
                  <a:pt x="77989" y="156453"/>
                  <a:pt x="77995" y="157181"/>
                </a:cubicBezTo>
                <a:cubicBezTo>
                  <a:pt x="75656" y="157179"/>
                  <a:pt x="73770" y="157170"/>
                  <a:pt x="72128" y="157157"/>
                </a:cubicBezTo>
                <a:cubicBezTo>
                  <a:pt x="72134" y="156469"/>
                  <a:pt x="72137" y="155724"/>
                  <a:pt x="72137" y="154908"/>
                </a:cubicBezTo>
                <a:cubicBezTo>
                  <a:pt x="72137" y="153454"/>
                  <a:pt x="72134" y="152222"/>
                  <a:pt x="72130" y="151145"/>
                </a:cubicBezTo>
                <a:cubicBezTo>
                  <a:pt x="73768" y="151104"/>
                  <a:pt x="75652" y="151071"/>
                  <a:pt x="77984" y="151055"/>
                </a:cubicBezTo>
                <a:close/>
                <a:moveTo>
                  <a:pt x="80915" y="151048"/>
                </a:moveTo>
                <a:cubicBezTo>
                  <a:pt x="82251" y="151048"/>
                  <a:pt x="83457" y="151050"/>
                  <a:pt x="84563" y="151055"/>
                </a:cubicBezTo>
                <a:cubicBezTo>
                  <a:pt x="84559" y="152458"/>
                  <a:pt x="84557" y="154135"/>
                  <a:pt x="84557" y="156312"/>
                </a:cubicBezTo>
                <a:lnTo>
                  <a:pt x="84557" y="157188"/>
                </a:lnTo>
                <a:cubicBezTo>
                  <a:pt x="83505" y="157186"/>
                  <a:pt x="82360" y="157184"/>
                  <a:pt x="81103" y="157184"/>
                </a:cubicBezTo>
                <a:cubicBezTo>
                  <a:pt x="80070" y="157184"/>
                  <a:pt x="79111" y="157184"/>
                  <a:pt x="78220" y="157182"/>
                </a:cubicBezTo>
                <a:cubicBezTo>
                  <a:pt x="78212" y="156453"/>
                  <a:pt x="78209" y="155658"/>
                  <a:pt x="78209" y="154780"/>
                </a:cubicBezTo>
                <a:cubicBezTo>
                  <a:pt x="78209" y="153342"/>
                  <a:pt x="78209" y="152121"/>
                  <a:pt x="78207" y="151055"/>
                </a:cubicBezTo>
                <a:cubicBezTo>
                  <a:pt x="79050" y="151050"/>
                  <a:pt x="79949" y="151048"/>
                  <a:pt x="80915" y="151048"/>
                </a:cubicBezTo>
                <a:close/>
                <a:moveTo>
                  <a:pt x="84787" y="151055"/>
                </a:moveTo>
                <a:cubicBezTo>
                  <a:pt x="87136" y="151066"/>
                  <a:pt x="89013" y="151087"/>
                  <a:pt x="90654" y="151111"/>
                </a:cubicBezTo>
                <a:cubicBezTo>
                  <a:pt x="90674" y="152477"/>
                  <a:pt x="90686" y="154101"/>
                  <a:pt x="90686" y="156185"/>
                </a:cubicBezTo>
                <a:cubicBezTo>
                  <a:pt x="90686" y="156544"/>
                  <a:pt x="90685" y="156889"/>
                  <a:pt x="90681" y="157224"/>
                </a:cubicBezTo>
                <a:cubicBezTo>
                  <a:pt x="89032" y="157208"/>
                  <a:pt x="87143" y="157197"/>
                  <a:pt x="84782" y="157190"/>
                </a:cubicBezTo>
                <a:lnTo>
                  <a:pt x="84782" y="156312"/>
                </a:lnTo>
                <a:cubicBezTo>
                  <a:pt x="84782" y="154135"/>
                  <a:pt x="84784" y="152459"/>
                  <a:pt x="84787" y="151055"/>
                </a:cubicBezTo>
                <a:close/>
                <a:moveTo>
                  <a:pt x="231496" y="151492"/>
                </a:moveTo>
                <a:lnTo>
                  <a:pt x="231496" y="151492"/>
                </a:lnTo>
                <a:cubicBezTo>
                  <a:pt x="231868" y="151505"/>
                  <a:pt x="232236" y="151515"/>
                  <a:pt x="232601" y="151528"/>
                </a:cubicBezTo>
                <a:cubicBezTo>
                  <a:pt x="234072" y="151575"/>
                  <a:pt x="235566" y="151623"/>
                  <a:pt x="237348" y="151663"/>
                </a:cubicBezTo>
                <a:cubicBezTo>
                  <a:pt x="237348" y="152582"/>
                  <a:pt x="237350" y="153608"/>
                  <a:pt x="237350" y="154782"/>
                </a:cubicBezTo>
                <a:cubicBezTo>
                  <a:pt x="237350" y="155577"/>
                  <a:pt x="237353" y="156303"/>
                  <a:pt x="237359" y="156976"/>
                </a:cubicBezTo>
                <a:cubicBezTo>
                  <a:pt x="235652" y="157031"/>
                  <a:pt x="234210" y="157098"/>
                  <a:pt x="232788" y="157164"/>
                </a:cubicBezTo>
                <a:cubicBezTo>
                  <a:pt x="232362" y="157184"/>
                  <a:pt x="231931" y="157204"/>
                  <a:pt x="231494" y="157224"/>
                </a:cubicBezTo>
                <a:cubicBezTo>
                  <a:pt x="231499" y="156519"/>
                  <a:pt x="231501" y="155751"/>
                  <a:pt x="231501" y="154908"/>
                </a:cubicBezTo>
                <a:cubicBezTo>
                  <a:pt x="231501" y="153606"/>
                  <a:pt x="231499" y="152484"/>
                  <a:pt x="231496" y="151492"/>
                </a:cubicBezTo>
                <a:close/>
                <a:moveTo>
                  <a:pt x="90881" y="151114"/>
                </a:moveTo>
                <a:lnTo>
                  <a:pt x="90881" y="151114"/>
                </a:lnTo>
                <a:cubicBezTo>
                  <a:pt x="92269" y="151134"/>
                  <a:pt x="93493" y="151159"/>
                  <a:pt x="94703" y="151183"/>
                </a:cubicBezTo>
                <a:cubicBezTo>
                  <a:pt x="95338" y="151195"/>
                  <a:pt x="95976" y="151208"/>
                  <a:pt x="96641" y="151221"/>
                </a:cubicBezTo>
                <a:cubicBezTo>
                  <a:pt x="96618" y="152537"/>
                  <a:pt x="96603" y="154094"/>
                  <a:pt x="96603" y="156057"/>
                </a:cubicBezTo>
                <a:cubicBezTo>
                  <a:pt x="96603" y="156487"/>
                  <a:pt x="96603" y="156898"/>
                  <a:pt x="96602" y="157290"/>
                </a:cubicBezTo>
                <a:lnTo>
                  <a:pt x="94895" y="157271"/>
                </a:lnTo>
                <a:cubicBezTo>
                  <a:pt x="93637" y="157254"/>
                  <a:pt x="92364" y="157238"/>
                  <a:pt x="90908" y="157226"/>
                </a:cubicBezTo>
                <a:cubicBezTo>
                  <a:pt x="90909" y="156891"/>
                  <a:pt x="90911" y="156544"/>
                  <a:pt x="90911" y="156185"/>
                </a:cubicBezTo>
                <a:cubicBezTo>
                  <a:pt x="90911" y="154103"/>
                  <a:pt x="90899" y="152479"/>
                  <a:pt x="90881" y="151114"/>
                </a:cubicBezTo>
                <a:close/>
                <a:moveTo>
                  <a:pt x="120919" y="151219"/>
                </a:moveTo>
                <a:lnTo>
                  <a:pt x="120919" y="151219"/>
                </a:lnTo>
                <a:cubicBezTo>
                  <a:pt x="120912" y="152425"/>
                  <a:pt x="120906" y="153829"/>
                  <a:pt x="120906" y="155545"/>
                </a:cubicBezTo>
                <a:lnTo>
                  <a:pt x="120906" y="157182"/>
                </a:lnTo>
                <a:cubicBezTo>
                  <a:pt x="119302" y="157233"/>
                  <a:pt x="117573" y="157280"/>
                  <a:pt x="115399" y="157312"/>
                </a:cubicBezTo>
                <a:lnTo>
                  <a:pt x="115399" y="157310"/>
                </a:lnTo>
                <a:cubicBezTo>
                  <a:pt x="115401" y="156798"/>
                  <a:pt x="115403" y="156253"/>
                  <a:pt x="115403" y="155672"/>
                </a:cubicBezTo>
                <a:cubicBezTo>
                  <a:pt x="115403" y="153932"/>
                  <a:pt x="115369" y="152510"/>
                  <a:pt x="115311" y="151292"/>
                </a:cubicBezTo>
                <a:cubicBezTo>
                  <a:pt x="117528" y="151274"/>
                  <a:pt x="119284" y="151248"/>
                  <a:pt x="120919" y="151219"/>
                </a:cubicBezTo>
                <a:close/>
                <a:moveTo>
                  <a:pt x="96866" y="151224"/>
                </a:moveTo>
                <a:cubicBezTo>
                  <a:pt x="98533" y="151255"/>
                  <a:pt x="100372" y="151282"/>
                  <a:pt x="102713" y="151300"/>
                </a:cubicBezTo>
                <a:cubicBezTo>
                  <a:pt x="102725" y="152571"/>
                  <a:pt x="102731" y="154067"/>
                  <a:pt x="102731" y="155929"/>
                </a:cubicBezTo>
                <a:cubicBezTo>
                  <a:pt x="102731" y="156426"/>
                  <a:pt x="102729" y="156895"/>
                  <a:pt x="102725" y="157342"/>
                </a:cubicBezTo>
                <a:cubicBezTo>
                  <a:pt x="100359" y="157332"/>
                  <a:pt x="98511" y="157314"/>
                  <a:pt x="96826" y="157294"/>
                </a:cubicBezTo>
                <a:lnTo>
                  <a:pt x="96826" y="157292"/>
                </a:lnTo>
                <a:cubicBezTo>
                  <a:pt x="96826" y="156898"/>
                  <a:pt x="96828" y="156487"/>
                  <a:pt x="96828" y="156057"/>
                </a:cubicBezTo>
                <a:cubicBezTo>
                  <a:pt x="96828" y="154095"/>
                  <a:pt x="96843" y="152538"/>
                  <a:pt x="96866" y="151224"/>
                </a:cubicBezTo>
                <a:close/>
                <a:moveTo>
                  <a:pt x="10808" y="151328"/>
                </a:moveTo>
                <a:lnTo>
                  <a:pt x="10808" y="151328"/>
                </a:lnTo>
                <a:cubicBezTo>
                  <a:pt x="11194" y="151350"/>
                  <a:pt x="11577" y="151373"/>
                  <a:pt x="11956" y="151395"/>
                </a:cubicBezTo>
                <a:cubicBezTo>
                  <a:pt x="13539" y="151488"/>
                  <a:pt x="15148" y="151584"/>
                  <a:pt x="17115" y="151659"/>
                </a:cubicBezTo>
                <a:cubicBezTo>
                  <a:pt x="17160" y="152880"/>
                  <a:pt x="17187" y="154308"/>
                  <a:pt x="17187" y="156057"/>
                </a:cubicBezTo>
                <a:lnTo>
                  <a:pt x="17187" y="157053"/>
                </a:lnTo>
                <a:cubicBezTo>
                  <a:pt x="15272" y="157120"/>
                  <a:pt x="13697" y="157202"/>
                  <a:pt x="12145" y="157285"/>
                </a:cubicBezTo>
                <a:cubicBezTo>
                  <a:pt x="11710" y="157307"/>
                  <a:pt x="11271" y="157330"/>
                  <a:pt x="10826" y="157353"/>
                </a:cubicBezTo>
                <a:cubicBezTo>
                  <a:pt x="10826" y="156979"/>
                  <a:pt x="10824" y="156591"/>
                  <a:pt x="10824" y="156185"/>
                </a:cubicBezTo>
                <a:cubicBezTo>
                  <a:pt x="10824" y="154210"/>
                  <a:pt x="10817" y="152648"/>
                  <a:pt x="10808" y="151328"/>
                </a:cubicBezTo>
                <a:close/>
                <a:moveTo>
                  <a:pt x="102938" y="151300"/>
                </a:moveTo>
                <a:lnTo>
                  <a:pt x="102938" y="151300"/>
                </a:lnTo>
                <a:cubicBezTo>
                  <a:pt x="104527" y="151312"/>
                  <a:pt x="106346" y="151318"/>
                  <a:pt x="108495" y="151318"/>
                </a:cubicBezTo>
                <a:lnTo>
                  <a:pt x="108784" y="151318"/>
                </a:lnTo>
                <a:cubicBezTo>
                  <a:pt x="108795" y="152558"/>
                  <a:pt x="108802" y="154011"/>
                  <a:pt x="108802" y="155802"/>
                </a:cubicBezTo>
                <a:cubicBezTo>
                  <a:pt x="108802" y="156350"/>
                  <a:pt x="108802" y="156866"/>
                  <a:pt x="108806" y="157355"/>
                </a:cubicBezTo>
                <a:lnTo>
                  <a:pt x="108684" y="157355"/>
                </a:lnTo>
                <a:cubicBezTo>
                  <a:pt x="106454" y="157355"/>
                  <a:pt x="104581" y="157350"/>
                  <a:pt x="102950" y="157342"/>
                </a:cubicBezTo>
                <a:cubicBezTo>
                  <a:pt x="102954" y="156895"/>
                  <a:pt x="102956" y="156426"/>
                  <a:pt x="102956" y="155928"/>
                </a:cubicBezTo>
                <a:cubicBezTo>
                  <a:pt x="102956" y="154067"/>
                  <a:pt x="102948" y="152573"/>
                  <a:pt x="102938" y="151300"/>
                </a:cubicBezTo>
                <a:close/>
                <a:moveTo>
                  <a:pt x="115086" y="151296"/>
                </a:moveTo>
                <a:cubicBezTo>
                  <a:pt x="115142" y="152513"/>
                  <a:pt x="115178" y="153934"/>
                  <a:pt x="115178" y="155674"/>
                </a:cubicBezTo>
                <a:cubicBezTo>
                  <a:pt x="115178" y="156255"/>
                  <a:pt x="115176" y="156800"/>
                  <a:pt x="115174" y="157316"/>
                </a:cubicBezTo>
                <a:cubicBezTo>
                  <a:pt x="113452" y="157339"/>
                  <a:pt x="111454" y="157355"/>
                  <a:pt x="109029" y="157357"/>
                </a:cubicBezTo>
                <a:lnTo>
                  <a:pt x="109031" y="157355"/>
                </a:lnTo>
                <a:cubicBezTo>
                  <a:pt x="109029" y="156866"/>
                  <a:pt x="109027" y="156350"/>
                  <a:pt x="109027" y="155802"/>
                </a:cubicBezTo>
                <a:cubicBezTo>
                  <a:pt x="109027" y="154011"/>
                  <a:pt x="109020" y="152558"/>
                  <a:pt x="109009" y="151318"/>
                </a:cubicBezTo>
                <a:cubicBezTo>
                  <a:pt x="111406" y="151318"/>
                  <a:pt x="113382" y="151309"/>
                  <a:pt x="115086" y="151296"/>
                </a:cubicBezTo>
                <a:close/>
                <a:moveTo>
                  <a:pt x="225735" y="151354"/>
                </a:moveTo>
                <a:lnTo>
                  <a:pt x="225735" y="151354"/>
                </a:lnTo>
                <a:cubicBezTo>
                  <a:pt x="227918" y="151386"/>
                  <a:pt x="229653" y="151434"/>
                  <a:pt x="231271" y="151485"/>
                </a:cubicBezTo>
                <a:cubicBezTo>
                  <a:pt x="231274" y="152479"/>
                  <a:pt x="231276" y="153605"/>
                  <a:pt x="231276" y="154908"/>
                </a:cubicBezTo>
                <a:cubicBezTo>
                  <a:pt x="231276" y="155755"/>
                  <a:pt x="231274" y="156526"/>
                  <a:pt x="231269" y="157235"/>
                </a:cubicBezTo>
                <a:cubicBezTo>
                  <a:pt x="229660" y="157307"/>
                  <a:pt x="227925" y="157375"/>
                  <a:pt x="225746" y="157422"/>
                </a:cubicBezTo>
                <a:cubicBezTo>
                  <a:pt x="225744" y="156697"/>
                  <a:pt x="225742" y="155906"/>
                  <a:pt x="225742" y="155036"/>
                </a:cubicBezTo>
                <a:cubicBezTo>
                  <a:pt x="225742" y="153617"/>
                  <a:pt x="225740" y="152411"/>
                  <a:pt x="225735" y="151354"/>
                </a:cubicBezTo>
                <a:close/>
                <a:moveTo>
                  <a:pt x="145540" y="151183"/>
                </a:moveTo>
                <a:cubicBezTo>
                  <a:pt x="147138" y="151226"/>
                  <a:pt x="148508" y="151276"/>
                  <a:pt x="149860" y="151327"/>
                </a:cubicBezTo>
                <a:cubicBezTo>
                  <a:pt x="150529" y="151352"/>
                  <a:pt x="151201" y="151377"/>
                  <a:pt x="151904" y="151400"/>
                </a:cubicBezTo>
                <a:cubicBezTo>
                  <a:pt x="151937" y="152414"/>
                  <a:pt x="151957" y="153565"/>
                  <a:pt x="151957" y="154906"/>
                </a:cubicBezTo>
                <a:cubicBezTo>
                  <a:pt x="151957" y="155838"/>
                  <a:pt x="151951" y="156677"/>
                  <a:pt x="151942" y="157443"/>
                </a:cubicBezTo>
                <a:cubicBezTo>
                  <a:pt x="151299" y="157409"/>
                  <a:pt x="150676" y="157371"/>
                  <a:pt x="150060" y="157333"/>
                </a:cubicBezTo>
                <a:lnTo>
                  <a:pt x="150062" y="157332"/>
                </a:lnTo>
                <a:cubicBezTo>
                  <a:pt x="148650" y="157245"/>
                  <a:pt x="147219" y="157157"/>
                  <a:pt x="145533" y="157084"/>
                </a:cubicBezTo>
                <a:cubicBezTo>
                  <a:pt x="145529" y="156453"/>
                  <a:pt x="145525" y="155773"/>
                  <a:pt x="145525" y="155034"/>
                </a:cubicBezTo>
                <a:cubicBezTo>
                  <a:pt x="145525" y="153540"/>
                  <a:pt x="145531" y="152280"/>
                  <a:pt x="145540" y="151183"/>
                </a:cubicBezTo>
                <a:close/>
                <a:moveTo>
                  <a:pt x="219680" y="151307"/>
                </a:moveTo>
                <a:lnTo>
                  <a:pt x="219680" y="151307"/>
                </a:lnTo>
                <a:cubicBezTo>
                  <a:pt x="221967" y="151310"/>
                  <a:pt x="223865" y="151325"/>
                  <a:pt x="225510" y="151350"/>
                </a:cubicBezTo>
                <a:cubicBezTo>
                  <a:pt x="225516" y="152407"/>
                  <a:pt x="225517" y="153615"/>
                  <a:pt x="225517" y="155036"/>
                </a:cubicBezTo>
                <a:cubicBezTo>
                  <a:pt x="225517" y="155908"/>
                  <a:pt x="225517" y="156699"/>
                  <a:pt x="225521" y="157425"/>
                </a:cubicBezTo>
                <a:cubicBezTo>
                  <a:pt x="223882" y="157461"/>
                  <a:pt x="221991" y="157483"/>
                  <a:pt x="219719" y="157486"/>
                </a:cubicBezTo>
                <a:lnTo>
                  <a:pt x="219719" y="157486"/>
                </a:lnTo>
                <a:cubicBezTo>
                  <a:pt x="219732" y="156778"/>
                  <a:pt x="219739" y="156008"/>
                  <a:pt x="219739" y="155163"/>
                </a:cubicBezTo>
                <a:cubicBezTo>
                  <a:pt x="219739" y="153666"/>
                  <a:pt x="219717" y="152405"/>
                  <a:pt x="219680" y="151307"/>
                </a:cubicBezTo>
                <a:close/>
                <a:moveTo>
                  <a:pt x="219455" y="151305"/>
                </a:moveTo>
                <a:cubicBezTo>
                  <a:pt x="219494" y="152404"/>
                  <a:pt x="219516" y="153666"/>
                  <a:pt x="219516" y="155163"/>
                </a:cubicBezTo>
                <a:cubicBezTo>
                  <a:pt x="219516" y="156008"/>
                  <a:pt x="219509" y="156778"/>
                  <a:pt x="219496" y="157486"/>
                </a:cubicBezTo>
                <a:lnTo>
                  <a:pt x="219004" y="157486"/>
                </a:lnTo>
                <a:cubicBezTo>
                  <a:pt x="216555" y="157486"/>
                  <a:pt x="214532" y="157490"/>
                  <a:pt x="212790" y="157495"/>
                </a:cubicBezTo>
                <a:lnTo>
                  <a:pt x="212790" y="155291"/>
                </a:lnTo>
                <a:lnTo>
                  <a:pt x="212790" y="151309"/>
                </a:lnTo>
                <a:cubicBezTo>
                  <a:pt x="214489" y="151307"/>
                  <a:pt x="216452" y="151305"/>
                  <a:pt x="218817" y="151305"/>
                </a:cubicBezTo>
                <a:close/>
                <a:moveTo>
                  <a:pt x="212563" y="151309"/>
                </a:moveTo>
                <a:lnTo>
                  <a:pt x="212563" y="155291"/>
                </a:lnTo>
                <a:lnTo>
                  <a:pt x="212563" y="157495"/>
                </a:lnTo>
                <a:cubicBezTo>
                  <a:pt x="210449" y="157503"/>
                  <a:pt x="208752" y="157513"/>
                  <a:pt x="207195" y="157524"/>
                </a:cubicBezTo>
                <a:lnTo>
                  <a:pt x="207196" y="157522"/>
                </a:lnTo>
                <a:cubicBezTo>
                  <a:pt x="207193" y="156877"/>
                  <a:pt x="207189" y="156177"/>
                  <a:pt x="207189" y="155419"/>
                </a:cubicBezTo>
                <a:cubicBezTo>
                  <a:pt x="207189" y="153810"/>
                  <a:pt x="207187" y="152475"/>
                  <a:pt x="207182" y="151319"/>
                </a:cubicBezTo>
                <a:cubicBezTo>
                  <a:pt x="208736" y="151316"/>
                  <a:pt x="210442" y="151312"/>
                  <a:pt x="212563" y="151309"/>
                </a:cubicBezTo>
                <a:close/>
                <a:moveTo>
                  <a:pt x="206957" y="151321"/>
                </a:moveTo>
                <a:cubicBezTo>
                  <a:pt x="206963" y="152474"/>
                  <a:pt x="206966" y="153810"/>
                  <a:pt x="206966" y="155419"/>
                </a:cubicBezTo>
                <a:cubicBezTo>
                  <a:pt x="206966" y="156179"/>
                  <a:pt x="206968" y="156877"/>
                  <a:pt x="206972" y="157524"/>
                </a:cubicBezTo>
                <a:lnTo>
                  <a:pt x="205213" y="157537"/>
                </a:lnTo>
                <a:cubicBezTo>
                  <a:pt x="203865" y="157547"/>
                  <a:pt x="202500" y="157558"/>
                  <a:pt x="200909" y="157565"/>
                </a:cubicBezTo>
                <a:cubicBezTo>
                  <a:pt x="200904" y="156943"/>
                  <a:pt x="200902" y="156273"/>
                  <a:pt x="200902" y="155546"/>
                </a:cubicBezTo>
                <a:cubicBezTo>
                  <a:pt x="200902" y="153887"/>
                  <a:pt x="200900" y="152517"/>
                  <a:pt x="200896" y="151337"/>
                </a:cubicBezTo>
                <a:cubicBezTo>
                  <a:pt x="202412" y="151334"/>
                  <a:pt x="203728" y="151330"/>
                  <a:pt x="205025" y="151327"/>
                </a:cubicBezTo>
                <a:lnTo>
                  <a:pt x="206957" y="151321"/>
                </a:lnTo>
                <a:close/>
                <a:moveTo>
                  <a:pt x="4605" y="151062"/>
                </a:moveTo>
                <a:lnTo>
                  <a:pt x="4605" y="151062"/>
                </a:lnTo>
                <a:cubicBezTo>
                  <a:pt x="7000" y="151123"/>
                  <a:pt x="8859" y="151217"/>
                  <a:pt x="10583" y="151316"/>
                </a:cubicBezTo>
                <a:cubicBezTo>
                  <a:pt x="10594" y="152637"/>
                  <a:pt x="10599" y="154205"/>
                  <a:pt x="10599" y="156185"/>
                </a:cubicBezTo>
                <a:cubicBezTo>
                  <a:pt x="10599" y="156595"/>
                  <a:pt x="10601" y="156988"/>
                  <a:pt x="10601" y="157364"/>
                </a:cubicBezTo>
                <a:cubicBezTo>
                  <a:pt x="8886" y="157452"/>
                  <a:pt x="7027" y="157533"/>
                  <a:pt x="4637" y="157585"/>
                </a:cubicBezTo>
                <a:cubicBezTo>
                  <a:pt x="4637" y="157181"/>
                  <a:pt x="4635" y="156756"/>
                  <a:pt x="4635" y="156312"/>
                </a:cubicBezTo>
                <a:cubicBezTo>
                  <a:pt x="4635" y="154139"/>
                  <a:pt x="4623" y="152463"/>
                  <a:pt x="4605" y="151062"/>
                </a:cubicBezTo>
                <a:close/>
                <a:moveTo>
                  <a:pt x="200672" y="151337"/>
                </a:moveTo>
                <a:cubicBezTo>
                  <a:pt x="200675" y="152517"/>
                  <a:pt x="200677" y="153887"/>
                  <a:pt x="200677" y="155546"/>
                </a:cubicBezTo>
                <a:cubicBezTo>
                  <a:pt x="200677" y="156273"/>
                  <a:pt x="200679" y="156943"/>
                  <a:pt x="200684" y="157567"/>
                </a:cubicBezTo>
                <a:cubicBezTo>
                  <a:pt x="199030" y="157576"/>
                  <a:pt x="197132" y="157583"/>
                  <a:pt x="194764" y="157587"/>
                </a:cubicBezTo>
                <a:lnTo>
                  <a:pt x="194764" y="155674"/>
                </a:lnTo>
                <a:cubicBezTo>
                  <a:pt x="194764" y="153957"/>
                  <a:pt x="194753" y="152551"/>
                  <a:pt x="194735" y="151346"/>
                </a:cubicBezTo>
                <a:cubicBezTo>
                  <a:pt x="197112" y="151345"/>
                  <a:pt x="199014" y="151341"/>
                  <a:pt x="200672" y="151337"/>
                </a:cubicBezTo>
                <a:close/>
                <a:moveTo>
                  <a:pt x="194510" y="151346"/>
                </a:moveTo>
                <a:cubicBezTo>
                  <a:pt x="194528" y="152553"/>
                  <a:pt x="194539" y="153959"/>
                  <a:pt x="194539" y="155674"/>
                </a:cubicBezTo>
                <a:lnTo>
                  <a:pt x="194539" y="157587"/>
                </a:lnTo>
                <a:cubicBezTo>
                  <a:pt x="193581" y="157589"/>
                  <a:pt x="192547" y="157589"/>
                  <a:pt x="191423" y="157589"/>
                </a:cubicBezTo>
                <a:cubicBezTo>
                  <a:pt x="190548" y="157589"/>
                  <a:pt x="189724" y="157589"/>
                  <a:pt x="188949" y="157591"/>
                </a:cubicBezTo>
                <a:cubicBezTo>
                  <a:pt x="188949" y="157033"/>
                  <a:pt x="188947" y="156440"/>
                  <a:pt x="188947" y="155802"/>
                </a:cubicBezTo>
                <a:cubicBezTo>
                  <a:pt x="188947" y="154027"/>
                  <a:pt x="188942" y="152583"/>
                  <a:pt x="188935" y="151350"/>
                </a:cubicBezTo>
                <a:cubicBezTo>
                  <a:pt x="189658" y="151348"/>
                  <a:pt x="190422" y="151346"/>
                  <a:pt x="191234" y="151346"/>
                </a:cubicBezTo>
                <a:close/>
                <a:moveTo>
                  <a:pt x="188710" y="151348"/>
                </a:moveTo>
                <a:cubicBezTo>
                  <a:pt x="188717" y="152582"/>
                  <a:pt x="188723" y="154025"/>
                  <a:pt x="188723" y="155802"/>
                </a:cubicBezTo>
                <a:cubicBezTo>
                  <a:pt x="188723" y="156438"/>
                  <a:pt x="188723" y="157033"/>
                  <a:pt x="188724" y="157591"/>
                </a:cubicBezTo>
                <a:cubicBezTo>
                  <a:pt x="186175" y="157596"/>
                  <a:pt x="184154" y="157607"/>
                  <a:pt x="182412" y="157621"/>
                </a:cubicBezTo>
                <a:cubicBezTo>
                  <a:pt x="182414" y="157093"/>
                  <a:pt x="182414" y="156530"/>
                  <a:pt x="182414" y="155929"/>
                </a:cubicBezTo>
                <a:cubicBezTo>
                  <a:pt x="182414" y="154112"/>
                  <a:pt x="182433" y="152643"/>
                  <a:pt x="182464" y="151390"/>
                </a:cubicBezTo>
                <a:cubicBezTo>
                  <a:pt x="184192" y="151370"/>
                  <a:pt x="186197" y="151355"/>
                  <a:pt x="188710" y="151348"/>
                </a:cubicBezTo>
                <a:close/>
                <a:moveTo>
                  <a:pt x="152129" y="151409"/>
                </a:moveTo>
                <a:lnTo>
                  <a:pt x="152129" y="151409"/>
                </a:lnTo>
                <a:cubicBezTo>
                  <a:pt x="153582" y="151458"/>
                  <a:pt x="155170" y="151503"/>
                  <a:pt x="157108" y="151533"/>
                </a:cubicBezTo>
                <a:cubicBezTo>
                  <a:pt x="157095" y="152484"/>
                  <a:pt x="157086" y="153552"/>
                  <a:pt x="157086" y="154780"/>
                </a:cubicBezTo>
                <a:cubicBezTo>
                  <a:pt x="157086" y="155856"/>
                  <a:pt x="157099" y="156809"/>
                  <a:pt x="157118" y="157668"/>
                </a:cubicBezTo>
                <a:cubicBezTo>
                  <a:pt x="155193" y="157616"/>
                  <a:pt x="153616" y="157540"/>
                  <a:pt x="152167" y="157458"/>
                </a:cubicBezTo>
                <a:cubicBezTo>
                  <a:pt x="152176" y="156688"/>
                  <a:pt x="152181" y="155843"/>
                  <a:pt x="152181" y="154908"/>
                </a:cubicBezTo>
                <a:cubicBezTo>
                  <a:pt x="152181" y="153570"/>
                  <a:pt x="152162" y="152422"/>
                  <a:pt x="152129" y="151409"/>
                </a:cubicBezTo>
                <a:close/>
                <a:moveTo>
                  <a:pt x="182239" y="151393"/>
                </a:moveTo>
                <a:cubicBezTo>
                  <a:pt x="182209" y="152645"/>
                  <a:pt x="182189" y="154112"/>
                  <a:pt x="182189" y="155929"/>
                </a:cubicBezTo>
                <a:cubicBezTo>
                  <a:pt x="182189" y="156530"/>
                  <a:pt x="182189" y="157093"/>
                  <a:pt x="182187" y="157623"/>
                </a:cubicBezTo>
                <a:cubicBezTo>
                  <a:pt x="180488" y="157637"/>
                  <a:pt x="179050" y="157655"/>
                  <a:pt x="177633" y="157672"/>
                </a:cubicBezTo>
                <a:lnTo>
                  <a:pt x="176774" y="157682"/>
                </a:lnTo>
                <a:cubicBezTo>
                  <a:pt x="176775" y="157172"/>
                  <a:pt x="176775" y="156632"/>
                  <a:pt x="176775" y="156057"/>
                </a:cubicBezTo>
                <a:cubicBezTo>
                  <a:pt x="176775" y="154219"/>
                  <a:pt x="176745" y="152740"/>
                  <a:pt x="176696" y="151478"/>
                </a:cubicBezTo>
                <a:lnTo>
                  <a:pt x="177448" y="151465"/>
                </a:lnTo>
                <a:cubicBezTo>
                  <a:pt x="178931" y="151440"/>
                  <a:pt x="180436" y="151413"/>
                  <a:pt x="182239" y="151393"/>
                </a:cubicBezTo>
                <a:close/>
                <a:moveTo>
                  <a:pt x="176471" y="151481"/>
                </a:moveTo>
                <a:cubicBezTo>
                  <a:pt x="176520" y="152742"/>
                  <a:pt x="176551" y="154221"/>
                  <a:pt x="176551" y="156057"/>
                </a:cubicBezTo>
                <a:cubicBezTo>
                  <a:pt x="176551" y="156632"/>
                  <a:pt x="176551" y="157173"/>
                  <a:pt x="176549" y="157684"/>
                </a:cubicBezTo>
                <a:cubicBezTo>
                  <a:pt x="174720" y="157706"/>
                  <a:pt x="172764" y="157727"/>
                  <a:pt x="170189" y="157740"/>
                </a:cubicBezTo>
                <a:lnTo>
                  <a:pt x="170191" y="157738"/>
                </a:lnTo>
                <a:cubicBezTo>
                  <a:pt x="170189" y="157249"/>
                  <a:pt x="170188" y="156733"/>
                  <a:pt x="170188" y="156185"/>
                </a:cubicBezTo>
                <a:cubicBezTo>
                  <a:pt x="170188" y="154326"/>
                  <a:pt x="170182" y="152831"/>
                  <a:pt x="170173" y="151560"/>
                </a:cubicBezTo>
                <a:cubicBezTo>
                  <a:pt x="172714" y="151541"/>
                  <a:pt x="174654" y="151512"/>
                  <a:pt x="176471" y="151481"/>
                </a:cubicBezTo>
                <a:close/>
                <a:moveTo>
                  <a:pt x="157332" y="151537"/>
                </a:moveTo>
                <a:cubicBezTo>
                  <a:pt x="159098" y="151566"/>
                  <a:pt x="161153" y="151582"/>
                  <a:pt x="163656" y="151582"/>
                </a:cubicBezTo>
                <a:lnTo>
                  <a:pt x="163751" y="151582"/>
                </a:lnTo>
                <a:cubicBezTo>
                  <a:pt x="163765" y="152875"/>
                  <a:pt x="163776" y="154401"/>
                  <a:pt x="163776" y="156312"/>
                </a:cubicBezTo>
                <a:cubicBezTo>
                  <a:pt x="163776" y="156819"/>
                  <a:pt x="163776" y="157298"/>
                  <a:pt x="163778" y="157754"/>
                </a:cubicBezTo>
                <a:cubicBezTo>
                  <a:pt x="161221" y="157754"/>
                  <a:pt x="159132" y="157724"/>
                  <a:pt x="157343" y="157675"/>
                </a:cubicBezTo>
                <a:cubicBezTo>
                  <a:pt x="157323" y="156814"/>
                  <a:pt x="157311" y="155857"/>
                  <a:pt x="157311" y="154779"/>
                </a:cubicBezTo>
                <a:cubicBezTo>
                  <a:pt x="157311" y="153554"/>
                  <a:pt x="157320" y="152486"/>
                  <a:pt x="157332" y="151537"/>
                </a:cubicBezTo>
                <a:close/>
                <a:moveTo>
                  <a:pt x="169949" y="151562"/>
                </a:moveTo>
                <a:cubicBezTo>
                  <a:pt x="169958" y="152831"/>
                  <a:pt x="169963" y="154326"/>
                  <a:pt x="169963" y="156185"/>
                </a:cubicBezTo>
                <a:cubicBezTo>
                  <a:pt x="169963" y="156733"/>
                  <a:pt x="169963" y="157251"/>
                  <a:pt x="169967" y="157740"/>
                </a:cubicBezTo>
                <a:cubicBezTo>
                  <a:pt x="168284" y="157749"/>
                  <a:pt x="166338" y="157754"/>
                  <a:pt x="164003" y="157754"/>
                </a:cubicBezTo>
                <a:cubicBezTo>
                  <a:pt x="164001" y="157298"/>
                  <a:pt x="164001" y="156817"/>
                  <a:pt x="164001" y="156312"/>
                </a:cubicBezTo>
                <a:cubicBezTo>
                  <a:pt x="164001" y="154401"/>
                  <a:pt x="163990" y="152876"/>
                  <a:pt x="163976" y="151582"/>
                </a:cubicBezTo>
                <a:cubicBezTo>
                  <a:pt x="166320" y="151582"/>
                  <a:pt x="168266" y="151575"/>
                  <a:pt x="169949" y="151562"/>
                </a:cubicBezTo>
                <a:close/>
                <a:moveTo>
                  <a:pt x="60008" y="0"/>
                </a:moveTo>
                <a:cubicBezTo>
                  <a:pt x="60005" y="1286"/>
                  <a:pt x="60003" y="2796"/>
                  <a:pt x="60001" y="4742"/>
                </a:cubicBezTo>
                <a:cubicBezTo>
                  <a:pt x="58194" y="4786"/>
                  <a:pt x="56083" y="4819"/>
                  <a:pt x="53408" y="4831"/>
                </a:cubicBezTo>
                <a:cubicBezTo>
                  <a:pt x="53412" y="2841"/>
                  <a:pt x="53428" y="1306"/>
                  <a:pt x="53448" y="2"/>
                </a:cubicBezTo>
                <a:lnTo>
                  <a:pt x="53223" y="2"/>
                </a:lnTo>
                <a:cubicBezTo>
                  <a:pt x="53203" y="1306"/>
                  <a:pt x="53187" y="2841"/>
                  <a:pt x="53183" y="4833"/>
                </a:cubicBezTo>
                <a:cubicBezTo>
                  <a:pt x="52574" y="4835"/>
                  <a:pt x="51935" y="4837"/>
                  <a:pt x="51265" y="4837"/>
                </a:cubicBezTo>
                <a:cubicBezTo>
                  <a:pt x="50091" y="4837"/>
                  <a:pt x="49016" y="4833"/>
                  <a:pt x="48021" y="4828"/>
                </a:cubicBezTo>
                <a:cubicBezTo>
                  <a:pt x="48012" y="2836"/>
                  <a:pt x="47982" y="1306"/>
                  <a:pt x="47944" y="2"/>
                </a:cubicBezTo>
                <a:lnTo>
                  <a:pt x="47719" y="2"/>
                </a:lnTo>
                <a:cubicBezTo>
                  <a:pt x="47757" y="1306"/>
                  <a:pt x="47788" y="2834"/>
                  <a:pt x="47797" y="4826"/>
                </a:cubicBezTo>
                <a:cubicBezTo>
                  <a:pt x="45152" y="4810"/>
                  <a:pt x="43095" y="4774"/>
                  <a:pt x="41310" y="4731"/>
                </a:cubicBezTo>
                <a:cubicBezTo>
                  <a:pt x="41310" y="2784"/>
                  <a:pt x="41313" y="1284"/>
                  <a:pt x="41315" y="2"/>
                </a:cubicBezTo>
                <a:lnTo>
                  <a:pt x="41090" y="2"/>
                </a:lnTo>
                <a:cubicBezTo>
                  <a:pt x="41088" y="1282"/>
                  <a:pt x="41087" y="2782"/>
                  <a:pt x="41085" y="4725"/>
                </a:cubicBezTo>
                <a:cubicBezTo>
                  <a:pt x="39785" y="4693"/>
                  <a:pt x="38625" y="4659"/>
                  <a:pt x="37478" y="4621"/>
                </a:cubicBezTo>
                <a:cubicBezTo>
                  <a:pt x="36933" y="4605"/>
                  <a:pt x="36383" y="4587"/>
                  <a:pt x="35819" y="4571"/>
                </a:cubicBezTo>
                <a:cubicBezTo>
                  <a:pt x="35812" y="2699"/>
                  <a:pt x="35794" y="1250"/>
                  <a:pt x="35774" y="2"/>
                </a:cubicBezTo>
                <a:lnTo>
                  <a:pt x="35549" y="2"/>
                </a:lnTo>
                <a:cubicBezTo>
                  <a:pt x="35571" y="1248"/>
                  <a:pt x="35587" y="2696"/>
                  <a:pt x="35594" y="4564"/>
                </a:cubicBezTo>
                <a:cubicBezTo>
                  <a:pt x="33703" y="4510"/>
                  <a:pt x="31608" y="4459"/>
                  <a:pt x="28812" y="4431"/>
                </a:cubicBezTo>
                <a:cubicBezTo>
                  <a:pt x="28843" y="2624"/>
                  <a:pt x="28911" y="1218"/>
                  <a:pt x="28996" y="4"/>
                </a:cubicBezTo>
                <a:lnTo>
                  <a:pt x="28771" y="4"/>
                </a:lnTo>
                <a:cubicBezTo>
                  <a:pt x="28686" y="1219"/>
                  <a:pt x="28618" y="2625"/>
                  <a:pt x="28587" y="4431"/>
                </a:cubicBezTo>
                <a:cubicBezTo>
                  <a:pt x="27156" y="4418"/>
                  <a:pt x="25545" y="4409"/>
                  <a:pt x="23684" y="4409"/>
                </a:cubicBezTo>
                <a:lnTo>
                  <a:pt x="23496" y="4409"/>
                </a:lnTo>
                <a:cubicBezTo>
                  <a:pt x="23494" y="2613"/>
                  <a:pt x="23488" y="1216"/>
                  <a:pt x="23483" y="4"/>
                </a:cubicBezTo>
                <a:lnTo>
                  <a:pt x="23258" y="4"/>
                </a:lnTo>
                <a:cubicBezTo>
                  <a:pt x="23264" y="1216"/>
                  <a:pt x="23269" y="2611"/>
                  <a:pt x="23271" y="4409"/>
                </a:cubicBezTo>
                <a:cubicBezTo>
                  <a:pt x="21020" y="4409"/>
                  <a:pt x="19136" y="4423"/>
                  <a:pt x="17501" y="4447"/>
                </a:cubicBezTo>
                <a:cubicBezTo>
                  <a:pt x="17469" y="2631"/>
                  <a:pt x="17401" y="1225"/>
                  <a:pt x="17320" y="4"/>
                </a:cubicBezTo>
                <a:lnTo>
                  <a:pt x="17095" y="4"/>
                </a:lnTo>
                <a:cubicBezTo>
                  <a:pt x="17178" y="1225"/>
                  <a:pt x="17246" y="2631"/>
                  <a:pt x="17278" y="4448"/>
                </a:cubicBezTo>
                <a:cubicBezTo>
                  <a:pt x="14810" y="4484"/>
                  <a:pt x="12908" y="4537"/>
                  <a:pt x="11140" y="4592"/>
                </a:cubicBezTo>
                <a:cubicBezTo>
                  <a:pt x="11147" y="2703"/>
                  <a:pt x="11162" y="1259"/>
                  <a:pt x="11180" y="4"/>
                </a:cubicBezTo>
                <a:lnTo>
                  <a:pt x="10955" y="4"/>
                </a:lnTo>
                <a:cubicBezTo>
                  <a:pt x="10937" y="1261"/>
                  <a:pt x="10923" y="2708"/>
                  <a:pt x="10915" y="4600"/>
                </a:cubicBezTo>
                <a:lnTo>
                  <a:pt x="9891" y="4634"/>
                </a:lnTo>
                <a:cubicBezTo>
                  <a:pt x="8332" y="4684"/>
                  <a:pt x="6748" y="4736"/>
                  <a:pt x="4820" y="4778"/>
                </a:cubicBezTo>
                <a:cubicBezTo>
                  <a:pt x="4846" y="2794"/>
                  <a:pt x="4900" y="1300"/>
                  <a:pt x="4964" y="4"/>
                </a:cubicBezTo>
                <a:lnTo>
                  <a:pt x="4740" y="4"/>
                </a:lnTo>
                <a:cubicBezTo>
                  <a:pt x="4675" y="1302"/>
                  <a:pt x="4621" y="2798"/>
                  <a:pt x="4596" y="4783"/>
                </a:cubicBezTo>
                <a:cubicBezTo>
                  <a:pt x="3267" y="4810"/>
                  <a:pt x="1771" y="4831"/>
                  <a:pt x="11" y="4846"/>
                </a:cubicBezTo>
                <a:lnTo>
                  <a:pt x="11" y="5071"/>
                </a:lnTo>
                <a:cubicBezTo>
                  <a:pt x="1771" y="5056"/>
                  <a:pt x="3265" y="5035"/>
                  <a:pt x="4594" y="5008"/>
                </a:cubicBezTo>
                <a:lnTo>
                  <a:pt x="4594" y="5008"/>
                </a:lnTo>
                <a:cubicBezTo>
                  <a:pt x="4587" y="5651"/>
                  <a:pt x="4583" y="6345"/>
                  <a:pt x="4583" y="7100"/>
                </a:cubicBezTo>
                <a:cubicBezTo>
                  <a:pt x="4583" y="8546"/>
                  <a:pt x="4576" y="9770"/>
                  <a:pt x="4563" y="10842"/>
                </a:cubicBezTo>
                <a:cubicBezTo>
                  <a:pt x="3233" y="10863"/>
                  <a:pt x="1746" y="10883"/>
                  <a:pt x="2" y="10894"/>
                </a:cubicBezTo>
                <a:lnTo>
                  <a:pt x="2" y="11119"/>
                </a:lnTo>
                <a:cubicBezTo>
                  <a:pt x="1744" y="11108"/>
                  <a:pt x="3231" y="11088"/>
                  <a:pt x="4553" y="11067"/>
                </a:cubicBezTo>
                <a:lnTo>
                  <a:pt x="4553" y="11067"/>
                </a:lnTo>
                <a:cubicBezTo>
                  <a:pt x="4526" y="13213"/>
                  <a:pt x="4481" y="14734"/>
                  <a:pt x="4436" y="16194"/>
                </a:cubicBezTo>
                <a:cubicBezTo>
                  <a:pt x="3143" y="16137"/>
                  <a:pt x="1694" y="16094"/>
                  <a:pt x="2" y="16067"/>
                </a:cubicBezTo>
                <a:lnTo>
                  <a:pt x="2" y="16291"/>
                </a:lnTo>
                <a:cubicBezTo>
                  <a:pt x="1690" y="16317"/>
                  <a:pt x="3138" y="16362"/>
                  <a:pt x="4429" y="16419"/>
                </a:cubicBezTo>
                <a:lnTo>
                  <a:pt x="4429" y="16423"/>
                </a:lnTo>
                <a:cubicBezTo>
                  <a:pt x="4375" y="18154"/>
                  <a:pt x="4319" y="19930"/>
                  <a:pt x="4295" y="22706"/>
                </a:cubicBezTo>
                <a:cubicBezTo>
                  <a:pt x="3037" y="22735"/>
                  <a:pt x="1631" y="22759"/>
                  <a:pt x="2" y="22771"/>
                </a:cubicBezTo>
                <a:lnTo>
                  <a:pt x="2" y="22996"/>
                </a:lnTo>
                <a:cubicBezTo>
                  <a:pt x="1629" y="22983"/>
                  <a:pt x="3037" y="22960"/>
                  <a:pt x="4294" y="22931"/>
                </a:cubicBezTo>
                <a:lnTo>
                  <a:pt x="4294" y="22931"/>
                </a:lnTo>
                <a:cubicBezTo>
                  <a:pt x="4286" y="23773"/>
                  <a:pt x="4283" y="24704"/>
                  <a:pt x="4283" y="25752"/>
                </a:cubicBezTo>
                <a:cubicBezTo>
                  <a:pt x="4283" y="26723"/>
                  <a:pt x="4290" y="27593"/>
                  <a:pt x="4304" y="28384"/>
                </a:cubicBezTo>
                <a:cubicBezTo>
                  <a:pt x="3044" y="28372"/>
                  <a:pt x="1633" y="28361"/>
                  <a:pt x="2" y="28354"/>
                </a:cubicBezTo>
                <a:lnTo>
                  <a:pt x="2" y="28578"/>
                </a:lnTo>
                <a:cubicBezTo>
                  <a:pt x="1635" y="28586"/>
                  <a:pt x="3048" y="28596"/>
                  <a:pt x="4310" y="28609"/>
                </a:cubicBezTo>
                <a:cubicBezTo>
                  <a:pt x="4366" y="31497"/>
                  <a:pt x="4506" y="33314"/>
                  <a:pt x="4642" y="35087"/>
                </a:cubicBezTo>
                <a:cubicBezTo>
                  <a:pt x="4650" y="35168"/>
                  <a:pt x="4657" y="35251"/>
                  <a:pt x="4662" y="35333"/>
                </a:cubicBezTo>
                <a:cubicBezTo>
                  <a:pt x="3310" y="35346"/>
                  <a:pt x="1787" y="35357"/>
                  <a:pt x="2" y="35362"/>
                </a:cubicBezTo>
                <a:lnTo>
                  <a:pt x="2" y="35587"/>
                </a:lnTo>
                <a:cubicBezTo>
                  <a:pt x="1795" y="35581"/>
                  <a:pt x="3325" y="35571"/>
                  <a:pt x="4680" y="35558"/>
                </a:cubicBezTo>
                <a:cubicBezTo>
                  <a:pt x="4790" y="36998"/>
                  <a:pt x="4898" y="38528"/>
                  <a:pt x="4957" y="40682"/>
                </a:cubicBezTo>
                <a:cubicBezTo>
                  <a:pt x="3531" y="40648"/>
                  <a:pt x="1917" y="40621"/>
                  <a:pt x="2" y="40607"/>
                </a:cubicBezTo>
                <a:lnTo>
                  <a:pt x="2" y="40831"/>
                </a:lnTo>
                <a:cubicBezTo>
                  <a:pt x="1919" y="40846"/>
                  <a:pt x="3537" y="40873"/>
                  <a:pt x="4963" y="40907"/>
                </a:cubicBezTo>
                <a:cubicBezTo>
                  <a:pt x="4988" y="41919"/>
                  <a:pt x="5002" y="43068"/>
                  <a:pt x="5002" y="44404"/>
                </a:cubicBezTo>
                <a:cubicBezTo>
                  <a:pt x="5002" y="45292"/>
                  <a:pt x="4997" y="46096"/>
                  <a:pt x="4984" y="46833"/>
                </a:cubicBezTo>
                <a:cubicBezTo>
                  <a:pt x="3551" y="46831"/>
                  <a:pt x="1928" y="46829"/>
                  <a:pt x="2" y="46827"/>
                </a:cubicBezTo>
                <a:lnTo>
                  <a:pt x="2" y="47052"/>
                </a:lnTo>
                <a:cubicBezTo>
                  <a:pt x="1924" y="47052"/>
                  <a:pt x="3549" y="47056"/>
                  <a:pt x="4979" y="47058"/>
                </a:cubicBezTo>
                <a:cubicBezTo>
                  <a:pt x="4923" y="50053"/>
                  <a:pt x="4772" y="51912"/>
                  <a:pt x="4626" y="53721"/>
                </a:cubicBezTo>
                <a:lnTo>
                  <a:pt x="4623" y="53769"/>
                </a:lnTo>
                <a:cubicBezTo>
                  <a:pt x="3278" y="53793"/>
                  <a:pt x="1764" y="53809"/>
                  <a:pt x="2" y="53818"/>
                </a:cubicBezTo>
                <a:lnTo>
                  <a:pt x="2" y="54043"/>
                </a:lnTo>
                <a:cubicBezTo>
                  <a:pt x="1755" y="54034"/>
                  <a:pt x="3265" y="54017"/>
                  <a:pt x="4603" y="53996"/>
                </a:cubicBezTo>
                <a:lnTo>
                  <a:pt x="4603" y="53996"/>
                </a:lnTo>
                <a:cubicBezTo>
                  <a:pt x="4481" y="55519"/>
                  <a:pt x="4358" y="57115"/>
                  <a:pt x="4294" y="59424"/>
                </a:cubicBezTo>
                <a:cubicBezTo>
                  <a:pt x="3032" y="59438"/>
                  <a:pt x="1620" y="59449"/>
                  <a:pt x="2" y="59454"/>
                </a:cubicBezTo>
                <a:lnTo>
                  <a:pt x="2" y="59679"/>
                </a:lnTo>
                <a:cubicBezTo>
                  <a:pt x="1618" y="59674"/>
                  <a:pt x="3026" y="59663"/>
                  <a:pt x="4288" y="59648"/>
                </a:cubicBezTo>
                <a:lnTo>
                  <a:pt x="4288" y="59648"/>
                </a:lnTo>
                <a:cubicBezTo>
                  <a:pt x="4263" y="60639"/>
                  <a:pt x="4247" y="61757"/>
                  <a:pt x="4247" y="63056"/>
                </a:cubicBezTo>
                <a:cubicBezTo>
                  <a:pt x="4247" y="64120"/>
                  <a:pt x="4254" y="65064"/>
                  <a:pt x="4267" y="65916"/>
                </a:cubicBezTo>
                <a:cubicBezTo>
                  <a:pt x="3010" y="65936"/>
                  <a:pt x="1608" y="65950"/>
                  <a:pt x="2" y="65957"/>
                </a:cubicBezTo>
                <a:lnTo>
                  <a:pt x="2" y="66182"/>
                </a:lnTo>
                <a:cubicBezTo>
                  <a:pt x="1608" y="66175"/>
                  <a:pt x="3014" y="66161"/>
                  <a:pt x="4270" y="66141"/>
                </a:cubicBezTo>
                <a:cubicBezTo>
                  <a:pt x="4306" y="68451"/>
                  <a:pt x="4382" y="70069"/>
                  <a:pt x="4463" y="71547"/>
                </a:cubicBezTo>
                <a:cubicBezTo>
                  <a:pt x="3156" y="71540"/>
                  <a:pt x="1688" y="71535"/>
                  <a:pt x="2" y="71533"/>
                </a:cubicBezTo>
                <a:lnTo>
                  <a:pt x="2" y="71758"/>
                </a:lnTo>
                <a:cubicBezTo>
                  <a:pt x="1694" y="71759"/>
                  <a:pt x="3165" y="71765"/>
                  <a:pt x="4473" y="71774"/>
                </a:cubicBezTo>
                <a:cubicBezTo>
                  <a:pt x="4486" y="71979"/>
                  <a:pt x="4497" y="72184"/>
                  <a:pt x="4509" y="72387"/>
                </a:cubicBezTo>
                <a:cubicBezTo>
                  <a:pt x="4601" y="74032"/>
                  <a:pt x="4695" y="75718"/>
                  <a:pt x="4741" y="78266"/>
                </a:cubicBezTo>
                <a:cubicBezTo>
                  <a:pt x="3362" y="78262"/>
                  <a:pt x="1809" y="78261"/>
                  <a:pt x="2" y="78261"/>
                </a:cubicBezTo>
                <a:lnTo>
                  <a:pt x="2" y="78485"/>
                </a:lnTo>
                <a:cubicBezTo>
                  <a:pt x="1811" y="78485"/>
                  <a:pt x="3366" y="78487"/>
                  <a:pt x="4743" y="78491"/>
                </a:cubicBezTo>
                <a:cubicBezTo>
                  <a:pt x="4759" y="79433"/>
                  <a:pt x="4768" y="80490"/>
                  <a:pt x="4768" y="81707"/>
                </a:cubicBezTo>
                <a:cubicBezTo>
                  <a:pt x="4768" y="82590"/>
                  <a:pt x="4765" y="83392"/>
                  <a:pt x="4756" y="84127"/>
                </a:cubicBezTo>
                <a:cubicBezTo>
                  <a:pt x="3384" y="84142"/>
                  <a:pt x="1836" y="84154"/>
                  <a:pt x="0" y="84161"/>
                </a:cubicBezTo>
                <a:lnTo>
                  <a:pt x="0" y="84386"/>
                </a:lnTo>
                <a:cubicBezTo>
                  <a:pt x="1834" y="84379"/>
                  <a:pt x="3380" y="84366"/>
                  <a:pt x="4752" y="84352"/>
                </a:cubicBezTo>
                <a:lnTo>
                  <a:pt x="4752" y="84352"/>
                </a:lnTo>
                <a:cubicBezTo>
                  <a:pt x="4720" y="86871"/>
                  <a:pt x="4642" y="88584"/>
                  <a:pt x="4560" y="90141"/>
                </a:cubicBezTo>
                <a:cubicBezTo>
                  <a:pt x="3236" y="90129"/>
                  <a:pt x="1748" y="90120"/>
                  <a:pt x="0" y="90114"/>
                </a:cubicBezTo>
                <a:lnTo>
                  <a:pt x="0" y="90339"/>
                </a:lnTo>
                <a:cubicBezTo>
                  <a:pt x="1742" y="90344"/>
                  <a:pt x="3228" y="90353"/>
                  <a:pt x="4549" y="90366"/>
                </a:cubicBezTo>
                <a:cubicBezTo>
                  <a:pt x="4536" y="90587"/>
                  <a:pt x="4524" y="90807"/>
                  <a:pt x="4511" y="91026"/>
                </a:cubicBezTo>
                <a:cubicBezTo>
                  <a:pt x="4436" y="92416"/>
                  <a:pt x="4358" y="93832"/>
                  <a:pt x="4308" y="95771"/>
                </a:cubicBezTo>
                <a:cubicBezTo>
                  <a:pt x="3048" y="95772"/>
                  <a:pt x="1636" y="95774"/>
                  <a:pt x="0" y="95774"/>
                </a:cubicBezTo>
                <a:lnTo>
                  <a:pt x="0" y="95999"/>
                </a:lnTo>
                <a:cubicBezTo>
                  <a:pt x="1635" y="95999"/>
                  <a:pt x="3044" y="95997"/>
                  <a:pt x="4303" y="95995"/>
                </a:cubicBezTo>
                <a:lnTo>
                  <a:pt x="4303" y="95995"/>
                </a:lnTo>
                <a:cubicBezTo>
                  <a:pt x="4274" y="97209"/>
                  <a:pt x="4256" y="98624"/>
                  <a:pt x="4256" y="100357"/>
                </a:cubicBezTo>
                <a:cubicBezTo>
                  <a:pt x="4256" y="101127"/>
                  <a:pt x="4261" y="101831"/>
                  <a:pt x="4272" y="102486"/>
                </a:cubicBezTo>
                <a:cubicBezTo>
                  <a:pt x="3019" y="102511"/>
                  <a:pt x="1620" y="102533"/>
                  <a:pt x="2" y="102543"/>
                </a:cubicBezTo>
                <a:lnTo>
                  <a:pt x="2" y="102768"/>
                </a:lnTo>
                <a:cubicBezTo>
                  <a:pt x="1622" y="102757"/>
                  <a:pt x="3023" y="102738"/>
                  <a:pt x="4276" y="102711"/>
                </a:cubicBezTo>
                <a:cubicBezTo>
                  <a:pt x="4315" y="104908"/>
                  <a:pt x="4407" y="106506"/>
                  <a:pt x="4515" y="107903"/>
                </a:cubicBezTo>
                <a:cubicBezTo>
                  <a:pt x="3201" y="107865"/>
                  <a:pt x="1724" y="107835"/>
                  <a:pt x="2" y="107819"/>
                </a:cubicBezTo>
                <a:lnTo>
                  <a:pt x="2" y="108043"/>
                </a:lnTo>
                <a:cubicBezTo>
                  <a:pt x="1732" y="108059"/>
                  <a:pt x="3215" y="108088"/>
                  <a:pt x="4533" y="108128"/>
                </a:cubicBezTo>
                <a:cubicBezTo>
                  <a:pt x="4576" y="108669"/>
                  <a:pt x="4621" y="109183"/>
                  <a:pt x="4666" y="109694"/>
                </a:cubicBezTo>
                <a:cubicBezTo>
                  <a:pt x="4777" y="110974"/>
                  <a:pt x="4892" y="112279"/>
                  <a:pt x="4972" y="113996"/>
                </a:cubicBezTo>
                <a:cubicBezTo>
                  <a:pt x="3544" y="113969"/>
                  <a:pt x="1924" y="113948"/>
                  <a:pt x="2" y="113937"/>
                </a:cubicBezTo>
                <a:lnTo>
                  <a:pt x="2" y="114162"/>
                </a:lnTo>
                <a:cubicBezTo>
                  <a:pt x="1929" y="114172"/>
                  <a:pt x="3551" y="114194"/>
                  <a:pt x="4980" y="114221"/>
                </a:cubicBezTo>
                <a:cubicBezTo>
                  <a:pt x="5038" y="115526"/>
                  <a:pt x="5074" y="117069"/>
                  <a:pt x="5074" y="119011"/>
                </a:cubicBezTo>
                <a:cubicBezTo>
                  <a:pt x="5074" y="119494"/>
                  <a:pt x="5070" y="119953"/>
                  <a:pt x="5067" y="120390"/>
                </a:cubicBezTo>
                <a:cubicBezTo>
                  <a:pt x="3616" y="120366"/>
                  <a:pt x="1965" y="120350"/>
                  <a:pt x="2" y="120341"/>
                </a:cubicBezTo>
                <a:lnTo>
                  <a:pt x="2" y="120566"/>
                </a:lnTo>
                <a:cubicBezTo>
                  <a:pt x="1964" y="120575"/>
                  <a:pt x="3614" y="120591"/>
                  <a:pt x="5063" y="120614"/>
                </a:cubicBezTo>
                <a:cubicBezTo>
                  <a:pt x="5029" y="123381"/>
                  <a:pt x="4907" y="125244"/>
                  <a:pt x="4767" y="126862"/>
                </a:cubicBezTo>
                <a:cubicBezTo>
                  <a:pt x="3388" y="126877"/>
                  <a:pt x="1829" y="126887"/>
                  <a:pt x="2" y="126893"/>
                </a:cubicBezTo>
                <a:lnTo>
                  <a:pt x="2" y="127118"/>
                </a:lnTo>
                <a:cubicBezTo>
                  <a:pt x="1820" y="127112"/>
                  <a:pt x="3373" y="127101"/>
                  <a:pt x="4745" y="127087"/>
                </a:cubicBezTo>
                <a:lnTo>
                  <a:pt x="4745" y="127087"/>
                </a:lnTo>
                <a:cubicBezTo>
                  <a:pt x="4707" y="127509"/>
                  <a:pt x="4669" y="127918"/>
                  <a:pt x="4630" y="128324"/>
                </a:cubicBezTo>
                <a:cubicBezTo>
                  <a:pt x="4504" y="129653"/>
                  <a:pt x="4375" y="131008"/>
                  <a:pt x="4290" y="132819"/>
                </a:cubicBezTo>
                <a:cubicBezTo>
                  <a:pt x="3030" y="132810"/>
                  <a:pt x="1620" y="132801"/>
                  <a:pt x="2" y="132797"/>
                </a:cubicBezTo>
                <a:lnTo>
                  <a:pt x="2" y="133022"/>
                </a:lnTo>
                <a:cubicBezTo>
                  <a:pt x="1615" y="133026"/>
                  <a:pt x="3021" y="133033"/>
                  <a:pt x="4279" y="133043"/>
                </a:cubicBezTo>
                <a:cubicBezTo>
                  <a:pt x="4222" y="134313"/>
                  <a:pt x="4186" y="135805"/>
                  <a:pt x="4186" y="137659"/>
                </a:cubicBezTo>
                <a:lnTo>
                  <a:pt x="4186" y="138764"/>
                </a:lnTo>
                <a:cubicBezTo>
                  <a:pt x="2951" y="138756"/>
                  <a:pt x="1573" y="138750"/>
                  <a:pt x="0" y="138747"/>
                </a:cubicBezTo>
                <a:lnTo>
                  <a:pt x="0" y="138971"/>
                </a:lnTo>
                <a:cubicBezTo>
                  <a:pt x="1573" y="138975"/>
                  <a:pt x="2952" y="138980"/>
                  <a:pt x="4188" y="138989"/>
                </a:cubicBezTo>
                <a:cubicBezTo>
                  <a:pt x="4195" y="141656"/>
                  <a:pt x="4222" y="143498"/>
                  <a:pt x="4254" y="145073"/>
                </a:cubicBezTo>
                <a:lnTo>
                  <a:pt x="0" y="145073"/>
                </a:lnTo>
                <a:lnTo>
                  <a:pt x="0" y="145298"/>
                </a:lnTo>
                <a:lnTo>
                  <a:pt x="4258" y="145298"/>
                </a:lnTo>
                <a:cubicBezTo>
                  <a:pt x="4270" y="145886"/>
                  <a:pt x="4285" y="146440"/>
                  <a:pt x="4297" y="146988"/>
                </a:cubicBezTo>
                <a:cubicBezTo>
                  <a:pt x="4324" y="148151"/>
                  <a:pt x="4353" y="149336"/>
                  <a:pt x="4375" y="150830"/>
                </a:cubicBezTo>
                <a:cubicBezTo>
                  <a:pt x="3089" y="150800"/>
                  <a:pt x="1651" y="150776"/>
                  <a:pt x="0" y="150767"/>
                </a:cubicBezTo>
                <a:lnTo>
                  <a:pt x="0" y="150992"/>
                </a:lnTo>
                <a:cubicBezTo>
                  <a:pt x="1653" y="151001"/>
                  <a:pt x="3091" y="151025"/>
                  <a:pt x="4376" y="151055"/>
                </a:cubicBezTo>
                <a:cubicBezTo>
                  <a:pt x="4396" y="152458"/>
                  <a:pt x="4409" y="154135"/>
                  <a:pt x="4409" y="156312"/>
                </a:cubicBezTo>
                <a:cubicBezTo>
                  <a:pt x="4409" y="156758"/>
                  <a:pt x="4409" y="157182"/>
                  <a:pt x="4411" y="157589"/>
                </a:cubicBezTo>
                <a:cubicBezTo>
                  <a:pt x="3114" y="157618"/>
                  <a:pt x="1663" y="157636"/>
                  <a:pt x="0" y="157645"/>
                </a:cubicBezTo>
                <a:lnTo>
                  <a:pt x="0" y="157869"/>
                </a:lnTo>
                <a:cubicBezTo>
                  <a:pt x="1665" y="157860"/>
                  <a:pt x="3116" y="157842"/>
                  <a:pt x="4411" y="157814"/>
                </a:cubicBezTo>
                <a:cubicBezTo>
                  <a:pt x="4416" y="158899"/>
                  <a:pt x="4425" y="159845"/>
                  <a:pt x="4436" y="160692"/>
                </a:cubicBezTo>
                <a:lnTo>
                  <a:pt x="4660" y="160692"/>
                </a:lnTo>
                <a:cubicBezTo>
                  <a:pt x="4650" y="159843"/>
                  <a:pt x="4641" y="158896"/>
                  <a:pt x="4635" y="157810"/>
                </a:cubicBezTo>
                <a:cubicBezTo>
                  <a:pt x="7025" y="157756"/>
                  <a:pt x="8886" y="157675"/>
                  <a:pt x="10597" y="157589"/>
                </a:cubicBezTo>
                <a:cubicBezTo>
                  <a:pt x="10601" y="158770"/>
                  <a:pt x="10606" y="159788"/>
                  <a:pt x="10615" y="160692"/>
                </a:cubicBezTo>
                <a:lnTo>
                  <a:pt x="10840" y="160692"/>
                </a:lnTo>
                <a:cubicBezTo>
                  <a:pt x="10831" y="159784"/>
                  <a:pt x="10826" y="158763"/>
                  <a:pt x="10822" y="157578"/>
                </a:cubicBezTo>
                <a:cubicBezTo>
                  <a:pt x="11273" y="157555"/>
                  <a:pt x="11716" y="157531"/>
                  <a:pt x="12154" y="157508"/>
                </a:cubicBezTo>
                <a:cubicBezTo>
                  <a:pt x="13702" y="157427"/>
                  <a:pt x="15275" y="157342"/>
                  <a:pt x="17183" y="157278"/>
                </a:cubicBezTo>
                <a:lnTo>
                  <a:pt x="17183" y="157278"/>
                </a:lnTo>
                <a:cubicBezTo>
                  <a:pt x="17181" y="158594"/>
                  <a:pt x="17174" y="159710"/>
                  <a:pt x="17165" y="160694"/>
                </a:cubicBezTo>
                <a:lnTo>
                  <a:pt x="17390" y="160694"/>
                </a:lnTo>
                <a:cubicBezTo>
                  <a:pt x="17399" y="159709"/>
                  <a:pt x="17406" y="158590"/>
                  <a:pt x="17408" y="157271"/>
                </a:cubicBezTo>
                <a:cubicBezTo>
                  <a:pt x="18941" y="157220"/>
                  <a:pt x="20694" y="157179"/>
                  <a:pt x="22820" y="157159"/>
                </a:cubicBezTo>
                <a:lnTo>
                  <a:pt x="22820" y="157159"/>
                </a:lnTo>
                <a:cubicBezTo>
                  <a:pt x="22818" y="158527"/>
                  <a:pt x="22812" y="159682"/>
                  <a:pt x="22803" y="160692"/>
                </a:cubicBezTo>
                <a:lnTo>
                  <a:pt x="23028" y="160692"/>
                </a:lnTo>
                <a:cubicBezTo>
                  <a:pt x="23037" y="159682"/>
                  <a:pt x="23043" y="158527"/>
                  <a:pt x="23044" y="157157"/>
                </a:cubicBezTo>
                <a:cubicBezTo>
                  <a:pt x="23942" y="157148"/>
                  <a:pt x="24902" y="157145"/>
                  <a:pt x="25941" y="157145"/>
                </a:cubicBezTo>
                <a:cubicBezTo>
                  <a:pt x="27183" y="157145"/>
                  <a:pt x="28314" y="157145"/>
                  <a:pt x="29357" y="157148"/>
                </a:cubicBezTo>
                <a:cubicBezTo>
                  <a:pt x="29357" y="158524"/>
                  <a:pt x="29362" y="159680"/>
                  <a:pt x="29368" y="160692"/>
                </a:cubicBezTo>
                <a:lnTo>
                  <a:pt x="29592" y="160692"/>
                </a:lnTo>
                <a:cubicBezTo>
                  <a:pt x="29587" y="159680"/>
                  <a:pt x="29582" y="158524"/>
                  <a:pt x="29582" y="157148"/>
                </a:cubicBezTo>
                <a:lnTo>
                  <a:pt x="29582" y="157148"/>
                </a:lnTo>
                <a:cubicBezTo>
                  <a:pt x="31795" y="157152"/>
                  <a:pt x="33595" y="157161"/>
                  <a:pt x="35171" y="157170"/>
                </a:cubicBezTo>
                <a:lnTo>
                  <a:pt x="35171" y="160694"/>
                </a:lnTo>
                <a:lnTo>
                  <a:pt x="35396" y="160694"/>
                </a:lnTo>
                <a:lnTo>
                  <a:pt x="35396" y="157172"/>
                </a:lnTo>
                <a:cubicBezTo>
                  <a:pt x="36998" y="157182"/>
                  <a:pt x="38374" y="157195"/>
                  <a:pt x="39729" y="157206"/>
                </a:cubicBezTo>
                <a:cubicBezTo>
                  <a:pt x="40251" y="157211"/>
                  <a:pt x="40776" y="157217"/>
                  <a:pt x="41315" y="157220"/>
                </a:cubicBezTo>
                <a:cubicBezTo>
                  <a:pt x="41324" y="158567"/>
                  <a:pt x="41346" y="159700"/>
                  <a:pt x="41373" y="160694"/>
                </a:cubicBezTo>
                <a:lnTo>
                  <a:pt x="41597" y="160694"/>
                </a:lnTo>
                <a:cubicBezTo>
                  <a:pt x="41570" y="159700"/>
                  <a:pt x="41549" y="158569"/>
                  <a:pt x="41540" y="157222"/>
                </a:cubicBezTo>
                <a:lnTo>
                  <a:pt x="41540" y="157222"/>
                </a:lnTo>
                <a:cubicBezTo>
                  <a:pt x="43268" y="157236"/>
                  <a:pt x="45161" y="157251"/>
                  <a:pt x="47602" y="157260"/>
                </a:cubicBezTo>
                <a:cubicBezTo>
                  <a:pt x="47608" y="158590"/>
                  <a:pt x="47622" y="159709"/>
                  <a:pt x="47642" y="160694"/>
                </a:cubicBezTo>
                <a:lnTo>
                  <a:pt x="47867" y="160694"/>
                </a:lnTo>
                <a:cubicBezTo>
                  <a:pt x="47847" y="159710"/>
                  <a:pt x="47833" y="158592"/>
                  <a:pt x="47827" y="157260"/>
                </a:cubicBezTo>
                <a:lnTo>
                  <a:pt x="47827" y="157260"/>
                </a:lnTo>
                <a:cubicBezTo>
                  <a:pt x="49368" y="157265"/>
                  <a:pt x="51126" y="157269"/>
                  <a:pt x="53198" y="157269"/>
                </a:cubicBezTo>
                <a:cubicBezTo>
                  <a:pt x="53198" y="158597"/>
                  <a:pt x="53199" y="159712"/>
                  <a:pt x="53201" y="160694"/>
                </a:cubicBezTo>
                <a:lnTo>
                  <a:pt x="53426" y="160694"/>
                </a:lnTo>
                <a:cubicBezTo>
                  <a:pt x="53424" y="159712"/>
                  <a:pt x="53422" y="158597"/>
                  <a:pt x="53422" y="157269"/>
                </a:cubicBezTo>
                <a:lnTo>
                  <a:pt x="53521" y="157269"/>
                </a:lnTo>
                <a:cubicBezTo>
                  <a:pt x="56161" y="157269"/>
                  <a:pt x="58302" y="157274"/>
                  <a:pt x="60130" y="157281"/>
                </a:cubicBezTo>
                <a:cubicBezTo>
                  <a:pt x="60109" y="158606"/>
                  <a:pt x="60064" y="159716"/>
                  <a:pt x="60010" y="160694"/>
                </a:cubicBezTo>
                <a:lnTo>
                  <a:pt x="60235" y="160694"/>
                </a:lnTo>
                <a:cubicBezTo>
                  <a:pt x="60289" y="159716"/>
                  <a:pt x="60334" y="158606"/>
                  <a:pt x="60355" y="157283"/>
                </a:cubicBezTo>
                <a:cubicBezTo>
                  <a:pt x="62658" y="157294"/>
                  <a:pt x="64464" y="157310"/>
                  <a:pt x="66154" y="157328"/>
                </a:cubicBezTo>
                <a:cubicBezTo>
                  <a:pt x="66157" y="158633"/>
                  <a:pt x="66163" y="159728"/>
                  <a:pt x="66170" y="160694"/>
                </a:cubicBezTo>
                <a:lnTo>
                  <a:pt x="66394" y="160694"/>
                </a:lnTo>
                <a:cubicBezTo>
                  <a:pt x="66387" y="159728"/>
                  <a:pt x="66382" y="158635"/>
                  <a:pt x="66378" y="157330"/>
                </a:cubicBezTo>
                <a:lnTo>
                  <a:pt x="66378" y="157330"/>
                </a:lnTo>
                <a:lnTo>
                  <a:pt x="67310" y="157339"/>
                </a:lnTo>
                <a:cubicBezTo>
                  <a:pt x="68737" y="157355"/>
                  <a:pt x="70186" y="157369"/>
                  <a:pt x="71900" y="157382"/>
                </a:cubicBezTo>
                <a:cubicBezTo>
                  <a:pt x="71889" y="158664"/>
                  <a:pt x="71871" y="159741"/>
                  <a:pt x="71849" y="160694"/>
                </a:cubicBezTo>
                <a:lnTo>
                  <a:pt x="72074" y="160694"/>
                </a:lnTo>
                <a:cubicBezTo>
                  <a:pt x="72096" y="159743"/>
                  <a:pt x="72114" y="158666"/>
                  <a:pt x="72125" y="157382"/>
                </a:cubicBezTo>
                <a:cubicBezTo>
                  <a:pt x="73766" y="157395"/>
                  <a:pt x="75654" y="157404"/>
                  <a:pt x="77995" y="157407"/>
                </a:cubicBezTo>
                <a:cubicBezTo>
                  <a:pt x="78007" y="158680"/>
                  <a:pt x="78029" y="159748"/>
                  <a:pt x="78056" y="160694"/>
                </a:cubicBezTo>
                <a:lnTo>
                  <a:pt x="78281" y="160694"/>
                </a:lnTo>
                <a:cubicBezTo>
                  <a:pt x="78254" y="159748"/>
                  <a:pt x="78232" y="158680"/>
                  <a:pt x="78220" y="157407"/>
                </a:cubicBezTo>
                <a:lnTo>
                  <a:pt x="78220" y="157407"/>
                </a:lnTo>
                <a:cubicBezTo>
                  <a:pt x="79111" y="157409"/>
                  <a:pt x="80068" y="157411"/>
                  <a:pt x="81100" y="157411"/>
                </a:cubicBezTo>
                <a:cubicBezTo>
                  <a:pt x="82358" y="157411"/>
                  <a:pt x="83504" y="157413"/>
                  <a:pt x="84555" y="157414"/>
                </a:cubicBezTo>
                <a:cubicBezTo>
                  <a:pt x="84554" y="158669"/>
                  <a:pt x="84550" y="159745"/>
                  <a:pt x="84545" y="160694"/>
                </a:cubicBezTo>
                <a:lnTo>
                  <a:pt x="84769" y="160694"/>
                </a:lnTo>
                <a:cubicBezTo>
                  <a:pt x="84775" y="159745"/>
                  <a:pt x="84778" y="158669"/>
                  <a:pt x="84780" y="157414"/>
                </a:cubicBezTo>
                <a:cubicBezTo>
                  <a:pt x="87139" y="157422"/>
                  <a:pt x="89029" y="157434"/>
                  <a:pt x="90677" y="157449"/>
                </a:cubicBezTo>
                <a:cubicBezTo>
                  <a:pt x="90665" y="158691"/>
                  <a:pt x="90632" y="159754"/>
                  <a:pt x="90588" y="160694"/>
                </a:cubicBezTo>
                <a:lnTo>
                  <a:pt x="90812" y="160694"/>
                </a:lnTo>
                <a:cubicBezTo>
                  <a:pt x="90857" y="159754"/>
                  <a:pt x="90888" y="158691"/>
                  <a:pt x="90902" y="157450"/>
                </a:cubicBezTo>
                <a:cubicBezTo>
                  <a:pt x="92359" y="157465"/>
                  <a:pt x="93631" y="157481"/>
                  <a:pt x="94890" y="157495"/>
                </a:cubicBezTo>
                <a:lnTo>
                  <a:pt x="96598" y="157517"/>
                </a:lnTo>
                <a:cubicBezTo>
                  <a:pt x="96593" y="158730"/>
                  <a:pt x="96582" y="159771"/>
                  <a:pt x="96567" y="160694"/>
                </a:cubicBezTo>
                <a:lnTo>
                  <a:pt x="96792" y="160694"/>
                </a:lnTo>
                <a:cubicBezTo>
                  <a:pt x="96807" y="159773"/>
                  <a:pt x="96817" y="158732"/>
                  <a:pt x="96823" y="157519"/>
                </a:cubicBezTo>
                <a:cubicBezTo>
                  <a:pt x="98507" y="157538"/>
                  <a:pt x="100356" y="157556"/>
                  <a:pt x="102720" y="157569"/>
                </a:cubicBezTo>
                <a:cubicBezTo>
                  <a:pt x="102707" y="158761"/>
                  <a:pt x="102680" y="159786"/>
                  <a:pt x="102645" y="160694"/>
                </a:cubicBezTo>
                <a:lnTo>
                  <a:pt x="102869" y="160694"/>
                </a:lnTo>
                <a:cubicBezTo>
                  <a:pt x="102905" y="159786"/>
                  <a:pt x="102932" y="158761"/>
                  <a:pt x="102945" y="157569"/>
                </a:cubicBezTo>
                <a:cubicBezTo>
                  <a:pt x="104576" y="157576"/>
                  <a:pt x="106451" y="157582"/>
                  <a:pt x="108680" y="157582"/>
                </a:cubicBezTo>
                <a:lnTo>
                  <a:pt x="108804" y="157582"/>
                </a:lnTo>
                <a:cubicBezTo>
                  <a:pt x="108810" y="158770"/>
                  <a:pt x="108822" y="159789"/>
                  <a:pt x="108838" y="160694"/>
                </a:cubicBezTo>
                <a:lnTo>
                  <a:pt x="109063" y="160694"/>
                </a:lnTo>
                <a:cubicBezTo>
                  <a:pt x="109047" y="159789"/>
                  <a:pt x="109034" y="158770"/>
                  <a:pt x="109029" y="157582"/>
                </a:cubicBezTo>
                <a:cubicBezTo>
                  <a:pt x="111451" y="157580"/>
                  <a:pt x="113448" y="157564"/>
                  <a:pt x="115171" y="157540"/>
                </a:cubicBezTo>
                <a:lnTo>
                  <a:pt x="115171" y="157540"/>
                </a:lnTo>
                <a:cubicBezTo>
                  <a:pt x="115164" y="158747"/>
                  <a:pt x="115149" y="159779"/>
                  <a:pt x="115131" y="160694"/>
                </a:cubicBezTo>
                <a:lnTo>
                  <a:pt x="115356" y="160694"/>
                </a:lnTo>
                <a:cubicBezTo>
                  <a:pt x="115374" y="159779"/>
                  <a:pt x="115388" y="158745"/>
                  <a:pt x="115396" y="157537"/>
                </a:cubicBezTo>
                <a:cubicBezTo>
                  <a:pt x="117569" y="157504"/>
                  <a:pt x="119301" y="157458"/>
                  <a:pt x="120903" y="157409"/>
                </a:cubicBezTo>
                <a:lnTo>
                  <a:pt x="120903" y="157409"/>
                </a:lnTo>
                <a:cubicBezTo>
                  <a:pt x="120901" y="158675"/>
                  <a:pt x="120899" y="159746"/>
                  <a:pt x="120897" y="160694"/>
                </a:cubicBezTo>
                <a:lnTo>
                  <a:pt x="121122" y="160694"/>
                </a:lnTo>
                <a:cubicBezTo>
                  <a:pt x="121124" y="159745"/>
                  <a:pt x="121126" y="158669"/>
                  <a:pt x="121127" y="157402"/>
                </a:cubicBezTo>
                <a:cubicBezTo>
                  <a:pt x="121582" y="157387"/>
                  <a:pt x="122030" y="157373"/>
                  <a:pt x="122474" y="157359"/>
                </a:cubicBezTo>
                <a:cubicBezTo>
                  <a:pt x="123808" y="157316"/>
                  <a:pt x="125160" y="157272"/>
                  <a:pt x="126730" y="157235"/>
                </a:cubicBezTo>
                <a:cubicBezTo>
                  <a:pt x="126744" y="158578"/>
                  <a:pt x="126771" y="159705"/>
                  <a:pt x="126809" y="160696"/>
                </a:cubicBezTo>
                <a:lnTo>
                  <a:pt x="127034" y="160696"/>
                </a:lnTo>
                <a:cubicBezTo>
                  <a:pt x="126996" y="159705"/>
                  <a:pt x="126969" y="158576"/>
                  <a:pt x="126954" y="157231"/>
                </a:cubicBezTo>
                <a:cubicBezTo>
                  <a:pt x="128562" y="157193"/>
                  <a:pt x="130399" y="157163"/>
                  <a:pt x="132676" y="157148"/>
                </a:cubicBezTo>
                <a:cubicBezTo>
                  <a:pt x="132697" y="158531"/>
                  <a:pt x="132742" y="159685"/>
                  <a:pt x="132801" y="160696"/>
                </a:cubicBezTo>
                <a:lnTo>
                  <a:pt x="133026" y="160696"/>
                </a:lnTo>
                <a:cubicBezTo>
                  <a:pt x="132967" y="159683"/>
                  <a:pt x="132922" y="158531"/>
                  <a:pt x="132900" y="157147"/>
                </a:cubicBezTo>
                <a:cubicBezTo>
                  <a:pt x="133927" y="157139"/>
                  <a:pt x="135040" y="157138"/>
                  <a:pt x="136261" y="157138"/>
                </a:cubicBezTo>
                <a:cubicBezTo>
                  <a:pt x="137365" y="157138"/>
                  <a:pt x="138382" y="157143"/>
                  <a:pt x="139326" y="157152"/>
                </a:cubicBezTo>
                <a:cubicBezTo>
                  <a:pt x="139333" y="158535"/>
                  <a:pt x="139351" y="159685"/>
                  <a:pt x="139375" y="160696"/>
                </a:cubicBezTo>
                <a:lnTo>
                  <a:pt x="139599" y="160696"/>
                </a:lnTo>
                <a:cubicBezTo>
                  <a:pt x="139578" y="159687"/>
                  <a:pt x="139558" y="158536"/>
                  <a:pt x="139549" y="157156"/>
                </a:cubicBezTo>
                <a:lnTo>
                  <a:pt x="139549" y="157156"/>
                </a:lnTo>
                <a:cubicBezTo>
                  <a:pt x="141840" y="157181"/>
                  <a:pt x="143691" y="157235"/>
                  <a:pt x="145306" y="157303"/>
                </a:cubicBezTo>
                <a:cubicBezTo>
                  <a:pt x="145315" y="158621"/>
                  <a:pt x="145335" y="159723"/>
                  <a:pt x="145358" y="160697"/>
                </a:cubicBezTo>
                <a:lnTo>
                  <a:pt x="145583" y="160697"/>
                </a:lnTo>
                <a:cubicBezTo>
                  <a:pt x="145560" y="159727"/>
                  <a:pt x="145540" y="158626"/>
                  <a:pt x="145531" y="157314"/>
                </a:cubicBezTo>
                <a:lnTo>
                  <a:pt x="145531" y="157314"/>
                </a:lnTo>
                <a:cubicBezTo>
                  <a:pt x="147210" y="157386"/>
                  <a:pt x="148638" y="157474"/>
                  <a:pt x="150044" y="157560"/>
                </a:cubicBezTo>
                <a:cubicBezTo>
                  <a:pt x="150664" y="157598"/>
                  <a:pt x="151288" y="157636"/>
                  <a:pt x="151935" y="157672"/>
                </a:cubicBezTo>
                <a:cubicBezTo>
                  <a:pt x="151921" y="158829"/>
                  <a:pt x="151895" y="159816"/>
                  <a:pt x="151867" y="160696"/>
                </a:cubicBezTo>
                <a:lnTo>
                  <a:pt x="152091" y="160696"/>
                </a:lnTo>
                <a:cubicBezTo>
                  <a:pt x="152120" y="159820"/>
                  <a:pt x="152145" y="158837"/>
                  <a:pt x="152160" y="157684"/>
                </a:cubicBezTo>
                <a:cubicBezTo>
                  <a:pt x="153611" y="157767"/>
                  <a:pt x="155191" y="157842"/>
                  <a:pt x="157120" y="157896"/>
                </a:cubicBezTo>
                <a:cubicBezTo>
                  <a:pt x="157147" y="158957"/>
                  <a:pt x="157187" y="159872"/>
                  <a:pt x="157235" y="160696"/>
                </a:cubicBezTo>
                <a:lnTo>
                  <a:pt x="157460" y="160696"/>
                </a:lnTo>
                <a:cubicBezTo>
                  <a:pt x="157412" y="159874"/>
                  <a:pt x="157370" y="158961"/>
                  <a:pt x="157345" y="157902"/>
                </a:cubicBezTo>
                <a:lnTo>
                  <a:pt x="157345" y="157902"/>
                </a:lnTo>
                <a:cubicBezTo>
                  <a:pt x="159134" y="157950"/>
                  <a:pt x="161221" y="157981"/>
                  <a:pt x="163774" y="157981"/>
                </a:cubicBezTo>
                <a:cubicBezTo>
                  <a:pt x="163780" y="158997"/>
                  <a:pt x="163787" y="159890"/>
                  <a:pt x="163800" y="160696"/>
                </a:cubicBezTo>
                <a:lnTo>
                  <a:pt x="164024" y="160696"/>
                </a:lnTo>
                <a:cubicBezTo>
                  <a:pt x="164012" y="159890"/>
                  <a:pt x="164005" y="158997"/>
                  <a:pt x="163999" y="157981"/>
                </a:cubicBezTo>
                <a:cubicBezTo>
                  <a:pt x="166337" y="157981"/>
                  <a:pt x="168280" y="157975"/>
                  <a:pt x="169963" y="157966"/>
                </a:cubicBezTo>
                <a:cubicBezTo>
                  <a:pt x="169965" y="158989"/>
                  <a:pt x="169970" y="159888"/>
                  <a:pt x="169979" y="160696"/>
                </a:cubicBezTo>
                <a:lnTo>
                  <a:pt x="170204" y="160696"/>
                </a:lnTo>
                <a:cubicBezTo>
                  <a:pt x="170195" y="159887"/>
                  <a:pt x="170189" y="158989"/>
                  <a:pt x="170188" y="157966"/>
                </a:cubicBezTo>
                <a:cubicBezTo>
                  <a:pt x="172761" y="157952"/>
                  <a:pt x="174717" y="157932"/>
                  <a:pt x="176545" y="157911"/>
                </a:cubicBezTo>
                <a:lnTo>
                  <a:pt x="176545" y="157911"/>
                </a:lnTo>
                <a:cubicBezTo>
                  <a:pt x="176542" y="158959"/>
                  <a:pt x="176536" y="159874"/>
                  <a:pt x="176529" y="160696"/>
                </a:cubicBezTo>
                <a:lnTo>
                  <a:pt x="176754" y="160696"/>
                </a:lnTo>
                <a:cubicBezTo>
                  <a:pt x="176761" y="159872"/>
                  <a:pt x="176766" y="158957"/>
                  <a:pt x="176770" y="157909"/>
                </a:cubicBezTo>
                <a:lnTo>
                  <a:pt x="177631" y="157898"/>
                </a:lnTo>
                <a:cubicBezTo>
                  <a:pt x="179046" y="157880"/>
                  <a:pt x="180484" y="157864"/>
                  <a:pt x="182182" y="157850"/>
                </a:cubicBezTo>
                <a:lnTo>
                  <a:pt x="182182" y="157850"/>
                </a:lnTo>
                <a:cubicBezTo>
                  <a:pt x="182178" y="158923"/>
                  <a:pt x="182173" y="159858"/>
                  <a:pt x="182166" y="160696"/>
                </a:cubicBezTo>
                <a:lnTo>
                  <a:pt x="182390" y="160696"/>
                </a:lnTo>
                <a:cubicBezTo>
                  <a:pt x="182397" y="159858"/>
                  <a:pt x="182403" y="158923"/>
                  <a:pt x="182406" y="157848"/>
                </a:cubicBezTo>
                <a:cubicBezTo>
                  <a:pt x="184150" y="157833"/>
                  <a:pt x="186171" y="157823"/>
                  <a:pt x="188721" y="157817"/>
                </a:cubicBezTo>
                <a:cubicBezTo>
                  <a:pt x="188723" y="158907"/>
                  <a:pt x="188726" y="159851"/>
                  <a:pt x="188730" y="160694"/>
                </a:cubicBezTo>
                <a:lnTo>
                  <a:pt x="188955" y="160694"/>
                </a:lnTo>
                <a:cubicBezTo>
                  <a:pt x="188951" y="159849"/>
                  <a:pt x="188947" y="158905"/>
                  <a:pt x="188946" y="157817"/>
                </a:cubicBezTo>
                <a:cubicBezTo>
                  <a:pt x="189719" y="157815"/>
                  <a:pt x="190540" y="157814"/>
                  <a:pt x="191420" y="157814"/>
                </a:cubicBezTo>
                <a:cubicBezTo>
                  <a:pt x="192543" y="157814"/>
                  <a:pt x="193577" y="157814"/>
                  <a:pt x="194535" y="157812"/>
                </a:cubicBezTo>
                <a:lnTo>
                  <a:pt x="194535" y="160694"/>
                </a:lnTo>
                <a:lnTo>
                  <a:pt x="194760" y="160694"/>
                </a:lnTo>
                <a:lnTo>
                  <a:pt x="194760" y="157812"/>
                </a:lnTo>
                <a:cubicBezTo>
                  <a:pt x="197128" y="157808"/>
                  <a:pt x="199030" y="157801"/>
                  <a:pt x="200683" y="157794"/>
                </a:cubicBezTo>
                <a:cubicBezTo>
                  <a:pt x="200693" y="158892"/>
                  <a:pt x="200713" y="159843"/>
                  <a:pt x="200736" y="160694"/>
                </a:cubicBezTo>
                <a:lnTo>
                  <a:pt x="200961" y="160694"/>
                </a:lnTo>
                <a:cubicBezTo>
                  <a:pt x="200938" y="159843"/>
                  <a:pt x="200918" y="158892"/>
                  <a:pt x="200907" y="157792"/>
                </a:cubicBezTo>
                <a:cubicBezTo>
                  <a:pt x="202497" y="157783"/>
                  <a:pt x="203863" y="157774"/>
                  <a:pt x="205210" y="157763"/>
                </a:cubicBezTo>
                <a:lnTo>
                  <a:pt x="206968" y="157751"/>
                </a:lnTo>
                <a:cubicBezTo>
                  <a:pt x="206975" y="158869"/>
                  <a:pt x="206988" y="159834"/>
                  <a:pt x="207004" y="160694"/>
                </a:cubicBezTo>
                <a:lnTo>
                  <a:pt x="207229" y="160694"/>
                </a:lnTo>
                <a:cubicBezTo>
                  <a:pt x="207213" y="159833"/>
                  <a:pt x="207200" y="158869"/>
                  <a:pt x="207193" y="157749"/>
                </a:cubicBezTo>
                <a:cubicBezTo>
                  <a:pt x="208748" y="157738"/>
                  <a:pt x="210445" y="157729"/>
                  <a:pt x="212560" y="157722"/>
                </a:cubicBezTo>
                <a:cubicBezTo>
                  <a:pt x="212560" y="158855"/>
                  <a:pt x="212563" y="159827"/>
                  <a:pt x="212565" y="160694"/>
                </a:cubicBezTo>
                <a:lnTo>
                  <a:pt x="212790" y="160694"/>
                </a:lnTo>
                <a:cubicBezTo>
                  <a:pt x="212788" y="159827"/>
                  <a:pt x="212786" y="158855"/>
                  <a:pt x="212784" y="157720"/>
                </a:cubicBezTo>
                <a:cubicBezTo>
                  <a:pt x="214527" y="157715"/>
                  <a:pt x="216549" y="157711"/>
                  <a:pt x="219000" y="157711"/>
                </a:cubicBezTo>
                <a:lnTo>
                  <a:pt x="219485" y="157711"/>
                </a:lnTo>
                <a:cubicBezTo>
                  <a:pt x="219460" y="158849"/>
                  <a:pt x="219421" y="159824"/>
                  <a:pt x="219372" y="160694"/>
                </a:cubicBezTo>
                <a:lnTo>
                  <a:pt x="219597" y="160694"/>
                </a:lnTo>
                <a:cubicBezTo>
                  <a:pt x="219647" y="159824"/>
                  <a:pt x="219687" y="158849"/>
                  <a:pt x="219710" y="157711"/>
                </a:cubicBezTo>
                <a:cubicBezTo>
                  <a:pt x="221983" y="157707"/>
                  <a:pt x="223876" y="157686"/>
                  <a:pt x="225517" y="157652"/>
                </a:cubicBezTo>
                <a:cubicBezTo>
                  <a:pt x="225521" y="158817"/>
                  <a:pt x="225526" y="159809"/>
                  <a:pt x="225534" y="160694"/>
                </a:cubicBezTo>
                <a:lnTo>
                  <a:pt x="225758" y="160694"/>
                </a:lnTo>
                <a:cubicBezTo>
                  <a:pt x="225751" y="159807"/>
                  <a:pt x="225746" y="158813"/>
                  <a:pt x="225742" y="157646"/>
                </a:cubicBezTo>
                <a:cubicBezTo>
                  <a:pt x="227921" y="157600"/>
                  <a:pt x="229655" y="157533"/>
                  <a:pt x="231262" y="157461"/>
                </a:cubicBezTo>
                <a:lnTo>
                  <a:pt x="231262" y="157461"/>
                </a:lnTo>
                <a:cubicBezTo>
                  <a:pt x="231251" y="158709"/>
                  <a:pt x="231233" y="159762"/>
                  <a:pt x="231212" y="160694"/>
                </a:cubicBezTo>
                <a:lnTo>
                  <a:pt x="231436" y="160694"/>
                </a:lnTo>
                <a:cubicBezTo>
                  <a:pt x="231458" y="159759"/>
                  <a:pt x="231476" y="158704"/>
                  <a:pt x="231487" y="157450"/>
                </a:cubicBezTo>
                <a:cubicBezTo>
                  <a:pt x="231929" y="157431"/>
                  <a:pt x="232364" y="157411"/>
                  <a:pt x="232794" y="157389"/>
                </a:cubicBezTo>
                <a:cubicBezTo>
                  <a:pt x="234214" y="157323"/>
                  <a:pt x="235654" y="157256"/>
                  <a:pt x="237355" y="157200"/>
                </a:cubicBezTo>
                <a:cubicBezTo>
                  <a:pt x="237368" y="158565"/>
                  <a:pt x="237391" y="159698"/>
                  <a:pt x="237418" y="160694"/>
                </a:cubicBezTo>
                <a:lnTo>
                  <a:pt x="237643" y="160694"/>
                </a:lnTo>
                <a:cubicBezTo>
                  <a:pt x="237616" y="159696"/>
                  <a:pt x="237592" y="158561"/>
                  <a:pt x="237580" y="157193"/>
                </a:cubicBezTo>
                <a:cubicBezTo>
                  <a:pt x="239329" y="157138"/>
                  <a:pt x="241359" y="157094"/>
                  <a:pt x="243918" y="157076"/>
                </a:cubicBezTo>
                <a:lnTo>
                  <a:pt x="243918" y="157076"/>
                </a:lnTo>
                <a:cubicBezTo>
                  <a:pt x="243918" y="158477"/>
                  <a:pt x="243912" y="159660"/>
                  <a:pt x="243907" y="160696"/>
                </a:cubicBezTo>
                <a:lnTo>
                  <a:pt x="244132" y="160696"/>
                </a:lnTo>
                <a:cubicBezTo>
                  <a:pt x="244137" y="159660"/>
                  <a:pt x="244142" y="158477"/>
                  <a:pt x="244142" y="157076"/>
                </a:cubicBezTo>
                <a:cubicBezTo>
                  <a:pt x="244906" y="157073"/>
                  <a:pt x="245716" y="157069"/>
                  <a:pt x="246579" y="157069"/>
                </a:cubicBezTo>
                <a:cubicBezTo>
                  <a:pt x="247841" y="157069"/>
                  <a:pt x="248988" y="157069"/>
                  <a:pt x="250043" y="157071"/>
                </a:cubicBezTo>
                <a:cubicBezTo>
                  <a:pt x="250032" y="158477"/>
                  <a:pt x="250000" y="159660"/>
                  <a:pt x="249950" y="160696"/>
                </a:cubicBezTo>
                <a:lnTo>
                  <a:pt x="250174" y="160696"/>
                </a:lnTo>
                <a:cubicBezTo>
                  <a:pt x="250225" y="159660"/>
                  <a:pt x="250257" y="158477"/>
                  <a:pt x="250268" y="157071"/>
                </a:cubicBezTo>
                <a:cubicBezTo>
                  <a:pt x="252531" y="157075"/>
                  <a:pt x="254362" y="157078"/>
                  <a:pt x="255962" y="157084"/>
                </a:cubicBezTo>
                <a:cubicBezTo>
                  <a:pt x="255958" y="158486"/>
                  <a:pt x="255946" y="159665"/>
                  <a:pt x="255930" y="160696"/>
                </a:cubicBezTo>
                <a:lnTo>
                  <a:pt x="256154" y="160696"/>
                </a:lnTo>
                <a:cubicBezTo>
                  <a:pt x="256171" y="159665"/>
                  <a:pt x="256183" y="158486"/>
                  <a:pt x="256187" y="157085"/>
                </a:cubicBezTo>
                <a:cubicBezTo>
                  <a:pt x="257724" y="157091"/>
                  <a:pt x="259054" y="157098"/>
                  <a:pt x="260367" y="157105"/>
                </a:cubicBezTo>
                <a:lnTo>
                  <a:pt x="262086" y="157112"/>
                </a:lnTo>
                <a:cubicBezTo>
                  <a:pt x="262077" y="158504"/>
                  <a:pt x="262048" y="159673"/>
                  <a:pt x="262007" y="160696"/>
                </a:cubicBezTo>
                <a:lnTo>
                  <a:pt x="262231" y="160696"/>
                </a:lnTo>
                <a:cubicBezTo>
                  <a:pt x="262271" y="159673"/>
                  <a:pt x="262300" y="158504"/>
                  <a:pt x="262310" y="157114"/>
                </a:cubicBezTo>
                <a:cubicBezTo>
                  <a:pt x="263984" y="157121"/>
                  <a:pt x="265822" y="157129"/>
                  <a:pt x="268163" y="157134"/>
                </a:cubicBezTo>
                <a:cubicBezTo>
                  <a:pt x="268168" y="158517"/>
                  <a:pt x="268183" y="159678"/>
                  <a:pt x="268201" y="160696"/>
                </a:cubicBezTo>
                <a:lnTo>
                  <a:pt x="268425" y="160696"/>
                </a:lnTo>
                <a:cubicBezTo>
                  <a:pt x="268407" y="159678"/>
                  <a:pt x="268393" y="158517"/>
                  <a:pt x="268388" y="157134"/>
                </a:cubicBezTo>
                <a:lnTo>
                  <a:pt x="268388" y="157134"/>
                </a:lnTo>
                <a:cubicBezTo>
                  <a:pt x="270027" y="157138"/>
                  <a:pt x="271911" y="157139"/>
                  <a:pt x="274155" y="157139"/>
                </a:cubicBezTo>
                <a:lnTo>
                  <a:pt x="274535" y="157139"/>
                </a:lnTo>
                <a:cubicBezTo>
                  <a:pt x="274527" y="158522"/>
                  <a:pt x="274513" y="159682"/>
                  <a:pt x="274493" y="160696"/>
                </a:cubicBezTo>
                <a:lnTo>
                  <a:pt x="274718" y="160696"/>
                </a:lnTo>
                <a:cubicBezTo>
                  <a:pt x="274738" y="159682"/>
                  <a:pt x="274752" y="158522"/>
                  <a:pt x="274759" y="157139"/>
                </a:cubicBezTo>
                <a:cubicBezTo>
                  <a:pt x="276894" y="157141"/>
                  <a:pt x="278693" y="157150"/>
                  <a:pt x="280265" y="157164"/>
                </a:cubicBezTo>
                <a:cubicBezTo>
                  <a:pt x="280265" y="158538"/>
                  <a:pt x="280263" y="159687"/>
                  <a:pt x="280259" y="160696"/>
                </a:cubicBezTo>
                <a:lnTo>
                  <a:pt x="280484" y="160696"/>
                </a:lnTo>
                <a:cubicBezTo>
                  <a:pt x="280488" y="159689"/>
                  <a:pt x="280489" y="158538"/>
                  <a:pt x="280489" y="157166"/>
                </a:cubicBezTo>
                <a:cubicBezTo>
                  <a:pt x="282519" y="157186"/>
                  <a:pt x="284166" y="157213"/>
                  <a:pt x="285668" y="157244"/>
                </a:cubicBezTo>
                <a:lnTo>
                  <a:pt x="285668" y="157019"/>
                </a:lnTo>
                <a:cubicBezTo>
                  <a:pt x="284166" y="156988"/>
                  <a:pt x="282519" y="156961"/>
                  <a:pt x="280489" y="156942"/>
                </a:cubicBezTo>
                <a:lnTo>
                  <a:pt x="280489" y="155548"/>
                </a:lnTo>
                <a:cubicBezTo>
                  <a:pt x="280489" y="153962"/>
                  <a:pt x="280495" y="152643"/>
                  <a:pt x="280502" y="151501"/>
                </a:cubicBezTo>
                <a:cubicBezTo>
                  <a:pt x="282525" y="151476"/>
                  <a:pt x="284164" y="151443"/>
                  <a:pt x="285668" y="151408"/>
                </a:cubicBezTo>
                <a:lnTo>
                  <a:pt x="285668" y="151183"/>
                </a:lnTo>
                <a:cubicBezTo>
                  <a:pt x="284164" y="151219"/>
                  <a:pt x="282525" y="151251"/>
                  <a:pt x="280502" y="151274"/>
                </a:cubicBezTo>
                <a:cubicBezTo>
                  <a:pt x="280516" y="149178"/>
                  <a:pt x="280540" y="147686"/>
                  <a:pt x="280563" y="146224"/>
                </a:cubicBezTo>
                <a:cubicBezTo>
                  <a:pt x="280569" y="145872"/>
                  <a:pt x="280574" y="145518"/>
                  <a:pt x="280579" y="145154"/>
                </a:cubicBezTo>
                <a:cubicBezTo>
                  <a:pt x="282564" y="145172"/>
                  <a:pt x="284179" y="145196"/>
                  <a:pt x="285668" y="145221"/>
                </a:cubicBezTo>
                <a:lnTo>
                  <a:pt x="285668" y="144996"/>
                </a:lnTo>
                <a:cubicBezTo>
                  <a:pt x="284179" y="144971"/>
                  <a:pt x="282566" y="144948"/>
                  <a:pt x="280583" y="144930"/>
                </a:cubicBezTo>
                <a:cubicBezTo>
                  <a:pt x="280606" y="143403"/>
                  <a:pt x="280626" y="141677"/>
                  <a:pt x="280633" y="139183"/>
                </a:cubicBezTo>
                <a:cubicBezTo>
                  <a:pt x="282589" y="139144"/>
                  <a:pt x="284186" y="139090"/>
                  <a:pt x="285668" y="139032"/>
                </a:cubicBezTo>
                <a:lnTo>
                  <a:pt x="285668" y="138808"/>
                </a:lnTo>
                <a:cubicBezTo>
                  <a:pt x="284188" y="138865"/>
                  <a:pt x="282591" y="138919"/>
                  <a:pt x="280633" y="138959"/>
                </a:cubicBezTo>
                <a:cubicBezTo>
                  <a:pt x="280635" y="138324"/>
                  <a:pt x="280635" y="137639"/>
                  <a:pt x="280635" y="136896"/>
                </a:cubicBezTo>
                <a:cubicBezTo>
                  <a:pt x="280635" y="135268"/>
                  <a:pt x="280644" y="133917"/>
                  <a:pt x="280658" y="132752"/>
                </a:cubicBezTo>
                <a:cubicBezTo>
                  <a:pt x="282600" y="132785"/>
                  <a:pt x="284186" y="132826"/>
                  <a:pt x="285666" y="132869"/>
                </a:cubicBezTo>
                <a:lnTo>
                  <a:pt x="285666" y="132644"/>
                </a:lnTo>
                <a:cubicBezTo>
                  <a:pt x="284188" y="132599"/>
                  <a:pt x="282602" y="132560"/>
                  <a:pt x="280660" y="132527"/>
                </a:cubicBezTo>
                <a:cubicBezTo>
                  <a:pt x="280687" y="130481"/>
                  <a:pt x="280730" y="129013"/>
                  <a:pt x="280774" y="127574"/>
                </a:cubicBezTo>
                <a:cubicBezTo>
                  <a:pt x="280781" y="127331"/>
                  <a:pt x="280788" y="127089"/>
                  <a:pt x="280795" y="126841"/>
                </a:cubicBezTo>
                <a:cubicBezTo>
                  <a:pt x="282672" y="126896"/>
                  <a:pt x="284217" y="126970"/>
                  <a:pt x="285668" y="127046"/>
                </a:cubicBezTo>
                <a:lnTo>
                  <a:pt x="285668" y="126821"/>
                </a:lnTo>
                <a:cubicBezTo>
                  <a:pt x="284218" y="126745"/>
                  <a:pt x="282676" y="126672"/>
                  <a:pt x="280800" y="126616"/>
                </a:cubicBezTo>
                <a:cubicBezTo>
                  <a:pt x="280844" y="125102"/>
                  <a:pt x="280883" y="123428"/>
                  <a:pt x="280901" y="121010"/>
                </a:cubicBezTo>
                <a:cubicBezTo>
                  <a:pt x="282726" y="120985"/>
                  <a:pt x="284238" y="120951"/>
                  <a:pt x="285668" y="120916"/>
                </a:cubicBezTo>
                <a:lnTo>
                  <a:pt x="285668" y="120692"/>
                </a:lnTo>
                <a:cubicBezTo>
                  <a:pt x="284238" y="120726"/>
                  <a:pt x="282726" y="120758"/>
                  <a:pt x="280903" y="120785"/>
                </a:cubicBezTo>
                <a:cubicBezTo>
                  <a:pt x="280907" y="120018"/>
                  <a:pt x="280910" y="119178"/>
                  <a:pt x="280910" y="118245"/>
                </a:cubicBezTo>
                <a:cubicBezTo>
                  <a:pt x="280910" y="116792"/>
                  <a:pt x="280890" y="115560"/>
                  <a:pt x="280856" y="114485"/>
                </a:cubicBezTo>
                <a:lnTo>
                  <a:pt x="280856" y="114485"/>
                </a:lnTo>
                <a:cubicBezTo>
                  <a:pt x="282697" y="114525"/>
                  <a:pt x="284218" y="114573"/>
                  <a:pt x="285666" y="114626"/>
                </a:cubicBezTo>
                <a:lnTo>
                  <a:pt x="285666" y="114401"/>
                </a:lnTo>
                <a:cubicBezTo>
                  <a:pt x="284217" y="114349"/>
                  <a:pt x="282692" y="114300"/>
                  <a:pt x="280849" y="114261"/>
                </a:cubicBezTo>
                <a:cubicBezTo>
                  <a:pt x="280772" y="112004"/>
                  <a:pt x="280635" y="110440"/>
                  <a:pt x="280502" y="108910"/>
                </a:cubicBezTo>
                <a:cubicBezTo>
                  <a:pt x="280493" y="108804"/>
                  <a:pt x="280482" y="108696"/>
                  <a:pt x="280473" y="108590"/>
                </a:cubicBezTo>
                <a:cubicBezTo>
                  <a:pt x="282483" y="108541"/>
                  <a:pt x="284112" y="108480"/>
                  <a:pt x="285666" y="108417"/>
                </a:cubicBezTo>
                <a:lnTo>
                  <a:pt x="285666" y="108193"/>
                </a:lnTo>
                <a:cubicBezTo>
                  <a:pt x="284105" y="108255"/>
                  <a:pt x="282471" y="108318"/>
                  <a:pt x="280453" y="108365"/>
                </a:cubicBezTo>
                <a:cubicBezTo>
                  <a:pt x="280320" y="106824"/>
                  <a:pt x="280193" y="105170"/>
                  <a:pt x="280132" y="102754"/>
                </a:cubicBezTo>
                <a:cubicBezTo>
                  <a:pt x="282293" y="102736"/>
                  <a:pt x="284015" y="102711"/>
                  <a:pt x="285666" y="102685"/>
                </a:cubicBezTo>
                <a:lnTo>
                  <a:pt x="285666" y="102461"/>
                </a:lnTo>
                <a:cubicBezTo>
                  <a:pt x="284013" y="102486"/>
                  <a:pt x="282291" y="102511"/>
                  <a:pt x="280126" y="102529"/>
                </a:cubicBezTo>
                <a:cubicBezTo>
                  <a:pt x="280106" y="101659"/>
                  <a:pt x="280094" y="100690"/>
                  <a:pt x="280094" y="99595"/>
                </a:cubicBezTo>
                <a:cubicBezTo>
                  <a:pt x="280094" y="98252"/>
                  <a:pt x="280105" y="97099"/>
                  <a:pt x="280121" y="96083"/>
                </a:cubicBezTo>
                <a:cubicBezTo>
                  <a:pt x="282282" y="96110"/>
                  <a:pt x="284003" y="96148"/>
                  <a:pt x="285666" y="96186"/>
                </a:cubicBezTo>
                <a:lnTo>
                  <a:pt x="285666" y="95961"/>
                </a:lnTo>
                <a:cubicBezTo>
                  <a:pt x="284003" y="95923"/>
                  <a:pt x="282284" y="95886"/>
                  <a:pt x="280126" y="95859"/>
                </a:cubicBezTo>
                <a:cubicBezTo>
                  <a:pt x="280169" y="93475"/>
                  <a:pt x="280252" y="91857"/>
                  <a:pt x="280335" y="90274"/>
                </a:cubicBezTo>
                <a:cubicBezTo>
                  <a:pt x="280340" y="90175"/>
                  <a:pt x="280344" y="90078"/>
                  <a:pt x="280349" y="89980"/>
                </a:cubicBezTo>
                <a:cubicBezTo>
                  <a:pt x="282397" y="89987"/>
                  <a:pt x="284051" y="89999"/>
                  <a:pt x="285666" y="90010"/>
                </a:cubicBezTo>
                <a:lnTo>
                  <a:pt x="285666" y="89785"/>
                </a:lnTo>
                <a:cubicBezTo>
                  <a:pt x="284055" y="89775"/>
                  <a:pt x="282402" y="89764"/>
                  <a:pt x="280362" y="89755"/>
                </a:cubicBezTo>
                <a:cubicBezTo>
                  <a:pt x="280436" y="88286"/>
                  <a:pt x="280509" y="86720"/>
                  <a:pt x="280547" y="84496"/>
                </a:cubicBezTo>
                <a:cubicBezTo>
                  <a:pt x="282496" y="84499"/>
                  <a:pt x="284094" y="84505"/>
                  <a:pt x="285666" y="84510"/>
                </a:cubicBezTo>
                <a:lnTo>
                  <a:pt x="285666" y="84285"/>
                </a:lnTo>
                <a:cubicBezTo>
                  <a:pt x="284094" y="84280"/>
                  <a:pt x="282498" y="84275"/>
                  <a:pt x="280551" y="84271"/>
                </a:cubicBezTo>
                <a:cubicBezTo>
                  <a:pt x="280565" y="83300"/>
                  <a:pt x="280574" y="82205"/>
                  <a:pt x="280574" y="80943"/>
                </a:cubicBezTo>
                <a:cubicBezTo>
                  <a:pt x="280574" y="79825"/>
                  <a:pt x="280578" y="78840"/>
                  <a:pt x="280583" y="77957"/>
                </a:cubicBezTo>
                <a:cubicBezTo>
                  <a:pt x="282568" y="77944"/>
                  <a:pt x="284188" y="77928"/>
                  <a:pt x="285666" y="77912"/>
                </a:cubicBezTo>
                <a:lnTo>
                  <a:pt x="285666" y="77687"/>
                </a:lnTo>
                <a:cubicBezTo>
                  <a:pt x="284188" y="77703"/>
                  <a:pt x="282570" y="77719"/>
                  <a:pt x="280583" y="77732"/>
                </a:cubicBezTo>
                <a:cubicBezTo>
                  <a:pt x="280597" y="75242"/>
                  <a:pt x="280628" y="73564"/>
                  <a:pt x="280660" y="71979"/>
                </a:cubicBezTo>
                <a:cubicBezTo>
                  <a:pt x="282609" y="71970"/>
                  <a:pt x="284202" y="71959"/>
                  <a:pt x="285666" y="71946"/>
                </a:cubicBezTo>
                <a:lnTo>
                  <a:pt x="285666" y="71722"/>
                </a:lnTo>
                <a:cubicBezTo>
                  <a:pt x="284204" y="71734"/>
                  <a:pt x="282611" y="71745"/>
                  <a:pt x="280664" y="71754"/>
                </a:cubicBezTo>
                <a:cubicBezTo>
                  <a:pt x="280664" y="71709"/>
                  <a:pt x="280666" y="71664"/>
                  <a:pt x="280666" y="71619"/>
                </a:cubicBezTo>
                <a:cubicBezTo>
                  <a:pt x="280698" y="70064"/>
                  <a:pt x="280729" y="68474"/>
                  <a:pt x="280745" y="66159"/>
                </a:cubicBezTo>
                <a:cubicBezTo>
                  <a:pt x="282654" y="66134"/>
                  <a:pt x="284218" y="66098"/>
                  <a:pt x="285666" y="66060"/>
                </a:cubicBezTo>
                <a:lnTo>
                  <a:pt x="285666" y="65835"/>
                </a:lnTo>
                <a:cubicBezTo>
                  <a:pt x="284220" y="65873"/>
                  <a:pt x="282654" y="65909"/>
                  <a:pt x="280747" y="65934"/>
                </a:cubicBezTo>
                <a:cubicBezTo>
                  <a:pt x="280754" y="64888"/>
                  <a:pt x="280759" y="63692"/>
                  <a:pt x="280759" y="62290"/>
                </a:cubicBezTo>
                <a:cubicBezTo>
                  <a:pt x="280759" y="61394"/>
                  <a:pt x="280759" y="60582"/>
                  <a:pt x="280761" y="59839"/>
                </a:cubicBezTo>
                <a:cubicBezTo>
                  <a:pt x="282660" y="59828"/>
                  <a:pt x="284218" y="59814"/>
                  <a:pt x="285666" y="59799"/>
                </a:cubicBezTo>
                <a:lnTo>
                  <a:pt x="285666" y="59575"/>
                </a:lnTo>
                <a:cubicBezTo>
                  <a:pt x="284218" y="59589"/>
                  <a:pt x="282660" y="59604"/>
                  <a:pt x="280761" y="59614"/>
                </a:cubicBezTo>
                <a:cubicBezTo>
                  <a:pt x="280768" y="56831"/>
                  <a:pt x="280784" y="55031"/>
                  <a:pt x="280799" y="53338"/>
                </a:cubicBezTo>
                <a:cubicBezTo>
                  <a:pt x="282678" y="53397"/>
                  <a:pt x="284222" y="53474"/>
                  <a:pt x="285666" y="53557"/>
                </a:cubicBezTo>
                <a:lnTo>
                  <a:pt x="285666" y="53332"/>
                </a:lnTo>
                <a:cubicBezTo>
                  <a:pt x="284224" y="53250"/>
                  <a:pt x="282678" y="53172"/>
                  <a:pt x="280802" y="53113"/>
                </a:cubicBezTo>
                <a:lnTo>
                  <a:pt x="280802" y="52966"/>
                </a:lnTo>
                <a:cubicBezTo>
                  <a:pt x="280818" y="51394"/>
                  <a:pt x="280833" y="49787"/>
                  <a:pt x="280842" y="47430"/>
                </a:cubicBezTo>
                <a:cubicBezTo>
                  <a:pt x="282697" y="47379"/>
                  <a:pt x="284227" y="47316"/>
                  <a:pt x="285666" y="47250"/>
                </a:cubicBezTo>
                <a:lnTo>
                  <a:pt x="285666" y="47025"/>
                </a:lnTo>
                <a:cubicBezTo>
                  <a:pt x="284227" y="47092"/>
                  <a:pt x="282697" y="47156"/>
                  <a:pt x="280842" y="47205"/>
                </a:cubicBezTo>
                <a:cubicBezTo>
                  <a:pt x="280845" y="46175"/>
                  <a:pt x="280847" y="45006"/>
                  <a:pt x="280847" y="43640"/>
                </a:cubicBezTo>
                <a:cubicBezTo>
                  <a:pt x="280847" y="42906"/>
                  <a:pt x="280844" y="42230"/>
                  <a:pt x="280836" y="41601"/>
                </a:cubicBezTo>
                <a:lnTo>
                  <a:pt x="280836" y="41601"/>
                </a:lnTo>
                <a:cubicBezTo>
                  <a:pt x="282690" y="41621"/>
                  <a:pt x="284220" y="41648"/>
                  <a:pt x="285666" y="41675"/>
                </a:cubicBezTo>
                <a:lnTo>
                  <a:pt x="285666" y="41450"/>
                </a:lnTo>
                <a:cubicBezTo>
                  <a:pt x="284218" y="41423"/>
                  <a:pt x="282688" y="41396"/>
                  <a:pt x="280833" y="41376"/>
                </a:cubicBezTo>
                <a:cubicBezTo>
                  <a:pt x="280797" y="38717"/>
                  <a:pt x="280696" y="36930"/>
                  <a:pt x="280587" y="35328"/>
                </a:cubicBezTo>
                <a:lnTo>
                  <a:pt x="280587" y="35328"/>
                </a:lnTo>
                <a:cubicBezTo>
                  <a:pt x="282548" y="35342"/>
                  <a:pt x="284148" y="35362"/>
                  <a:pt x="285666" y="35382"/>
                </a:cubicBezTo>
                <a:lnTo>
                  <a:pt x="285666" y="35157"/>
                </a:lnTo>
                <a:cubicBezTo>
                  <a:pt x="284145" y="35137"/>
                  <a:pt x="282539" y="35118"/>
                  <a:pt x="280570" y="35103"/>
                </a:cubicBezTo>
                <a:cubicBezTo>
                  <a:pt x="280551" y="34833"/>
                  <a:pt x="280533" y="34569"/>
                  <a:pt x="280513" y="34307"/>
                </a:cubicBezTo>
                <a:cubicBezTo>
                  <a:pt x="280403" y="32778"/>
                  <a:pt x="280292" y="31212"/>
                  <a:pt x="280229" y="28956"/>
                </a:cubicBezTo>
                <a:cubicBezTo>
                  <a:pt x="282350" y="28943"/>
                  <a:pt x="284049" y="28927"/>
                  <a:pt x="285666" y="28909"/>
                </a:cubicBezTo>
                <a:lnTo>
                  <a:pt x="285666" y="28685"/>
                </a:lnTo>
                <a:cubicBezTo>
                  <a:pt x="284048" y="28703"/>
                  <a:pt x="282349" y="28719"/>
                  <a:pt x="280223" y="28731"/>
                </a:cubicBezTo>
                <a:cubicBezTo>
                  <a:pt x="280195" y="27660"/>
                  <a:pt x="280178" y="26435"/>
                  <a:pt x="280178" y="24988"/>
                </a:cubicBezTo>
                <a:cubicBezTo>
                  <a:pt x="280178" y="24067"/>
                  <a:pt x="280180" y="23237"/>
                  <a:pt x="280186" y="22478"/>
                </a:cubicBezTo>
                <a:cubicBezTo>
                  <a:pt x="282322" y="22541"/>
                  <a:pt x="284028" y="22627"/>
                  <a:pt x="285664" y="22714"/>
                </a:cubicBezTo>
                <a:lnTo>
                  <a:pt x="285664" y="22489"/>
                </a:lnTo>
                <a:cubicBezTo>
                  <a:pt x="284028" y="22403"/>
                  <a:pt x="282323" y="22316"/>
                  <a:pt x="280187" y="22253"/>
                </a:cubicBezTo>
                <a:cubicBezTo>
                  <a:pt x="280207" y="19912"/>
                  <a:pt x="280252" y="18271"/>
                  <a:pt x="280299" y="16797"/>
                </a:cubicBezTo>
                <a:cubicBezTo>
                  <a:pt x="282375" y="16809"/>
                  <a:pt x="284048" y="16827"/>
                  <a:pt x="285664" y="16845"/>
                </a:cubicBezTo>
                <a:lnTo>
                  <a:pt x="285664" y="16617"/>
                </a:lnTo>
                <a:cubicBezTo>
                  <a:pt x="284049" y="16601"/>
                  <a:pt x="282379" y="16583"/>
                  <a:pt x="280306" y="16568"/>
                </a:cubicBezTo>
                <a:cubicBezTo>
                  <a:pt x="280317" y="16263"/>
                  <a:pt x="280328" y="15962"/>
                  <a:pt x="280337" y="15664"/>
                </a:cubicBezTo>
                <a:cubicBezTo>
                  <a:pt x="280387" y="14190"/>
                  <a:pt x="280439" y="12683"/>
                  <a:pt x="280470" y="10556"/>
                </a:cubicBezTo>
                <a:cubicBezTo>
                  <a:pt x="282462" y="10599"/>
                  <a:pt x="284082" y="10655"/>
                  <a:pt x="285664" y="10711"/>
                </a:cubicBezTo>
                <a:lnTo>
                  <a:pt x="285664" y="10486"/>
                </a:lnTo>
                <a:cubicBezTo>
                  <a:pt x="284084" y="10430"/>
                  <a:pt x="282464" y="10373"/>
                  <a:pt x="280473" y="10331"/>
                </a:cubicBezTo>
                <a:cubicBezTo>
                  <a:pt x="280488" y="9200"/>
                  <a:pt x="280497" y="7897"/>
                  <a:pt x="280497" y="6336"/>
                </a:cubicBezTo>
                <a:cubicBezTo>
                  <a:pt x="280497" y="5775"/>
                  <a:pt x="280497" y="5249"/>
                  <a:pt x="280493" y="4751"/>
                </a:cubicBezTo>
                <a:lnTo>
                  <a:pt x="280493" y="4751"/>
                </a:lnTo>
                <a:cubicBezTo>
                  <a:pt x="282467" y="4754"/>
                  <a:pt x="284078" y="4758"/>
                  <a:pt x="285664" y="4763"/>
                </a:cubicBezTo>
                <a:lnTo>
                  <a:pt x="285673" y="4538"/>
                </a:lnTo>
                <a:cubicBezTo>
                  <a:pt x="284085" y="4533"/>
                  <a:pt x="282474" y="4529"/>
                  <a:pt x="280500" y="4526"/>
                </a:cubicBezTo>
                <a:cubicBezTo>
                  <a:pt x="280491" y="2679"/>
                  <a:pt x="280468" y="1241"/>
                  <a:pt x="280439" y="4"/>
                </a:cubicBezTo>
                <a:lnTo>
                  <a:pt x="280214" y="4"/>
                </a:lnTo>
                <a:cubicBezTo>
                  <a:pt x="280243" y="1241"/>
                  <a:pt x="280267" y="2679"/>
                  <a:pt x="280275" y="4526"/>
                </a:cubicBezTo>
                <a:cubicBezTo>
                  <a:pt x="278537" y="4522"/>
                  <a:pt x="276516" y="4520"/>
                  <a:pt x="273995" y="4520"/>
                </a:cubicBezTo>
                <a:cubicBezTo>
                  <a:pt x="274015" y="2674"/>
                  <a:pt x="274064" y="1239"/>
                  <a:pt x="274125" y="4"/>
                </a:cubicBezTo>
                <a:lnTo>
                  <a:pt x="273900" y="4"/>
                </a:lnTo>
                <a:cubicBezTo>
                  <a:pt x="273839" y="1241"/>
                  <a:pt x="273790" y="2674"/>
                  <a:pt x="273771" y="4520"/>
                </a:cubicBezTo>
                <a:lnTo>
                  <a:pt x="271897" y="4520"/>
                </a:lnTo>
                <a:cubicBezTo>
                  <a:pt x="270696" y="4520"/>
                  <a:pt x="269598" y="4517"/>
                  <a:pt x="268585" y="4511"/>
                </a:cubicBezTo>
                <a:cubicBezTo>
                  <a:pt x="268560" y="2669"/>
                  <a:pt x="268503" y="1239"/>
                  <a:pt x="268431" y="4"/>
                </a:cubicBezTo>
                <a:lnTo>
                  <a:pt x="268206" y="4"/>
                </a:lnTo>
                <a:cubicBezTo>
                  <a:pt x="268278" y="1237"/>
                  <a:pt x="268335" y="2667"/>
                  <a:pt x="268361" y="4510"/>
                </a:cubicBezTo>
                <a:cubicBezTo>
                  <a:pt x="265933" y="4495"/>
                  <a:pt x="264001" y="4466"/>
                  <a:pt x="262319" y="4431"/>
                </a:cubicBezTo>
                <a:cubicBezTo>
                  <a:pt x="262298" y="2624"/>
                  <a:pt x="262246" y="1221"/>
                  <a:pt x="262185" y="4"/>
                </a:cubicBezTo>
                <a:lnTo>
                  <a:pt x="261960" y="4"/>
                </a:lnTo>
                <a:cubicBezTo>
                  <a:pt x="262021" y="1219"/>
                  <a:pt x="262073" y="2620"/>
                  <a:pt x="262095" y="4425"/>
                </a:cubicBezTo>
                <a:cubicBezTo>
                  <a:pt x="260640" y="4393"/>
                  <a:pt x="259367" y="4357"/>
                  <a:pt x="258111" y="4319"/>
                </a:cubicBezTo>
                <a:cubicBezTo>
                  <a:pt x="257490" y="4301"/>
                  <a:pt x="256865" y="4283"/>
                  <a:pt x="256214" y="4267"/>
                </a:cubicBezTo>
                <a:cubicBezTo>
                  <a:pt x="256189" y="2537"/>
                  <a:pt x="256136" y="1185"/>
                  <a:pt x="256073" y="4"/>
                </a:cubicBezTo>
                <a:lnTo>
                  <a:pt x="255849" y="4"/>
                </a:lnTo>
                <a:cubicBezTo>
                  <a:pt x="255912" y="1183"/>
                  <a:pt x="255964" y="2534"/>
                  <a:pt x="255991" y="4260"/>
                </a:cubicBezTo>
                <a:cubicBezTo>
                  <a:pt x="254151" y="4211"/>
                  <a:pt x="252105" y="4166"/>
                  <a:pt x="249405" y="4141"/>
                </a:cubicBezTo>
                <a:cubicBezTo>
                  <a:pt x="249430" y="2471"/>
                  <a:pt x="249473" y="1158"/>
                  <a:pt x="249527" y="4"/>
                </a:cubicBezTo>
                <a:lnTo>
                  <a:pt x="249302" y="4"/>
                </a:lnTo>
                <a:cubicBezTo>
                  <a:pt x="249248" y="1156"/>
                  <a:pt x="249205" y="2471"/>
                  <a:pt x="249180" y="4139"/>
                </a:cubicBezTo>
                <a:cubicBezTo>
                  <a:pt x="247760" y="4127"/>
                  <a:pt x="246161" y="4119"/>
                  <a:pt x="244319" y="4119"/>
                </a:cubicBezTo>
                <a:lnTo>
                  <a:pt x="243554" y="4119"/>
                </a:lnTo>
                <a:cubicBezTo>
                  <a:pt x="243560" y="2458"/>
                  <a:pt x="243569" y="1153"/>
                  <a:pt x="243578" y="4"/>
                </a:cubicBezTo>
                <a:lnTo>
                  <a:pt x="243353" y="4"/>
                </a:lnTo>
                <a:cubicBezTo>
                  <a:pt x="243342" y="1155"/>
                  <a:pt x="243333" y="2458"/>
                  <a:pt x="243330" y="4119"/>
                </a:cubicBezTo>
                <a:cubicBezTo>
                  <a:pt x="241194" y="4119"/>
                  <a:pt x="239398" y="4123"/>
                  <a:pt x="237832" y="4127"/>
                </a:cubicBezTo>
                <a:lnTo>
                  <a:pt x="237832" y="4"/>
                </a:lnTo>
                <a:lnTo>
                  <a:pt x="237607" y="4"/>
                </a:lnTo>
                <a:lnTo>
                  <a:pt x="237607" y="4127"/>
                </a:lnTo>
                <a:cubicBezTo>
                  <a:pt x="235352" y="4132"/>
                  <a:pt x="233574" y="4141"/>
                  <a:pt x="231924" y="4150"/>
                </a:cubicBezTo>
                <a:cubicBezTo>
                  <a:pt x="231918" y="2492"/>
                  <a:pt x="231904" y="1158"/>
                  <a:pt x="231886" y="6"/>
                </a:cubicBezTo>
                <a:lnTo>
                  <a:pt x="231661" y="6"/>
                </a:lnTo>
                <a:cubicBezTo>
                  <a:pt x="231679" y="1156"/>
                  <a:pt x="231693" y="2492"/>
                  <a:pt x="231699" y="4150"/>
                </a:cubicBezTo>
                <a:lnTo>
                  <a:pt x="230530" y="4157"/>
                </a:lnTo>
                <a:cubicBezTo>
                  <a:pt x="228953" y="4164"/>
                  <a:pt x="227353" y="4173"/>
                  <a:pt x="225399" y="4179"/>
                </a:cubicBezTo>
                <a:cubicBezTo>
                  <a:pt x="225393" y="2505"/>
                  <a:pt x="225377" y="1164"/>
                  <a:pt x="225357" y="6"/>
                </a:cubicBezTo>
                <a:lnTo>
                  <a:pt x="225133" y="6"/>
                </a:lnTo>
                <a:cubicBezTo>
                  <a:pt x="225152" y="1164"/>
                  <a:pt x="225169" y="2505"/>
                  <a:pt x="225174" y="4181"/>
                </a:cubicBezTo>
                <a:cubicBezTo>
                  <a:pt x="223599" y="4186"/>
                  <a:pt x="221790" y="4190"/>
                  <a:pt x="219586" y="4191"/>
                </a:cubicBezTo>
                <a:cubicBezTo>
                  <a:pt x="219586" y="2510"/>
                  <a:pt x="219590" y="1165"/>
                  <a:pt x="219593" y="6"/>
                </a:cubicBezTo>
                <a:lnTo>
                  <a:pt x="219369" y="6"/>
                </a:lnTo>
                <a:cubicBezTo>
                  <a:pt x="219365" y="1165"/>
                  <a:pt x="219363" y="2510"/>
                  <a:pt x="219361" y="4191"/>
                </a:cubicBezTo>
                <a:lnTo>
                  <a:pt x="216742" y="4191"/>
                </a:lnTo>
                <a:cubicBezTo>
                  <a:pt x="215275" y="4191"/>
                  <a:pt x="213960" y="4195"/>
                  <a:pt x="212770" y="4202"/>
                </a:cubicBezTo>
                <a:cubicBezTo>
                  <a:pt x="212775" y="2512"/>
                  <a:pt x="212790" y="1167"/>
                  <a:pt x="212806" y="4"/>
                </a:cubicBezTo>
                <a:lnTo>
                  <a:pt x="212581" y="4"/>
                </a:lnTo>
                <a:cubicBezTo>
                  <a:pt x="212565" y="1167"/>
                  <a:pt x="212551" y="2514"/>
                  <a:pt x="212545" y="4202"/>
                </a:cubicBezTo>
                <a:cubicBezTo>
                  <a:pt x="210523" y="4215"/>
                  <a:pt x="208852" y="4235"/>
                  <a:pt x="207378" y="4260"/>
                </a:cubicBezTo>
                <a:cubicBezTo>
                  <a:pt x="207365" y="2543"/>
                  <a:pt x="207339" y="1182"/>
                  <a:pt x="207304" y="4"/>
                </a:cubicBezTo>
                <a:lnTo>
                  <a:pt x="207080" y="4"/>
                </a:lnTo>
                <a:cubicBezTo>
                  <a:pt x="207114" y="1182"/>
                  <a:pt x="207141" y="2544"/>
                  <a:pt x="207153" y="4263"/>
                </a:cubicBezTo>
                <a:cubicBezTo>
                  <a:pt x="205605" y="4290"/>
                  <a:pt x="204268" y="4321"/>
                  <a:pt x="202948" y="4353"/>
                </a:cubicBezTo>
                <a:cubicBezTo>
                  <a:pt x="202207" y="4371"/>
                  <a:pt x="201457" y="4389"/>
                  <a:pt x="200670" y="4405"/>
                </a:cubicBezTo>
                <a:cubicBezTo>
                  <a:pt x="200670" y="2616"/>
                  <a:pt x="200672" y="1214"/>
                  <a:pt x="200674" y="6"/>
                </a:cubicBezTo>
                <a:lnTo>
                  <a:pt x="200449" y="6"/>
                </a:lnTo>
                <a:cubicBezTo>
                  <a:pt x="200447" y="1216"/>
                  <a:pt x="200445" y="2618"/>
                  <a:pt x="200445" y="4411"/>
                </a:cubicBezTo>
                <a:cubicBezTo>
                  <a:pt x="198926" y="4441"/>
                  <a:pt x="197250" y="4470"/>
                  <a:pt x="195177" y="4490"/>
                </a:cubicBezTo>
                <a:cubicBezTo>
                  <a:pt x="195170" y="2660"/>
                  <a:pt x="195154" y="1234"/>
                  <a:pt x="195132" y="6"/>
                </a:cubicBezTo>
                <a:lnTo>
                  <a:pt x="194908" y="6"/>
                </a:lnTo>
                <a:cubicBezTo>
                  <a:pt x="194929" y="1234"/>
                  <a:pt x="194945" y="2660"/>
                  <a:pt x="194953" y="4492"/>
                </a:cubicBezTo>
                <a:cubicBezTo>
                  <a:pt x="193309" y="4506"/>
                  <a:pt x="191416" y="4515"/>
                  <a:pt x="189161" y="4515"/>
                </a:cubicBezTo>
                <a:lnTo>
                  <a:pt x="188171" y="4515"/>
                </a:lnTo>
                <a:cubicBezTo>
                  <a:pt x="188199" y="2669"/>
                  <a:pt x="188270" y="1239"/>
                  <a:pt x="188354" y="6"/>
                </a:cubicBezTo>
                <a:lnTo>
                  <a:pt x="188129" y="6"/>
                </a:lnTo>
                <a:cubicBezTo>
                  <a:pt x="188045" y="1239"/>
                  <a:pt x="187975" y="2670"/>
                  <a:pt x="187946" y="4515"/>
                </a:cubicBezTo>
                <a:cubicBezTo>
                  <a:pt x="185990" y="4515"/>
                  <a:pt x="184323" y="4515"/>
                  <a:pt x="182856" y="4511"/>
                </a:cubicBezTo>
                <a:cubicBezTo>
                  <a:pt x="182854" y="2667"/>
                  <a:pt x="182849" y="1239"/>
                  <a:pt x="182842" y="6"/>
                </a:cubicBezTo>
                <a:lnTo>
                  <a:pt x="182617" y="6"/>
                </a:lnTo>
                <a:cubicBezTo>
                  <a:pt x="182624" y="1239"/>
                  <a:pt x="182629" y="2667"/>
                  <a:pt x="182631" y="4511"/>
                </a:cubicBezTo>
                <a:cubicBezTo>
                  <a:pt x="180335" y="4510"/>
                  <a:pt x="178530" y="4506"/>
                  <a:pt x="176862" y="4502"/>
                </a:cubicBezTo>
                <a:cubicBezTo>
                  <a:pt x="176829" y="2660"/>
                  <a:pt x="176761" y="1239"/>
                  <a:pt x="176678" y="6"/>
                </a:cubicBezTo>
                <a:lnTo>
                  <a:pt x="176454" y="6"/>
                </a:lnTo>
                <a:cubicBezTo>
                  <a:pt x="176538" y="1239"/>
                  <a:pt x="176606" y="2660"/>
                  <a:pt x="176639" y="4502"/>
                </a:cubicBezTo>
                <a:lnTo>
                  <a:pt x="175373" y="4501"/>
                </a:lnTo>
                <a:cubicBezTo>
                  <a:pt x="173866" y="4497"/>
                  <a:pt x="172338" y="4493"/>
                  <a:pt x="170501" y="4492"/>
                </a:cubicBezTo>
                <a:cubicBezTo>
                  <a:pt x="170508" y="2652"/>
                  <a:pt x="170522" y="1237"/>
                  <a:pt x="170540" y="6"/>
                </a:cubicBezTo>
                <a:lnTo>
                  <a:pt x="170315" y="6"/>
                </a:lnTo>
                <a:cubicBezTo>
                  <a:pt x="170297" y="1237"/>
                  <a:pt x="170283" y="2652"/>
                  <a:pt x="170276" y="4492"/>
                </a:cubicBezTo>
                <a:cubicBezTo>
                  <a:pt x="168582" y="4488"/>
                  <a:pt x="166622" y="4486"/>
                  <a:pt x="164184" y="4486"/>
                </a:cubicBezTo>
                <a:cubicBezTo>
                  <a:pt x="164210" y="2649"/>
                  <a:pt x="164262" y="1237"/>
                  <a:pt x="164325" y="6"/>
                </a:cubicBezTo>
                <a:lnTo>
                  <a:pt x="164100" y="6"/>
                </a:lnTo>
                <a:cubicBezTo>
                  <a:pt x="164039" y="1237"/>
                  <a:pt x="163987" y="2649"/>
                  <a:pt x="163960" y="4486"/>
                </a:cubicBezTo>
                <a:lnTo>
                  <a:pt x="161583" y="4486"/>
                </a:lnTo>
                <a:cubicBezTo>
                  <a:pt x="160321" y="4486"/>
                  <a:pt x="159172" y="4484"/>
                  <a:pt x="158116" y="4481"/>
                </a:cubicBezTo>
                <a:cubicBezTo>
                  <a:pt x="158115" y="2670"/>
                  <a:pt x="158107" y="1234"/>
                  <a:pt x="158098" y="6"/>
                </a:cubicBezTo>
                <a:lnTo>
                  <a:pt x="157874" y="6"/>
                </a:lnTo>
                <a:cubicBezTo>
                  <a:pt x="157883" y="1234"/>
                  <a:pt x="157890" y="2670"/>
                  <a:pt x="157892" y="4479"/>
                </a:cubicBezTo>
                <a:cubicBezTo>
                  <a:pt x="155520" y="4470"/>
                  <a:pt x="153625" y="4452"/>
                  <a:pt x="151969" y="4429"/>
                </a:cubicBezTo>
                <a:cubicBezTo>
                  <a:pt x="151962" y="2640"/>
                  <a:pt x="151939" y="1221"/>
                  <a:pt x="151908" y="6"/>
                </a:cubicBezTo>
                <a:lnTo>
                  <a:pt x="151683" y="6"/>
                </a:lnTo>
                <a:cubicBezTo>
                  <a:pt x="151714" y="1219"/>
                  <a:pt x="151737" y="2638"/>
                  <a:pt x="151746" y="4425"/>
                </a:cubicBezTo>
                <a:cubicBezTo>
                  <a:pt x="150304" y="4405"/>
                  <a:pt x="149042" y="4382"/>
                  <a:pt x="147796" y="4359"/>
                </a:cubicBezTo>
                <a:cubicBezTo>
                  <a:pt x="147003" y="4344"/>
                  <a:pt x="146203" y="4330"/>
                  <a:pt x="145356" y="4315"/>
                </a:cubicBezTo>
                <a:cubicBezTo>
                  <a:pt x="145356" y="2577"/>
                  <a:pt x="145358" y="1194"/>
                  <a:pt x="145358" y="4"/>
                </a:cubicBezTo>
                <a:lnTo>
                  <a:pt x="145133" y="4"/>
                </a:lnTo>
                <a:cubicBezTo>
                  <a:pt x="145133" y="1192"/>
                  <a:pt x="145132" y="2575"/>
                  <a:pt x="145132" y="4312"/>
                </a:cubicBezTo>
                <a:cubicBezTo>
                  <a:pt x="143407" y="4283"/>
                  <a:pt x="141471" y="4260"/>
                  <a:pt x="138981" y="4244"/>
                </a:cubicBezTo>
                <a:cubicBezTo>
                  <a:pt x="138995" y="2535"/>
                  <a:pt x="139031" y="1176"/>
                  <a:pt x="139076" y="4"/>
                </a:cubicBezTo>
                <a:lnTo>
                  <a:pt x="138851" y="4"/>
                </a:lnTo>
                <a:cubicBezTo>
                  <a:pt x="138806" y="1176"/>
                  <a:pt x="138771" y="2537"/>
                  <a:pt x="138756" y="4244"/>
                </a:cubicBezTo>
                <a:cubicBezTo>
                  <a:pt x="137363" y="4235"/>
                  <a:pt x="135799" y="4231"/>
                  <a:pt x="134002" y="4231"/>
                </a:cubicBezTo>
                <a:lnTo>
                  <a:pt x="133477" y="4231"/>
                </a:lnTo>
                <a:cubicBezTo>
                  <a:pt x="133465" y="2528"/>
                  <a:pt x="133436" y="1174"/>
                  <a:pt x="133400" y="4"/>
                </a:cubicBezTo>
                <a:lnTo>
                  <a:pt x="133175" y="4"/>
                </a:lnTo>
                <a:cubicBezTo>
                  <a:pt x="133211" y="1173"/>
                  <a:pt x="133240" y="2528"/>
                  <a:pt x="133253" y="4231"/>
                </a:cubicBezTo>
                <a:cubicBezTo>
                  <a:pt x="131032" y="4235"/>
                  <a:pt x="129175" y="4256"/>
                  <a:pt x="127560" y="4287"/>
                </a:cubicBezTo>
                <a:cubicBezTo>
                  <a:pt x="127546" y="2557"/>
                  <a:pt x="127510" y="1185"/>
                  <a:pt x="127465" y="4"/>
                </a:cubicBezTo>
                <a:lnTo>
                  <a:pt x="127240" y="4"/>
                </a:lnTo>
                <a:cubicBezTo>
                  <a:pt x="127285" y="1187"/>
                  <a:pt x="127321" y="2557"/>
                  <a:pt x="127336" y="4292"/>
                </a:cubicBezTo>
                <a:cubicBezTo>
                  <a:pt x="124847" y="4342"/>
                  <a:pt x="122938" y="4418"/>
                  <a:pt x="121140" y="4497"/>
                </a:cubicBezTo>
                <a:cubicBezTo>
                  <a:pt x="121131" y="2663"/>
                  <a:pt x="121109" y="1234"/>
                  <a:pt x="121081" y="2"/>
                </a:cubicBezTo>
                <a:lnTo>
                  <a:pt x="120856" y="2"/>
                </a:lnTo>
                <a:cubicBezTo>
                  <a:pt x="120885" y="1236"/>
                  <a:pt x="120906" y="2667"/>
                  <a:pt x="120915" y="4506"/>
                </a:cubicBezTo>
                <a:lnTo>
                  <a:pt x="120209" y="4538"/>
                </a:lnTo>
                <a:cubicBezTo>
                  <a:pt x="118515" y="4614"/>
                  <a:pt x="116793" y="4691"/>
                  <a:pt x="114633" y="4749"/>
                </a:cubicBezTo>
                <a:cubicBezTo>
                  <a:pt x="114651" y="2791"/>
                  <a:pt x="114702" y="1288"/>
                  <a:pt x="114766" y="2"/>
                </a:cubicBezTo>
                <a:lnTo>
                  <a:pt x="114541" y="2"/>
                </a:lnTo>
                <a:cubicBezTo>
                  <a:pt x="114477" y="1290"/>
                  <a:pt x="114426" y="2794"/>
                  <a:pt x="114408" y="4754"/>
                </a:cubicBezTo>
                <a:cubicBezTo>
                  <a:pt x="112929" y="4794"/>
                  <a:pt x="111246" y="4822"/>
                  <a:pt x="109230" y="4837"/>
                </a:cubicBezTo>
                <a:cubicBezTo>
                  <a:pt x="109207" y="2834"/>
                  <a:pt x="109148" y="1307"/>
                  <a:pt x="109072" y="2"/>
                </a:cubicBezTo>
                <a:lnTo>
                  <a:pt x="108847" y="2"/>
                </a:lnTo>
                <a:cubicBezTo>
                  <a:pt x="108923" y="1307"/>
                  <a:pt x="108984" y="2834"/>
                  <a:pt x="109006" y="4839"/>
                </a:cubicBezTo>
                <a:cubicBezTo>
                  <a:pt x="108200" y="4844"/>
                  <a:pt x="107343" y="4846"/>
                  <a:pt x="106426" y="4846"/>
                </a:cubicBezTo>
                <a:cubicBezTo>
                  <a:pt x="105165" y="4846"/>
                  <a:pt x="104018" y="4842"/>
                  <a:pt x="102965" y="4833"/>
                </a:cubicBezTo>
                <a:cubicBezTo>
                  <a:pt x="102945" y="2829"/>
                  <a:pt x="102893" y="1309"/>
                  <a:pt x="102826" y="2"/>
                </a:cubicBezTo>
                <a:lnTo>
                  <a:pt x="102601" y="2"/>
                </a:lnTo>
                <a:cubicBezTo>
                  <a:pt x="102668" y="1307"/>
                  <a:pt x="102720" y="2827"/>
                  <a:pt x="102740" y="4831"/>
                </a:cubicBezTo>
                <a:cubicBezTo>
                  <a:pt x="100390" y="4812"/>
                  <a:pt x="98506" y="4774"/>
                  <a:pt x="96862" y="4727"/>
                </a:cubicBezTo>
                <a:cubicBezTo>
                  <a:pt x="96839" y="2773"/>
                  <a:pt x="96783" y="1286"/>
                  <a:pt x="96715" y="2"/>
                </a:cubicBezTo>
                <a:lnTo>
                  <a:pt x="96490" y="2"/>
                </a:lnTo>
                <a:cubicBezTo>
                  <a:pt x="96559" y="1284"/>
                  <a:pt x="96614" y="2769"/>
                  <a:pt x="96638" y="4722"/>
                </a:cubicBezTo>
                <a:cubicBezTo>
                  <a:pt x="95176" y="4679"/>
                  <a:pt x="93899" y="4632"/>
                  <a:pt x="92639" y="4583"/>
                </a:cubicBezTo>
                <a:cubicBezTo>
                  <a:pt x="91798" y="4551"/>
                  <a:pt x="90949" y="4519"/>
                  <a:pt x="90043" y="4488"/>
                </a:cubicBezTo>
                <a:cubicBezTo>
                  <a:pt x="90064" y="2649"/>
                  <a:pt x="90111" y="1234"/>
                  <a:pt x="90169" y="2"/>
                </a:cubicBezTo>
                <a:lnTo>
                  <a:pt x="89944" y="2"/>
                </a:lnTo>
                <a:cubicBezTo>
                  <a:pt x="89886" y="1232"/>
                  <a:pt x="89840" y="2645"/>
                  <a:pt x="89818" y="4481"/>
                </a:cubicBezTo>
                <a:cubicBezTo>
                  <a:pt x="88220" y="4427"/>
                  <a:pt x="86434" y="4382"/>
                  <a:pt x="84196" y="4351"/>
                </a:cubicBezTo>
                <a:cubicBezTo>
                  <a:pt x="84199" y="2577"/>
                  <a:pt x="84208" y="1205"/>
                  <a:pt x="84219" y="2"/>
                </a:cubicBezTo>
                <a:lnTo>
                  <a:pt x="83995" y="2"/>
                </a:lnTo>
                <a:cubicBezTo>
                  <a:pt x="83984" y="1203"/>
                  <a:pt x="83975" y="2577"/>
                  <a:pt x="83971" y="4350"/>
                </a:cubicBezTo>
                <a:cubicBezTo>
                  <a:pt x="82484" y="4332"/>
                  <a:pt x="80801" y="4321"/>
                  <a:pt x="78845" y="4321"/>
                </a:cubicBezTo>
                <a:lnTo>
                  <a:pt x="78473" y="4321"/>
                </a:lnTo>
                <a:lnTo>
                  <a:pt x="78473" y="2"/>
                </a:lnTo>
                <a:lnTo>
                  <a:pt x="78248" y="2"/>
                </a:lnTo>
                <a:lnTo>
                  <a:pt x="78248" y="4321"/>
                </a:lnTo>
                <a:cubicBezTo>
                  <a:pt x="76033" y="4323"/>
                  <a:pt x="74178" y="4339"/>
                  <a:pt x="72565" y="4366"/>
                </a:cubicBezTo>
                <a:cubicBezTo>
                  <a:pt x="72560" y="2606"/>
                  <a:pt x="72545" y="1203"/>
                  <a:pt x="72527" y="2"/>
                </a:cubicBezTo>
                <a:lnTo>
                  <a:pt x="72303" y="2"/>
                </a:lnTo>
                <a:cubicBezTo>
                  <a:pt x="72320" y="1205"/>
                  <a:pt x="72335" y="2607"/>
                  <a:pt x="72340" y="4369"/>
                </a:cubicBezTo>
                <a:cubicBezTo>
                  <a:pt x="69798" y="4411"/>
                  <a:pt x="67858" y="4475"/>
                  <a:pt x="66040" y="4542"/>
                </a:cubicBezTo>
                <a:cubicBezTo>
                  <a:pt x="66035" y="2696"/>
                  <a:pt x="66017" y="1243"/>
                  <a:pt x="65997" y="2"/>
                </a:cubicBezTo>
                <a:lnTo>
                  <a:pt x="65772" y="2"/>
                </a:lnTo>
                <a:cubicBezTo>
                  <a:pt x="65794" y="1245"/>
                  <a:pt x="65810" y="2699"/>
                  <a:pt x="65816" y="4551"/>
                </a:cubicBezTo>
                <a:lnTo>
                  <a:pt x="65051" y="4578"/>
                </a:lnTo>
                <a:cubicBezTo>
                  <a:pt x="63559" y="4634"/>
                  <a:pt x="62043" y="4691"/>
                  <a:pt x="60226" y="4736"/>
                </a:cubicBezTo>
                <a:cubicBezTo>
                  <a:pt x="60226" y="2794"/>
                  <a:pt x="60229" y="1286"/>
                  <a:pt x="602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14;p23"/>
          <p:cNvGrpSpPr/>
          <p:nvPr/>
        </p:nvGrpSpPr>
        <p:grpSpPr>
          <a:xfrm>
            <a:off x="664556" y="-72333"/>
            <a:ext cx="95933" cy="6965200"/>
            <a:chOff x="574617" y="-54250"/>
            <a:chExt cx="71950" cy="5223900"/>
          </a:xfrm>
        </p:grpSpPr>
        <p:cxnSp>
          <p:nvCxnSpPr>
            <p:cNvPr id="315" name="Google Shape;315;p23"/>
            <p:cNvCxnSpPr/>
            <p:nvPr/>
          </p:nvCxnSpPr>
          <p:spPr>
            <a:xfrm>
              <a:off x="57461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23"/>
            <p:cNvCxnSpPr/>
            <p:nvPr/>
          </p:nvCxnSpPr>
          <p:spPr>
            <a:xfrm>
              <a:off x="646567" y="-54250"/>
              <a:ext cx="0" cy="52239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7" name="Google Shape;317;p23"/>
          <p:cNvGrpSpPr/>
          <p:nvPr/>
        </p:nvGrpSpPr>
        <p:grpSpPr>
          <a:xfrm>
            <a:off x="145467" y="555334"/>
            <a:ext cx="316000" cy="5747333"/>
            <a:chOff x="109100" y="416500"/>
            <a:chExt cx="237000" cy="4310500"/>
          </a:xfrm>
        </p:grpSpPr>
        <p:sp>
          <p:nvSpPr>
            <p:cNvPr id="318" name="Google Shape;318;p23"/>
            <p:cNvSpPr/>
            <p:nvPr/>
          </p:nvSpPr>
          <p:spPr>
            <a:xfrm>
              <a:off x="109100" y="4165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109100" y="4490000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109100" y="1774333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109100" y="3132167"/>
              <a:ext cx="237000" cy="23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endParaRPr>
            </a:p>
          </p:txBody>
        </p:sp>
      </p:grpSp>
      <p:pic>
        <p:nvPicPr>
          <p:cNvPr id="322" name="Google Shape;3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1059">
            <a:off x="10864043" y="5432415"/>
            <a:ext cx="1251851" cy="10487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39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0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4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70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12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17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3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69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00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39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9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84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5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2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7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4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F3536-BCC7-491E-9390-6C5B662E064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25D3-3C8B-4557-93D2-371D926B2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8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2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30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360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E170E-9FBA-4AE9-AA2B-57291208B15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44600-9404-47B2-A05A-F8DFC2818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58167"/>
            <a:ext cx="11698116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dirty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4400" b="1" cap="none" spc="0" dirty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cap="none" spc="0" dirty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cap="none" spc="0" dirty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GV</a:t>
            </a:r>
            <a:r>
              <a:rPr lang="en-US" sz="3000" b="1" i="1" cap="none" spc="0" dirty="0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000" b="1" i="1" cap="none" spc="0" dirty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5363" y="4592997"/>
            <a:ext cx="6083505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53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42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8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6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4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2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6" descr="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2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53" y="5788599"/>
            <a:ext cx="4983617" cy="10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62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xmlns="" id="{95C824B6-22AD-B6F0-8C61-AADC26D7542A}"/>
              </a:ext>
            </a:extLst>
          </p:cNvPr>
          <p:cNvSpPr/>
          <p:nvPr/>
        </p:nvSpPr>
        <p:spPr>
          <a:xfrm>
            <a:off x="7340333" y="227012"/>
            <a:ext cx="3573194" cy="12520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1C7238-8D5D-FDBA-330B-92B7253F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453" y="1640353"/>
            <a:ext cx="4314825" cy="36957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F31D6561-AC55-F88A-517F-4096734EC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438" y="738186"/>
            <a:ext cx="521056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chương trình như ở Hình 2 rồi thực hiện các yêu cầu sau: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Nháy chuột vào         một số lần và quan sát các kết quả thực hiện chương trình</a:t>
            </a:r>
            <a:endParaRPr kumimoji="0" lang="en-US" altLang="en-US" sz="2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Em hãy giải thích tại sao khi nháy chuột vào       liên tục, chương trình tạo ra hoạt hình chú chim bồ câu Dove như đang bay trên vùng Sân khấu.</a:t>
            </a:r>
            <a:endParaRPr kumimoji="0" lang="en-US" altLang="en-US" sz="2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in học lớp 5 Cánh diều Bài 3: Trang phục của nhân vật">
            <a:extLst>
              <a:ext uri="{FF2B5EF4-FFF2-40B4-BE49-F238E27FC236}">
                <a16:creationId xmlns:a16="http://schemas.microsoft.com/office/drawing/2014/main" xmlns="" id="{4BF796CF-F9D6-EBA1-78AD-F9359F94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-144463"/>
            <a:ext cx="238125" cy="25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in học lớp 5 Cánh diều Bài 3: Trang phục của nhân vật">
            <a:extLst>
              <a:ext uri="{FF2B5EF4-FFF2-40B4-BE49-F238E27FC236}">
                <a16:creationId xmlns:a16="http://schemas.microsoft.com/office/drawing/2014/main" xmlns="" id="{2A9F64B1-49AE-D433-76C8-06D4C096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98425"/>
            <a:ext cx="23812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75B3624-3310-87ED-B5ED-DFE8877BC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178" y="1909082"/>
            <a:ext cx="587375" cy="514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45563B0-07F3-8155-6513-C931E785A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662" y="3739680"/>
            <a:ext cx="718004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155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xmlns="" id="{95C824B6-22AD-B6F0-8C61-AADC26D7542A}"/>
              </a:ext>
            </a:extLst>
          </p:cNvPr>
          <p:cNvSpPr/>
          <p:nvPr/>
        </p:nvSpPr>
        <p:spPr>
          <a:xfrm>
            <a:off x="7511928" y="82694"/>
            <a:ext cx="3573194" cy="12520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FB4189-971C-659E-D681-73F2E7EE1081}"/>
              </a:ext>
            </a:extLst>
          </p:cNvPr>
          <p:cNvSpPr txBox="1"/>
          <p:nvPr/>
        </p:nvSpPr>
        <p:spPr>
          <a:xfrm>
            <a:off x="1400797" y="1486405"/>
            <a:ext cx="9390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Kết quả thực hiện chương trình: chim bồ câu thay đổi trang phục sang dove-a rồi chuyển sang dove-b sau 0.3 giây, tạo thành hiệu ứng đập cánh</a:t>
            </a:r>
            <a:r>
              <a:rPr lang="en-US" sz="32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8E55BE-08CA-739A-9BC4-1ECED9332600}"/>
              </a:ext>
            </a:extLst>
          </p:cNvPr>
          <p:cNvSpPr txBox="1"/>
          <p:nvPr/>
        </p:nvSpPr>
        <p:spPr>
          <a:xfrm>
            <a:off x="1304487" y="3429000"/>
            <a:ext cx="93904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Vì chim bồ câu thay đổi trang phục sang dove-a là hình ảnh chú chim cất cánh rồi sau 0.3 giây chuyển sang trang phục của dove-b là chú chim hạ cánh, do đó chương trình tạo ra hoạt hình chú chim bồ câu Dove như đang bay trên vùng Sân khấu.</a:t>
            </a:r>
          </a:p>
        </p:txBody>
      </p:sp>
    </p:spTree>
    <p:extLst>
      <p:ext uri="{BB962C8B-B14F-4D97-AF65-F5344CB8AC3E}">
        <p14:creationId xmlns:p14="http://schemas.microsoft.com/office/powerpoint/2010/main" val="167402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5006">
            <a:off x="600250" y="474498"/>
            <a:ext cx="1463966" cy="1646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2859" y="443012"/>
            <a:ext cx="7988344" cy="85496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4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0000FF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0000FF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0000FF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UTM Magnesium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2074" y="1477498"/>
            <a:ext cx="859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chương </a:t>
            </a:r>
            <a:r>
              <a:rPr lang="en-US" sz="28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một con gấu bước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700B56-C98F-90CF-1E91-2B81BA33CA5C}"/>
              </a:ext>
            </a:extLst>
          </p:cNvPr>
          <p:cNvSpPr txBox="1"/>
          <p:nvPr/>
        </p:nvSpPr>
        <p:spPr>
          <a:xfrm>
            <a:off x="1076178" y="2644170"/>
            <a:ext cx="61475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Kích hoạt phần mềm Scratch</a:t>
            </a:r>
          </a:p>
          <a:p>
            <a:pPr algn="just"/>
            <a:r>
              <a:rPr lang="vi-VN" sz="3200" b="0" i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Chọn nhân vật gấu Bear-walking</a:t>
            </a:r>
          </a:p>
          <a:p>
            <a:pPr algn="just"/>
            <a:r>
              <a:rPr lang="vi-VN" sz="3200" b="0" i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Lập trình như sau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4CA346-D930-BE32-DBAC-7DCE0BF5A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253" y="2033260"/>
            <a:ext cx="3713870" cy="45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86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8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418">
            <a:off x="-752635" y="3541540"/>
            <a:ext cx="1785741" cy="19712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3" name="Google Shape;59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630473">
            <a:off x="264845" y="-418316"/>
            <a:ext cx="1483548" cy="15087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6" name="Google Shape;3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240994">
            <a:off x="10501212" y="224216"/>
            <a:ext cx="2553291" cy="9874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0" name="Google Shape;46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10396">
            <a:off x="9503509" y="4772600"/>
            <a:ext cx="2320067" cy="14217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73" y="27506"/>
            <a:ext cx="2664835" cy="14814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66970" y="503022"/>
            <a:ext cx="500383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4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Ghi nhớ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26" y="415548"/>
            <a:ext cx="877747" cy="877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844823-365B-EDE6-B3F2-29D4584D5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510" y="1372703"/>
            <a:ext cx="10258652" cy="35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131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02523" y="2447778"/>
            <a:ext cx="7076049" cy="2138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8953" y="1585292"/>
            <a:ext cx="7572778" cy="10162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GOOG BYE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06" y="3306228"/>
            <a:ext cx="8834506" cy="11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6202" y="242072"/>
            <a:ext cx="719959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cap="none" spc="0" dirty="0">
                <a:ln/>
                <a:solidFill>
                  <a:srgbClr val="FF0000"/>
                </a:solidFill>
                <a:effectLst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DE677A-A67D-B849-0517-BA5A4997DCA6}"/>
              </a:ext>
            </a:extLst>
          </p:cNvPr>
          <p:cNvSpPr txBox="1"/>
          <p:nvPr/>
        </p:nvSpPr>
        <p:spPr>
          <a:xfrm>
            <a:off x="1832373" y="954044"/>
            <a:ext cx="92261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Em có biết trong phim hoạt hình, các hoạt động bay, nhảy của nhân vật được tạo ra như thế nào không?</a:t>
            </a:r>
            <a:endParaRPr lang="en-US" sz="3600" b="1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649D49-E974-7E1E-819B-D227F3F6C217}"/>
              </a:ext>
            </a:extLst>
          </p:cNvPr>
          <p:cNvSpPr txBox="1"/>
          <p:nvPr/>
        </p:nvSpPr>
        <p:spPr>
          <a:xfrm>
            <a:off x="1689497" y="3134592"/>
            <a:ext cx="101119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highlight>
                  <a:srgbClr val="FFFFFF"/>
                </a:highlight>
                <a:latin typeface="+mj-lt"/>
              </a:rPr>
              <a:t>Trong phim hoạt hình, các hoạt động bay, nhảy của nhân vật thường được tạo ra thông qua quá trình gọi là animation (hiệu ứng)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50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090" y="1634871"/>
            <a:ext cx="11231639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4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 3. TRANG PHỤC CỦA NHÂN VẬT</a:t>
            </a:r>
            <a:endParaRPr lang="en-US" sz="4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oogle Shape;3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418">
            <a:off x="-525586" y="4597421"/>
            <a:ext cx="1710855" cy="18885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6" name="Google Shape;3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240994">
            <a:off x="10852380" y="228554"/>
            <a:ext cx="2382696" cy="9214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6532" y="362566"/>
            <a:ext cx="4064000" cy="856172"/>
          </a:xfrm>
          <a:prstGeom prst="rect">
            <a:avLst/>
          </a:prstGeom>
        </p:spPr>
      </p:pic>
      <p:pic>
        <p:nvPicPr>
          <p:cNvPr id="1028" name="Picture 4" descr="https://static.vecteezy.com/system/resources/previews/008/384/702/non_2x/cute-colorful-laptop-with-love-balloon-comic-free-vec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776" r="99082">
                        <a14:foregroundMark x1="20102" y1="37449" x2="30204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1" y="3975550"/>
            <a:ext cx="3318828" cy="33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713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4154" y="829047"/>
            <a:ext cx="56092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Mục</a:t>
            </a:r>
            <a:r>
              <a:rPr lang="en-US" sz="5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tiêu</a:t>
            </a:r>
            <a:r>
              <a:rPr lang="en-US" sz="5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bài</a:t>
            </a:r>
            <a:r>
              <a:rPr lang="en-US" sz="5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học</a:t>
            </a:r>
            <a:endParaRPr lang="en-US" sz="5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1323" y="1752377"/>
            <a:ext cx="796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 2" panose="05020102010507070707" pitchFamily="18" charset="2"/>
              <a:buChar char="P"/>
            </a:pPr>
            <a:r>
              <a:rPr lang="en-US" sz="36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inionPro-Regular"/>
              </a:rPr>
              <a:t>Nêu được cách thay đổi hình ảnh cho các nhân vật.</a:t>
            </a:r>
            <a:endParaRPr lang="en-US" sz="36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 marL="571500" indent="-571500" algn="just">
              <a:buFont typeface="Wingdings 2" panose="05020102010507070707" pitchFamily="18" charset="2"/>
              <a:buChar char="P"/>
            </a:pPr>
            <a:r>
              <a:rPr lang="en-US" sz="36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inionPro-Regular"/>
              </a:rPr>
              <a:t>Tạo được chương trình đơn giản thể hiện hoạt hình từ sự thay đổi hình ảnh nhân vật</a:t>
            </a:r>
            <a:r>
              <a:rPr lang="en-US" sz="36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inionPro-Regular"/>
              </a:rPr>
              <a:t>.</a:t>
            </a:r>
            <a:endParaRPr lang="en-US" sz="36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2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66374" y="94278"/>
            <a:ext cx="9106364" cy="6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 KHÁM PHÁ TRANG PHỤC CỦA NHÂN VẬT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6375" y="1083895"/>
            <a:ext cx="986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vi-VN" sz="2400" b="1">
                <a:solidFill>
                  <a:srgbClr val="0000CC"/>
                </a:solidFill>
                <a:latin typeface="+mj-lt"/>
              </a:rPr>
              <a:t>Em hãy thêm nhân vật Dove (chim bồ câu) và thực hiện theo hướng dẫn ở Hình 1. Ở bước 3, em nháy chuột vào hình ảnh dove-b và quan sát hình ảnh chim bồ câu thay đổi như thế nào trên vùng Sân khấu.</a:t>
            </a:r>
            <a:endParaRPr lang="en-US" sz="2400" b="1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D8D61C-A06B-8F4F-63AB-CF4A31E0ADEB}"/>
              </a:ext>
            </a:extLst>
          </p:cNvPr>
          <p:cNvSpPr txBox="1"/>
          <p:nvPr/>
        </p:nvSpPr>
        <p:spPr>
          <a:xfrm>
            <a:off x="7450997" y="650821"/>
            <a:ext cx="4348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BC54BB-DE81-0844-5653-EA7569A2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5" y="2294112"/>
            <a:ext cx="73818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57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66374" y="294303"/>
            <a:ext cx="8874905" cy="646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KHÁM PHÁ TRANG PHỤC CỦA NHÂN 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9C4049-04C9-D08C-16F5-6C14CD07906E}"/>
              </a:ext>
            </a:extLst>
          </p:cNvPr>
          <p:cNvSpPr txBox="1"/>
          <p:nvPr/>
        </p:nvSpPr>
        <p:spPr>
          <a:xfrm>
            <a:off x="771305" y="1245202"/>
            <a:ext cx="11020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0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thay đổi trang phục làm thay đổi hình ảnh của nhân vật trên vùng Sân khấu.</a:t>
            </a:r>
            <a:endParaRPr lang="vi-VN" sz="4800" i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6115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66374" y="294303"/>
            <a:ext cx="8874905" cy="646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KHÁM PHÁ TRANG PHỤC CỦA NHÂN 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9C4049-04C9-D08C-16F5-6C14CD07906E}"/>
              </a:ext>
            </a:extLst>
          </p:cNvPr>
          <p:cNvSpPr txBox="1"/>
          <p:nvPr/>
        </p:nvSpPr>
        <p:spPr>
          <a:xfrm>
            <a:off x="771305" y="1245202"/>
            <a:ext cx="104125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  <a:r>
              <a:rPr lang="en-US" sz="4800" b="0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màn hình </a:t>
            </a:r>
            <a:r>
              <a:rPr lang="en-US" sz="48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 phục</a:t>
            </a:r>
            <a:r>
              <a:rPr lang="en-US" sz="4800" b="0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để thêm trang phục cho nhân vật  là một hình ảnh khác, em chọn thay đổi trang phục để mở thư viện trang phục rồi chọn một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589608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BB9E668-F70B-A834-A60D-B0E043976D5D}"/>
              </a:ext>
            </a:extLst>
          </p:cNvPr>
          <p:cNvSpPr txBox="1">
            <a:spLocks/>
          </p:cNvSpPr>
          <p:nvPr/>
        </p:nvSpPr>
        <p:spPr>
          <a:xfrm>
            <a:off x="1085852" y="93438"/>
            <a:ext cx="10452165" cy="818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NHÓM LỆNH THAY ĐỔI TRANG PHỤC CỦA NHÂN 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6ADD6E-F716-9A6D-A71A-D6E3F0873D7D}"/>
              </a:ext>
            </a:extLst>
          </p:cNvPr>
          <p:cNvSpPr txBox="1"/>
          <p:nvPr/>
        </p:nvSpPr>
        <p:spPr>
          <a:xfrm>
            <a:off x="1085852" y="1552961"/>
            <a:ext cx="9864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hãy quan sát Bảng 1 và cho biết có những lệnh nào làm thay đổi trang phục nhân vật trên vùng Sân khấu.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B6CFE5-B5F0-6880-21BB-236F62A6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22" y="2823591"/>
            <a:ext cx="9425355" cy="3735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D9451A-2682-FDBB-74DC-D8F7B497A8D6}"/>
              </a:ext>
            </a:extLst>
          </p:cNvPr>
          <p:cNvSpPr txBox="1"/>
          <p:nvPr/>
        </p:nvSpPr>
        <p:spPr>
          <a:xfrm>
            <a:off x="6916425" y="911576"/>
            <a:ext cx="4348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56088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-6899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27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C1CE20-B2E8-1763-1DA9-EF23E7158AB4}"/>
              </a:ext>
            </a:extLst>
          </p:cNvPr>
          <p:cNvSpPr txBox="1"/>
          <p:nvPr/>
        </p:nvSpPr>
        <p:spPr>
          <a:xfrm>
            <a:off x="1227148" y="3854028"/>
            <a:ext cx="94925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 nhóm lệnh </a:t>
            </a:r>
            <a:r>
              <a:rPr lang="en-US" sz="3200" b="1" i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Hiển thị </a:t>
            </a:r>
            <a:r>
              <a:rPr lang="en-US" sz="3200" i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 các lệnh làm thay đổi trang phục của nhân vật.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AC890C-ABD9-54FA-CD9F-2CEC6C18239F}"/>
              </a:ext>
            </a:extLst>
          </p:cNvPr>
          <p:cNvSpPr txBox="1">
            <a:spLocks/>
          </p:cNvSpPr>
          <p:nvPr/>
        </p:nvSpPr>
        <p:spPr>
          <a:xfrm>
            <a:off x="1032862" y="128117"/>
            <a:ext cx="10452165" cy="818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NHÓM LỆNH THAY ĐỔI TRANG PHỤC CỦA NHÂN 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060706-E23E-58E7-2781-F1318236D9EC}"/>
              </a:ext>
            </a:extLst>
          </p:cNvPr>
          <p:cNvSpPr txBox="1"/>
          <p:nvPr/>
        </p:nvSpPr>
        <p:spPr>
          <a:xfrm>
            <a:off x="1227148" y="946255"/>
            <a:ext cx="9737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Bảng 1 cho biết có 2 lệnh làm thay đổi trang phục nhân vật trên vùng Sân khấu là: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0968A5-7B5F-87C4-7160-3AC72D3E5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002" y="2060561"/>
            <a:ext cx="3933825" cy="781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1482C2-C25B-584F-CBE8-4759CEB9A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483" y="1985804"/>
            <a:ext cx="1981200" cy="828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478941-CA4F-5823-4940-9D162D044E8B}"/>
              </a:ext>
            </a:extLst>
          </p:cNvPr>
          <p:cNvSpPr txBox="1"/>
          <p:nvPr/>
        </p:nvSpPr>
        <p:spPr>
          <a:xfrm>
            <a:off x="6225175" y="2060561"/>
            <a:ext cx="791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9127954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hool Code of Conduct Newsletter by Slidesgo">
  <a:themeElements>
    <a:clrScheme name="Simple Light">
      <a:dk1>
        <a:srgbClr val="312D24"/>
      </a:dk1>
      <a:lt1>
        <a:srgbClr val="FDF7E4"/>
      </a:lt1>
      <a:dk2>
        <a:srgbClr val="CED8F5"/>
      </a:dk2>
      <a:lt2>
        <a:srgbClr val="9EB8FD"/>
      </a:lt2>
      <a:accent1>
        <a:srgbClr val="94F2FE"/>
      </a:accent1>
      <a:accent2>
        <a:srgbClr val="FEC0FE"/>
      </a:accent2>
      <a:accent3>
        <a:srgbClr val="FFEB9C"/>
      </a:accent3>
      <a:accent4>
        <a:srgbClr val="F8C343"/>
      </a:accent4>
      <a:accent5>
        <a:srgbClr val="B9FAAC"/>
      </a:accent5>
      <a:accent6>
        <a:srgbClr val="FFFFFF"/>
      </a:accent6>
      <a:hlink>
        <a:srgbClr val="312D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498</Words>
  <Application>Microsoft Office PowerPoint</Application>
  <PresentationFormat>Widescreen</PresentationFormat>
  <Paragraphs>39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Inter</vt:lpstr>
      <vt:lpstr>MinionPro-Regular</vt:lpstr>
      <vt:lpstr>Open Sans</vt:lpstr>
      <vt:lpstr>Times New Roman</vt:lpstr>
      <vt:lpstr>UTM Magnesium</vt:lpstr>
      <vt:lpstr>Wingdings 2</vt:lpstr>
      <vt:lpstr>Yusei Magic</vt:lpstr>
      <vt:lpstr>Office Theme</vt:lpstr>
      <vt:lpstr>1_Office Theme</vt:lpstr>
      <vt:lpstr>School Code of Conduct Newsletter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hnc2006</dc:creator>
  <cp:lastModifiedBy>hnc2006</cp:lastModifiedBy>
  <cp:revision>90</cp:revision>
  <dcterms:created xsi:type="dcterms:W3CDTF">2023-05-28T02:35:08Z</dcterms:created>
  <dcterms:modified xsi:type="dcterms:W3CDTF">2024-08-01T13:41:05Z</dcterms:modified>
</cp:coreProperties>
</file>