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media/image3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3" r:id="rId2"/>
    <p:sldId id="276" r:id="rId3"/>
    <p:sldId id="256" r:id="rId4"/>
    <p:sldId id="257" r:id="rId5"/>
    <p:sldId id="258" r:id="rId6"/>
    <p:sldId id="259" r:id="rId7"/>
    <p:sldId id="260" r:id="rId8"/>
    <p:sldId id="261" r:id="rId9"/>
    <p:sldId id="264" r:id="rId10"/>
    <p:sldId id="265" r:id="rId11"/>
    <p:sldId id="266" r:id="rId12"/>
    <p:sldId id="268" r:id="rId13"/>
    <p:sldId id="269" r:id="rId14"/>
    <p:sldId id="271"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5C9"/>
    <a:srgbClr val="FF0066"/>
    <a:srgbClr val="006600"/>
    <a:srgbClr val="0000CC"/>
    <a:srgbClr val="800080"/>
    <a:srgbClr val="003618"/>
    <a:srgbClr val="007E3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A9E55-6301-4D4E-B5A6-46D8C5B43734}"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047EA-7B97-4F58-A0A3-97CB3E169365}" type="slidenum">
              <a:rPr lang="en-US" smtClean="0"/>
              <a:t>‹#›</a:t>
            </a:fld>
            <a:endParaRPr lang="en-US"/>
          </a:p>
        </p:txBody>
      </p:sp>
    </p:spTree>
    <p:extLst>
      <p:ext uri="{BB962C8B-B14F-4D97-AF65-F5344CB8AC3E}">
        <p14:creationId xmlns:p14="http://schemas.microsoft.com/office/powerpoint/2010/main" val="2817552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A4569B-BFF3-46CE-9D90-7EBFF4AB1622}" type="slidenum">
              <a:rPr lang="en-US" smtClean="0"/>
              <a:t>1</a:t>
            </a:fld>
            <a:endParaRPr lang="en-US"/>
          </a:p>
        </p:txBody>
      </p:sp>
    </p:spTree>
    <p:extLst>
      <p:ext uri="{BB962C8B-B14F-4D97-AF65-F5344CB8AC3E}">
        <p14:creationId xmlns:p14="http://schemas.microsoft.com/office/powerpoint/2010/main" val="7761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AE170E-9FBA-4AE9-AA2B-57291208B15E}"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44600-9404-47B2-A05A-F8DFC2818A12}" type="slidenum">
              <a:rPr lang="en-US" smtClean="0"/>
              <a:t>‹#›</a:t>
            </a:fld>
            <a:endParaRPr lang="en-US"/>
          </a:p>
        </p:txBody>
      </p:sp>
    </p:spTree>
    <p:extLst>
      <p:ext uri="{BB962C8B-B14F-4D97-AF65-F5344CB8AC3E}">
        <p14:creationId xmlns:p14="http://schemas.microsoft.com/office/powerpoint/2010/main" val="207901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E170E-9FBA-4AE9-AA2B-57291208B15E}"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44600-9404-47B2-A05A-F8DFC2818A12}" type="slidenum">
              <a:rPr lang="en-US" smtClean="0"/>
              <a:t>‹#›</a:t>
            </a:fld>
            <a:endParaRPr lang="en-US"/>
          </a:p>
        </p:txBody>
      </p:sp>
    </p:spTree>
    <p:extLst>
      <p:ext uri="{BB962C8B-B14F-4D97-AF65-F5344CB8AC3E}">
        <p14:creationId xmlns:p14="http://schemas.microsoft.com/office/powerpoint/2010/main" val="223268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E170E-9FBA-4AE9-AA2B-57291208B15E}"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44600-9404-47B2-A05A-F8DFC2818A12}" type="slidenum">
              <a:rPr lang="en-US" smtClean="0"/>
              <a:t>‹#›</a:t>
            </a:fld>
            <a:endParaRPr lang="en-US"/>
          </a:p>
        </p:txBody>
      </p:sp>
    </p:spTree>
    <p:extLst>
      <p:ext uri="{BB962C8B-B14F-4D97-AF65-F5344CB8AC3E}">
        <p14:creationId xmlns:p14="http://schemas.microsoft.com/office/powerpoint/2010/main" val="306184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E170E-9FBA-4AE9-AA2B-57291208B15E}"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44600-9404-47B2-A05A-F8DFC2818A12}" type="slidenum">
              <a:rPr lang="en-US" smtClean="0"/>
              <a:t>‹#›</a:t>
            </a:fld>
            <a:endParaRPr lang="en-US"/>
          </a:p>
        </p:txBody>
      </p:sp>
    </p:spTree>
    <p:extLst>
      <p:ext uri="{BB962C8B-B14F-4D97-AF65-F5344CB8AC3E}">
        <p14:creationId xmlns:p14="http://schemas.microsoft.com/office/powerpoint/2010/main" val="280154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AE170E-9FBA-4AE9-AA2B-57291208B15E}"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44600-9404-47B2-A05A-F8DFC2818A12}" type="slidenum">
              <a:rPr lang="en-US" smtClean="0"/>
              <a:t>‹#›</a:t>
            </a:fld>
            <a:endParaRPr lang="en-US"/>
          </a:p>
        </p:txBody>
      </p:sp>
    </p:spTree>
    <p:extLst>
      <p:ext uri="{BB962C8B-B14F-4D97-AF65-F5344CB8AC3E}">
        <p14:creationId xmlns:p14="http://schemas.microsoft.com/office/powerpoint/2010/main" val="81743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AE170E-9FBA-4AE9-AA2B-57291208B15E}"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44600-9404-47B2-A05A-F8DFC2818A12}" type="slidenum">
              <a:rPr lang="en-US" smtClean="0"/>
              <a:t>‹#›</a:t>
            </a:fld>
            <a:endParaRPr lang="en-US"/>
          </a:p>
        </p:txBody>
      </p:sp>
    </p:spTree>
    <p:extLst>
      <p:ext uri="{BB962C8B-B14F-4D97-AF65-F5344CB8AC3E}">
        <p14:creationId xmlns:p14="http://schemas.microsoft.com/office/powerpoint/2010/main" val="2532630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AE170E-9FBA-4AE9-AA2B-57291208B15E}" type="datetimeFigureOut">
              <a:rPr lang="en-US" smtClean="0"/>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44600-9404-47B2-A05A-F8DFC2818A12}" type="slidenum">
              <a:rPr lang="en-US" smtClean="0"/>
              <a:t>‹#›</a:t>
            </a:fld>
            <a:endParaRPr lang="en-US"/>
          </a:p>
        </p:txBody>
      </p:sp>
    </p:spTree>
    <p:extLst>
      <p:ext uri="{BB962C8B-B14F-4D97-AF65-F5344CB8AC3E}">
        <p14:creationId xmlns:p14="http://schemas.microsoft.com/office/powerpoint/2010/main" val="84229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AE170E-9FBA-4AE9-AA2B-57291208B15E}" type="datetimeFigureOut">
              <a:rPr lang="en-US" smtClean="0"/>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44600-9404-47B2-A05A-F8DFC2818A12}" type="slidenum">
              <a:rPr lang="en-US" smtClean="0"/>
              <a:t>‹#›</a:t>
            </a:fld>
            <a:endParaRPr lang="en-US"/>
          </a:p>
        </p:txBody>
      </p:sp>
    </p:spTree>
    <p:extLst>
      <p:ext uri="{BB962C8B-B14F-4D97-AF65-F5344CB8AC3E}">
        <p14:creationId xmlns:p14="http://schemas.microsoft.com/office/powerpoint/2010/main" val="1754336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E170E-9FBA-4AE9-AA2B-57291208B15E}" type="datetimeFigureOut">
              <a:rPr lang="en-US" smtClean="0"/>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B44600-9404-47B2-A05A-F8DFC2818A12}" type="slidenum">
              <a:rPr lang="en-US" smtClean="0"/>
              <a:t>‹#›</a:t>
            </a:fld>
            <a:endParaRPr lang="en-US"/>
          </a:p>
        </p:txBody>
      </p:sp>
    </p:spTree>
    <p:extLst>
      <p:ext uri="{BB962C8B-B14F-4D97-AF65-F5344CB8AC3E}">
        <p14:creationId xmlns:p14="http://schemas.microsoft.com/office/powerpoint/2010/main" val="75046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AE170E-9FBA-4AE9-AA2B-57291208B15E}"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44600-9404-47B2-A05A-F8DFC2818A12}" type="slidenum">
              <a:rPr lang="en-US" smtClean="0"/>
              <a:t>‹#›</a:t>
            </a:fld>
            <a:endParaRPr lang="en-US"/>
          </a:p>
        </p:txBody>
      </p:sp>
    </p:spTree>
    <p:extLst>
      <p:ext uri="{BB962C8B-B14F-4D97-AF65-F5344CB8AC3E}">
        <p14:creationId xmlns:p14="http://schemas.microsoft.com/office/powerpoint/2010/main" val="1984625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AE170E-9FBA-4AE9-AA2B-57291208B15E}"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44600-9404-47B2-A05A-F8DFC2818A12}" type="slidenum">
              <a:rPr lang="en-US" smtClean="0"/>
              <a:t>‹#›</a:t>
            </a:fld>
            <a:endParaRPr lang="en-US"/>
          </a:p>
        </p:txBody>
      </p:sp>
    </p:spTree>
    <p:extLst>
      <p:ext uri="{BB962C8B-B14F-4D97-AF65-F5344CB8AC3E}">
        <p14:creationId xmlns:p14="http://schemas.microsoft.com/office/powerpoint/2010/main" val="1668034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E170E-9FBA-4AE9-AA2B-57291208B15E}" type="datetimeFigureOut">
              <a:rPr lang="en-US" smtClean="0"/>
              <a:t>7/29/2024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44600-9404-47B2-A05A-F8DFC2818A12}" type="slidenum">
              <a:rPr lang="en-US" smtClean="0"/>
              <a:t>‹#›</a:t>
            </a:fld>
            <a:endParaRPr lang="en-US"/>
          </a:p>
        </p:txBody>
      </p:sp>
    </p:spTree>
    <p:extLst>
      <p:ext uri="{BB962C8B-B14F-4D97-AF65-F5344CB8AC3E}">
        <p14:creationId xmlns:p14="http://schemas.microsoft.com/office/powerpoint/2010/main" val="3437688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jpg"/><Relationship Id="rId1" Type="http://schemas.openxmlformats.org/officeDocument/2006/relationships/slideLayout" Target="../slideLayouts/slideLayout6.xml"/><Relationship Id="rId5" Type="http://schemas.openxmlformats.org/officeDocument/2006/relationships/image" Target="../media/image35.png"/><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4.xml"/><Relationship Id="rId18" Type="http://schemas.microsoft.com/office/2007/relationships/hdphoto" Target="../media/hdphoto5.wdp"/><Relationship Id="rId3" Type="http://schemas.openxmlformats.org/officeDocument/2006/relationships/image" Target="../media/image3.jpg"/><Relationship Id="rId7" Type="http://schemas.openxmlformats.org/officeDocument/2006/relationships/slide" Target="slide7.xml"/><Relationship Id="rId12" Type="http://schemas.microsoft.com/office/2007/relationships/hdphoto" Target="../media/hdphoto3.wdp"/><Relationship Id="rId17" Type="http://schemas.openxmlformats.org/officeDocument/2006/relationships/image" Target="../media/image8.png"/><Relationship Id="rId2" Type="http://schemas.openxmlformats.org/officeDocument/2006/relationships/audio" Target="../media/audio1.wav"/><Relationship Id="rId16" Type="http://schemas.openxmlformats.org/officeDocument/2006/relationships/slide" Target="slide8.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4.png"/><Relationship Id="rId15" Type="http://schemas.microsoft.com/office/2007/relationships/hdphoto" Target="../media/hdphoto4.wdp"/><Relationship Id="rId10" Type="http://schemas.openxmlformats.org/officeDocument/2006/relationships/slide" Target="slide5.xml"/><Relationship Id="rId4" Type="http://schemas.openxmlformats.org/officeDocument/2006/relationships/slide" Target="slide6.xml"/><Relationship Id="rId9" Type="http://schemas.microsoft.com/office/2007/relationships/hdphoto" Target="../media/hdphoto2.wdp"/><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4.xml"/><Relationship Id="rId18" Type="http://schemas.microsoft.com/office/2007/relationships/hdphoto" Target="../media/hdphoto5.wdp"/><Relationship Id="rId3" Type="http://schemas.openxmlformats.org/officeDocument/2006/relationships/image" Target="../media/image9.jpg"/><Relationship Id="rId7" Type="http://schemas.openxmlformats.org/officeDocument/2006/relationships/slide" Target="slide7.xml"/><Relationship Id="rId12" Type="http://schemas.microsoft.com/office/2007/relationships/hdphoto" Target="../media/hdphoto3.wdp"/><Relationship Id="rId17" Type="http://schemas.openxmlformats.org/officeDocument/2006/relationships/image" Target="../media/image8.png"/><Relationship Id="rId2" Type="http://schemas.openxmlformats.org/officeDocument/2006/relationships/audio" Target="../media/audio1.wav"/><Relationship Id="rId16" Type="http://schemas.openxmlformats.org/officeDocument/2006/relationships/slide" Target="slide8.xml"/><Relationship Id="rId20"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4.png"/><Relationship Id="rId15" Type="http://schemas.microsoft.com/office/2007/relationships/hdphoto" Target="../media/hdphoto4.wdp"/><Relationship Id="rId10" Type="http://schemas.openxmlformats.org/officeDocument/2006/relationships/slide" Target="slide5.xml"/><Relationship Id="rId19" Type="http://schemas.openxmlformats.org/officeDocument/2006/relationships/slide" Target="slide9.xml"/><Relationship Id="rId4" Type="http://schemas.openxmlformats.org/officeDocument/2006/relationships/slide" Target="slide6.xml"/><Relationship Id="rId9" Type="http://schemas.microsoft.com/office/2007/relationships/hdphoto" Target="../media/hdphoto2.wdp"/><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3.xml"/><Relationship Id="rId7" Type="http://schemas.openxmlformats.org/officeDocument/2006/relationships/image" Target="../media/image24.png"/><Relationship Id="rId2" Type="http://schemas.openxmlformats.org/officeDocument/2006/relationships/image" Target="../media/image20.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Rectangle 4"/>
          <p:cNvSpPr/>
          <p:nvPr/>
        </p:nvSpPr>
        <p:spPr>
          <a:xfrm>
            <a:off x="333457" y="1324533"/>
            <a:ext cx="11698116" cy="249299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dirty="0" err="1">
                <a:ln/>
                <a:solidFill>
                  <a:srgbClr val="FFFF00"/>
                </a:solidFill>
                <a:latin typeface="UTM Magnesium" panose="02040603050506020204" pitchFamily="18" charset="0"/>
                <a:cs typeface="Times New Roman" panose="02020603050405020304" pitchFamily="18" charset="0"/>
              </a:rPr>
              <a:t>Bài</a:t>
            </a:r>
            <a:r>
              <a:rPr lang="en-US" sz="4800" b="1" dirty="0">
                <a:ln/>
                <a:solidFill>
                  <a:srgbClr val="FFFF00"/>
                </a:solidFill>
                <a:latin typeface="UTM Magnesium" panose="02040603050506020204" pitchFamily="18" charset="0"/>
                <a:cs typeface="Times New Roman" panose="02020603050405020304" pitchFamily="18" charset="0"/>
              </a:rPr>
              <a:t> 2. </a:t>
            </a:r>
            <a:r>
              <a:rPr lang="en-US" sz="4800" b="1" dirty="0" err="1">
                <a:ln/>
                <a:solidFill>
                  <a:srgbClr val="FFFF00"/>
                </a:solidFill>
                <a:latin typeface="UTM Magnesium" panose="02040603050506020204" pitchFamily="18" charset="0"/>
                <a:cs typeface="Times New Roman" panose="02020603050405020304" pitchFamily="18" charset="0"/>
              </a:rPr>
              <a:t>Thực</a:t>
            </a:r>
            <a:r>
              <a:rPr lang="en-US" sz="4800" b="1" dirty="0">
                <a:ln/>
                <a:solidFill>
                  <a:srgbClr val="FFFF00"/>
                </a:solidFill>
                <a:latin typeface="UTM Magnesium" panose="02040603050506020204" pitchFamily="18" charset="0"/>
                <a:cs typeface="Times New Roman" panose="02020603050405020304" pitchFamily="18" charset="0"/>
              </a:rPr>
              <a:t> </a:t>
            </a:r>
            <a:r>
              <a:rPr lang="en-US" sz="4800" b="1" dirty="0" err="1">
                <a:ln/>
                <a:solidFill>
                  <a:srgbClr val="FFFF00"/>
                </a:solidFill>
                <a:latin typeface="UTM Magnesium" panose="02040603050506020204" pitchFamily="18" charset="0"/>
                <a:cs typeface="Times New Roman" panose="02020603050405020304" pitchFamily="18" charset="0"/>
              </a:rPr>
              <a:t>hành</a:t>
            </a:r>
            <a:r>
              <a:rPr lang="en-US" sz="4800" b="1" dirty="0">
                <a:ln/>
                <a:solidFill>
                  <a:srgbClr val="FFFF00"/>
                </a:solidFill>
                <a:latin typeface="UTM Magnesium" panose="02040603050506020204" pitchFamily="18" charset="0"/>
                <a:cs typeface="Times New Roman" panose="02020603050405020304" pitchFamily="18" charset="0"/>
              </a:rPr>
              <a:t> </a:t>
            </a:r>
            <a:r>
              <a:rPr lang="en-US" sz="4800" b="1" dirty="0" err="1">
                <a:ln/>
                <a:solidFill>
                  <a:srgbClr val="FFFF00"/>
                </a:solidFill>
                <a:latin typeface="UTM Magnesium" panose="02040603050506020204" pitchFamily="18" charset="0"/>
                <a:cs typeface="Times New Roman" panose="02020603050405020304" pitchFamily="18" charset="0"/>
              </a:rPr>
              <a:t>tạo</a:t>
            </a:r>
            <a:r>
              <a:rPr lang="en-US" sz="4800" b="1" dirty="0">
                <a:ln/>
                <a:solidFill>
                  <a:srgbClr val="FFFF00"/>
                </a:solidFill>
                <a:latin typeface="UTM Magnesium" panose="02040603050506020204" pitchFamily="18" charset="0"/>
                <a:cs typeface="Times New Roman" panose="02020603050405020304" pitchFamily="18" charset="0"/>
              </a:rPr>
              <a:t> </a:t>
            </a:r>
            <a:r>
              <a:rPr lang="en-US" sz="4800" b="1" dirty="0" err="1">
                <a:ln/>
                <a:solidFill>
                  <a:srgbClr val="FFFF00"/>
                </a:solidFill>
                <a:latin typeface="UTM Magnesium" panose="02040603050506020204" pitchFamily="18" charset="0"/>
                <a:cs typeface="Times New Roman" panose="02020603050405020304" pitchFamily="18" charset="0"/>
              </a:rPr>
              <a:t>chương</a:t>
            </a:r>
            <a:r>
              <a:rPr lang="en-US" sz="4800" b="1" dirty="0">
                <a:ln/>
                <a:solidFill>
                  <a:srgbClr val="FFFF00"/>
                </a:solidFill>
                <a:latin typeface="UTM Magnesium" panose="02040603050506020204" pitchFamily="18" charset="0"/>
                <a:cs typeface="Times New Roman" panose="02020603050405020304" pitchFamily="18" charset="0"/>
              </a:rPr>
              <a:t> </a:t>
            </a:r>
            <a:r>
              <a:rPr lang="en-US" sz="4800" b="1" dirty="0" err="1">
                <a:ln/>
                <a:solidFill>
                  <a:srgbClr val="FFFF00"/>
                </a:solidFill>
                <a:latin typeface="UTM Magnesium" panose="02040603050506020204" pitchFamily="18" charset="0"/>
                <a:cs typeface="Times New Roman" panose="02020603050405020304" pitchFamily="18" charset="0"/>
              </a:rPr>
              <a:t>trình</a:t>
            </a:r>
            <a:r>
              <a:rPr lang="en-US" sz="4800" b="1" dirty="0">
                <a:ln/>
                <a:solidFill>
                  <a:srgbClr val="FFFF00"/>
                </a:solidFill>
                <a:latin typeface="UTM Magnesium" panose="02040603050506020204" pitchFamily="18" charset="0"/>
                <a:cs typeface="Times New Roman" panose="02020603050405020304" pitchFamily="18" charset="0"/>
              </a:rPr>
              <a:t> </a:t>
            </a:r>
          </a:p>
          <a:p>
            <a:pPr algn="ctr"/>
            <a:r>
              <a:rPr lang="en-US" sz="4800" b="1" dirty="0" err="1">
                <a:ln/>
                <a:solidFill>
                  <a:srgbClr val="FFFF00"/>
                </a:solidFill>
                <a:latin typeface="UTM Magnesium" panose="02040603050506020204" pitchFamily="18" charset="0"/>
                <a:cs typeface="Times New Roman" panose="02020603050405020304" pitchFamily="18" charset="0"/>
              </a:rPr>
              <a:t>vẽ</a:t>
            </a:r>
            <a:r>
              <a:rPr lang="en-US" sz="4800" b="1" dirty="0">
                <a:ln/>
                <a:solidFill>
                  <a:srgbClr val="FFFF00"/>
                </a:solidFill>
                <a:latin typeface="UTM Magnesium" panose="02040603050506020204" pitchFamily="18" charset="0"/>
                <a:cs typeface="Times New Roman" panose="02020603050405020304" pitchFamily="18" charset="0"/>
              </a:rPr>
              <a:t> </a:t>
            </a:r>
            <a:r>
              <a:rPr lang="en-US" sz="4800" b="1" dirty="0" err="1">
                <a:ln/>
                <a:solidFill>
                  <a:srgbClr val="FFFF00"/>
                </a:solidFill>
                <a:latin typeface="UTM Magnesium" panose="02040603050506020204" pitchFamily="18" charset="0"/>
                <a:cs typeface="Times New Roman" panose="02020603050405020304" pitchFamily="18" charset="0"/>
              </a:rPr>
              <a:t>hình</a:t>
            </a:r>
            <a:r>
              <a:rPr lang="en-US" sz="4800" b="1" dirty="0">
                <a:ln/>
                <a:solidFill>
                  <a:srgbClr val="FFFF00"/>
                </a:solidFill>
                <a:latin typeface="UTM Magnesium" panose="02040603050506020204" pitchFamily="18" charset="0"/>
                <a:cs typeface="Times New Roman" panose="02020603050405020304" pitchFamily="18" charset="0"/>
              </a:rPr>
              <a:t> </a:t>
            </a:r>
            <a:r>
              <a:rPr lang="en-US" sz="4800" b="1" dirty="0" err="1">
                <a:ln/>
                <a:solidFill>
                  <a:srgbClr val="FFFF00"/>
                </a:solidFill>
                <a:latin typeface="UTM Magnesium" panose="02040603050506020204" pitchFamily="18" charset="0"/>
                <a:cs typeface="Times New Roman" panose="02020603050405020304" pitchFamily="18" charset="0"/>
              </a:rPr>
              <a:t>đơn</a:t>
            </a:r>
            <a:r>
              <a:rPr lang="en-US" sz="4800" b="1" dirty="0">
                <a:ln/>
                <a:solidFill>
                  <a:srgbClr val="FFFF00"/>
                </a:solidFill>
                <a:latin typeface="UTM Magnesium" panose="02040603050506020204" pitchFamily="18" charset="0"/>
                <a:cs typeface="Times New Roman" panose="02020603050405020304" pitchFamily="18" charset="0"/>
              </a:rPr>
              <a:t> </a:t>
            </a:r>
            <a:r>
              <a:rPr lang="en-US" sz="4800" b="1" dirty="0" err="1">
                <a:ln/>
                <a:solidFill>
                  <a:srgbClr val="FFFF00"/>
                </a:solidFill>
                <a:latin typeface="UTM Magnesium" panose="02040603050506020204" pitchFamily="18" charset="0"/>
                <a:cs typeface="Times New Roman" panose="02020603050405020304" pitchFamily="18" charset="0"/>
              </a:rPr>
              <a:t>giản</a:t>
            </a:r>
            <a:endParaRPr lang="en-US" sz="4800" b="1" cap="none" spc="0" dirty="0">
              <a:ln/>
              <a:solidFill>
                <a:srgbClr val="FFFF00"/>
              </a:solidFill>
              <a:effectLst/>
              <a:latin typeface="UTM Magnesium" panose="02040603050506020204" pitchFamily="18" charset="0"/>
              <a:cs typeface="Times New Roman" panose="02020603050405020304" pitchFamily="18" charset="0"/>
            </a:endParaRPr>
          </a:p>
          <a:p>
            <a:pPr algn="ctr"/>
            <a:endParaRPr lang="en-US" sz="3000" b="1" i="1" cap="none" spc="0" dirty="0">
              <a:ln/>
              <a:solidFill>
                <a:srgbClr val="FFFF00"/>
              </a:solidFill>
              <a:effectLst/>
              <a:latin typeface="UTM Magnesium" panose="02040603050506020204" pitchFamily="18" charset="0"/>
              <a:cs typeface="Times New Roman" panose="02020603050405020304" pitchFamily="18" charset="0"/>
            </a:endParaRPr>
          </a:p>
          <a:p>
            <a:pPr algn="ctr"/>
            <a:r>
              <a:rPr lang="en-US" sz="3000" b="1" i="1" cap="none" spc="0" dirty="0">
                <a:ln/>
                <a:solidFill>
                  <a:srgbClr val="FFFF00"/>
                </a:solidFill>
                <a:effectLst/>
                <a:latin typeface="UTM Magnesium" panose="02040603050506020204" pitchFamily="18" charset="0"/>
                <a:cs typeface="Times New Roman" panose="02020603050405020304" pitchFamily="18" charset="0"/>
              </a:rPr>
              <a:t>GV:</a:t>
            </a:r>
          </a:p>
        </p:txBody>
      </p:sp>
      <p:sp>
        <p:nvSpPr>
          <p:cNvPr id="11" name="TextBox 10"/>
          <p:cNvSpPr txBox="1"/>
          <p:nvPr/>
        </p:nvSpPr>
        <p:spPr>
          <a:xfrm>
            <a:off x="3113108" y="4919954"/>
            <a:ext cx="6083505" cy="620619"/>
          </a:xfrm>
          <a:prstGeom prst="rect">
            <a:avLst/>
          </a:prstGeom>
          <a:noFill/>
        </p:spPr>
        <p:txBody>
          <a:bodyPr wrap="square" rtlCol="0">
            <a:spAutoFit/>
          </a:bodyPr>
          <a:lstStyle/>
          <a:p>
            <a:pPr algn="ctr">
              <a:lnSpc>
                <a:spcPct val="150000"/>
              </a:lnSpc>
            </a:pPr>
            <a:r>
              <a:rPr lang="en-US" sz="2600" b="1" i="1" dirty="0">
                <a:solidFill>
                  <a:schemeClr val="bg1"/>
                </a:solidFill>
                <a:latin typeface="Times New Roman" panose="02020603050405020304" pitchFamily="18" charset="0"/>
                <a:cs typeface="Times New Roman" panose="02020603050405020304" pitchFamily="18" charset="0"/>
              </a:rPr>
              <a:t>SGK TRANG 50</a:t>
            </a:r>
            <a:endParaRPr lang="en-US" sz="3200" b="1" i="1" dirty="0">
              <a:solidFill>
                <a:schemeClr val="bg1"/>
              </a:solidFill>
              <a:latin typeface="Times New Roman" panose="02020603050405020304" pitchFamily="18" charset="0"/>
              <a:cs typeface="Times New Roman" panose="02020603050405020304" pitchFamily="18" charset="0"/>
            </a:endParaRPr>
          </a:p>
        </p:txBody>
      </p:sp>
      <p:pic>
        <p:nvPicPr>
          <p:cNvPr id="10" name="Picture 74" desc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8058" y="6019800"/>
            <a:ext cx="104519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6" desc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9142" y="6019800"/>
            <a:ext cx="104519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desc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2458" y="6019800"/>
            <a:ext cx="104519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6" desc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5258" y="6019800"/>
            <a:ext cx="104519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4" desc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204883" y="6019800"/>
            <a:ext cx="104519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6" desc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47683" y="6019800"/>
            <a:ext cx="104519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4" desc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18270" y="6019800"/>
            <a:ext cx="104519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6" desc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61070" y="6019800"/>
            <a:ext cx="104519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2" descr="Bauernbar">
            <a:hlinkClick r:id="" action="ppaction://noac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3053" y="5788599"/>
            <a:ext cx="4983617" cy="10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1351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719730" y="437930"/>
            <a:ext cx="867045" cy="6997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1. </a:t>
            </a:r>
          </a:p>
        </p:txBody>
      </p:sp>
      <p:sp>
        <p:nvSpPr>
          <p:cNvPr id="5" name="Title 1"/>
          <p:cNvSpPr txBox="1">
            <a:spLocks/>
          </p:cNvSpPr>
          <p:nvPr/>
        </p:nvSpPr>
        <p:spPr>
          <a:xfrm>
            <a:off x="1586775" y="146742"/>
            <a:ext cx="101943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a:solidFill>
                  <a:srgbClr val="FF0000"/>
                </a:solidFill>
                <a:latin typeface="Times New Roman" panose="02020603050405020304" pitchFamily="18" charset="0"/>
                <a:cs typeface="Times New Roman" panose="02020603050405020304" pitchFamily="18" charset="0"/>
              </a:rPr>
              <a:t>THỰC </a:t>
            </a:r>
            <a:r>
              <a:rPr lang="en-US" sz="2400" b="1" i="1">
                <a:solidFill>
                  <a:srgbClr val="FF0000"/>
                </a:solidFill>
                <a:latin typeface="Times New Roman" panose="02020603050405020304" pitchFamily="18" charset="0"/>
                <a:cs typeface="Times New Roman" panose="02020603050405020304" pitchFamily="18" charset="0"/>
              </a:rPr>
              <a:t>HÀNH TẠO CHƯƠNG TRÌNH VẼ HÌNH VUÔNG</a:t>
            </a:r>
            <a:endParaRPr lang="en-US" sz="2400" b="1" i="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0028142" y="0"/>
            <a:ext cx="1571429" cy="1619048"/>
          </a:xfrm>
          <a:prstGeom prst="rect">
            <a:avLst/>
          </a:prstGeom>
        </p:spPr>
      </p:pic>
      <p:sp>
        <p:nvSpPr>
          <p:cNvPr id="10" name="TextBox 9">
            <a:extLst>
              <a:ext uri="{FF2B5EF4-FFF2-40B4-BE49-F238E27FC236}">
                <a16:creationId xmlns="" xmlns:a16="http://schemas.microsoft.com/office/drawing/2014/main" id="{844DA83F-C335-8055-F687-4B5C1E68E9A8}"/>
              </a:ext>
            </a:extLst>
          </p:cNvPr>
          <p:cNvSpPr txBox="1"/>
          <p:nvPr/>
        </p:nvSpPr>
        <p:spPr>
          <a:xfrm>
            <a:off x="1586775" y="1026029"/>
            <a:ext cx="8028713" cy="892552"/>
          </a:xfrm>
          <a:prstGeom prst="rect">
            <a:avLst/>
          </a:prstGeom>
          <a:noFill/>
        </p:spPr>
        <p:txBody>
          <a:bodyPr wrap="square" rtlCol="0">
            <a:spAutoFit/>
          </a:bodyPr>
          <a:lstStyle/>
          <a:p>
            <a:r>
              <a:rPr lang="en-US" sz="2600" b="1">
                <a:solidFill>
                  <a:srgbClr val="2125C9"/>
                </a:solidFill>
                <a:latin typeface="Times New Roman" panose="02020603050405020304" pitchFamily="18" charset="0"/>
                <a:cs typeface="Times New Roman" panose="02020603050405020304" pitchFamily="18" charset="0"/>
              </a:rPr>
              <a:t>Yêu cầu: </a:t>
            </a:r>
            <a:r>
              <a:rPr lang="en-US" sz="2600">
                <a:latin typeface="Times New Roman" panose="02020603050405020304" pitchFamily="18" charset="0"/>
                <a:cs typeface="Times New Roman" panose="02020603050405020304" pitchFamily="18" charset="0"/>
              </a:rPr>
              <a:t>Em hãy tạo chương trình vẽ hình vuông với cạnh hình vuông có độ dài 100 bước</a:t>
            </a:r>
            <a:r>
              <a:rPr lang="en-US" sz="2600"/>
              <a:t>.</a:t>
            </a:r>
          </a:p>
        </p:txBody>
      </p:sp>
      <p:pic>
        <p:nvPicPr>
          <p:cNvPr id="12" name="Picture 11">
            <a:extLst>
              <a:ext uri="{FF2B5EF4-FFF2-40B4-BE49-F238E27FC236}">
                <a16:creationId xmlns="" xmlns:a16="http://schemas.microsoft.com/office/drawing/2014/main" id="{241B1EA5-6644-4FD8-CDC2-D21838CFDA76}"/>
              </a:ext>
            </a:extLst>
          </p:cNvPr>
          <p:cNvPicPr>
            <a:picLocks noChangeAspect="1"/>
          </p:cNvPicPr>
          <p:nvPr/>
        </p:nvPicPr>
        <p:blipFill>
          <a:blip r:embed="rId4"/>
          <a:stretch>
            <a:fillRect/>
          </a:stretch>
        </p:blipFill>
        <p:spPr>
          <a:xfrm>
            <a:off x="1415477" y="2006998"/>
            <a:ext cx="8457185" cy="2230922"/>
          </a:xfrm>
          <a:prstGeom prst="rect">
            <a:avLst/>
          </a:prstGeom>
        </p:spPr>
      </p:pic>
      <p:pic>
        <p:nvPicPr>
          <p:cNvPr id="14" name="Picture 13">
            <a:extLst>
              <a:ext uri="{FF2B5EF4-FFF2-40B4-BE49-F238E27FC236}">
                <a16:creationId xmlns="" xmlns:a16="http://schemas.microsoft.com/office/drawing/2014/main" id="{5C93F6FE-B2BA-15F7-866F-BE5F7627443A}"/>
              </a:ext>
            </a:extLst>
          </p:cNvPr>
          <p:cNvPicPr>
            <a:picLocks noChangeAspect="1"/>
          </p:cNvPicPr>
          <p:nvPr/>
        </p:nvPicPr>
        <p:blipFill>
          <a:blip r:embed="rId5"/>
          <a:stretch>
            <a:fillRect/>
          </a:stretch>
        </p:blipFill>
        <p:spPr>
          <a:xfrm>
            <a:off x="2231200" y="4237920"/>
            <a:ext cx="6455601" cy="2473338"/>
          </a:xfrm>
          <a:prstGeom prst="rect">
            <a:avLst/>
          </a:prstGeom>
        </p:spPr>
      </p:pic>
    </p:spTree>
    <p:extLst>
      <p:ext uri="{BB962C8B-B14F-4D97-AF65-F5344CB8AC3E}">
        <p14:creationId xmlns:p14="http://schemas.microsoft.com/office/powerpoint/2010/main" val="175261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D657C4F-99C5-EC32-8755-044730349122}"/>
              </a:ext>
            </a:extLst>
          </p:cNvPr>
          <p:cNvSpPr>
            <a:spLocks noGrp="1"/>
          </p:cNvSpPr>
          <p:nvPr>
            <p:ph type="title"/>
          </p:nvPr>
        </p:nvSpPr>
        <p:spPr/>
        <p:txBody>
          <a:bodyPr/>
          <a:lstStyle/>
          <a:p>
            <a:endParaRPr lang="en-US"/>
          </a:p>
        </p:txBody>
      </p:sp>
      <p:sp>
        <p:nvSpPr>
          <p:cNvPr id="8" name="TextBox 7">
            <a:extLst>
              <a:ext uri="{FF2B5EF4-FFF2-40B4-BE49-F238E27FC236}">
                <a16:creationId xmlns="" xmlns:a16="http://schemas.microsoft.com/office/drawing/2014/main" id="{E180E3D9-2C28-8B49-2BFD-8EECF3C66A2D}"/>
              </a:ext>
            </a:extLst>
          </p:cNvPr>
          <p:cNvSpPr txBox="1"/>
          <p:nvPr/>
        </p:nvSpPr>
        <p:spPr>
          <a:xfrm>
            <a:off x="1531143" y="1843088"/>
            <a:ext cx="9129714" cy="2958502"/>
          </a:xfrm>
          <a:prstGeom prst="rect">
            <a:avLst/>
          </a:prstGeom>
          <a:noFill/>
        </p:spPr>
        <p:txBody>
          <a:bodyPr wrap="square" rtlCol="0">
            <a:spAutoFit/>
          </a:bodyPr>
          <a:lstStyle/>
          <a:p>
            <a:pPr>
              <a:lnSpc>
                <a:spcPct val="150000"/>
              </a:lnSpc>
            </a:pPr>
            <a:r>
              <a:rPr lang="en-US" sz="3200" b="1">
                <a:solidFill>
                  <a:srgbClr val="2125C9"/>
                </a:solidFill>
                <a:latin typeface="Times New Roman" panose="02020603050405020304" pitchFamily="18" charset="0"/>
                <a:cs typeface="Times New Roman" panose="02020603050405020304" pitchFamily="18" charset="0"/>
              </a:rPr>
              <a:t>Chú ý:</a:t>
            </a:r>
            <a:r>
              <a:rPr lang="en-US" sz="3200">
                <a:latin typeface="Times New Roman" panose="02020603050405020304" pitchFamily="18" charset="0"/>
                <a:cs typeface="Times New Roman" panose="02020603050405020304" pitchFamily="18" charset="0"/>
              </a:rPr>
              <a:t> Trong nhóm lệnh </a:t>
            </a:r>
            <a:r>
              <a:rPr lang="en-US" sz="3200" b="1">
                <a:latin typeface="Times New Roman" panose="02020603050405020304" pitchFamily="18" charset="0"/>
                <a:cs typeface="Times New Roman" panose="02020603050405020304" pitchFamily="18" charset="0"/>
              </a:rPr>
              <a:t>Điều khiển</a:t>
            </a:r>
            <a:r>
              <a:rPr lang="en-US" sz="3200">
                <a:latin typeface="Times New Roman" panose="02020603050405020304" pitchFamily="18" charset="0"/>
                <a:cs typeface="Times New Roman" panose="02020603050405020304" pitchFamily="18" charset="0"/>
              </a:rPr>
              <a:t>, lệnh </a:t>
            </a:r>
            <a:r>
              <a:rPr lang="en-US" sz="3200" b="1">
                <a:latin typeface="Times New Roman" panose="02020603050405020304" pitchFamily="18" charset="0"/>
                <a:cs typeface="Times New Roman" panose="02020603050405020304" pitchFamily="18" charset="0"/>
              </a:rPr>
              <a:t>đợi </a:t>
            </a:r>
            <a:r>
              <a:rPr lang="en-US" sz="3200">
                <a:latin typeface="Times New Roman" panose="02020603050405020304" pitchFamily="18" charset="0"/>
                <a:cs typeface="Times New Roman" panose="02020603050405020304" pitchFamily="18" charset="0"/>
              </a:rPr>
              <a:t>                                      tạm dừng chương trình trước khi thực hiện lệnh tiếp theo. Em có thể thay đổi thời gian tạm dừng 1 giây thành số khác số 1.</a:t>
            </a:r>
          </a:p>
        </p:txBody>
      </p:sp>
      <p:pic>
        <p:nvPicPr>
          <p:cNvPr id="10" name="Picture 9">
            <a:extLst>
              <a:ext uri="{FF2B5EF4-FFF2-40B4-BE49-F238E27FC236}">
                <a16:creationId xmlns="" xmlns:a16="http://schemas.microsoft.com/office/drawing/2014/main" id="{68B4C1D6-E3BE-09C4-015E-3B46884E51E4}"/>
              </a:ext>
            </a:extLst>
          </p:cNvPr>
          <p:cNvPicPr>
            <a:picLocks noChangeAspect="1"/>
          </p:cNvPicPr>
          <p:nvPr/>
        </p:nvPicPr>
        <p:blipFill>
          <a:blip r:embed="rId3"/>
          <a:stretch>
            <a:fillRect/>
          </a:stretch>
        </p:blipFill>
        <p:spPr>
          <a:xfrm>
            <a:off x="9395109" y="1888900"/>
            <a:ext cx="1850231" cy="800100"/>
          </a:xfrm>
          <a:prstGeom prst="rect">
            <a:avLst/>
          </a:prstGeom>
        </p:spPr>
      </p:pic>
    </p:spTree>
    <p:extLst>
      <p:ext uri="{BB962C8B-B14F-4D97-AF65-F5344CB8AC3E}">
        <p14:creationId xmlns:p14="http://schemas.microsoft.com/office/powerpoint/2010/main" val="3442150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338055" y="144119"/>
            <a:ext cx="867045" cy="6997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2. </a:t>
            </a:r>
          </a:p>
        </p:txBody>
      </p:sp>
      <p:sp>
        <p:nvSpPr>
          <p:cNvPr id="5" name="Title 1"/>
          <p:cNvSpPr txBox="1">
            <a:spLocks/>
          </p:cNvSpPr>
          <p:nvPr/>
        </p:nvSpPr>
        <p:spPr>
          <a:xfrm>
            <a:off x="1226035" y="52237"/>
            <a:ext cx="10194388" cy="9530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i="1" dirty="0">
                <a:solidFill>
                  <a:srgbClr val="FF0000"/>
                </a:solidFill>
                <a:latin typeface="Times New Roman" panose="02020603050405020304" pitchFamily="18" charset="0"/>
                <a:cs typeface="Times New Roman" panose="02020603050405020304" pitchFamily="18" charset="0"/>
              </a:rPr>
              <a:t>THỰC </a:t>
            </a:r>
            <a:r>
              <a:rPr lang="en-US" sz="2800" b="1" i="1">
                <a:solidFill>
                  <a:srgbClr val="FF0000"/>
                </a:solidFill>
                <a:latin typeface="Times New Roman" panose="02020603050405020304" pitchFamily="18" charset="0"/>
                <a:cs typeface="Times New Roman" panose="02020603050405020304" pitchFamily="18" charset="0"/>
              </a:rPr>
              <a:t>HÀNH TẠO CHƯƠNG TRÌNH VẼ HÀNG CÂY</a:t>
            </a:r>
            <a:endParaRPr lang="en-US" sz="2800" b="1" i="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0499853" y="80113"/>
            <a:ext cx="1189961" cy="1226020"/>
          </a:xfrm>
          <a:prstGeom prst="rect">
            <a:avLst/>
          </a:prstGeom>
        </p:spPr>
      </p:pic>
      <p:sp>
        <p:nvSpPr>
          <p:cNvPr id="13" name="TextBox 12">
            <a:extLst>
              <a:ext uri="{FF2B5EF4-FFF2-40B4-BE49-F238E27FC236}">
                <a16:creationId xmlns="" xmlns:a16="http://schemas.microsoft.com/office/drawing/2014/main" id="{49EB3251-A4CB-DC97-4D47-8762928E6AD3}"/>
              </a:ext>
            </a:extLst>
          </p:cNvPr>
          <p:cNvSpPr txBox="1"/>
          <p:nvPr/>
        </p:nvSpPr>
        <p:spPr>
          <a:xfrm>
            <a:off x="1333556" y="843854"/>
            <a:ext cx="8682641" cy="892552"/>
          </a:xfrm>
          <a:prstGeom prst="rect">
            <a:avLst/>
          </a:prstGeom>
          <a:noFill/>
        </p:spPr>
        <p:txBody>
          <a:bodyPr wrap="square" rtlCol="0">
            <a:spAutoFit/>
          </a:bodyPr>
          <a:lstStyle/>
          <a:p>
            <a:pPr algn="just"/>
            <a:r>
              <a:rPr lang="en-US" sz="2600" b="1">
                <a:solidFill>
                  <a:srgbClr val="2125C9"/>
                </a:solidFill>
                <a:latin typeface="Times New Roman" panose="02020603050405020304" pitchFamily="18" charset="0"/>
                <a:cs typeface="Times New Roman" panose="02020603050405020304" pitchFamily="18" charset="0"/>
              </a:rPr>
              <a:t>Yêu cầu: </a:t>
            </a:r>
            <a:r>
              <a:rPr lang="en-US" sz="2600">
                <a:latin typeface="Times New Roman" panose="02020603050405020304" pitchFamily="18" charset="0"/>
                <a:cs typeface="Times New Roman" panose="02020603050405020304" pitchFamily="18" charset="0"/>
              </a:rPr>
              <a:t>Em hãy tạo chương trình Vẽ hàng cây như ở Hình 4 Hàng cây có 5 cây và 2 cây cạnh nhau cách nhau 100 bước</a:t>
            </a:r>
            <a:r>
              <a:rPr lang="en-US" sz="2600"/>
              <a:t>.</a:t>
            </a:r>
          </a:p>
        </p:txBody>
      </p:sp>
    </p:spTree>
    <p:extLst>
      <p:ext uri="{BB962C8B-B14F-4D97-AF65-F5344CB8AC3E}">
        <p14:creationId xmlns:p14="http://schemas.microsoft.com/office/powerpoint/2010/main" val="265443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34635" y="259568"/>
            <a:ext cx="4860626" cy="923330"/>
          </a:xfrm>
          <a:prstGeom prst="rect">
            <a:avLst/>
          </a:prstGeom>
          <a:noFill/>
        </p:spPr>
        <p:txBody>
          <a:bodyPr wrap="none" lIns="91440" tIns="45720" rIns="91440" bIns="45720">
            <a:spAutoFit/>
          </a:bodyPr>
          <a:lstStyle/>
          <a:p>
            <a:pPr algn="ctr"/>
            <a:r>
              <a:rPr lang="en-US" sz="5400" b="1" cap="none" spc="0" dirty="0" err="1">
                <a:ln w="10160">
                  <a:solidFill>
                    <a:schemeClr val="accent5"/>
                  </a:solidFill>
                  <a:prstDash val="solid"/>
                </a:ln>
                <a:solidFill>
                  <a:srgbClr val="2125C9"/>
                </a:solidFill>
                <a:effectLst>
                  <a:outerShdw blurRad="38100" dist="22860" dir="5400000" algn="tl" rotWithShape="0">
                    <a:srgbClr val="000000">
                      <a:alpha val="30000"/>
                    </a:srgbClr>
                  </a:outerShdw>
                </a:effectLst>
              </a:rPr>
              <a:t>Thảo</a:t>
            </a:r>
            <a:r>
              <a:rPr lang="en-US" sz="5400" b="1" cap="none" spc="0" dirty="0">
                <a:ln w="10160">
                  <a:solidFill>
                    <a:schemeClr val="accent5"/>
                  </a:solidFill>
                  <a:prstDash val="solid"/>
                </a:ln>
                <a:solidFill>
                  <a:srgbClr val="2125C9"/>
                </a:solidFill>
                <a:effectLst>
                  <a:outerShdw blurRad="38100" dist="22860" dir="5400000" algn="tl" rotWithShape="0">
                    <a:srgbClr val="000000">
                      <a:alpha val="30000"/>
                    </a:srgbClr>
                  </a:outerShdw>
                </a:effectLst>
              </a:rPr>
              <a:t> </a:t>
            </a:r>
            <a:r>
              <a:rPr lang="en-US" sz="5400" b="1" cap="none" spc="0" dirty="0" err="1">
                <a:ln w="10160">
                  <a:solidFill>
                    <a:schemeClr val="accent5"/>
                  </a:solidFill>
                  <a:prstDash val="solid"/>
                </a:ln>
                <a:solidFill>
                  <a:srgbClr val="2125C9"/>
                </a:solidFill>
                <a:effectLst>
                  <a:outerShdw blurRad="38100" dist="22860" dir="5400000" algn="tl" rotWithShape="0">
                    <a:srgbClr val="000000">
                      <a:alpha val="30000"/>
                    </a:srgbClr>
                  </a:outerShdw>
                </a:effectLst>
              </a:rPr>
              <a:t>luận</a:t>
            </a:r>
            <a:r>
              <a:rPr lang="en-US" sz="5400" b="1" cap="none" spc="0" dirty="0">
                <a:ln w="10160">
                  <a:solidFill>
                    <a:schemeClr val="accent5"/>
                  </a:solidFill>
                  <a:prstDash val="solid"/>
                </a:ln>
                <a:solidFill>
                  <a:srgbClr val="2125C9"/>
                </a:solidFill>
                <a:effectLst>
                  <a:outerShdw blurRad="38100" dist="22860" dir="5400000" algn="tl" rotWithShape="0">
                    <a:srgbClr val="000000">
                      <a:alpha val="30000"/>
                    </a:srgbClr>
                  </a:outerShdw>
                </a:effectLst>
              </a:rPr>
              <a:t> </a:t>
            </a:r>
            <a:r>
              <a:rPr lang="en-US" sz="5400" b="1" cap="none" spc="0" dirty="0" err="1">
                <a:ln w="10160">
                  <a:solidFill>
                    <a:schemeClr val="accent5"/>
                  </a:solidFill>
                  <a:prstDash val="solid"/>
                </a:ln>
                <a:solidFill>
                  <a:srgbClr val="2125C9"/>
                </a:solidFill>
                <a:effectLst>
                  <a:outerShdw blurRad="38100" dist="22860" dir="5400000" algn="tl" rotWithShape="0">
                    <a:srgbClr val="000000">
                      <a:alpha val="30000"/>
                    </a:srgbClr>
                  </a:outerShdw>
                </a:effectLst>
              </a:rPr>
              <a:t>nhóm</a:t>
            </a:r>
            <a:endParaRPr lang="en-US" sz="5400" b="1" cap="none" spc="0" dirty="0">
              <a:ln w="10160">
                <a:solidFill>
                  <a:schemeClr val="accent5"/>
                </a:solidFill>
                <a:prstDash val="solid"/>
              </a:ln>
              <a:solidFill>
                <a:srgbClr val="2125C9"/>
              </a:solidFill>
              <a:effectLst>
                <a:outerShdw blurRad="38100" dist="22860" dir="5400000" algn="tl" rotWithShape="0">
                  <a:srgbClr val="000000">
                    <a:alpha val="30000"/>
                  </a:srgbClr>
                </a:outerShdw>
              </a:effectLst>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681" b="97479" l="0" r="99429"/>
                    </a14:imgEffect>
                  </a14:imgLayer>
                </a14:imgProps>
              </a:ext>
            </a:extLst>
          </a:blip>
          <a:stretch>
            <a:fillRect/>
          </a:stretch>
        </p:blipFill>
        <p:spPr>
          <a:xfrm>
            <a:off x="10110353" y="62040"/>
            <a:ext cx="1957151" cy="1330862"/>
          </a:xfrm>
          <a:prstGeom prst="rect">
            <a:avLst/>
          </a:prstGeom>
        </p:spPr>
      </p:pic>
      <p:sp>
        <p:nvSpPr>
          <p:cNvPr id="7" name="Title 6">
            <a:extLst>
              <a:ext uri="{FF2B5EF4-FFF2-40B4-BE49-F238E27FC236}">
                <a16:creationId xmlns="" xmlns:a16="http://schemas.microsoft.com/office/drawing/2014/main" id="{3C72C657-88B6-389D-1E6C-6B8FF01BCF4C}"/>
              </a:ext>
            </a:extLst>
          </p:cNvPr>
          <p:cNvSpPr>
            <a:spLocks noGrp="1"/>
          </p:cNvSpPr>
          <p:nvPr>
            <p:ph type="title"/>
          </p:nvPr>
        </p:nvSpPr>
        <p:spPr/>
        <p:txBody>
          <a:bodyPr/>
          <a:lstStyle/>
          <a:p>
            <a:endParaRPr lang="en-US"/>
          </a:p>
        </p:txBody>
      </p:sp>
      <p:pic>
        <p:nvPicPr>
          <p:cNvPr id="9" name="Picture 8">
            <a:extLst>
              <a:ext uri="{FF2B5EF4-FFF2-40B4-BE49-F238E27FC236}">
                <a16:creationId xmlns="" xmlns:a16="http://schemas.microsoft.com/office/drawing/2014/main" id="{C5790ED1-B554-0DB1-9A01-436FEBBE8470}"/>
              </a:ext>
            </a:extLst>
          </p:cNvPr>
          <p:cNvPicPr>
            <a:picLocks noChangeAspect="1"/>
          </p:cNvPicPr>
          <p:nvPr/>
        </p:nvPicPr>
        <p:blipFill>
          <a:blip r:embed="rId5"/>
          <a:stretch>
            <a:fillRect/>
          </a:stretch>
        </p:blipFill>
        <p:spPr>
          <a:xfrm>
            <a:off x="2770952" y="1182898"/>
            <a:ext cx="6824309" cy="5619516"/>
          </a:xfrm>
          <a:prstGeom prst="rect">
            <a:avLst/>
          </a:prstGeom>
        </p:spPr>
      </p:pic>
    </p:spTree>
    <p:extLst>
      <p:ext uri="{BB962C8B-B14F-4D97-AF65-F5344CB8AC3E}">
        <p14:creationId xmlns:p14="http://schemas.microsoft.com/office/powerpoint/2010/main" val="20195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7469" y="1519310"/>
            <a:ext cx="8201465" cy="1325563"/>
          </a:xfrm>
        </p:spPr>
        <p:txBody>
          <a:bodyPr>
            <a:normAutofit fontScale="90000"/>
          </a:bodyPr>
          <a:lstStyle/>
          <a:p>
            <a:r>
              <a:rPr lang="en-US" sz="3600" b="1">
                <a:latin typeface="Times New Roman" panose="02020603050405020304" pitchFamily="18" charset="0"/>
                <a:cs typeface="Times New Roman" panose="02020603050405020304" pitchFamily="18" charset="0"/>
              </a:rPr>
              <a:t>Em hãy tạo chương trình vẽ hình chữ nhật có chiều rộng là 70 bước, chiều dài là 100 bước.</a:t>
            </a:r>
            <a:endParaRPr lang="en-US" sz="3600" b="1"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4105420" y="323556"/>
            <a:ext cx="3446585" cy="1195754"/>
            <a:chOff x="4175760" y="98474"/>
            <a:chExt cx="3446585" cy="1195754"/>
          </a:xfrm>
        </p:grpSpPr>
        <p:sp>
          <p:nvSpPr>
            <p:cNvPr id="4" name="Oval 3"/>
            <p:cNvSpPr/>
            <p:nvPr/>
          </p:nvSpPr>
          <p:spPr>
            <a:xfrm>
              <a:off x="4175760" y="98474"/>
              <a:ext cx="3446585" cy="119575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64077" y="234686"/>
              <a:ext cx="286995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err="1">
                  <a:ln/>
                  <a:solidFill>
                    <a:srgbClr val="0000CC"/>
                  </a:solidFill>
                  <a:effectLst/>
                </a:rPr>
                <a:t>Vận</a:t>
              </a:r>
              <a:r>
                <a:rPr lang="en-US" sz="5400" b="1" cap="none" spc="0" dirty="0">
                  <a:ln/>
                  <a:solidFill>
                    <a:srgbClr val="0000CC"/>
                  </a:solidFill>
                  <a:effectLst/>
                </a:rPr>
                <a:t> </a:t>
              </a:r>
              <a:r>
                <a:rPr lang="en-US" sz="5400" b="1" cap="none" spc="0" dirty="0" err="1">
                  <a:ln/>
                  <a:solidFill>
                    <a:srgbClr val="0000CC"/>
                  </a:solidFill>
                  <a:effectLst/>
                </a:rPr>
                <a:t>dụng</a:t>
              </a:r>
              <a:endParaRPr lang="en-US" sz="5400" b="1" cap="none" spc="0" dirty="0">
                <a:ln/>
                <a:solidFill>
                  <a:srgbClr val="0000CC"/>
                </a:solidFill>
                <a:effectLst/>
              </a:endParaRPr>
            </a:p>
          </p:txBody>
        </p:sp>
      </p:grpSp>
      <p:sp>
        <p:nvSpPr>
          <p:cNvPr id="3" name="Rectangle 2"/>
          <p:cNvSpPr/>
          <p:nvPr/>
        </p:nvSpPr>
        <p:spPr>
          <a:xfrm>
            <a:off x="3017796" y="3375298"/>
            <a:ext cx="6240812" cy="1200329"/>
          </a:xfrm>
          <a:prstGeom prst="rect">
            <a:avLst/>
          </a:prstGeom>
          <a:noFill/>
        </p:spPr>
        <p:txBody>
          <a:bodyPr wrap="none" lIns="91440" tIns="45720" rIns="91440" bIns="45720">
            <a:prstTxWarp prst="textDeflate">
              <a:avLst/>
            </a:prstTxWarp>
            <a:spAutoFit/>
            <a:scene3d>
              <a:camera prst="orthographicFront"/>
              <a:lightRig rig="soft" dir="t">
                <a:rot lat="0" lon="0" rev="15600000"/>
              </a:lightRig>
            </a:scene3d>
            <a:sp3d extrusionH="57150" prstMaterial="softEdge">
              <a:bevelT w="25400" h="38100"/>
            </a:sp3d>
          </a:bodyPr>
          <a:lstStyle/>
          <a:p>
            <a:pPr algn="ctr"/>
            <a:r>
              <a:rPr lang="en-US" sz="7200" b="1" cap="none" spc="0" dirty="0">
                <a:ln/>
                <a:solidFill>
                  <a:srgbClr val="FF0000"/>
                </a:solidFill>
                <a:effectLst/>
              </a:rPr>
              <a:t>AI NHANH HƠN</a:t>
            </a:r>
          </a:p>
        </p:txBody>
      </p:sp>
    </p:spTree>
    <p:extLst>
      <p:ext uri="{BB962C8B-B14F-4D97-AF65-F5344CB8AC3E}">
        <p14:creationId xmlns:p14="http://schemas.microsoft.com/office/powerpoint/2010/main" val="92113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602523" y="2447778"/>
            <a:ext cx="7076049" cy="2138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18953" y="1585292"/>
            <a:ext cx="7572778" cy="1016242"/>
          </a:xfrm>
          <a:prstGeom prst="rect">
            <a:avLst/>
          </a:prstGeom>
          <a:noFill/>
        </p:spPr>
        <p:txBody>
          <a:bodyPr wrap="none" lIns="91440" tIns="45720" rIns="91440" bIns="45720">
            <a:prstTxWarp prst="textDoubleWave1">
              <a:avLst/>
            </a:prstTxWarp>
            <a:spAutoFit/>
          </a:bodyPr>
          <a:lstStyle/>
          <a:p>
            <a:pPr algn="ctr"/>
            <a:r>
              <a:rPr lang="en-US" sz="5400" b="1" dirty="0">
                <a:ln w="6600">
                  <a:solidFill>
                    <a:schemeClr val="accent2"/>
                  </a:solidFill>
                  <a:prstDash val="solid"/>
                </a:ln>
                <a:solidFill>
                  <a:srgbClr val="0000CC"/>
                </a:solidFill>
                <a:effectLst>
                  <a:outerShdw dist="38100" dir="2700000" algn="tl" rotWithShape="0">
                    <a:schemeClr val="accent2"/>
                  </a:outerShdw>
                </a:effectLst>
              </a:rPr>
              <a:t>GOOG BYE </a:t>
            </a:r>
          </a:p>
        </p:txBody>
      </p:sp>
      <p:pic>
        <p:nvPicPr>
          <p:cNvPr id="5" name="Picture 4"/>
          <p:cNvPicPr>
            <a:picLocks noChangeAspect="1"/>
          </p:cNvPicPr>
          <p:nvPr/>
        </p:nvPicPr>
        <p:blipFill>
          <a:blip r:embed="rId3"/>
          <a:stretch>
            <a:fillRect/>
          </a:stretch>
        </p:blipFill>
        <p:spPr>
          <a:xfrm>
            <a:off x="1409906" y="3306228"/>
            <a:ext cx="8834506" cy="1124103"/>
          </a:xfrm>
          <a:prstGeom prst="rect">
            <a:avLst/>
          </a:prstGeom>
        </p:spPr>
      </p:pic>
    </p:spTree>
    <p:extLst>
      <p:ext uri="{BB962C8B-B14F-4D97-AF65-F5344CB8AC3E}">
        <p14:creationId xmlns:p14="http://schemas.microsoft.com/office/powerpoint/2010/main" val="287352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292" b="100000" l="1521" r="100000"/>
                    </a14:imgEffect>
                  </a14:imgLayer>
                </a14:imgProps>
              </a:ext>
              <a:ext uri="{28A0092B-C50C-407E-A947-70E740481C1C}">
                <a14:useLocalDpi xmlns:a14="http://schemas.microsoft.com/office/drawing/2010/main" val="0"/>
              </a:ext>
            </a:extLst>
          </a:blip>
          <a:stretch>
            <a:fillRect/>
          </a:stretch>
        </p:blipFill>
        <p:spPr>
          <a:xfrm>
            <a:off x="5527222" y="3561196"/>
            <a:ext cx="1716075" cy="2238075"/>
          </a:xfrm>
          <a:prstGeom prst="rect">
            <a:avLst/>
          </a:prstGeom>
        </p:spPr>
      </p:pic>
      <p:pic>
        <p:nvPicPr>
          <p:cNvPr id="5" name="Picture 4">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0" b="99427" l="417" r="100000"/>
                    </a14:imgEffect>
                  </a14:imgLayer>
                </a14:imgProps>
              </a:ext>
              <a:ext uri="{28A0092B-C50C-407E-A947-70E740481C1C}">
                <a14:useLocalDpi xmlns:a14="http://schemas.microsoft.com/office/drawing/2010/main" val="0"/>
              </a:ext>
            </a:extLst>
          </a:blip>
          <a:stretch>
            <a:fillRect/>
          </a:stretch>
        </p:blipFill>
        <p:spPr>
          <a:xfrm>
            <a:off x="7712711" y="4112986"/>
            <a:ext cx="1644974" cy="2392066"/>
          </a:xfrm>
          <a:prstGeom prst="rect">
            <a:avLst/>
          </a:prstGeom>
        </p:spPr>
      </p:pic>
      <p:pic>
        <p:nvPicPr>
          <p:cNvPr id="6" name="Picture 5">
            <a:hlinkClick r:id="rId10" action="ppaction://hlinksldjump"/>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99127"/>
                    </a14:imgEffect>
                  </a14:imgLayer>
                </a14:imgProps>
              </a:ext>
              <a:ext uri="{28A0092B-C50C-407E-A947-70E740481C1C}">
                <a14:useLocalDpi xmlns:a14="http://schemas.microsoft.com/office/drawing/2010/main" val="0"/>
              </a:ext>
            </a:extLst>
          </a:blip>
          <a:stretch>
            <a:fillRect/>
          </a:stretch>
        </p:blipFill>
        <p:spPr>
          <a:xfrm>
            <a:off x="2729148" y="3727626"/>
            <a:ext cx="1638098" cy="2496490"/>
          </a:xfrm>
          <a:prstGeom prst="rect">
            <a:avLst/>
          </a:prstGeom>
        </p:spPr>
      </p:pic>
      <p:pic>
        <p:nvPicPr>
          <p:cNvPr id="7" name="Picture 6">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1105" b="100000" l="0" r="100000"/>
                    </a14:imgEffect>
                  </a14:imgLayer>
                </a14:imgProps>
              </a:ext>
              <a:ext uri="{28A0092B-C50C-407E-A947-70E740481C1C}">
                <a14:useLocalDpi xmlns:a14="http://schemas.microsoft.com/office/drawing/2010/main" val="0"/>
              </a:ext>
            </a:extLst>
          </a:blip>
          <a:stretch>
            <a:fillRect/>
          </a:stretch>
        </p:blipFill>
        <p:spPr>
          <a:xfrm>
            <a:off x="4089982" y="2083403"/>
            <a:ext cx="1714505" cy="2387119"/>
          </a:xfrm>
          <a:prstGeom prst="rect">
            <a:avLst/>
          </a:prstGeom>
        </p:spPr>
      </p:pic>
      <p:pic>
        <p:nvPicPr>
          <p:cNvPr id="8" name="Picture 7">
            <a:hlinkClick r:id="rId16" action="ppaction://hlinksldjump"/>
          </p:cNvPr>
          <p:cNvPicPr>
            <a:picLocks noChangeAspect="1"/>
          </p:cNvPicPr>
          <p:nvPr/>
        </p:nvPicPr>
        <p:blipFill>
          <a:blip r:embed="rId17">
            <a:extLst>
              <a:ext uri="{BEBA8EAE-BF5A-486C-A8C5-ECC9F3942E4B}">
                <a14:imgProps xmlns:a14="http://schemas.microsoft.com/office/drawing/2010/main">
                  <a14:imgLayer r:embed="rId18">
                    <a14:imgEffect>
                      <a14:backgroundRemoval t="860" b="98854" l="778" r="100000"/>
                    </a14:imgEffect>
                  </a14:imgLayer>
                </a14:imgProps>
              </a:ext>
              <a:ext uri="{28A0092B-C50C-407E-A947-70E740481C1C}">
                <a14:useLocalDpi xmlns:a14="http://schemas.microsoft.com/office/drawing/2010/main" val="0"/>
              </a:ext>
            </a:extLst>
          </a:blip>
          <a:stretch>
            <a:fillRect/>
          </a:stretch>
        </p:blipFill>
        <p:spPr>
          <a:xfrm>
            <a:off x="7069136" y="1569510"/>
            <a:ext cx="1760657" cy="2390931"/>
          </a:xfrm>
          <a:prstGeom prst="rect">
            <a:avLst/>
          </a:prstGeom>
        </p:spPr>
      </p:pic>
      <p:sp>
        <p:nvSpPr>
          <p:cNvPr id="3" name="Rectangle 2"/>
          <p:cNvSpPr/>
          <p:nvPr/>
        </p:nvSpPr>
        <p:spPr>
          <a:xfrm rot="20980761">
            <a:off x="1350564" y="750038"/>
            <a:ext cx="137858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2125C9"/>
                </a:solidFill>
              </a:rPr>
              <a:t>TRÒ</a:t>
            </a:r>
            <a:endParaRPr lang="en-US" sz="5400" b="1" cap="none" spc="0" dirty="0">
              <a:ln/>
              <a:solidFill>
                <a:srgbClr val="2125C9"/>
              </a:solidFill>
              <a:effectLst/>
            </a:endParaRPr>
          </a:p>
        </p:txBody>
      </p:sp>
      <p:sp>
        <p:nvSpPr>
          <p:cNvPr id="15" name="Rectangle 14"/>
          <p:cNvSpPr/>
          <p:nvPr/>
        </p:nvSpPr>
        <p:spPr>
          <a:xfrm rot="308399">
            <a:off x="3238627" y="1205707"/>
            <a:ext cx="170271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FF0000"/>
                </a:solidFill>
              </a:rPr>
              <a:t>CHƠI</a:t>
            </a:r>
            <a:endParaRPr lang="en-US" sz="5400" b="1" cap="none" spc="0" dirty="0">
              <a:ln/>
              <a:solidFill>
                <a:srgbClr val="FF0000"/>
              </a:solidFill>
              <a:effectLst/>
            </a:endParaRPr>
          </a:p>
        </p:txBody>
      </p:sp>
      <p:sp>
        <p:nvSpPr>
          <p:cNvPr id="16" name="Rectangle 15"/>
          <p:cNvSpPr/>
          <p:nvPr/>
        </p:nvSpPr>
        <p:spPr>
          <a:xfrm>
            <a:off x="5908033" y="830790"/>
            <a:ext cx="159979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006600"/>
                </a:solidFill>
              </a:rPr>
              <a:t>BẮN </a:t>
            </a:r>
            <a:endParaRPr lang="en-US" sz="5400" b="1" cap="none" spc="0" dirty="0">
              <a:ln/>
              <a:solidFill>
                <a:srgbClr val="006600"/>
              </a:solidFill>
              <a:effectLst/>
            </a:endParaRPr>
          </a:p>
        </p:txBody>
      </p:sp>
      <p:sp>
        <p:nvSpPr>
          <p:cNvPr id="17" name="Rectangle 16"/>
          <p:cNvSpPr/>
          <p:nvPr/>
        </p:nvSpPr>
        <p:spPr>
          <a:xfrm rot="623475">
            <a:off x="8670904" y="1098717"/>
            <a:ext cx="209544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FF0066"/>
                </a:solidFill>
              </a:rPr>
              <a:t>BÓNG </a:t>
            </a:r>
            <a:endParaRPr lang="en-US" sz="5400" b="1" cap="none" spc="0" dirty="0">
              <a:ln/>
              <a:solidFill>
                <a:srgbClr val="FF0066"/>
              </a:solidFill>
              <a:effectLst/>
            </a:endParaRPr>
          </a:p>
        </p:txBody>
      </p:sp>
    </p:spTree>
    <p:extLst>
      <p:ext uri="{BB962C8B-B14F-4D97-AF65-F5344CB8AC3E}">
        <p14:creationId xmlns:p14="http://schemas.microsoft.com/office/powerpoint/2010/main" val="1254344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subTnLst>
                                    <p:audio>
                                      <p:cMediaNode vol="90000">
                                        <p:cTn display="0" masterRel="sameClick">
                                          <p:stCondLst>
                                            <p:cond evt="begin" delay="0">
                                              <p:tn val="5"/>
                                            </p:cond>
                                          </p:stCondLst>
                                          <p:endCondLst>
                                            <p:cond evt="onStopAudio" delay="0">
                                              <p:tgtEl>
                                                <p:sldTgt/>
                                              </p:tgtEl>
                                            </p:cond>
                                          </p:endCondLst>
                                        </p:cTn>
                                        <p:tgtEl>
                                          <p:sndTgt r:embed="rId2" name="bomb.wav"/>
                                        </p:tgtEl>
                                      </p:cMediaNode>
                                    </p:audio>
                                  </p:subTnLst>
                                </p:cTn>
                              </p:par>
                              <p:par>
                                <p:cTn id="11" presetID="2" presetClass="exit" presetSubtype="4" fill="hold" nodeType="withEffect">
                                  <p:stCondLst>
                                    <p:cond delay="180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subTnLst>
                                    <p:audio>
                                      <p:cMediaNode vol="90000">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subTnLst>
                                    <p:audio>
                                      <p:cMediaNode vol="100000">
                                        <p:cTn display="0" masterRel="sameClick">
                                          <p:stCondLst>
                                            <p:cond evt="begin" delay="0">
                                              <p:tn val="18"/>
                                            </p:cond>
                                          </p:stCondLst>
                                          <p:endCondLst>
                                            <p:cond evt="onStopAudio" delay="0">
                                              <p:tgtEl>
                                                <p:sldTgt/>
                                              </p:tgtEl>
                                            </p:cond>
                                          </p:endCondLst>
                                        </p:cTn>
                                        <p:tgtEl>
                                          <p:sndTgt r:embed="rId2" name="bomb.wav"/>
                                        </p:tgtEl>
                                      </p:cMediaNode>
                                    </p:audio>
                                  </p:subTnLst>
                                </p:cTn>
                              </p:par>
                              <p:par>
                                <p:cTn id="24" presetID="2" presetClass="exit" presetSubtype="4" fill="hold" nodeType="withEffect">
                                  <p:stCondLst>
                                    <p:cond delay="1800"/>
                                  </p:stCondLst>
                                  <p:childTnLst>
                                    <p:anim calcmode="lin" valueType="num">
                                      <p:cBhvr additive="base">
                                        <p:cTn id="25" dur="500"/>
                                        <p:tgtEl>
                                          <p:spTgt spid="4"/>
                                        </p:tgtEl>
                                        <p:attrNameLst>
                                          <p:attrName>ppt_x</p:attrName>
                                        </p:attrNameLst>
                                      </p:cBhvr>
                                      <p:tavLst>
                                        <p:tav tm="0">
                                          <p:val>
                                            <p:strVal val="ppt_x"/>
                                          </p:val>
                                        </p:tav>
                                        <p:tav tm="100000">
                                          <p:val>
                                            <p:strVal val="ppt_x"/>
                                          </p:val>
                                        </p:tav>
                                      </p:tavLst>
                                    </p:anim>
                                    <p:anim calcmode="lin" valueType="num">
                                      <p:cBhvr additive="base">
                                        <p:cTn id="26" dur="500"/>
                                        <p:tgtEl>
                                          <p:spTgt spid="4"/>
                                        </p:tgtEl>
                                        <p:attrNameLst>
                                          <p:attrName>ppt_y</p:attrName>
                                        </p:attrNameLst>
                                      </p:cBhvr>
                                      <p:tavLst>
                                        <p:tav tm="0">
                                          <p:val>
                                            <p:strVal val="ppt_y"/>
                                          </p:val>
                                        </p:tav>
                                        <p:tav tm="100000">
                                          <p:val>
                                            <p:strVal val="1+ppt_h/2"/>
                                          </p:val>
                                        </p:tav>
                                      </p:tavLst>
                                    </p:anim>
                                    <p:set>
                                      <p:cBhvr>
                                        <p:cTn id="27" dur="1" fill="hold">
                                          <p:stCondLst>
                                            <p:cond delay="499"/>
                                          </p:stCondLst>
                                        </p:cTn>
                                        <p:tgtEl>
                                          <p:spTgt spid="4"/>
                                        </p:tgtEl>
                                        <p:attrNameLst>
                                          <p:attrName>style.visibility</p:attrName>
                                        </p:attrNameLst>
                                      </p:cBhvr>
                                      <p:to>
                                        <p:strVal val="hidden"/>
                                      </p:to>
                                    </p:set>
                                  </p:childTnLst>
                                  <p:subTnLst>
                                    <p:audio>
                                      <p:cMediaNode vol="100000">
                                        <p:cTn display="0" masterRel="sameClick">
                                          <p:stCondLst>
                                            <p:cond evt="begin" delay="0">
                                              <p:tn val="2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8"/>
                                        </p:tgtEl>
                                        <p:attrNameLst>
                                          <p:attrName>r</p:attrName>
                                        </p:attrNameLst>
                                      </p:cBhvr>
                                    </p:animRot>
                                    <p:animRot by="-240000">
                                      <p:cBhvr>
                                        <p:cTn id="33" dur="200" fill="hold">
                                          <p:stCondLst>
                                            <p:cond delay="200"/>
                                          </p:stCondLst>
                                        </p:cTn>
                                        <p:tgtEl>
                                          <p:spTgt spid="8"/>
                                        </p:tgtEl>
                                        <p:attrNameLst>
                                          <p:attrName>r</p:attrName>
                                        </p:attrNameLst>
                                      </p:cBhvr>
                                    </p:animRot>
                                    <p:animRot by="240000">
                                      <p:cBhvr>
                                        <p:cTn id="34" dur="200" fill="hold">
                                          <p:stCondLst>
                                            <p:cond delay="400"/>
                                          </p:stCondLst>
                                        </p:cTn>
                                        <p:tgtEl>
                                          <p:spTgt spid="8"/>
                                        </p:tgtEl>
                                        <p:attrNameLst>
                                          <p:attrName>r</p:attrName>
                                        </p:attrNameLst>
                                      </p:cBhvr>
                                    </p:animRot>
                                    <p:animRot by="-240000">
                                      <p:cBhvr>
                                        <p:cTn id="35" dur="200" fill="hold">
                                          <p:stCondLst>
                                            <p:cond delay="600"/>
                                          </p:stCondLst>
                                        </p:cTn>
                                        <p:tgtEl>
                                          <p:spTgt spid="8"/>
                                        </p:tgtEl>
                                        <p:attrNameLst>
                                          <p:attrName>r</p:attrName>
                                        </p:attrNameLst>
                                      </p:cBhvr>
                                    </p:animRot>
                                    <p:animRot by="120000">
                                      <p:cBhvr>
                                        <p:cTn id="36" dur="200" fill="hold">
                                          <p:stCondLst>
                                            <p:cond delay="800"/>
                                          </p:stCondLst>
                                        </p:cTn>
                                        <p:tgtEl>
                                          <p:spTgt spid="8"/>
                                        </p:tgtEl>
                                        <p:attrNameLst>
                                          <p:attrName>r</p:attrName>
                                        </p:attrNameLst>
                                      </p:cBhvr>
                                    </p:animRot>
                                  </p:childTnLst>
                                  <p:subTnLst>
                                    <p:audio>
                                      <p:cMediaNode vol="100000">
                                        <p:cTn display="0" masterRel="sameClick">
                                          <p:stCondLst>
                                            <p:cond evt="begin" delay="0">
                                              <p:tn val="31"/>
                                            </p:cond>
                                          </p:stCondLst>
                                          <p:endCondLst>
                                            <p:cond evt="onStopAudio" delay="0">
                                              <p:tgtEl>
                                                <p:sldTgt/>
                                              </p:tgtEl>
                                            </p:cond>
                                          </p:endCondLst>
                                        </p:cTn>
                                        <p:tgtEl>
                                          <p:sndTgt r:embed="rId2" name="bomb.wav"/>
                                        </p:tgtEl>
                                      </p:cMediaNode>
                                    </p:audio>
                                  </p:subTnLst>
                                </p:cTn>
                              </p:par>
                              <p:par>
                                <p:cTn id="37" presetID="2" presetClass="exit" presetSubtype="4" fill="hold" nodeType="withEffect">
                                  <p:stCondLst>
                                    <p:cond delay="1800"/>
                                  </p:stCondLst>
                                  <p:childTnLst>
                                    <p:anim calcmode="lin" valueType="num">
                                      <p:cBhvr additive="base">
                                        <p:cTn id="38" dur="500"/>
                                        <p:tgtEl>
                                          <p:spTgt spid="8"/>
                                        </p:tgtEl>
                                        <p:attrNameLst>
                                          <p:attrName>ppt_x</p:attrName>
                                        </p:attrNameLst>
                                      </p:cBhvr>
                                      <p:tavLst>
                                        <p:tav tm="0">
                                          <p:val>
                                            <p:strVal val="ppt_x"/>
                                          </p:val>
                                        </p:tav>
                                        <p:tav tm="100000">
                                          <p:val>
                                            <p:strVal val="ppt_x"/>
                                          </p:val>
                                        </p:tav>
                                      </p:tavLst>
                                    </p:anim>
                                    <p:anim calcmode="lin" valueType="num">
                                      <p:cBhvr additive="base">
                                        <p:cTn id="39" dur="500"/>
                                        <p:tgtEl>
                                          <p:spTgt spid="8"/>
                                        </p:tgtEl>
                                        <p:attrNameLst>
                                          <p:attrName>ppt_y</p:attrName>
                                        </p:attrNameLst>
                                      </p:cBhvr>
                                      <p:tavLst>
                                        <p:tav tm="0">
                                          <p:val>
                                            <p:strVal val="ppt_y"/>
                                          </p:val>
                                        </p:tav>
                                        <p:tav tm="100000">
                                          <p:val>
                                            <p:strVal val="1+ppt_h/2"/>
                                          </p:val>
                                        </p:tav>
                                      </p:tavLst>
                                    </p:anim>
                                    <p:set>
                                      <p:cBhvr>
                                        <p:cTn id="40" dur="1" fill="hold">
                                          <p:stCondLst>
                                            <p:cond delay="499"/>
                                          </p:stCondLst>
                                        </p:cTn>
                                        <p:tgtEl>
                                          <p:spTgt spid="8"/>
                                        </p:tgtEl>
                                        <p:attrNameLst>
                                          <p:attrName>style.visibility</p:attrName>
                                        </p:attrNameLst>
                                      </p:cBhvr>
                                      <p:to>
                                        <p:strVal val="hidden"/>
                                      </p:to>
                                    </p:set>
                                  </p:childTnLst>
                                  <p:subTnLst>
                                    <p:audio>
                                      <p:cMediaNode vol="100000">
                                        <p:cTn display="0" masterRel="sameClick">
                                          <p:stCondLst>
                                            <p:cond evt="begin" delay="0">
                                              <p:tn val="3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5"/>
                                        </p:tgtEl>
                                        <p:attrNameLst>
                                          <p:attrName>r</p:attrName>
                                        </p:attrNameLst>
                                      </p:cBhvr>
                                    </p:animRot>
                                    <p:animRot by="-240000">
                                      <p:cBhvr>
                                        <p:cTn id="46" dur="200" fill="hold">
                                          <p:stCondLst>
                                            <p:cond delay="200"/>
                                          </p:stCondLst>
                                        </p:cTn>
                                        <p:tgtEl>
                                          <p:spTgt spid="5"/>
                                        </p:tgtEl>
                                        <p:attrNameLst>
                                          <p:attrName>r</p:attrName>
                                        </p:attrNameLst>
                                      </p:cBhvr>
                                    </p:animRot>
                                    <p:animRot by="240000">
                                      <p:cBhvr>
                                        <p:cTn id="47" dur="200" fill="hold">
                                          <p:stCondLst>
                                            <p:cond delay="400"/>
                                          </p:stCondLst>
                                        </p:cTn>
                                        <p:tgtEl>
                                          <p:spTgt spid="5"/>
                                        </p:tgtEl>
                                        <p:attrNameLst>
                                          <p:attrName>r</p:attrName>
                                        </p:attrNameLst>
                                      </p:cBhvr>
                                    </p:animRot>
                                    <p:animRot by="-240000">
                                      <p:cBhvr>
                                        <p:cTn id="48" dur="200" fill="hold">
                                          <p:stCondLst>
                                            <p:cond delay="600"/>
                                          </p:stCondLst>
                                        </p:cTn>
                                        <p:tgtEl>
                                          <p:spTgt spid="5"/>
                                        </p:tgtEl>
                                        <p:attrNameLst>
                                          <p:attrName>r</p:attrName>
                                        </p:attrNameLst>
                                      </p:cBhvr>
                                    </p:animRot>
                                    <p:animRot by="120000">
                                      <p:cBhvr>
                                        <p:cTn id="49" dur="200" fill="hold">
                                          <p:stCondLst>
                                            <p:cond delay="800"/>
                                          </p:stCondLst>
                                        </p:cTn>
                                        <p:tgtEl>
                                          <p:spTgt spid="5"/>
                                        </p:tgtEl>
                                        <p:attrNameLst>
                                          <p:attrName>r</p:attrName>
                                        </p:attrNameLst>
                                      </p:cBhvr>
                                    </p:animRot>
                                  </p:childTnLst>
                                  <p:subTnLst>
                                    <p:audio>
                                      <p:cMediaNode vol="90000">
                                        <p:cTn display="0" masterRel="sameClick">
                                          <p:stCondLst>
                                            <p:cond evt="begin" delay="0">
                                              <p:tn val="44"/>
                                            </p:cond>
                                          </p:stCondLst>
                                          <p:endCondLst>
                                            <p:cond evt="onStopAudio" delay="0">
                                              <p:tgtEl>
                                                <p:sldTgt/>
                                              </p:tgtEl>
                                            </p:cond>
                                          </p:endCondLst>
                                        </p:cTn>
                                        <p:tgtEl>
                                          <p:sndTgt r:embed="rId2" name="bomb.wav"/>
                                        </p:tgtEl>
                                      </p:cMediaNode>
                                    </p:audio>
                                  </p:subTnLst>
                                </p:cTn>
                              </p:par>
                              <p:par>
                                <p:cTn id="50" presetID="2" presetClass="exit" presetSubtype="4" fill="hold" nodeType="withEffect">
                                  <p:stCondLst>
                                    <p:cond delay="1800"/>
                                  </p:stCondLst>
                                  <p:childTnLst>
                                    <p:anim calcmode="lin" valueType="num">
                                      <p:cBhvr additive="base">
                                        <p:cTn id="51" dur="500"/>
                                        <p:tgtEl>
                                          <p:spTgt spid="5"/>
                                        </p:tgtEl>
                                        <p:attrNameLst>
                                          <p:attrName>ppt_x</p:attrName>
                                        </p:attrNameLst>
                                      </p:cBhvr>
                                      <p:tavLst>
                                        <p:tav tm="0">
                                          <p:val>
                                            <p:strVal val="ppt_x"/>
                                          </p:val>
                                        </p:tav>
                                        <p:tav tm="100000">
                                          <p:val>
                                            <p:strVal val="ppt_x"/>
                                          </p:val>
                                        </p:tav>
                                      </p:tavLst>
                                    </p:anim>
                                    <p:anim calcmode="lin" valueType="num">
                                      <p:cBhvr additive="base">
                                        <p:cTn id="52" dur="500"/>
                                        <p:tgtEl>
                                          <p:spTgt spid="5"/>
                                        </p:tgtEl>
                                        <p:attrNameLst>
                                          <p:attrName>ppt_y</p:attrName>
                                        </p:attrNameLst>
                                      </p:cBhvr>
                                      <p:tavLst>
                                        <p:tav tm="0">
                                          <p:val>
                                            <p:strVal val="ppt_y"/>
                                          </p:val>
                                        </p:tav>
                                        <p:tav tm="100000">
                                          <p:val>
                                            <p:strVal val="1+ppt_h/2"/>
                                          </p:val>
                                        </p:tav>
                                      </p:tavLst>
                                    </p:anim>
                                    <p:set>
                                      <p:cBhvr>
                                        <p:cTn id="53" dur="1" fill="hold">
                                          <p:stCondLst>
                                            <p:cond delay="499"/>
                                          </p:stCondLst>
                                        </p:cTn>
                                        <p:tgtEl>
                                          <p:spTgt spid="5"/>
                                        </p:tgtEl>
                                        <p:attrNameLst>
                                          <p:attrName>style.visibility</p:attrName>
                                        </p:attrNameLst>
                                      </p:cBhvr>
                                      <p:to>
                                        <p:strVal val="hidden"/>
                                      </p:to>
                                    </p:set>
                                  </p:childTnLst>
                                  <p:subTnLst>
                                    <p:audio>
                                      <p:cMediaNode vol="90000">
                                        <p:cTn display="0" masterRel="sameClick">
                                          <p:stCondLst>
                                            <p:cond evt="begin" delay="0">
                                              <p:tn val="50"/>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6"/>
                                        </p:tgtEl>
                                        <p:attrNameLst>
                                          <p:attrName>r</p:attrName>
                                        </p:attrNameLst>
                                      </p:cBhvr>
                                    </p:animRot>
                                    <p:animRot by="-240000">
                                      <p:cBhvr>
                                        <p:cTn id="59" dur="200" fill="hold">
                                          <p:stCondLst>
                                            <p:cond delay="200"/>
                                          </p:stCondLst>
                                        </p:cTn>
                                        <p:tgtEl>
                                          <p:spTgt spid="6"/>
                                        </p:tgtEl>
                                        <p:attrNameLst>
                                          <p:attrName>r</p:attrName>
                                        </p:attrNameLst>
                                      </p:cBhvr>
                                    </p:animRot>
                                    <p:animRot by="240000">
                                      <p:cBhvr>
                                        <p:cTn id="60" dur="200" fill="hold">
                                          <p:stCondLst>
                                            <p:cond delay="400"/>
                                          </p:stCondLst>
                                        </p:cTn>
                                        <p:tgtEl>
                                          <p:spTgt spid="6"/>
                                        </p:tgtEl>
                                        <p:attrNameLst>
                                          <p:attrName>r</p:attrName>
                                        </p:attrNameLst>
                                      </p:cBhvr>
                                    </p:animRot>
                                    <p:animRot by="-240000">
                                      <p:cBhvr>
                                        <p:cTn id="61" dur="200" fill="hold">
                                          <p:stCondLst>
                                            <p:cond delay="600"/>
                                          </p:stCondLst>
                                        </p:cTn>
                                        <p:tgtEl>
                                          <p:spTgt spid="6"/>
                                        </p:tgtEl>
                                        <p:attrNameLst>
                                          <p:attrName>r</p:attrName>
                                        </p:attrNameLst>
                                      </p:cBhvr>
                                    </p:animRot>
                                    <p:animRot by="120000">
                                      <p:cBhvr>
                                        <p:cTn id="62" dur="200" fill="hold">
                                          <p:stCondLst>
                                            <p:cond delay="800"/>
                                          </p:stCondLst>
                                        </p:cTn>
                                        <p:tgtEl>
                                          <p:spTgt spid="6"/>
                                        </p:tgtEl>
                                        <p:attrNameLst>
                                          <p:attrName>r</p:attrName>
                                        </p:attrNameLst>
                                      </p:cBhvr>
                                    </p:animRot>
                                  </p:childTnLst>
                                  <p:subTnLst>
                                    <p:audio>
                                      <p:cMediaNode vol="100000">
                                        <p:cTn display="0" masterRel="sameClick">
                                          <p:stCondLst>
                                            <p:cond evt="begin" delay="0">
                                              <p:tn val="57"/>
                                            </p:cond>
                                          </p:stCondLst>
                                          <p:endCondLst>
                                            <p:cond evt="onStopAudio" delay="0">
                                              <p:tgtEl>
                                                <p:sldTgt/>
                                              </p:tgtEl>
                                            </p:cond>
                                          </p:endCondLst>
                                        </p:cTn>
                                        <p:tgtEl>
                                          <p:sndTgt r:embed="rId2" name="bomb.wav"/>
                                        </p:tgtEl>
                                      </p:cMediaNode>
                                    </p:audio>
                                  </p:subTnLst>
                                </p:cTn>
                              </p:par>
                              <p:par>
                                <p:cTn id="63" presetID="2" presetClass="exit" presetSubtype="4" fill="hold" nodeType="withEffect">
                                  <p:stCondLst>
                                    <p:cond delay="1800"/>
                                  </p:stCondLst>
                                  <p:childTnLst>
                                    <p:anim calcmode="lin" valueType="num">
                                      <p:cBhvr additive="base">
                                        <p:cTn id="64" dur="500"/>
                                        <p:tgtEl>
                                          <p:spTgt spid="6"/>
                                        </p:tgtEl>
                                        <p:attrNameLst>
                                          <p:attrName>ppt_x</p:attrName>
                                        </p:attrNameLst>
                                      </p:cBhvr>
                                      <p:tavLst>
                                        <p:tav tm="0">
                                          <p:val>
                                            <p:strVal val="ppt_x"/>
                                          </p:val>
                                        </p:tav>
                                        <p:tav tm="100000">
                                          <p:val>
                                            <p:strVal val="ppt_x"/>
                                          </p:val>
                                        </p:tav>
                                      </p:tavLst>
                                    </p:anim>
                                    <p:anim calcmode="lin" valueType="num">
                                      <p:cBhvr additive="base">
                                        <p:cTn id="65" dur="500"/>
                                        <p:tgtEl>
                                          <p:spTgt spid="6"/>
                                        </p:tgtEl>
                                        <p:attrNameLst>
                                          <p:attrName>ppt_y</p:attrName>
                                        </p:attrNameLst>
                                      </p:cBhvr>
                                      <p:tavLst>
                                        <p:tav tm="0">
                                          <p:val>
                                            <p:strVal val="ppt_y"/>
                                          </p:val>
                                        </p:tav>
                                        <p:tav tm="100000">
                                          <p:val>
                                            <p:strVal val="1+ppt_h/2"/>
                                          </p:val>
                                        </p:tav>
                                      </p:tavLst>
                                    </p:anim>
                                    <p:set>
                                      <p:cBhvr>
                                        <p:cTn id="66" dur="1" fill="hold">
                                          <p:stCondLst>
                                            <p:cond delay="499"/>
                                          </p:stCondLst>
                                        </p:cTn>
                                        <p:tgtEl>
                                          <p:spTgt spid="6"/>
                                        </p:tgtEl>
                                        <p:attrNameLst>
                                          <p:attrName>style.visibility</p:attrName>
                                        </p:attrNameLst>
                                      </p:cBhvr>
                                      <p:to>
                                        <p:strVal val="hidden"/>
                                      </p:to>
                                    </p:set>
                                  </p:childTnLst>
                                  <p:subTnLst>
                                    <p:audio>
                                      <p:cMediaNode vol="100000">
                                        <p:cTn display="0" masterRel="sameClick">
                                          <p:stCondLst>
                                            <p:cond evt="begin" delay="0">
                                              <p:tn val="6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5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292" b="100000" l="1521" r="100000"/>
                    </a14:imgEffect>
                  </a14:imgLayer>
                </a14:imgProps>
              </a:ext>
              <a:ext uri="{28A0092B-C50C-407E-A947-70E740481C1C}">
                <a14:useLocalDpi xmlns:a14="http://schemas.microsoft.com/office/drawing/2010/main" val="0"/>
              </a:ext>
            </a:extLst>
          </a:blip>
          <a:stretch>
            <a:fillRect/>
          </a:stretch>
        </p:blipFill>
        <p:spPr>
          <a:xfrm>
            <a:off x="3240557" y="0"/>
            <a:ext cx="1716075" cy="2238075"/>
          </a:xfrm>
          <a:prstGeom prst="rect">
            <a:avLst/>
          </a:prstGeom>
        </p:spPr>
      </p:pic>
      <p:pic>
        <p:nvPicPr>
          <p:cNvPr id="5" name="Picture 4">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0" b="99427" l="417" r="100000"/>
                    </a14:imgEffect>
                  </a14:imgLayer>
                </a14:imgProps>
              </a:ext>
              <a:ext uri="{28A0092B-C50C-407E-A947-70E740481C1C}">
                <a14:useLocalDpi xmlns:a14="http://schemas.microsoft.com/office/drawing/2010/main" val="0"/>
              </a:ext>
            </a:extLst>
          </a:blip>
          <a:stretch>
            <a:fillRect/>
          </a:stretch>
        </p:blipFill>
        <p:spPr>
          <a:xfrm>
            <a:off x="4956632" y="2969165"/>
            <a:ext cx="1644974" cy="2392066"/>
          </a:xfrm>
          <a:prstGeom prst="rect">
            <a:avLst/>
          </a:prstGeom>
        </p:spPr>
      </p:pic>
      <p:pic>
        <p:nvPicPr>
          <p:cNvPr id="6" name="Picture 5">
            <a:hlinkClick r:id="rId10" action="ppaction://hlinksldjump"/>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99127"/>
                    </a14:imgEffect>
                  </a14:imgLayer>
                </a14:imgProps>
              </a:ext>
              <a:ext uri="{28A0092B-C50C-407E-A947-70E740481C1C}">
                <a14:useLocalDpi xmlns:a14="http://schemas.microsoft.com/office/drawing/2010/main" val="0"/>
              </a:ext>
            </a:extLst>
          </a:blip>
          <a:stretch>
            <a:fillRect/>
          </a:stretch>
        </p:blipFill>
        <p:spPr>
          <a:xfrm>
            <a:off x="1801869" y="2864741"/>
            <a:ext cx="1638098" cy="2496490"/>
          </a:xfrm>
          <a:prstGeom prst="rect">
            <a:avLst/>
          </a:prstGeom>
        </p:spPr>
      </p:pic>
      <p:pic>
        <p:nvPicPr>
          <p:cNvPr id="7" name="Picture 6">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1105" b="100000" l="0" r="100000"/>
                    </a14:imgEffect>
                  </a14:imgLayer>
                </a14:imgProps>
              </a:ext>
              <a:ext uri="{28A0092B-C50C-407E-A947-70E740481C1C}">
                <a14:useLocalDpi xmlns:a14="http://schemas.microsoft.com/office/drawing/2010/main" val="0"/>
              </a:ext>
            </a:extLst>
          </a:blip>
          <a:stretch>
            <a:fillRect/>
          </a:stretch>
        </p:blipFill>
        <p:spPr>
          <a:xfrm>
            <a:off x="231861" y="355303"/>
            <a:ext cx="1714505" cy="2387119"/>
          </a:xfrm>
          <a:prstGeom prst="rect">
            <a:avLst/>
          </a:prstGeom>
        </p:spPr>
      </p:pic>
      <p:pic>
        <p:nvPicPr>
          <p:cNvPr id="8" name="Picture 7">
            <a:hlinkClick r:id="rId16" action="ppaction://hlinksldjump"/>
          </p:cNvPr>
          <p:cNvPicPr>
            <a:picLocks noChangeAspect="1"/>
          </p:cNvPicPr>
          <p:nvPr/>
        </p:nvPicPr>
        <p:blipFill>
          <a:blip r:embed="rId17">
            <a:extLst>
              <a:ext uri="{BEBA8EAE-BF5A-486C-A8C5-ECC9F3942E4B}">
                <a14:imgProps xmlns:a14="http://schemas.microsoft.com/office/drawing/2010/main">
                  <a14:imgLayer r:embed="rId18">
                    <a14:imgEffect>
                      <a14:backgroundRemoval t="860" b="98854" l="778" r="100000"/>
                    </a14:imgEffect>
                  </a14:imgLayer>
                </a14:imgProps>
              </a:ext>
              <a:ext uri="{28A0092B-C50C-407E-A947-70E740481C1C}">
                <a14:useLocalDpi xmlns:a14="http://schemas.microsoft.com/office/drawing/2010/main" val="0"/>
              </a:ext>
            </a:extLst>
          </a:blip>
          <a:stretch>
            <a:fillRect/>
          </a:stretch>
        </p:blipFill>
        <p:spPr>
          <a:xfrm>
            <a:off x="6309283" y="212689"/>
            <a:ext cx="1760657" cy="2390931"/>
          </a:xfrm>
          <a:prstGeom prst="rect">
            <a:avLst/>
          </a:prstGeom>
        </p:spPr>
      </p:pic>
      <p:sp>
        <p:nvSpPr>
          <p:cNvPr id="10" name="Right Arrow 9"/>
          <p:cNvSpPr/>
          <p:nvPr/>
        </p:nvSpPr>
        <p:spPr>
          <a:xfrm rot="12273597">
            <a:off x="10226792" y="4866283"/>
            <a:ext cx="1055077" cy="474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2273597">
            <a:off x="10226793" y="4872782"/>
            <a:ext cx="1055077" cy="474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2273597">
            <a:off x="10226792" y="4885781"/>
            <a:ext cx="1055077" cy="474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2273597">
            <a:off x="10226793" y="4879281"/>
            <a:ext cx="1055077" cy="474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2273597">
            <a:off x="10226793" y="4866284"/>
            <a:ext cx="1055077" cy="474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1565634">
            <a:off x="9367990" y="4830859"/>
            <a:ext cx="2516138" cy="1552929"/>
          </a:xfrm>
          <a:prstGeom prst="rect">
            <a:avLst/>
          </a:prstGeom>
        </p:spPr>
      </p:pic>
      <p:sp>
        <p:nvSpPr>
          <p:cNvPr id="2" name="Heart 1">
            <a:hlinkClick r:id="rId19" action="ppaction://hlinksldjump"/>
          </p:cNvPr>
          <p:cNvSpPr/>
          <p:nvPr/>
        </p:nvSpPr>
        <p:spPr>
          <a:xfrm rot="2811957">
            <a:off x="2835965" y="5557967"/>
            <a:ext cx="1033670" cy="78982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1529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subTnLst>
                                    <p:audio>
                                      <p:cMediaNode vol="90000">
                                        <p:cTn display="0" masterRel="sameClick">
                                          <p:stCondLst>
                                            <p:cond evt="begin" delay="0">
                                              <p:tn val="5"/>
                                            </p:cond>
                                          </p:stCondLst>
                                          <p:endCondLst>
                                            <p:cond evt="onStopAudio" delay="0">
                                              <p:tgtEl>
                                                <p:sldTgt/>
                                              </p:tgtEl>
                                            </p:cond>
                                          </p:endCondLst>
                                        </p:cTn>
                                        <p:tgtEl>
                                          <p:sndTgt r:embed="rId2" name="bomb.wav"/>
                                        </p:tgtEl>
                                      </p:cMediaNode>
                                    </p:audio>
                                  </p:subTnLst>
                                </p:cTn>
                              </p:par>
                              <p:par>
                                <p:cTn id="11" presetID="0" presetClass="path" presetSubtype="0" accel="50000" decel="50000" fill="hold" grpId="0" nodeType="withEffect">
                                  <p:stCondLst>
                                    <p:cond delay="0"/>
                                  </p:stCondLst>
                                  <p:childTnLst>
                                    <p:animMotion origin="layout" path="M 0.00065 0.00671 L -0.80703 -0.53889 " pathEditMode="relative" ptsTypes="AA">
                                      <p:cBhvr>
                                        <p:cTn id="12" dur="2000" fill="hold"/>
                                        <p:tgtEl>
                                          <p:spTgt spid="10"/>
                                        </p:tgtEl>
                                        <p:attrNameLst>
                                          <p:attrName>ppt_x</p:attrName>
                                          <p:attrName>ppt_y</p:attrName>
                                        </p:attrNameLst>
                                      </p:cBhvr>
                                    </p:animMotion>
                                  </p:childTnLst>
                                  <p:subTnLst>
                                    <p:audio>
                                      <p:cMediaNode vol="90000">
                                        <p:cTn display="0" masterRel="sameClick">
                                          <p:stCondLst>
                                            <p:cond evt="begin" delay="0">
                                              <p:tn val="11"/>
                                            </p:cond>
                                          </p:stCondLst>
                                          <p:endCondLst>
                                            <p:cond evt="onStopAudio" delay="0">
                                              <p:tgtEl>
                                                <p:sldTgt/>
                                              </p:tgtEl>
                                            </p:cond>
                                          </p:endCondLst>
                                        </p:cTn>
                                        <p:tgtEl>
                                          <p:sndTgt r:embed="rId2" name="bomb.wav"/>
                                        </p:tgtEl>
                                      </p:cMediaNode>
                                    </p:audio>
                                  </p:subTnLst>
                                </p:cTn>
                              </p:par>
                              <p:par>
                                <p:cTn id="13" presetID="2" presetClass="exit" presetSubtype="4" fill="hold" nodeType="withEffect">
                                  <p:stCondLst>
                                    <p:cond delay="180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subTnLst>
                                    <p:audio>
                                      <p:cMediaNode vol="90000">
                                        <p:cTn display="0" masterRel="sameClick">
                                          <p:stCondLst>
                                            <p:cond evt="begin" delay="0">
                                              <p:tn val="13"/>
                                            </p:cond>
                                          </p:stCondLst>
                                          <p:endCondLst>
                                            <p:cond evt="onStopAudio" delay="0">
                                              <p:tgtEl>
                                                <p:sldTgt/>
                                              </p:tgtEl>
                                            </p:cond>
                                          </p:endCondLst>
                                        </p:cTn>
                                        <p:tgtEl>
                                          <p:sndTgt r:embed="rId2" name="bomb.wav"/>
                                        </p:tgtEl>
                                      </p:cMediaNode>
                                    </p:audio>
                                  </p:subTnLst>
                                </p:cTn>
                              </p:par>
                              <p:par>
                                <p:cTn id="17" presetID="10" presetClass="exit" presetSubtype="0" fill="hold" grpId="1" nodeType="withEffect">
                                  <p:stCondLst>
                                    <p:cond delay="180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subTnLst>
                                    <p:audio>
                                      <p:cMediaNode vol="90000">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4"/>
                                        </p:tgtEl>
                                        <p:attrNameLst>
                                          <p:attrName>r</p:attrName>
                                        </p:attrNameLst>
                                      </p:cBhvr>
                                    </p:animRot>
                                    <p:animRot by="-240000">
                                      <p:cBhvr>
                                        <p:cTn id="25" dur="200" fill="hold">
                                          <p:stCondLst>
                                            <p:cond delay="200"/>
                                          </p:stCondLst>
                                        </p:cTn>
                                        <p:tgtEl>
                                          <p:spTgt spid="4"/>
                                        </p:tgtEl>
                                        <p:attrNameLst>
                                          <p:attrName>r</p:attrName>
                                        </p:attrNameLst>
                                      </p:cBhvr>
                                    </p:animRot>
                                    <p:animRot by="240000">
                                      <p:cBhvr>
                                        <p:cTn id="26" dur="200" fill="hold">
                                          <p:stCondLst>
                                            <p:cond delay="400"/>
                                          </p:stCondLst>
                                        </p:cTn>
                                        <p:tgtEl>
                                          <p:spTgt spid="4"/>
                                        </p:tgtEl>
                                        <p:attrNameLst>
                                          <p:attrName>r</p:attrName>
                                        </p:attrNameLst>
                                      </p:cBhvr>
                                    </p:animRot>
                                    <p:animRot by="-240000">
                                      <p:cBhvr>
                                        <p:cTn id="27" dur="200" fill="hold">
                                          <p:stCondLst>
                                            <p:cond delay="600"/>
                                          </p:stCondLst>
                                        </p:cTn>
                                        <p:tgtEl>
                                          <p:spTgt spid="4"/>
                                        </p:tgtEl>
                                        <p:attrNameLst>
                                          <p:attrName>r</p:attrName>
                                        </p:attrNameLst>
                                      </p:cBhvr>
                                    </p:animRot>
                                    <p:animRot by="120000">
                                      <p:cBhvr>
                                        <p:cTn id="28" dur="200" fill="hold">
                                          <p:stCondLst>
                                            <p:cond delay="800"/>
                                          </p:stCondLst>
                                        </p:cTn>
                                        <p:tgtEl>
                                          <p:spTgt spid="4"/>
                                        </p:tgtEl>
                                        <p:attrNameLst>
                                          <p:attrName>r</p:attrName>
                                        </p:attrNameLst>
                                      </p:cBhvr>
                                    </p:animRot>
                                  </p:childTnLst>
                                  <p:subTnLst>
                                    <p:audio>
                                      <p:cMediaNode vol="100000">
                                        <p:cTn display="0" masterRel="sameClick">
                                          <p:stCondLst>
                                            <p:cond evt="begin" delay="0">
                                              <p:tn val="23"/>
                                            </p:cond>
                                          </p:stCondLst>
                                          <p:endCondLst>
                                            <p:cond evt="onStopAudio" delay="0">
                                              <p:tgtEl>
                                                <p:sldTgt/>
                                              </p:tgtEl>
                                            </p:cond>
                                          </p:endCondLst>
                                        </p:cTn>
                                        <p:tgtEl>
                                          <p:sndTgt r:embed="rId2" name="bomb.wav"/>
                                        </p:tgtEl>
                                      </p:cMediaNode>
                                    </p:audio>
                                  </p:subTnLst>
                                </p:cTn>
                              </p:par>
                              <p:par>
                                <p:cTn id="29" presetID="0" presetClass="path" presetSubtype="0" accel="50000" decel="50000" fill="hold" grpId="0" nodeType="withEffect">
                                  <p:stCondLst>
                                    <p:cond delay="0"/>
                                  </p:stCondLst>
                                  <p:childTnLst>
                                    <p:animMotion origin="layout" path="M -1.25E-6 -4.81481E-6 L -0.55508 -0.60717 " pathEditMode="relative" rAng="0" ptsTypes="AA">
                                      <p:cBhvr>
                                        <p:cTn id="30" dur="2000" fill="hold"/>
                                        <p:tgtEl>
                                          <p:spTgt spid="13"/>
                                        </p:tgtEl>
                                        <p:attrNameLst>
                                          <p:attrName>ppt_x</p:attrName>
                                          <p:attrName>ppt_y</p:attrName>
                                        </p:attrNameLst>
                                      </p:cBhvr>
                                      <p:rCtr x="-27760" y="-30370"/>
                                    </p:animMotion>
                                  </p:childTnLst>
                                  <p:subTnLst>
                                    <p:audio>
                                      <p:cMediaNode vol="100000">
                                        <p:cTn display="0" masterRel="sameClick">
                                          <p:stCondLst>
                                            <p:cond evt="begin" delay="0">
                                              <p:tn val="29"/>
                                            </p:cond>
                                          </p:stCondLst>
                                          <p:endCondLst>
                                            <p:cond evt="onStopAudio" delay="0">
                                              <p:tgtEl>
                                                <p:sldTgt/>
                                              </p:tgtEl>
                                            </p:cond>
                                          </p:endCondLst>
                                        </p:cTn>
                                        <p:tgtEl>
                                          <p:sndTgt r:embed="rId2" name="bomb.wav"/>
                                        </p:tgtEl>
                                      </p:cMediaNode>
                                    </p:audio>
                                  </p:subTnLst>
                                </p:cTn>
                              </p:par>
                              <p:par>
                                <p:cTn id="31" presetID="2" presetClass="exit" presetSubtype="4" fill="hold" nodeType="withEffect">
                                  <p:stCondLst>
                                    <p:cond delay="1800"/>
                                  </p:stCondLst>
                                  <p:childTnLst>
                                    <p:anim calcmode="lin" valueType="num">
                                      <p:cBhvr additive="base">
                                        <p:cTn id="32" dur="500"/>
                                        <p:tgtEl>
                                          <p:spTgt spid="4"/>
                                        </p:tgtEl>
                                        <p:attrNameLst>
                                          <p:attrName>ppt_x</p:attrName>
                                        </p:attrNameLst>
                                      </p:cBhvr>
                                      <p:tavLst>
                                        <p:tav tm="0">
                                          <p:val>
                                            <p:strVal val="ppt_x"/>
                                          </p:val>
                                        </p:tav>
                                        <p:tav tm="100000">
                                          <p:val>
                                            <p:strVal val="ppt_x"/>
                                          </p:val>
                                        </p:tav>
                                      </p:tavLst>
                                    </p:anim>
                                    <p:anim calcmode="lin" valueType="num">
                                      <p:cBhvr additive="base">
                                        <p:cTn id="33" dur="500"/>
                                        <p:tgtEl>
                                          <p:spTgt spid="4"/>
                                        </p:tgtEl>
                                        <p:attrNameLst>
                                          <p:attrName>ppt_y</p:attrName>
                                        </p:attrNameLst>
                                      </p:cBhvr>
                                      <p:tavLst>
                                        <p:tav tm="0">
                                          <p:val>
                                            <p:strVal val="ppt_y"/>
                                          </p:val>
                                        </p:tav>
                                        <p:tav tm="100000">
                                          <p:val>
                                            <p:strVal val="1+ppt_h/2"/>
                                          </p:val>
                                        </p:tav>
                                      </p:tavLst>
                                    </p:anim>
                                    <p:set>
                                      <p:cBhvr>
                                        <p:cTn id="34" dur="1" fill="hold">
                                          <p:stCondLst>
                                            <p:cond delay="499"/>
                                          </p:stCondLst>
                                        </p:cTn>
                                        <p:tgtEl>
                                          <p:spTgt spid="4"/>
                                        </p:tgtEl>
                                        <p:attrNameLst>
                                          <p:attrName>style.visibility</p:attrName>
                                        </p:attrNameLst>
                                      </p:cBhvr>
                                      <p:to>
                                        <p:strVal val="hidden"/>
                                      </p:to>
                                    </p:set>
                                  </p:childTnLst>
                                  <p:subTnLst>
                                    <p:audio>
                                      <p:cMediaNode vol="100000">
                                        <p:cTn display="0" masterRel="sameClick">
                                          <p:stCondLst>
                                            <p:cond evt="begin" delay="0">
                                              <p:tn val="31"/>
                                            </p:cond>
                                          </p:stCondLst>
                                          <p:endCondLst>
                                            <p:cond evt="onStopAudio" delay="0">
                                              <p:tgtEl>
                                                <p:sldTgt/>
                                              </p:tgtEl>
                                            </p:cond>
                                          </p:endCondLst>
                                        </p:cTn>
                                        <p:tgtEl>
                                          <p:sndTgt r:embed="rId2" name="bomb.wav"/>
                                        </p:tgtEl>
                                      </p:cMediaNode>
                                    </p:audio>
                                  </p:subTnLst>
                                </p:cTn>
                              </p:par>
                              <p:par>
                                <p:cTn id="35" presetID="10" presetClass="exit" presetSubtype="0" fill="hold" grpId="1" nodeType="withEffect">
                                  <p:stCondLst>
                                    <p:cond delay="180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subTnLst>
                                    <p:audio>
                                      <p:cMediaNode vol="100000">
                                        <p:cTn display="0" masterRel="sameClick">
                                          <p:stCondLst>
                                            <p:cond evt="begin" delay="0">
                                              <p:tn val="3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8"/>
                                        </p:tgtEl>
                                        <p:attrNameLst>
                                          <p:attrName>r</p:attrName>
                                        </p:attrNameLst>
                                      </p:cBhvr>
                                    </p:animRot>
                                    <p:animRot by="-240000">
                                      <p:cBhvr>
                                        <p:cTn id="43" dur="200" fill="hold">
                                          <p:stCondLst>
                                            <p:cond delay="200"/>
                                          </p:stCondLst>
                                        </p:cTn>
                                        <p:tgtEl>
                                          <p:spTgt spid="8"/>
                                        </p:tgtEl>
                                        <p:attrNameLst>
                                          <p:attrName>r</p:attrName>
                                        </p:attrNameLst>
                                      </p:cBhvr>
                                    </p:animRot>
                                    <p:animRot by="240000">
                                      <p:cBhvr>
                                        <p:cTn id="44" dur="200" fill="hold">
                                          <p:stCondLst>
                                            <p:cond delay="400"/>
                                          </p:stCondLst>
                                        </p:cTn>
                                        <p:tgtEl>
                                          <p:spTgt spid="8"/>
                                        </p:tgtEl>
                                        <p:attrNameLst>
                                          <p:attrName>r</p:attrName>
                                        </p:attrNameLst>
                                      </p:cBhvr>
                                    </p:animRot>
                                    <p:animRot by="-240000">
                                      <p:cBhvr>
                                        <p:cTn id="45" dur="200" fill="hold">
                                          <p:stCondLst>
                                            <p:cond delay="600"/>
                                          </p:stCondLst>
                                        </p:cTn>
                                        <p:tgtEl>
                                          <p:spTgt spid="8"/>
                                        </p:tgtEl>
                                        <p:attrNameLst>
                                          <p:attrName>r</p:attrName>
                                        </p:attrNameLst>
                                      </p:cBhvr>
                                    </p:animRot>
                                    <p:animRot by="120000">
                                      <p:cBhvr>
                                        <p:cTn id="46" dur="200" fill="hold">
                                          <p:stCondLst>
                                            <p:cond delay="800"/>
                                          </p:stCondLst>
                                        </p:cTn>
                                        <p:tgtEl>
                                          <p:spTgt spid="8"/>
                                        </p:tgtEl>
                                        <p:attrNameLst>
                                          <p:attrName>r</p:attrName>
                                        </p:attrNameLst>
                                      </p:cBhvr>
                                    </p:animRot>
                                  </p:childTnLst>
                                  <p:subTnLst>
                                    <p:audio>
                                      <p:cMediaNode vol="100000">
                                        <p:cTn display="0" masterRel="sameClick">
                                          <p:stCondLst>
                                            <p:cond evt="begin" delay="0">
                                              <p:tn val="41"/>
                                            </p:cond>
                                          </p:stCondLst>
                                          <p:endCondLst>
                                            <p:cond evt="onStopAudio" delay="0">
                                              <p:tgtEl>
                                                <p:sldTgt/>
                                              </p:tgtEl>
                                            </p:cond>
                                          </p:endCondLst>
                                        </p:cTn>
                                        <p:tgtEl>
                                          <p:sndTgt r:embed="rId2" name="bomb.wav"/>
                                        </p:tgtEl>
                                      </p:cMediaNode>
                                    </p:audio>
                                  </p:subTnLst>
                                </p:cTn>
                              </p:par>
                              <p:par>
                                <p:cTn id="47" presetID="0" presetClass="path" presetSubtype="0" accel="50000" decel="50000" fill="hold" grpId="0" nodeType="withEffect">
                                  <p:stCondLst>
                                    <p:cond delay="0"/>
                                  </p:stCondLst>
                                  <p:childTnLst>
                                    <p:animMotion origin="layout" path="M -1.25E-6 2.59259E-6 L -0.30351 -0.56019 " pathEditMode="relative" rAng="0" ptsTypes="AA">
                                      <p:cBhvr>
                                        <p:cTn id="48" dur="2000" fill="hold"/>
                                        <p:tgtEl>
                                          <p:spTgt spid="11"/>
                                        </p:tgtEl>
                                        <p:attrNameLst>
                                          <p:attrName>ppt_x</p:attrName>
                                          <p:attrName>ppt_y</p:attrName>
                                        </p:attrNameLst>
                                      </p:cBhvr>
                                      <p:rCtr x="-15182" y="-28009"/>
                                    </p:animMotion>
                                  </p:childTnLst>
                                  <p:subTnLst>
                                    <p:audio>
                                      <p:cMediaNode vol="100000">
                                        <p:cTn display="0" masterRel="sameClick">
                                          <p:stCondLst>
                                            <p:cond evt="begin" delay="0">
                                              <p:tn val="47"/>
                                            </p:cond>
                                          </p:stCondLst>
                                          <p:endCondLst>
                                            <p:cond evt="onStopAudio" delay="0">
                                              <p:tgtEl>
                                                <p:sldTgt/>
                                              </p:tgtEl>
                                            </p:cond>
                                          </p:endCondLst>
                                        </p:cTn>
                                        <p:tgtEl>
                                          <p:sndTgt r:embed="rId2" name="bomb.wav"/>
                                        </p:tgtEl>
                                      </p:cMediaNode>
                                    </p:audio>
                                  </p:subTnLst>
                                </p:cTn>
                              </p:par>
                              <p:par>
                                <p:cTn id="49" presetID="2" presetClass="exit" presetSubtype="4" fill="hold" nodeType="withEffect">
                                  <p:stCondLst>
                                    <p:cond delay="1800"/>
                                  </p:stCondLst>
                                  <p:childTnLst>
                                    <p:anim calcmode="lin" valueType="num">
                                      <p:cBhvr additive="base">
                                        <p:cTn id="50" dur="500"/>
                                        <p:tgtEl>
                                          <p:spTgt spid="8"/>
                                        </p:tgtEl>
                                        <p:attrNameLst>
                                          <p:attrName>ppt_x</p:attrName>
                                        </p:attrNameLst>
                                      </p:cBhvr>
                                      <p:tavLst>
                                        <p:tav tm="0">
                                          <p:val>
                                            <p:strVal val="ppt_x"/>
                                          </p:val>
                                        </p:tav>
                                        <p:tav tm="100000">
                                          <p:val>
                                            <p:strVal val="ppt_x"/>
                                          </p:val>
                                        </p:tav>
                                      </p:tavLst>
                                    </p:anim>
                                    <p:anim calcmode="lin" valueType="num">
                                      <p:cBhvr additive="base">
                                        <p:cTn id="51" dur="500"/>
                                        <p:tgtEl>
                                          <p:spTgt spid="8"/>
                                        </p:tgtEl>
                                        <p:attrNameLst>
                                          <p:attrName>ppt_y</p:attrName>
                                        </p:attrNameLst>
                                      </p:cBhvr>
                                      <p:tavLst>
                                        <p:tav tm="0">
                                          <p:val>
                                            <p:strVal val="ppt_y"/>
                                          </p:val>
                                        </p:tav>
                                        <p:tav tm="100000">
                                          <p:val>
                                            <p:strVal val="1+ppt_h/2"/>
                                          </p:val>
                                        </p:tav>
                                      </p:tavLst>
                                    </p:anim>
                                    <p:set>
                                      <p:cBhvr>
                                        <p:cTn id="52" dur="1" fill="hold">
                                          <p:stCondLst>
                                            <p:cond delay="499"/>
                                          </p:stCondLst>
                                        </p:cTn>
                                        <p:tgtEl>
                                          <p:spTgt spid="8"/>
                                        </p:tgtEl>
                                        <p:attrNameLst>
                                          <p:attrName>style.visibility</p:attrName>
                                        </p:attrNameLst>
                                      </p:cBhvr>
                                      <p:to>
                                        <p:strVal val="hidden"/>
                                      </p:to>
                                    </p:set>
                                  </p:childTnLst>
                                  <p:subTnLst>
                                    <p:audio>
                                      <p:cMediaNode vol="100000">
                                        <p:cTn display="0" masterRel="sameClick">
                                          <p:stCondLst>
                                            <p:cond evt="begin" delay="0">
                                              <p:tn val="49"/>
                                            </p:cond>
                                          </p:stCondLst>
                                          <p:endCondLst>
                                            <p:cond evt="onStopAudio" delay="0">
                                              <p:tgtEl>
                                                <p:sldTgt/>
                                              </p:tgtEl>
                                            </p:cond>
                                          </p:endCondLst>
                                        </p:cTn>
                                        <p:tgtEl>
                                          <p:sndTgt r:embed="rId2" name="bomb.wav"/>
                                        </p:tgtEl>
                                      </p:cMediaNode>
                                    </p:audio>
                                  </p:subTnLst>
                                </p:cTn>
                              </p:par>
                              <p:par>
                                <p:cTn id="53" presetID="10" presetClass="exit" presetSubtype="0" fill="hold" grpId="1" nodeType="withEffect">
                                  <p:stCondLst>
                                    <p:cond delay="180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subTnLst>
                                    <p:audio>
                                      <p:cMediaNode vol="100000">
                                        <p:cTn display="0" masterRel="sameClick">
                                          <p:stCondLst>
                                            <p:cond evt="begin" delay="0">
                                              <p:tn val="5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5"/>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5"/>
                                        </p:tgtEl>
                                        <p:attrNameLst>
                                          <p:attrName>r</p:attrName>
                                        </p:attrNameLst>
                                      </p:cBhvr>
                                    </p:animRot>
                                    <p:animRot by="-240000">
                                      <p:cBhvr>
                                        <p:cTn id="61" dur="200" fill="hold">
                                          <p:stCondLst>
                                            <p:cond delay="200"/>
                                          </p:stCondLst>
                                        </p:cTn>
                                        <p:tgtEl>
                                          <p:spTgt spid="5"/>
                                        </p:tgtEl>
                                        <p:attrNameLst>
                                          <p:attrName>r</p:attrName>
                                        </p:attrNameLst>
                                      </p:cBhvr>
                                    </p:animRot>
                                    <p:animRot by="240000">
                                      <p:cBhvr>
                                        <p:cTn id="62" dur="200" fill="hold">
                                          <p:stCondLst>
                                            <p:cond delay="400"/>
                                          </p:stCondLst>
                                        </p:cTn>
                                        <p:tgtEl>
                                          <p:spTgt spid="5"/>
                                        </p:tgtEl>
                                        <p:attrNameLst>
                                          <p:attrName>r</p:attrName>
                                        </p:attrNameLst>
                                      </p:cBhvr>
                                    </p:animRot>
                                    <p:animRot by="-240000">
                                      <p:cBhvr>
                                        <p:cTn id="63" dur="200" fill="hold">
                                          <p:stCondLst>
                                            <p:cond delay="600"/>
                                          </p:stCondLst>
                                        </p:cTn>
                                        <p:tgtEl>
                                          <p:spTgt spid="5"/>
                                        </p:tgtEl>
                                        <p:attrNameLst>
                                          <p:attrName>r</p:attrName>
                                        </p:attrNameLst>
                                      </p:cBhvr>
                                    </p:animRot>
                                    <p:animRot by="120000">
                                      <p:cBhvr>
                                        <p:cTn id="64" dur="200" fill="hold">
                                          <p:stCondLst>
                                            <p:cond delay="800"/>
                                          </p:stCondLst>
                                        </p:cTn>
                                        <p:tgtEl>
                                          <p:spTgt spid="5"/>
                                        </p:tgtEl>
                                        <p:attrNameLst>
                                          <p:attrName>r</p:attrName>
                                        </p:attrNameLst>
                                      </p:cBhvr>
                                    </p:animRot>
                                  </p:childTnLst>
                                  <p:subTnLst>
                                    <p:audio>
                                      <p:cMediaNode vol="90000">
                                        <p:cTn display="0" masterRel="sameClick">
                                          <p:stCondLst>
                                            <p:cond evt="begin" delay="0">
                                              <p:tn val="59"/>
                                            </p:cond>
                                          </p:stCondLst>
                                          <p:endCondLst>
                                            <p:cond evt="onStopAudio" delay="0">
                                              <p:tgtEl>
                                                <p:sldTgt/>
                                              </p:tgtEl>
                                            </p:cond>
                                          </p:endCondLst>
                                        </p:cTn>
                                        <p:tgtEl>
                                          <p:sndTgt r:embed="rId2" name="bomb.wav"/>
                                        </p:tgtEl>
                                      </p:cMediaNode>
                                    </p:audio>
                                  </p:subTnLst>
                                </p:cTn>
                              </p:par>
                              <p:par>
                                <p:cTn id="65" presetID="0" presetClass="path" presetSubtype="0" accel="50000" decel="50000" fill="hold" grpId="0" nodeType="withEffect">
                                  <p:stCondLst>
                                    <p:cond delay="0"/>
                                  </p:stCondLst>
                                  <p:childTnLst>
                                    <p:animMotion origin="layout" path="M -1.25E-6 -7.40741E-7 L -0.41654 -0.18264 " pathEditMode="relative" rAng="0" ptsTypes="AA">
                                      <p:cBhvr>
                                        <p:cTn id="66" dur="2000" fill="hold"/>
                                        <p:tgtEl>
                                          <p:spTgt spid="12"/>
                                        </p:tgtEl>
                                        <p:attrNameLst>
                                          <p:attrName>ppt_x</p:attrName>
                                          <p:attrName>ppt_y</p:attrName>
                                        </p:attrNameLst>
                                      </p:cBhvr>
                                      <p:rCtr x="-20833" y="-9144"/>
                                    </p:animMotion>
                                  </p:childTnLst>
                                  <p:subTnLst>
                                    <p:audio>
                                      <p:cMediaNode vol="90000">
                                        <p:cTn display="0" masterRel="sameClick">
                                          <p:stCondLst>
                                            <p:cond evt="begin" delay="0">
                                              <p:tn val="65"/>
                                            </p:cond>
                                          </p:stCondLst>
                                          <p:endCondLst>
                                            <p:cond evt="onStopAudio" delay="0">
                                              <p:tgtEl>
                                                <p:sldTgt/>
                                              </p:tgtEl>
                                            </p:cond>
                                          </p:endCondLst>
                                        </p:cTn>
                                        <p:tgtEl>
                                          <p:sndTgt r:embed="rId2" name="bomb.wav"/>
                                        </p:tgtEl>
                                      </p:cMediaNode>
                                    </p:audio>
                                  </p:subTnLst>
                                </p:cTn>
                              </p:par>
                              <p:par>
                                <p:cTn id="67" presetID="2" presetClass="exit" presetSubtype="4" fill="hold" nodeType="withEffect">
                                  <p:stCondLst>
                                    <p:cond delay="1800"/>
                                  </p:stCondLst>
                                  <p:childTnLst>
                                    <p:anim calcmode="lin" valueType="num">
                                      <p:cBhvr additive="base">
                                        <p:cTn id="68" dur="500"/>
                                        <p:tgtEl>
                                          <p:spTgt spid="5"/>
                                        </p:tgtEl>
                                        <p:attrNameLst>
                                          <p:attrName>ppt_x</p:attrName>
                                        </p:attrNameLst>
                                      </p:cBhvr>
                                      <p:tavLst>
                                        <p:tav tm="0">
                                          <p:val>
                                            <p:strVal val="ppt_x"/>
                                          </p:val>
                                        </p:tav>
                                        <p:tav tm="100000">
                                          <p:val>
                                            <p:strVal val="ppt_x"/>
                                          </p:val>
                                        </p:tav>
                                      </p:tavLst>
                                    </p:anim>
                                    <p:anim calcmode="lin" valueType="num">
                                      <p:cBhvr additive="base">
                                        <p:cTn id="69" dur="500"/>
                                        <p:tgtEl>
                                          <p:spTgt spid="5"/>
                                        </p:tgtEl>
                                        <p:attrNameLst>
                                          <p:attrName>ppt_y</p:attrName>
                                        </p:attrNameLst>
                                      </p:cBhvr>
                                      <p:tavLst>
                                        <p:tav tm="0">
                                          <p:val>
                                            <p:strVal val="ppt_y"/>
                                          </p:val>
                                        </p:tav>
                                        <p:tav tm="100000">
                                          <p:val>
                                            <p:strVal val="1+ppt_h/2"/>
                                          </p:val>
                                        </p:tav>
                                      </p:tavLst>
                                    </p:anim>
                                    <p:set>
                                      <p:cBhvr>
                                        <p:cTn id="70" dur="1" fill="hold">
                                          <p:stCondLst>
                                            <p:cond delay="499"/>
                                          </p:stCondLst>
                                        </p:cTn>
                                        <p:tgtEl>
                                          <p:spTgt spid="5"/>
                                        </p:tgtEl>
                                        <p:attrNameLst>
                                          <p:attrName>style.visibility</p:attrName>
                                        </p:attrNameLst>
                                      </p:cBhvr>
                                      <p:to>
                                        <p:strVal val="hidden"/>
                                      </p:to>
                                    </p:set>
                                  </p:childTnLst>
                                  <p:subTnLst>
                                    <p:audio>
                                      <p:cMediaNode vol="90000">
                                        <p:cTn display="0" masterRel="sameClick">
                                          <p:stCondLst>
                                            <p:cond evt="begin" delay="0">
                                              <p:tn val="67"/>
                                            </p:cond>
                                          </p:stCondLst>
                                          <p:endCondLst>
                                            <p:cond evt="onStopAudio" delay="0">
                                              <p:tgtEl>
                                                <p:sldTgt/>
                                              </p:tgtEl>
                                            </p:cond>
                                          </p:endCondLst>
                                        </p:cTn>
                                        <p:tgtEl>
                                          <p:sndTgt r:embed="rId2" name="bomb.wav"/>
                                        </p:tgtEl>
                                      </p:cMediaNode>
                                    </p:audio>
                                  </p:subTnLst>
                                </p:cTn>
                              </p:par>
                              <p:par>
                                <p:cTn id="71" presetID="10" presetClass="exit" presetSubtype="0" fill="hold" grpId="1" nodeType="withEffect">
                                  <p:stCondLst>
                                    <p:cond delay="180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subTnLst>
                                    <p:audio>
                                      <p:cMediaNode vol="90000">
                                        <p:cTn display="0" masterRel="sameClick">
                                          <p:stCondLst>
                                            <p:cond evt="begin" delay="0">
                                              <p:tn val="71"/>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74" restart="whenNotActive" fill="hold" evtFilter="cancelBubble" nodeType="interactiveSeq">
                <p:stCondLst>
                  <p:cond evt="onClick" delay="0">
                    <p:tgtEl>
                      <p:spTgt spid="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nodeType="clickEffect">
                                  <p:stCondLst>
                                    <p:cond delay="0"/>
                                  </p:stCondLst>
                                  <p:childTnLst>
                                    <p:animRot by="120000">
                                      <p:cBhvr>
                                        <p:cTn id="78" dur="100" fill="hold">
                                          <p:stCondLst>
                                            <p:cond delay="0"/>
                                          </p:stCondLst>
                                        </p:cTn>
                                        <p:tgtEl>
                                          <p:spTgt spid="6"/>
                                        </p:tgtEl>
                                        <p:attrNameLst>
                                          <p:attrName>r</p:attrName>
                                        </p:attrNameLst>
                                      </p:cBhvr>
                                    </p:animRot>
                                    <p:animRot by="-240000">
                                      <p:cBhvr>
                                        <p:cTn id="79" dur="200" fill="hold">
                                          <p:stCondLst>
                                            <p:cond delay="200"/>
                                          </p:stCondLst>
                                        </p:cTn>
                                        <p:tgtEl>
                                          <p:spTgt spid="6"/>
                                        </p:tgtEl>
                                        <p:attrNameLst>
                                          <p:attrName>r</p:attrName>
                                        </p:attrNameLst>
                                      </p:cBhvr>
                                    </p:animRot>
                                    <p:animRot by="240000">
                                      <p:cBhvr>
                                        <p:cTn id="80" dur="200" fill="hold">
                                          <p:stCondLst>
                                            <p:cond delay="400"/>
                                          </p:stCondLst>
                                        </p:cTn>
                                        <p:tgtEl>
                                          <p:spTgt spid="6"/>
                                        </p:tgtEl>
                                        <p:attrNameLst>
                                          <p:attrName>r</p:attrName>
                                        </p:attrNameLst>
                                      </p:cBhvr>
                                    </p:animRot>
                                    <p:animRot by="-240000">
                                      <p:cBhvr>
                                        <p:cTn id="81" dur="200" fill="hold">
                                          <p:stCondLst>
                                            <p:cond delay="600"/>
                                          </p:stCondLst>
                                        </p:cTn>
                                        <p:tgtEl>
                                          <p:spTgt spid="6"/>
                                        </p:tgtEl>
                                        <p:attrNameLst>
                                          <p:attrName>r</p:attrName>
                                        </p:attrNameLst>
                                      </p:cBhvr>
                                    </p:animRot>
                                    <p:animRot by="120000">
                                      <p:cBhvr>
                                        <p:cTn id="82" dur="200" fill="hold">
                                          <p:stCondLst>
                                            <p:cond delay="800"/>
                                          </p:stCondLst>
                                        </p:cTn>
                                        <p:tgtEl>
                                          <p:spTgt spid="6"/>
                                        </p:tgtEl>
                                        <p:attrNameLst>
                                          <p:attrName>r</p:attrName>
                                        </p:attrNameLst>
                                      </p:cBhvr>
                                    </p:animRot>
                                  </p:childTnLst>
                                  <p:subTnLst>
                                    <p:audio>
                                      <p:cMediaNode vol="100000">
                                        <p:cTn display="0" masterRel="sameClick">
                                          <p:stCondLst>
                                            <p:cond evt="begin" delay="0">
                                              <p:tn val="77"/>
                                            </p:cond>
                                          </p:stCondLst>
                                          <p:endCondLst>
                                            <p:cond evt="onStopAudio" delay="0">
                                              <p:tgtEl>
                                                <p:sldTgt/>
                                              </p:tgtEl>
                                            </p:cond>
                                          </p:endCondLst>
                                        </p:cTn>
                                        <p:tgtEl>
                                          <p:sndTgt r:embed="rId2" name="bomb.wav"/>
                                        </p:tgtEl>
                                      </p:cMediaNode>
                                    </p:audio>
                                  </p:subTnLst>
                                </p:cTn>
                              </p:par>
                              <p:par>
                                <p:cTn id="83" presetID="0" presetClass="path" presetSubtype="0" accel="50000" decel="50000" fill="hold" grpId="0" nodeType="withEffect">
                                  <p:stCondLst>
                                    <p:cond delay="0"/>
                                  </p:stCondLst>
                                  <p:childTnLst>
                                    <p:animMotion origin="layout" path="M -1.25E-6 -1.48148E-6 L -0.67604 -0.18241 " pathEditMode="relative" rAng="0" ptsTypes="AA">
                                      <p:cBhvr>
                                        <p:cTn id="84" dur="2000" fill="hold"/>
                                        <p:tgtEl>
                                          <p:spTgt spid="14"/>
                                        </p:tgtEl>
                                        <p:attrNameLst>
                                          <p:attrName>ppt_x</p:attrName>
                                          <p:attrName>ppt_y</p:attrName>
                                        </p:attrNameLst>
                                      </p:cBhvr>
                                      <p:rCtr x="-33802" y="-9120"/>
                                    </p:animMotion>
                                  </p:childTnLst>
                                  <p:subTnLst>
                                    <p:audio>
                                      <p:cMediaNode vol="100000">
                                        <p:cTn display="0" masterRel="sameClick">
                                          <p:stCondLst>
                                            <p:cond evt="begin" delay="0">
                                              <p:tn val="83"/>
                                            </p:cond>
                                          </p:stCondLst>
                                          <p:endCondLst>
                                            <p:cond evt="onStopAudio" delay="0">
                                              <p:tgtEl>
                                                <p:sldTgt/>
                                              </p:tgtEl>
                                            </p:cond>
                                          </p:endCondLst>
                                        </p:cTn>
                                        <p:tgtEl>
                                          <p:sndTgt r:embed="rId2" name="bomb.wav"/>
                                        </p:tgtEl>
                                      </p:cMediaNode>
                                    </p:audio>
                                  </p:subTnLst>
                                </p:cTn>
                              </p:par>
                              <p:par>
                                <p:cTn id="85" presetID="2" presetClass="exit" presetSubtype="4" fill="hold" nodeType="withEffect">
                                  <p:stCondLst>
                                    <p:cond delay="1800"/>
                                  </p:stCondLst>
                                  <p:childTnLst>
                                    <p:anim calcmode="lin" valueType="num">
                                      <p:cBhvr additive="base">
                                        <p:cTn id="86" dur="500"/>
                                        <p:tgtEl>
                                          <p:spTgt spid="6"/>
                                        </p:tgtEl>
                                        <p:attrNameLst>
                                          <p:attrName>ppt_x</p:attrName>
                                        </p:attrNameLst>
                                      </p:cBhvr>
                                      <p:tavLst>
                                        <p:tav tm="0">
                                          <p:val>
                                            <p:strVal val="ppt_x"/>
                                          </p:val>
                                        </p:tav>
                                        <p:tav tm="100000">
                                          <p:val>
                                            <p:strVal val="ppt_x"/>
                                          </p:val>
                                        </p:tav>
                                      </p:tavLst>
                                    </p:anim>
                                    <p:anim calcmode="lin" valueType="num">
                                      <p:cBhvr additive="base">
                                        <p:cTn id="87" dur="500"/>
                                        <p:tgtEl>
                                          <p:spTgt spid="6"/>
                                        </p:tgtEl>
                                        <p:attrNameLst>
                                          <p:attrName>ppt_y</p:attrName>
                                        </p:attrNameLst>
                                      </p:cBhvr>
                                      <p:tavLst>
                                        <p:tav tm="0">
                                          <p:val>
                                            <p:strVal val="ppt_y"/>
                                          </p:val>
                                        </p:tav>
                                        <p:tav tm="100000">
                                          <p:val>
                                            <p:strVal val="1+ppt_h/2"/>
                                          </p:val>
                                        </p:tav>
                                      </p:tavLst>
                                    </p:anim>
                                    <p:set>
                                      <p:cBhvr>
                                        <p:cTn id="88" dur="1" fill="hold">
                                          <p:stCondLst>
                                            <p:cond delay="499"/>
                                          </p:stCondLst>
                                        </p:cTn>
                                        <p:tgtEl>
                                          <p:spTgt spid="6"/>
                                        </p:tgtEl>
                                        <p:attrNameLst>
                                          <p:attrName>style.visibility</p:attrName>
                                        </p:attrNameLst>
                                      </p:cBhvr>
                                      <p:to>
                                        <p:strVal val="hidden"/>
                                      </p:to>
                                    </p:set>
                                  </p:childTnLst>
                                  <p:subTnLst>
                                    <p:audio>
                                      <p:cMediaNode vol="100000">
                                        <p:cTn display="0" masterRel="sameClick">
                                          <p:stCondLst>
                                            <p:cond evt="begin" delay="0">
                                              <p:tn val="85"/>
                                            </p:cond>
                                          </p:stCondLst>
                                          <p:endCondLst>
                                            <p:cond evt="onStopAudio" delay="0">
                                              <p:tgtEl>
                                                <p:sldTgt/>
                                              </p:tgtEl>
                                            </p:cond>
                                          </p:endCondLst>
                                        </p:cTn>
                                        <p:tgtEl>
                                          <p:sndTgt r:embed="rId2" name="bomb.wav"/>
                                        </p:tgtEl>
                                      </p:cMediaNode>
                                    </p:audio>
                                  </p:subTnLst>
                                </p:cTn>
                              </p:par>
                              <p:par>
                                <p:cTn id="89" presetID="10" presetClass="exit" presetSubtype="0" fill="hold" grpId="1" nodeType="withEffect">
                                  <p:stCondLst>
                                    <p:cond delay="1800"/>
                                  </p:stCondLst>
                                  <p:childTnLst>
                                    <p:animEffect transition="out" filter="fade">
                                      <p:cBhvr>
                                        <p:cTn id="90" dur="500"/>
                                        <p:tgtEl>
                                          <p:spTgt spid="14"/>
                                        </p:tgtEl>
                                      </p:cBhvr>
                                    </p:animEffect>
                                    <p:set>
                                      <p:cBhvr>
                                        <p:cTn id="91" dur="1" fill="hold">
                                          <p:stCondLst>
                                            <p:cond delay="499"/>
                                          </p:stCondLst>
                                        </p:cTn>
                                        <p:tgtEl>
                                          <p:spTgt spid="14"/>
                                        </p:tgtEl>
                                        <p:attrNameLst>
                                          <p:attrName>style.visibility</p:attrName>
                                        </p:attrNameLst>
                                      </p:cBhvr>
                                      <p:to>
                                        <p:strVal val="hidden"/>
                                      </p:to>
                                    </p:set>
                                  </p:childTnLst>
                                  <p:subTnLst>
                                    <p:audio>
                                      <p:cMediaNode vol="100000">
                                        <p:cTn display="0" masterRel="sameClick">
                                          <p:stCondLst>
                                            <p:cond evt="begin" delay="0">
                                              <p:tn val="89"/>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1028" y="558843"/>
            <a:ext cx="6811108" cy="1325563"/>
          </a:xfrm>
        </p:spPr>
        <p:txBody>
          <a:bodyPr>
            <a:noAutofit/>
          </a:bodyPr>
          <a:lstStyle/>
          <a:p>
            <a:pPr algn="just"/>
            <a:r>
              <a:rPr lang="vi-VN" sz="3200" b="1" i="0">
                <a:solidFill>
                  <a:srgbClr val="2125C9"/>
                </a:solidFill>
                <a:effectLst/>
                <a:highlight>
                  <a:srgbClr val="FFFFFF"/>
                </a:highlight>
                <a:latin typeface="+mj-lt"/>
              </a:rPr>
              <a:t>Ngoài nhóm lệnh có sẵn, em có thể thêm các nhóm lệnh </a:t>
            </a:r>
            <a:r>
              <a:rPr lang="en-US" sz="3200" b="1" i="0">
                <a:solidFill>
                  <a:srgbClr val="2125C9"/>
                </a:solidFill>
                <a:effectLst/>
                <a:highlight>
                  <a:srgbClr val="FFFFFF"/>
                </a:highlight>
                <a:latin typeface="Times New Roman" panose="02020603050405020304" pitchFamily="18" charset="0"/>
                <a:cs typeface="Times New Roman" panose="02020603050405020304" pitchFamily="18" charset="0"/>
              </a:rPr>
              <a:t>nào</a:t>
            </a:r>
            <a:r>
              <a:rPr lang="vi-VN" sz="3200" b="1" i="0">
                <a:solidFill>
                  <a:srgbClr val="2125C9"/>
                </a:solidFill>
                <a:effectLst/>
                <a:highlight>
                  <a:srgbClr val="FFFFFF"/>
                </a:highlight>
                <a:latin typeface="Times New Roman" panose="02020603050405020304" pitchFamily="18" charset="0"/>
                <a:cs typeface="Times New Roman" panose="02020603050405020304" pitchFamily="18" charset="0"/>
              </a:rPr>
              <a:t> </a:t>
            </a:r>
            <a:r>
              <a:rPr lang="vi-VN" sz="3200" b="1" i="0">
                <a:solidFill>
                  <a:srgbClr val="2125C9"/>
                </a:solidFill>
                <a:effectLst/>
                <a:highlight>
                  <a:srgbClr val="FFFFFF"/>
                </a:highlight>
                <a:latin typeface="+mj-lt"/>
              </a:rPr>
              <a:t>vào vùng Thư viện lệnh</a:t>
            </a:r>
            <a:r>
              <a:rPr lang="en-US" sz="3200" b="1" i="0">
                <a:solidFill>
                  <a:srgbClr val="2125C9"/>
                </a:solidFill>
                <a:effectLst/>
                <a:highlight>
                  <a:srgbClr val="FFFFFF"/>
                </a:highlight>
                <a:latin typeface="Times New Roman" panose="02020603050405020304" pitchFamily="18" charset="0"/>
                <a:cs typeface="Times New Roman" panose="02020603050405020304" pitchFamily="18" charset="0"/>
              </a:rPr>
              <a:t>?</a:t>
            </a:r>
            <a:endParaRPr lang="en-US" sz="3200" b="1" dirty="0">
              <a:solidFill>
                <a:srgbClr val="2125C9"/>
              </a:solidFill>
              <a:latin typeface="Times New Roman" panose="02020603050405020304" pitchFamily="18" charset="0"/>
              <a:cs typeface="Times New Roman" panose="02020603050405020304" pitchFamily="18" charset="0"/>
            </a:endParaRPr>
          </a:p>
        </p:txBody>
      </p:sp>
      <p:sp>
        <p:nvSpPr>
          <p:cNvPr id="3" name="Right Arrow 2">
            <a:hlinkClick r:id="rId3" action="ppaction://hlinksldjump"/>
          </p:cNvPr>
          <p:cNvSpPr/>
          <p:nvPr/>
        </p:nvSpPr>
        <p:spPr>
          <a:xfrm>
            <a:off x="10916529" y="5824025"/>
            <a:ext cx="1275471" cy="1033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736145" y="3467300"/>
            <a:ext cx="10515600" cy="8478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F0000"/>
                </a:solidFill>
                <a:latin typeface="Times New Roman" panose="02020603050405020304" pitchFamily="18" charset="0"/>
                <a:cs typeface="Times New Roman" panose="02020603050405020304" pitchFamily="18" charset="0"/>
              </a:rPr>
              <a:t>D</a:t>
            </a:r>
            <a:r>
              <a:rPr lang="en-US" b="1">
                <a:solidFill>
                  <a:srgbClr val="FF0000"/>
                </a:solidFill>
                <a:latin typeface="Times New Roman" panose="02020603050405020304" pitchFamily="18" charset="0"/>
                <a:cs typeface="Times New Roman" panose="02020603050405020304" pitchFamily="18" charset="0"/>
              </a:rPr>
              <a:t>. Lệnh bút vẽ</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736145" y="2228716"/>
            <a:ext cx="4799512" cy="5763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2125C9"/>
                </a:solidFill>
                <a:latin typeface="Times New Roman" panose="02020603050405020304" pitchFamily="18" charset="0"/>
                <a:cs typeface="Times New Roman" panose="02020603050405020304" pitchFamily="18" charset="0"/>
              </a:rPr>
              <a:t>A</a:t>
            </a:r>
            <a:r>
              <a:rPr lang="en-US" sz="3200" b="1">
                <a:solidFill>
                  <a:srgbClr val="2125C9"/>
                </a:solidFill>
                <a:latin typeface="Times New Roman" panose="02020603050405020304" pitchFamily="18" charset="0"/>
                <a:cs typeface="Times New Roman" panose="02020603050405020304" pitchFamily="18" charset="0"/>
              </a:rPr>
              <a:t>. Lệnh chuyển động</a:t>
            </a:r>
            <a:endParaRPr lang="en-US" sz="3200" b="1" dirty="0">
              <a:solidFill>
                <a:srgbClr val="2125C9"/>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736145" y="2878316"/>
            <a:ext cx="4091210" cy="5763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2125C9"/>
                </a:solidFill>
                <a:latin typeface="Times New Roman" panose="02020603050405020304" pitchFamily="18" charset="0"/>
                <a:cs typeface="Times New Roman" panose="02020603050405020304" pitchFamily="18" charset="0"/>
              </a:rPr>
              <a:t>B</a:t>
            </a:r>
            <a:r>
              <a:rPr lang="en-US" sz="3200" b="1">
                <a:solidFill>
                  <a:srgbClr val="2125C9"/>
                </a:solidFill>
                <a:latin typeface="Times New Roman" panose="02020603050405020304" pitchFamily="18" charset="0"/>
                <a:cs typeface="Times New Roman" panose="02020603050405020304" pitchFamily="18" charset="0"/>
              </a:rPr>
              <a:t>. Lệnh hiển thị</a:t>
            </a:r>
            <a:endParaRPr lang="en-US" sz="3200" b="1" dirty="0">
              <a:solidFill>
                <a:srgbClr val="2125C9"/>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985355" y="2314469"/>
            <a:ext cx="4165913" cy="5763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2125C9"/>
                </a:solidFill>
                <a:latin typeface="Times New Roman" panose="02020603050405020304" pitchFamily="18" charset="0"/>
                <a:cs typeface="Times New Roman" panose="02020603050405020304" pitchFamily="18" charset="0"/>
              </a:rPr>
              <a:t>C</a:t>
            </a:r>
            <a:r>
              <a:rPr lang="en-US" sz="3200" b="1">
                <a:solidFill>
                  <a:srgbClr val="2125C9"/>
                </a:solidFill>
                <a:latin typeface="Times New Roman" panose="02020603050405020304" pitchFamily="18" charset="0"/>
                <a:cs typeface="Times New Roman" panose="02020603050405020304" pitchFamily="18" charset="0"/>
              </a:rPr>
              <a:t>. Lệnh sự kiện</a:t>
            </a:r>
            <a:endParaRPr lang="en-US" sz="3200" b="1" dirty="0">
              <a:solidFill>
                <a:srgbClr val="2125C9"/>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6321110" y="2956585"/>
            <a:ext cx="3494401" cy="5763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2125C9"/>
                </a:solidFill>
                <a:latin typeface="Times New Roman" panose="02020603050405020304" pitchFamily="18" charset="0"/>
                <a:cs typeface="Times New Roman" panose="02020603050405020304" pitchFamily="18" charset="0"/>
              </a:rPr>
              <a:t>D</a:t>
            </a:r>
            <a:r>
              <a:rPr lang="en-US" sz="3200" b="1">
                <a:solidFill>
                  <a:srgbClr val="2125C9"/>
                </a:solidFill>
                <a:latin typeface="Times New Roman" panose="02020603050405020304" pitchFamily="18" charset="0"/>
                <a:cs typeface="Times New Roman" panose="02020603050405020304" pitchFamily="18" charset="0"/>
              </a:rPr>
              <a:t>. Lệnh bút vẽ</a:t>
            </a:r>
            <a:endParaRPr lang="en-US" sz="3200" b="1" dirty="0">
              <a:solidFill>
                <a:srgbClr val="2125C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28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ight Arrow 2">
            <a:hlinkClick r:id="rId3" action="ppaction://hlinksldjump"/>
          </p:cNvPr>
          <p:cNvSpPr/>
          <p:nvPr/>
        </p:nvSpPr>
        <p:spPr>
          <a:xfrm>
            <a:off x="10916529" y="5824025"/>
            <a:ext cx="1275471" cy="1033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4027021" y="4985824"/>
            <a:ext cx="1172600" cy="8382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F0000"/>
                </a:solidFill>
                <a:latin typeface="Times New Roman" panose="02020603050405020304" pitchFamily="18" charset="0"/>
                <a:cs typeface="Times New Roman" panose="02020603050405020304" pitchFamily="18" charset="0"/>
              </a:rPr>
              <a:t>A</a:t>
            </a:r>
            <a:r>
              <a:rPr lang="en-US" b="1">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596183" y="2561798"/>
            <a:ext cx="1421427" cy="750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a:solidFill>
                  <a:srgbClr val="0000CC"/>
                </a:solidFill>
                <a:latin typeface="Times New Roman" panose="02020603050405020304" pitchFamily="18" charset="0"/>
                <a:cs typeface="Times New Roman" panose="02020603050405020304" pitchFamily="18" charset="0"/>
              </a:rPr>
              <a:t>A.  </a:t>
            </a:r>
            <a:endParaRPr lang="en-US" sz="3000" b="1" dirty="0">
              <a:solidFill>
                <a:srgbClr val="0000CC"/>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6581837" y="2699373"/>
            <a:ext cx="961964" cy="750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a:solidFill>
                  <a:srgbClr val="0000CC"/>
                </a:solidFill>
                <a:latin typeface="Times New Roman" panose="02020603050405020304" pitchFamily="18" charset="0"/>
                <a:cs typeface="Times New Roman" panose="02020603050405020304" pitchFamily="18" charset="0"/>
              </a:rPr>
              <a:t>C.  </a:t>
            </a:r>
            <a:endParaRPr lang="en-US" sz="3000" b="1" dirty="0">
              <a:solidFill>
                <a:srgbClr val="0000CC"/>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1926969" y="3642293"/>
            <a:ext cx="763843" cy="750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a:solidFill>
                  <a:srgbClr val="0000CC"/>
                </a:solidFill>
                <a:latin typeface="Times New Roman" panose="02020603050405020304" pitchFamily="18" charset="0"/>
                <a:cs typeface="Times New Roman" panose="02020603050405020304" pitchFamily="18" charset="0"/>
              </a:rPr>
              <a:t>B. </a:t>
            </a:r>
            <a:endParaRPr lang="en-US" sz="3000" b="1" dirty="0">
              <a:solidFill>
                <a:srgbClr val="0000CC"/>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6474533" y="3564893"/>
            <a:ext cx="1147700" cy="750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rgbClr val="0000CC"/>
                </a:solidFill>
                <a:latin typeface="Times New Roman" panose="02020603050405020304" pitchFamily="18" charset="0"/>
                <a:cs typeface="Times New Roman" panose="02020603050405020304" pitchFamily="18" charset="0"/>
              </a:rPr>
              <a:t>D</a:t>
            </a:r>
            <a:r>
              <a:rPr lang="en-US" sz="3000" b="1">
                <a:solidFill>
                  <a:srgbClr val="0000CC"/>
                </a:solidFill>
                <a:latin typeface="Times New Roman" panose="02020603050405020304" pitchFamily="18" charset="0"/>
                <a:cs typeface="Times New Roman" panose="02020603050405020304" pitchFamily="18" charset="0"/>
              </a:rPr>
              <a:t>. </a:t>
            </a:r>
            <a:endParaRPr lang="en-US" sz="3000" b="1" dirty="0">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2849EEA3-738C-54C9-A6D0-ED93ED580242}"/>
              </a:ext>
            </a:extLst>
          </p:cNvPr>
          <p:cNvSpPr txBox="1"/>
          <p:nvPr/>
        </p:nvSpPr>
        <p:spPr>
          <a:xfrm>
            <a:off x="1792368" y="805719"/>
            <a:ext cx="8758402" cy="1200329"/>
          </a:xfrm>
          <a:prstGeom prst="rect">
            <a:avLst/>
          </a:prstGeom>
          <a:noFill/>
        </p:spPr>
        <p:txBody>
          <a:bodyPr wrap="square">
            <a:spAutoFit/>
          </a:bodyPr>
          <a:lstStyle/>
          <a:p>
            <a:r>
              <a:rPr lang="en-US" sz="3600" b="1" i="0">
                <a:solidFill>
                  <a:srgbClr val="0000CC"/>
                </a:solidFill>
                <a:effectLst/>
                <a:highlight>
                  <a:srgbClr val="FFFFFF"/>
                </a:highlight>
                <a:latin typeface="Times New Roman" panose="02020603050405020304" pitchFamily="18" charset="0"/>
                <a:cs typeface="Times New Roman" panose="02020603050405020304" pitchFamily="18" charset="0"/>
              </a:rPr>
              <a:t>Lệnh nào giúp em l</a:t>
            </a:r>
            <a:r>
              <a:rPr lang="vi-VN" sz="3600" b="1" i="0">
                <a:solidFill>
                  <a:srgbClr val="0000CC"/>
                </a:solidFill>
                <a:effectLst/>
                <a:highlight>
                  <a:srgbClr val="FFFFFF"/>
                </a:highlight>
                <a:latin typeface="Times New Roman" panose="02020603050405020304" pitchFamily="18" charset="0"/>
                <a:cs typeface="Times New Roman" panose="02020603050405020304" pitchFamily="18" charset="0"/>
              </a:rPr>
              <a:t>ưu lại vết di chuyển của nhân vật</a:t>
            </a:r>
            <a:r>
              <a:rPr lang="en-US" sz="3600" b="1" i="0">
                <a:solidFill>
                  <a:srgbClr val="0000CC"/>
                </a:solidFill>
                <a:effectLst/>
                <a:highlight>
                  <a:srgbClr val="FFFFFF"/>
                </a:highlight>
                <a:latin typeface="Times New Roman" panose="02020603050405020304" pitchFamily="18" charset="0"/>
                <a:cs typeface="Times New Roman" panose="02020603050405020304" pitchFamily="18" charset="0"/>
              </a:rPr>
              <a:t> trong nhóm lệnh Bút vẽ?</a:t>
            </a:r>
            <a:endParaRPr lang="en-US" sz="3600"/>
          </a:p>
        </p:txBody>
      </p:sp>
      <p:pic>
        <p:nvPicPr>
          <p:cNvPr id="13" name="Picture 12">
            <a:extLst>
              <a:ext uri="{FF2B5EF4-FFF2-40B4-BE49-F238E27FC236}">
                <a16:creationId xmlns="" xmlns:a16="http://schemas.microsoft.com/office/drawing/2014/main" id="{C9EF4566-28B7-D25B-A8E7-FB6659547C76}"/>
              </a:ext>
            </a:extLst>
          </p:cNvPr>
          <p:cNvPicPr>
            <a:picLocks noChangeAspect="1"/>
          </p:cNvPicPr>
          <p:nvPr/>
        </p:nvPicPr>
        <p:blipFill>
          <a:blip r:embed="rId4"/>
          <a:stretch>
            <a:fillRect/>
          </a:stretch>
        </p:blipFill>
        <p:spPr>
          <a:xfrm>
            <a:off x="4951010" y="4813362"/>
            <a:ext cx="2041371" cy="1183124"/>
          </a:xfrm>
          <a:prstGeom prst="rect">
            <a:avLst/>
          </a:prstGeom>
        </p:spPr>
      </p:pic>
      <p:pic>
        <p:nvPicPr>
          <p:cNvPr id="14" name="Picture 13">
            <a:extLst>
              <a:ext uri="{FF2B5EF4-FFF2-40B4-BE49-F238E27FC236}">
                <a16:creationId xmlns="" xmlns:a16="http://schemas.microsoft.com/office/drawing/2014/main" id="{AD3AD42D-A07B-48B2-62CE-B2D41E6DDC93}"/>
              </a:ext>
            </a:extLst>
          </p:cNvPr>
          <p:cNvPicPr>
            <a:picLocks noChangeAspect="1"/>
          </p:cNvPicPr>
          <p:nvPr/>
        </p:nvPicPr>
        <p:blipFill>
          <a:blip r:embed="rId4"/>
          <a:stretch>
            <a:fillRect/>
          </a:stretch>
        </p:blipFill>
        <p:spPr>
          <a:xfrm>
            <a:off x="2690812" y="2396871"/>
            <a:ext cx="2041371" cy="1080599"/>
          </a:xfrm>
          <a:prstGeom prst="rect">
            <a:avLst/>
          </a:prstGeom>
        </p:spPr>
      </p:pic>
      <p:pic>
        <p:nvPicPr>
          <p:cNvPr id="16" name="Picture 15">
            <a:extLst>
              <a:ext uri="{FF2B5EF4-FFF2-40B4-BE49-F238E27FC236}">
                <a16:creationId xmlns="" xmlns:a16="http://schemas.microsoft.com/office/drawing/2014/main" id="{B0C19F5D-C18E-8958-3189-1BE3ED2EBAF4}"/>
              </a:ext>
            </a:extLst>
          </p:cNvPr>
          <p:cNvPicPr>
            <a:picLocks noChangeAspect="1"/>
          </p:cNvPicPr>
          <p:nvPr/>
        </p:nvPicPr>
        <p:blipFill>
          <a:blip r:embed="rId5"/>
          <a:stretch>
            <a:fillRect/>
          </a:stretch>
        </p:blipFill>
        <p:spPr>
          <a:xfrm>
            <a:off x="2834825" y="3642293"/>
            <a:ext cx="1825549" cy="838200"/>
          </a:xfrm>
          <a:prstGeom prst="rect">
            <a:avLst/>
          </a:prstGeom>
        </p:spPr>
      </p:pic>
      <p:pic>
        <p:nvPicPr>
          <p:cNvPr id="17" name="Picture 16">
            <a:extLst>
              <a:ext uri="{FF2B5EF4-FFF2-40B4-BE49-F238E27FC236}">
                <a16:creationId xmlns="" xmlns:a16="http://schemas.microsoft.com/office/drawing/2014/main" id="{C7CC0C0D-F7C4-6E1A-CB59-488098C6DC2D}"/>
              </a:ext>
            </a:extLst>
          </p:cNvPr>
          <p:cNvPicPr>
            <a:picLocks noChangeAspect="1"/>
          </p:cNvPicPr>
          <p:nvPr/>
        </p:nvPicPr>
        <p:blipFill>
          <a:blip r:embed="rId6"/>
          <a:stretch>
            <a:fillRect/>
          </a:stretch>
        </p:blipFill>
        <p:spPr>
          <a:xfrm>
            <a:off x="7362011" y="3399966"/>
            <a:ext cx="1825549" cy="1080598"/>
          </a:xfrm>
          <a:prstGeom prst="rect">
            <a:avLst/>
          </a:prstGeom>
        </p:spPr>
      </p:pic>
      <p:pic>
        <p:nvPicPr>
          <p:cNvPr id="9" name="Picture 8">
            <a:extLst>
              <a:ext uri="{FF2B5EF4-FFF2-40B4-BE49-F238E27FC236}">
                <a16:creationId xmlns="" xmlns:a16="http://schemas.microsoft.com/office/drawing/2014/main" id="{0BD8C00D-54E4-CCEE-1181-3BB8911D22DF}"/>
              </a:ext>
            </a:extLst>
          </p:cNvPr>
          <p:cNvPicPr>
            <a:picLocks noChangeAspect="1"/>
          </p:cNvPicPr>
          <p:nvPr/>
        </p:nvPicPr>
        <p:blipFill>
          <a:blip r:embed="rId7"/>
          <a:stretch>
            <a:fillRect/>
          </a:stretch>
        </p:blipFill>
        <p:spPr>
          <a:xfrm>
            <a:off x="7398893" y="2478567"/>
            <a:ext cx="1933575" cy="971550"/>
          </a:xfrm>
          <a:prstGeom prst="rect">
            <a:avLst/>
          </a:prstGeom>
        </p:spPr>
      </p:pic>
    </p:spTree>
    <p:extLst>
      <p:ext uri="{BB962C8B-B14F-4D97-AF65-F5344CB8AC3E}">
        <p14:creationId xmlns:p14="http://schemas.microsoft.com/office/powerpoint/2010/main" val="262066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1753" y="469065"/>
            <a:ext cx="9448432" cy="1325563"/>
          </a:xfrm>
        </p:spPr>
        <p:txBody>
          <a:bodyPr>
            <a:normAutofit/>
          </a:bodyPr>
          <a:lstStyle/>
          <a:p>
            <a:r>
              <a:rPr lang="en-US" sz="4000" b="1" i="0">
                <a:solidFill>
                  <a:srgbClr val="0000CC"/>
                </a:solidFill>
                <a:effectLst/>
                <a:highlight>
                  <a:srgbClr val="FFFFFF"/>
                </a:highlight>
                <a:latin typeface="Times New Roman" panose="02020603050405020304" pitchFamily="18" charset="0"/>
                <a:cs typeface="Times New Roman" panose="02020603050405020304" pitchFamily="18" charset="0"/>
              </a:rPr>
              <a:t>Lệnh nào giúp em in hình nhân vật trên vùng Sân khấu trong nhóm lệnh Bút vẽ?</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3" name="Right Arrow 2">
            <a:hlinkClick r:id="rId3" action="ppaction://hlinksldjump"/>
          </p:cNvPr>
          <p:cNvSpPr/>
          <p:nvPr/>
        </p:nvSpPr>
        <p:spPr>
          <a:xfrm>
            <a:off x="10916529" y="5824025"/>
            <a:ext cx="1275471" cy="1033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97719" y="2017712"/>
            <a:ext cx="68304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6749997" y="2087295"/>
            <a:ext cx="68304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C</a:t>
            </a:r>
            <a:r>
              <a:rPr lang="en-US" sz="3600" b="1">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997719" y="3249377"/>
            <a:ext cx="68304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B.</a:t>
            </a:r>
            <a:endParaRPr lang="en-US" sz="36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749997" y="3129473"/>
            <a:ext cx="68304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D.</a:t>
            </a:r>
          </a:p>
        </p:txBody>
      </p:sp>
      <p:sp>
        <p:nvSpPr>
          <p:cNvPr id="4" name="Title 1"/>
          <p:cNvSpPr txBox="1">
            <a:spLocks/>
          </p:cNvSpPr>
          <p:nvPr/>
        </p:nvSpPr>
        <p:spPr>
          <a:xfrm>
            <a:off x="3828905" y="5083977"/>
            <a:ext cx="1443184" cy="68879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FF0000"/>
                </a:solidFill>
                <a:latin typeface="Times New Roman" panose="02020603050405020304" pitchFamily="18" charset="0"/>
                <a:cs typeface="Times New Roman" panose="02020603050405020304" pitchFamily="18" charset="0"/>
              </a:rPr>
              <a:t>B. </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49C299FD-14CA-59B2-47C1-ED335E19E66C}"/>
              </a:ext>
            </a:extLst>
          </p:cNvPr>
          <p:cNvPicPr>
            <a:picLocks noChangeAspect="1"/>
          </p:cNvPicPr>
          <p:nvPr/>
        </p:nvPicPr>
        <p:blipFill>
          <a:blip r:embed="rId4"/>
          <a:stretch>
            <a:fillRect/>
          </a:stretch>
        </p:blipFill>
        <p:spPr>
          <a:xfrm>
            <a:off x="2717584" y="1830418"/>
            <a:ext cx="2041371" cy="1080599"/>
          </a:xfrm>
          <a:prstGeom prst="rect">
            <a:avLst/>
          </a:prstGeom>
        </p:spPr>
      </p:pic>
      <p:pic>
        <p:nvPicPr>
          <p:cNvPr id="18" name="Picture 17">
            <a:extLst>
              <a:ext uri="{FF2B5EF4-FFF2-40B4-BE49-F238E27FC236}">
                <a16:creationId xmlns="" xmlns:a16="http://schemas.microsoft.com/office/drawing/2014/main" id="{90D23F27-09BB-B4B3-54A5-FBAF26E6C1DA}"/>
              </a:ext>
            </a:extLst>
          </p:cNvPr>
          <p:cNvPicPr>
            <a:picLocks noChangeAspect="1"/>
          </p:cNvPicPr>
          <p:nvPr/>
        </p:nvPicPr>
        <p:blipFill>
          <a:blip r:embed="rId5"/>
          <a:stretch>
            <a:fillRect/>
          </a:stretch>
        </p:blipFill>
        <p:spPr>
          <a:xfrm>
            <a:off x="7540954" y="1921777"/>
            <a:ext cx="1825549" cy="838200"/>
          </a:xfrm>
          <a:prstGeom prst="rect">
            <a:avLst/>
          </a:prstGeom>
        </p:spPr>
      </p:pic>
      <p:pic>
        <p:nvPicPr>
          <p:cNvPr id="21" name="Picture 20">
            <a:extLst>
              <a:ext uri="{FF2B5EF4-FFF2-40B4-BE49-F238E27FC236}">
                <a16:creationId xmlns="" xmlns:a16="http://schemas.microsoft.com/office/drawing/2014/main" id="{89F96711-2699-BEA9-A677-28EA665AC12B}"/>
              </a:ext>
            </a:extLst>
          </p:cNvPr>
          <p:cNvPicPr>
            <a:picLocks noChangeAspect="1"/>
          </p:cNvPicPr>
          <p:nvPr/>
        </p:nvPicPr>
        <p:blipFill>
          <a:blip r:embed="rId6"/>
          <a:stretch>
            <a:fillRect/>
          </a:stretch>
        </p:blipFill>
        <p:spPr>
          <a:xfrm>
            <a:off x="7540955" y="3032244"/>
            <a:ext cx="1825549" cy="1080598"/>
          </a:xfrm>
          <a:prstGeom prst="rect">
            <a:avLst/>
          </a:prstGeom>
        </p:spPr>
      </p:pic>
      <p:pic>
        <p:nvPicPr>
          <p:cNvPr id="8" name="Picture 7">
            <a:extLst>
              <a:ext uri="{FF2B5EF4-FFF2-40B4-BE49-F238E27FC236}">
                <a16:creationId xmlns="" xmlns:a16="http://schemas.microsoft.com/office/drawing/2014/main" id="{3445381C-0D42-5101-2166-53405FA11928}"/>
              </a:ext>
            </a:extLst>
          </p:cNvPr>
          <p:cNvPicPr>
            <a:picLocks noChangeAspect="1"/>
          </p:cNvPicPr>
          <p:nvPr/>
        </p:nvPicPr>
        <p:blipFill>
          <a:blip r:embed="rId7"/>
          <a:stretch>
            <a:fillRect/>
          </a:stretch>
        </p:blipFill>
        <p:spPr>
          <a:xfrm>
            <a:off x="2771481" y="3120855"/>
            <a:ext cx="1933575" cy="971550"/>
          </a:xfrm>
          <a:prstGeom prst="rect">
            <a:avLst/>
          </a:prstGeom>
        </p:spPr>
      </p:pic>
      <p:pic>
        <p:nvPicPr>
          <p:cNvPr id="10" name="Picture 9">
            <a:extLst>
              <a:ext uri="{FF2B5EF4-FFF2-40B4-BE49-F238E27FC236}">
                <a16:creationId xmlns="" xmlns:a16="http://schemas.microsoft.com/office/drawing/2014/main" id="{EC46C11B-03C4-7E8F-0E76-AAF4DC5CAC6C}"/>
              </a:ext>
            </a:extLst>
          </p:cNvPr>
          <p:cNvPicPr>
            <a:picLocks noChangeAspect="1"/>
          </p:cNvPicPr>
          <p:nvPr/>
        </p:nvPicPr>
        <p:blipFill>
          <a:blip r:embed="rId7"/>
          <a:stretch>
            <a:fillRect/>
          </a:stretch>
        </p:blipFill>
        <p:spPr>
          <a:xfrm>
            <a:off x="4986338" y="4942597"/>
            <a:ext cx="1933575" cy="971550"/>
          </a:xfrm>
          <a:prstGeom prst="rect">
            <a:avLst/>
          </a:prstGeom>
        </p:spPr>
      </p:pic>
    </p:spTree>
    <p:extLst>
      <p:ext uri="{BB962C8B-B14F-4D97-AF65-F5344CB8AC3E}">
        <p14:creationId xmlns:p14="http://schemas.microsoft.com/office/powerpoint/2010/main" val="391596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29590"/>
          </a:xfrm>
        </p:spPr>
        <p:txBody>
          <a:bodyPr>
            <a:normAutofit/>
          </a:bodyPr>
          <a:lstStyle/>
          <a:p>
            <a:pPr algn="just"/>
            <a:r>
              <a:rPr lang="en-US" sz="3500" b="1" err="1">
                <a:latin typeface="Times New Roman" panose="02020603050405020304" pitchFamily="18" charset="0"/>
                <a:cs typeface="Times New Roman" panose="02020603050405020304" pitchFamily="18" charset="0"/>
              </a:rPr>
              <a:t>Bạn</a:t>
            </a:r>
            <a:r>
              <a:rPr lang="en-US" sz="3500" b="1">
                <a:latin typeface="Times New Roman" panose="02020603050405020304" pitchFamily="18" charset="0"/>
                <a:cs typeface="Times New Roman" panose="02020603050405020304" pitchFamily="18" charset="0"/>
              </a:rPr>
              <a:t> Nam </a:t>
            </a:r>
            <a:r>
              <a:rPr lang="en-US" sz="3500" b="1" err="1">
                <a:latin typeface="Times New Roman" panose="02020603050405020304" pitchFamily="18" charset="0"/>
                <a:cs typeface="Times New Roman" panose="02020603050405020304" pitchFamily="18" charset="0"/>
              </a:rPr>
              <a:t>nói</a:t>
            </a:r>
            <a:r>
              <a:rPr lang="en-US" sz="3500" b="1">
                <a:latin typeface="Times New Roman" panose="02020603050405020304" pitchFamily="18" charset="0"/>
                <a:cs typeface="Times New Roman" panose="02020603050405020304" pitchFamily="18" charset="0"/>
              </a:rPr>
              <a:t> “Nhóm lệnh Bút vẽ có các lệnh dùng để vẽ hình trên vùng lập trình dựa theo vị trí và sự di chuyển của nhân vật”. Bạn Nam </a:t>
            </a:r>
            <a:r>
              <a:rPr lang="en-US" sz="3500" b="1" dirty="0" err="1">
                <a:latin typeface="Times New Roman" panose="02020603050405020304" pitchFamily="18" charset="0"/>
                <a:cs typeface="Times New Roman" panose="02020603050405020304" pitchFamily="18" charset="0"/>
              </a:rPr>
              <a:t>nói</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đúng</a:t>
            </a:r>
            <a:r>
              <a:rPr lang="en-US" sz="3500" b="1" dirty="0">
                <a:latin typeface="Times New Roman" panose="02020603050405020304" pitchFamily="18" charset="0"/>
                <a:cs typeface="Times New Roman" panose="02020603050405020304" pitchFamily="18" charset="0"/>
              </a:rPr>
              <a:t> hay </a:t>
            </a:r>
            <a:r>
              <a:rPr lang="en-US" sz="3500" b="1" dirty="0" err="1">
                <a:latin typeface="Times New Roman" panose="02020603050405020304" pitchFamily="18" charset="0"/>
                <a:cs typeface="Times New Roman" panose="02020603050405020304" pitchFamily="18" charset="0"/>
              </a:rPr>
              <a:t>sai</a:t>
            </a:r>
            <a:r>
              <a:rPr lang="en-US" sz="3500" b="1" dirty="0">
                <a:latin typeface="Times New Roman" panose="02020603050405020304" pitchFamily="18" charset="0"/>
                <a:cs typeface="Times New Roman" panose="02020603050405020304" pitchFamily="18" charset="0"/>
              </a:rPr>
              <a:t>?</a:t>
            </a:r>
          </a:p>
        </p:txBody>
      </p:sp>
      <p:sp>
        <p:nvSpPr>
          <p:cNvPr id="3" name="Right Arrow 2">
            <a:hlinkClick r:id="rId3" action="ppaction://hlinksldjump"/>
          </p:cNvPr>
          <p:cNvSpPr/>
          <p:nvPr/>
        </p:nvSpPr>
        <p:spPr>
          <a:xfrm>
            <a:off x="10916529" y="5824025"/>
            <a:ext cx="1275471" cy="1033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554005" y="2546252"/>
            <a:ext cx="3923100" cy="4051495"/>
            <a:chOff x="3216380" y="3105700"/>
            <a:chExt cx="2844017" cy="2718325"/>
          </a:xfrm>
        </p:grpSpPr>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100000" l="9630" r="100000"/>
                      </a14:imgEffect>
                    </a14:imgLayer>
                  </a14:imgProps>
                </a:ext>
              </a:extLst>
            </a:blip>
            <a:stretch>
              <a:fillRect/>
            </a:stretch>
          </p:blipFill>
          <p:spPr>
            <a:xfrm>
              <a:off x="3216380" y="3105700"/>
              <a:ext cx="2073072" cy="2718325"/>
            </a:xfrm>
            <a:prstGeom prst="rect">
              <a:avLst/>
            </a:prstGeom>
          </p:spPr>
        </p:pic>
        <p:sp>
          <p:nvSpPr>
            <p:cNvPr id="9" name="Rectangle 8"/>
            <p:cNvSpPr/>
            <p:nvPr/>
          </p:nvSpPr>
          <p:spPr>
            <a:xfrm>
              <a:off x="5318755" y="4331158"/>
              <a:ext cx="741642" cy="61950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a:ln/>
                  <a:solidFill>
                    <a:srgbClr val="FF0000"/>
                  </a:solidFill>
                </a:rPr>
                <a:t>Sai</a:t>
              </a:r>
              <a:endParaRPr lang="en-US" sz="5400" b="1" cap="none" spc="0" dirty="0">
                <a:ln/>
                <a:solidFill>
                  <a:srgbClr val="FF0000"/>
                </a:solidFill>
                <a:effectLst/>
              </a:endParaRPr>
            </a:p>
          </p:txBody>
        </p:sp>
      </p:grpSp>
    </p:spTree>
    <p:extLst>
      <p:ext uri="{BB962C8B-B14F-4D97-AF65-F5344CB8AC3E}">
        <p14:creationId xmlns:p14="http://schemas.microsoft.com/office/powerpoint/2010/main" val="297964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ight Arrow 2">
            <a:hlinkClick r:id="rId3" action="ppaction://hlinksldjump"/>
          </p:cNvPr>
          <p:cNvSpPr/>
          <p:nvPr/>
        </p:nvSpPr>
        <p:spPr>
          <a:xfrm>
            <a:off x="10916529" y="5824025"/>
            <a:ext cx="1275471" cy="1033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4605337" y="5269400"/>
            <a:ext cx="1490663" cy="859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FF0000"/>
                </a:solidFill>
                <a:latin typeface="Times New Roman" panose="02020603050405020304" pitchFamily="18" charset="0"/>
                <a:cs typeface="Times New Roman" panose="02020603050405020304" pitchFamily="18" charset="0"/>
              </a:rPr>
              <a:t>C. </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7FFE2C84-21C6-B6F7-3151-755B794F342B}"/>
              </a:ext>
            </a:extLst>
          </p:cNvPr>
          <p:cNvSpPr txBox="1"/>
          <p:nvPr/>
        </p:nvSpPr>
        <p:spPr>
          <a:xfrm>
            <a:off x="1389136" y="213708"/>
            <a:ext cx="9340596" cy="1754326"/>
          </a:xfrm>
          <a:prstGeom prst="rect">
            <a:avLst/>
          </a:prstGeom>
          <a:noFill/>
        </p:spPr>
        <p:txBody>
          <a:bodyPr wrap="square">
            <a:spAutoFit/>
          </a:bodyPr>
          <a:lstStyle/>
          <a:p>
            <a:r>
              <a:rPr lang="en-US" sz="3600" b="1" i="0">
                <a:solidFill>
                  <a:srgbClr val="0000CC"/>
                </a:solidFill>
                <a:effectLst/>
                <a:highlight>
                  <a:srgbClr val="FFFFFF"/>
                </a:highlight>
                <a:latin typeface="Times New Roman" panose="02020603050405020304" pitchFamily="18" charset="0"/>
                <a:cs typeface="Times New Roman" panose="02020603050405020304" pitchFamily="18" charset="0"/>
              </a:rPr>
              <a:t>Trong nhóm lệnh Chuyển động                     đặt hướng của nhân vật. Em hãy cho biết hướng nào của nhân vật khi thực hiện lệnh đó?  </a:t>
            </a:r>
            <a:endParaRPr lang="en-US" sz="3600"/>
          </a:p>
        </p:txBody>
      </p:sp>
      <p:sp>
        <p:nvSpPr>
          <p:cNvPr id="8" name="TextBox 7">
            <a:extLst>
              <a:ext uri="{FF2B5EF4-FFF2-40B4-BE49-F238E27FC236}">
                <a16:creationId xmlns="" xmlns:a16="http://schemas.microsoft.com/office/drawing/2014/main" id="{FCBE158C-E271-7D74-E725-5A4586B19FB5}"/>
              </a:ext>
            </a:extLst>
          </p:cNvPr>
          <p:cNvSpPr txBox="1"/>
          <p:nvPr/>
        </p:nvSpPr>
        <p:spPr>
          <a:xfrm>
            <a:off x="1831891" y="2071667"/>
            <a:ext cx="683048" cy="646331"/>
          </a:xfrm>
          <a:prstGeom prst="rect">
            <a:avLst/>
          </a:prstGeom>
          <a:noFill/>
        </p:spPr>
        <p:txBody>
          <a:bodyPr wrap="square" rtlCol="0">
            <a:spAutoFit/>
          </a:bodyPr>
          <a:lstStyle/>
          <a:p>
            <a:r>
              <a:rPr lang="en-US" sz="3600" b="1" dirty="0">
                <a:solidFill>
                  <a:srgbClr val="2125C9"/>
                </a:solidFill>
                <a:latin typeface="Times New Roman" panose="02020603050405020304" pitchFamily="18" charset="0"/>
                <a:cs typeface="Times New Roman" panose="02020603050405020304" pitchFamily="18" charset="0"/>
              </a:rPr>
              <a:t>A.</a:t>
            </a:r>
          </a:p>
        </p:txBody>
      </p:sp>
      <p:sp>
        <p:nvSpPr>
          <p:cNvPr id="9" name="TextBox 8">
            <a:extLst>
              <a:ext uri="{FF2B5EF4-FFF2-40B4-BE49-F238E27FC236}">
                <a16:creationId xmlns="" xmlns:a16="http://schemas.microsoft.com/office/drawing/2014/main" id="{B56CD740-6D7D-BD7D-B25B-09F7E0B3B52C}"/>
              </a:ext>
            </a:extLst>
          </p:cNvPr>
          <p:cNvSpPr txBox="1"/>
          <p:nvPr/>
        </p:nvSpPr>
        <p:spPr>
          <a:xfrm>
            <a:off x="6535084" y="2072055"/>
            <a:ext cx="683048" cy="646331"/>
          </a:xfrm>
          <a:prstGeom prst="rect">
            <a:avLst/>
          </a:prstGeom>
          <a:noFill/>
        </p:spPr>
        <p:txBody>
          <a:bodyPr wrap="square" rtlCol="0">
            <a:spAutoFit/>
          </a:bodyPr>
          <a:lstStyle/>
          <a:p>
            <a:r>
              <a:rPr lang="en-US" sz="3600" b="1" dirty="0">
                <a:solidFill>
                  <a:srgbClr val="2125C9"/>
                </a:solidFill>
                <a:latin typeface="Times New Roman" panose="02020603050405020304" pitchFamily="18" charset="0"/>
                <a:cs typeface="Times New Roman" panose="02020603050405020304" pitchFamily="18" charset="0"/>
              </a:rPr>
              <a:t>C</a:t>
            </a:r>
            <a:r>
              <a:rPr lang="en-US" sz="3600" b="1">
                <a:solidFill>
                  <a:srgbClr val="2125C9"/>
                </a:solidFill>
                <a:latin typeface="Times New Roman" panose="02020603050405020304" pitchFamily="18" charset="0"/>
                <a:cs typeface="Times New Roman" panose="02020603050405020304" pitchFamily="18" charset="0"/>
              </a:rPr>
              <a:t>.</a:t>
            </a:r>
            <a:endParaRPr lang="en-US" sz="3600" b="1" dirty="0">
              <a:solidFill>
                <a:srgbClr val="2125C9"/>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DE081A9B-E861-3DC4-1177-3755B59B2767}"/>
              </a:ext>
            </a:extLst>
          </p:cNvPr>
          <p:cNvSpPr txBox="1"/>
          <p:nvPr/>
        </p:nvSpPr>
        <p:spPr>
          <a:xfrm>
            <a:off x="4150075" y="2121683"/>
            <a:ext cx="683048" cy="646331"/>
          </a:xfrm>
          <a:prstGeom prst="rect">
            <a:avLst/>
          </a:prstGeom>
          <a:noFill/>
        </p:spPr>
        <p:txBody>
          <a:bodyPr wrap="square" rtlCol="0">
            <a:spAutoFit/>
          </a:bodyPr>
          <a:lstStyle/>
          <a:p>
            <a:r>
              <a:rPr lang="en-US" sz="3600" b="1">
                <a:solidFill>
                  <a:srgbClr val="2125C9"/>
                </a:solidFill>
                <a:latin typeface="Times New Roman" panose="02020603050405020304" pitchFamily="18" charset="0"/>
                <a:cs typeface="Times New Roman" panose="02020603050405020304" pitchFamily="18" charset="0"/>
              </a:rPr>
              <a:t>B.</a:t>
            </a:r>
            <a:endParaRPr lang="en-US" sz="3600" b="1" dirty="0">
              <a:solidFill>
                <a:srgbClr val="2125C9"/>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AB458A50-01D6-A4BB-71B5-AB4723E27461}"/>
              </a:ext>
            </a:extLst>
          </p:cNvPr>
          <p:cNvSpPr txBox="1"/>
          <p:nvPr/>
        </p:nvSpPr>
        <p:spPr>
          <a:xfrm>
            <a:off x="9351649" y="2095699"/>
            <a:ext cx="683048" cy="646331"/>
          </a:xfrm>
          <a:prstGeom prst="rect">
            <a:avLst/>
          </a:prstGeom>
          <a:noFill/>
        </p:spPr>
        <p:txBody>
          <a:bodyPr wrap="square" rtlCol="0">
            <a:spAutoFit/>
          </a:bodyPr>
          <a:lstStyle/>
          <a:p>
            <a:r>
              <a:rPr lang="en-US" sz="3600" b="1" dirty="0">
                <a:solidFill>
                  <a:srgbClr val="2125C9"/>
                </a:solidFill>
                <a:latin typeface="Times New Roman" panose="02020603050405020304" pitchFamily="18" charset="0"/>
                <a:cs typeface="Times New Roman" panose="02020603050405020304" pitchFamily="18" charset="0"/>
              </a:rPr>
              <a:t>D.</a:t>
            </a:r>
          </a:p>
        </p:txBody>
      </p:sp>
      <p:pic>
        <p:nvPicPr>
          <p:cNvPr id="15" name="Picture 14">
            <a:extLst>
              <a:ext uri="{FF2B5EF4-FFF2-40B4-BE49-F238E27FC236}">
                <a16:creationId xmlns="" xmlns:a16="http://schemas.microsoft.com/office/drawing/2014/main" id="{A50A9920-1F7D-1638-C1FE-178EEEE3E8A4}"/>
              </a:ext>
            </a:extLst>
          </p:cNvPr>
          <p:cNvPicPr>
            <a:picLocks noChangeAspect="1"/>
          </p:cNvPicPr>
          <p:nvPr/>
        </p:nvPicPr>
        <p:blipFill>
          <a:blip r:embed="rId4"/>
          <a:stretch>
            <a:fillRect/>
          </a:stretch>
        </p:blipFill>
        <p:spPr>
          <a:xfrm>
            <a:off x="7739722" y="43179"/>
            <a:ext cx="2114550" cy="781050"/>
          </a:xfrm>
          <a:prstGeom prst="rect">
            <a:avLst/>
          </a:prstGeom>
        </p:spPr>
      </p:pic>
      <p:pic>
        <p:nvPicPr>
          <p:cNvPr id="17" name="Picture 16">
            <a:extLst>
              <a:ext uri="{FF2B5EF4-FFF2-40B4-BE49-F238E27FC236}">
                <a16:creationId xmlns="" xmlns:a16="http://schemas.microsoft.com/office/drawing/2014/main" id="{B12B3890-C366-5A5E-52A1-65E122C13227}"/>
              </a:ext>
            </a:extLst>
          </p:cNvPr>
          <p:cNvPicPr>
            <a:picLocks noChangeAspect="1"/>
          </p:cNvPicPr>
          <p:nvPr/>
        </p:nvPicPr>
        <p:blipFill>
          <a:blip r:embed="rId5"/>
          <a:stretch>
            <a:fillRect/>
          </a:stretch>
        </p:blipFill>
        <p:spPr>
          <a:xfrm>
            <a:off x="7173813" y="2039961"/>
            <a:ext cx="1241626" cy="2146963"/>
          </a:xfrm>
          <a:prstGeom prst="rect">
            <a:avLst/>
          </a:prstGeom>
        </p:spPr>
      </p:pic>
      <p:pic>
        <p:nvPicPr>
          <p:cNvPr id="18" name="Picture 17">
            <a:extLst>
              <a:ext uri="{FF2B5EF4-FFF2-40B4-BE49-F238E27FC236}">
                <a16:creationId xmlns="" xmlns:a16="http://schemas.microsoft.com/office/drawing/2014/main" id="{0A619F67-FC80-CB97-7D94-AE7572AD4D71}"/>
              </a:ext>
            </a:extLst>
          </p:cNvPr>
          <p:cNvPicPr>
            <a:picLocks noChangeAspect="1"/>
          </p:cNvPicPr>
          <p:nvPr/>
        </p:nvPicPr>
        <p:blipFill>
          <a:blip r:embed="rId5"/>
          <a:stretch>
            <a:fillRect/>
          </a:stretch>
        </p:blipFill>
        <p:spPr>
          <a:xfrm>
            <a:off x="5931563" y="4643518"/>
            <a:ext cx="1131821" cy="1754326"/>
          </a:xfrm>
          <a:prstGeom prst="rect">
            <a:avLst/>
          </a:prstGeom>
        </p:spPr>
      </p:pic>
      <p:pic>
        <p:nvPicPr>
          <p:cNvPr id="20" name="Picture 19">
            <a:extLst>
              <a:ext uri="{FF2B5EF4-FFF2-40B4-BE49-F238E27FC236}">
                <a16:creationId xmlns="" xmlns:a16="http://schemas.microsoft.com/office/drawing/2014/main" id="{67A350BE-30D3-2D57-DE43-A67B0984FDDB}"/>
              </a:ext>
            </a:extLst>
          </p:cNvPr>
          <p:cNvPicPr>
            <a:picLocks noChangeAspect="1"/>
          </p:cNvPicPr>
          <p:nvPr/>
        </p:nvPicPr>
        <p:blipFill>
          <a:blip r:embed="rId6"/>
          <a:stretch>
            <a:fillRect/>
          </a:stretch>
        </p:blipFill>
        <p:spPr>
          <a:xfrm>
            <a:off x="9958941" y="1960708"/>
            <a:ext cx="1275472" cy="2297852"/>
          </a:xfrm>
          <a:prstGeom prst="rect">
            <a:avLst/>
          </a:prstGeom>
        </p:spPr>
      </p:pic>
      <p:pic>
        <p:nvPicPr>
          <p:cNvPr id="22" name="Picture 21">
            <a:extLst>
              <a:ext uri="{FF2B5EF4-FFF2-40B4-BE49-F238E27FC236}">
                <a16:creationId xmlns="" xmlns:a16="http://schemas.microsoft.com/office/drawing/2014/main" id="{DCEA1E09-340B-BC65-C252-F91EEB5E0D76}"/>
              </a:ext>
            </a:extLst>
          </p:cNvPr>
          <p:cNvPicPr>
            <a:picLocks noChangeAspect="1"/>
          </p:cNvPicPr>
          <p:nvPr/>
        </p:nvPicPr>
        <p:blipFill>
          <a:blip r:embed="rId7"/>
          <a:stretch>
            <a:fillRect/>
          </a:stretch>
        </p:blipFill>
        <p:spPr>
          <a:xfrm>
            <a:off x="4732501" y="1968450"/>
            <a:ext cx="1241627" cy="2121537"/>
          </a:xfrm>
          <a:prstGeom prst="rect">
            <a:avLst/>
          </a:prstGeom>
        </p:spPr>
      </p:pic>
      <p:pic>
        <p:nvPicPr>
          <p:cNvPr id="24" name="Picture 23">
            <a:extLst>
              <a:ext uri="{FF2B5EF4-FFF2-40B4-BE49-F238E27FC236}">
                <a16:creationId xmlns="" xmlns:a16="http://schemas.microsoft.com/office/drawing/2014/main" id="{58D46C87-F2AE-DFC5-93FD-4367CAD00C24}"/>
              </a:ext>
            </a:extLst>
          </p:cNvPr>
          <p:cNvPicPr>
            <a:picLocks noChangeAspect="1"/>
          </p:cNvPicPr>
          <p:nvPr/>
        </p:nvPicPr>
        <p:blipFill>
          <a:blip r:embed="rId8"/>
          <a:stretch>
            <a:fillRect/>
          </a:stretch>
        </p:blipFill>
        <p:spPr>
          <a:xfrm>
            <a:off x="2413064" y="1960708"/>
            <a:ext cx="1241626" cy="2146963"/>
          </a:xfrm>
          <a:prstGeom prst="rect">
            <a:avLst/>
          </a:prstGeom>
        </p:spPr>
      </p:pic>
    </p:spTree>
    <p:extLst>
      <p:ext uri="{BB962C8B-B14F-4D97-AF65-F5344CB8AC3E}">
        <p14:creationId xmlns:p14="http://schemas.microsoft.com/office/powerpoint/2010/main" val="233526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123304" y="1674674"/>
            <a:ext cx="11698116"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err="1">
                <a:ln/>
                <a:solidFill>
                  <a:srgbClr val="0000CC"/>
                </a:solidFill>
                <a:latin typeface="UTM Magnesium" panose="02040603050506020204" pitchFamily="18" charset="0"/>
                <a:cs typeface="Times New Roman" panose="02020603050405020304" pitchFamily="18" charset="0"/>
              </a:rPr>
              <a:t>Bài</a:t>
            </a:r>
            <a:r>
              <a:rPr lang="en-US" sz="5400" b="1" dirty="0">
                <a:ln/>
                <a:solidFill>
                  <a:srgbClr val="0000CC"/>
                </a:solidFill>
                <a:latin typeface="UTM Magnesium" panose="02040603050506020204" pitchFamily="18" charset="0"/>
                <a:cs typeface="Times New Roman" panose="02020603050405020304" pitchFamily="18" charset="0"/>
              </a:rPr>
              <a:t> 2</a:t>
            </a:r>
            <a:r>
              <a:rPr lang="en-US" sz="5400" b="1">
                <a:ln/>
                <a:solidFill>
                  <a:srgbClr val="0000CC"/>
                </a:solidFill>
                <a:latin typeface="UTM Magnesium" panose="02040603050506020204" pitchFamily="18" charset="0"/>
                <a:cs typeface="Times New Roman" panose="02020603050405020304" pitchFamily="18" charset="0"/>
              </a:rPr>
              <a:t>: </a:t>
            </a:r>
            <a:r>
              <a:rPr lang="en-US" sz="5400" b="1" dirty="0">
                <a:ln/>
                <a:solidFill>
                  <a:srgbClr val="0000CC"/>
                </a:solidFill>
                <a:latin typeface="UTM Magnesium" panose="02040603050506020204" pitchFamily="18" charset="0"/>
                <a:cs typeface="Times New Roman" panose="02020603050405020304" pitchFamily="18" charset="0"/>
              </a:rPr>
              <a:t>T</a:t>
            </a:r>
            <a:r>
              <a:rPr lang="en-US" sz="5400" b="1">
                <a:ln/>
                <a:solidFill>
                  <a:srgbClr val="0000CC"/>
                </a:solidFill>
                <a:latin typeface="UTM Magnesium" panose="02040603050506020204" pitchFamily="18" charset="0"/>
                <a:cs typeface="Times New Roman" panose="02020603050405020304" pitchFamily="18" charset="0"/>
              </a:rPr>
              <a:t>hực </a:t>
            </a:r>
            <a:r>
              <a:rPr lang="en-US" sz="5400" b="1" err="1">
                <a:ln/>
                <a:solidFill>
                  <a:srgbClr val="0000CC"/>
                </a:solidFill>
                <a:latin typeface="UTM Magnesium" panose="02040603050506020204" pitchFamily="18" charset="0"/>
                <a:cs typeface="Times New Roman" panose="02020603050405020304" pitchFamily="18" charset="0"/>
              </a:rPr>
              <a:t>hành</a:t>
            </a:r>
            <a:r>
              <a:rPr lang="en-US" sz="5400" b="1">
                <a:ln/>
                <a:solidFill>
                  <a:srgbClr val="0000CC"/>
                </a:solidFill>
                <a:latin typeface="UTM Magnesium" panose="02040603050506020204" pitchFamily="18" charset="0"/>
                <a:cs typeface="Times New Roman" panose="02020603050405020304" pitchFamily="18" charset="0"/>
              </a:rPr>
              <a:t> tạo chương trình </a:t>
            </a:r>
          </a:p>
          <a:p>
            <a:pPr algn="ctr"/>
            <a:r>
              <a:rPr lang="en-US" sz="5400" b="1">
                <a:ln/>
                <a:solidFill>
                  <a:srgbClr val="0000CC"/>
                </a:solidFill>
                <a:latin typeface="UTM Magnesium" panose="02040603050506020204" pitchFamily="18" charset="0"/>
                <a:cs typeface="Times New Roman" panose="02020603050405020304" pitchFamily="18" charset="0"/>
              </a:rPr>
              <a:t>vẽ hình đơn giản</a:t>
            </a:r>
            <a:endParaRPr lang="en-US" sz="5400" b="1" cap="none" spc="0" dirty="0">
              <a:ln/>
              <a:solidFill>
                <a:srgbClr val="0000CC"/>
              </a:solidFill>
              <a:effectLst/>
              <a:latin typeface="UTM Magnesium" panose="02040603050506020204" pitchFamily="18" charset="0"/>
              <a:cs typeface="Times New Roman" panose="02020603050405020304" pitchFamily="18" charset="0"/>
            </a:endParaRPr>
          </a:p>
        </p:txBody>
      </p:sp>
      <p:sp>
        <p:nvSpPr>
          <p:cNvPr id="4" name="TextBox 3"/>
          <p:cNvSpPr txBox="1"/>
          <p:nvPr/>
        </p:nvSpPr>
        <p:spPr>
          <a:xfrm>
            <a:off x="3234389" y="3913109"/>
            <a:ext cx="6083505" cy="661207"/>
          </a:xfrm>
          <a:prstGeom prst="rect">
            <a:avLst/>
          </a:prstGeom>
          <a:noFill/>
        </p:spPr>
        <p:txBody>
          <a:bodyPr wrap="square" rtlCol="0">
            <a:spAutoFit/>
          </a:bodyPr>
          <a:lstStyle/>
          <a:p>
            <a:pPr algn="ctr">
              <a:lnSpc>
                <a:spcPct val="150000"/>
              </a:lnSpc>
            </a:pPr>
            <a:r>
              <a:rPr lang="en-US" sz="2800" b="1" i="1" dirty="0">
                <a:solidFill>
                  <a:srgbClr val="003618"/>
                </a:solidFill>
                <a:latin typeface="Times New Roman" panose="02020603050405020304" pitchFamily="18" charset="0"/>
                <a:cs typeface="Times New Roman" panose="02020603050405020304" pitchFamily="18" charset="0"/>
              </a:rPr>
              <a:t>SGK </a:t>
            </a:r>
            <a:r>
              <a:rPr lang="en-US" sz="2800" b="1" i="1">
                <a:solidFill>
                  <a:srgbClr val="003618"/>
                </a:solidFill>
                <a:latin typeface="Times New Roman" panose="02020603050405020304" pitchFamily="18" charset="0"/>
                <a:cs typeface="Times New Roman" panose="02020603050405020304" pitchFamily="18" charset="0"/>
              </a:rPr>
              <a:t>TRANG 50</a:t>
            </a:r>
            <a:endParaRPr lang="en-US" sz="3600" b="1" i="1" dirty="0">
              <a:solidFill>
                <a:srgbClr val="00361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1565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87D495C1-73EA-43E2-98EA-8754C2F20644}:2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357</Words>
  <Application>Microsoft Office PowerPoint</Application>
  <PresentationFormat>Widescreen</PresentationFormat>
  <Paragraphs>51</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UTM Magnesium</vt:lpstr>
      <vt:lpstr>Office Theme</vt:lpstr>
      <vt:lpstr>PowerPoint Presentation</vt:lpstr>
      <vt:lpstr>PowerPoint Presentation</vt:lpstr>
      <vt:lpstr>PowerPoint Presentation</vt:lpstr>
      <vt:lpstr>Ngoài nhóm lệnh có sẵn, em có thể thêm các nhóm lệnh nào vào vùng Thư viện lệnh?</vt:lpstr>
      <vt:lpstr>PowerPoint Presentation</vt:lpstr>
      <vt:lpstr>Lệnh nào giúp em in hình nhân vật trên vùng Sân khấu trong nhóm lệnh Bút vẽ?</vt:lpstr>
      <vt:lpstr>Bạn Nam nói “Nhóm lệnh Bút vẽ có các lệnh dùng để vẽ hình trên vùng lập trình dựa theo vị trí và sự di chuyển của nhân vật”. Bạn Nam nói đúng hay sai?</vt:lpstr>
      <vt:lpstr>PowerPoint Presentation</vt:lpstr>
      <vt:lpstr>PowerPoint Presentation</vt:lpstr>
      <vt:lpstr>PowerPoint Presentation</vt:lpstr>
      <vt:lpstr>PowerPoint Presentation</vt:lpstr>
      <vt:lpstr>PowerPoint Presentation</vt:lpstr>
      <vt:lpstr>PowerPoint Presentation</vt:lpstr>
      <vt:lpstr>Em hãy tạo chương trình vẽ hình chữ nhật có chiều rộng là 70 bước, chiều dài là 100 bước.</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VanPC</dc:creator>
  <cp:lastModifiedBy>hnc2006</cp:lastModifiedBy>
  <cp:revision>54</cp:revision>
  <dcterms:created xsi:type="dcterms:W3CDTF">2020-03-13T04:21:13Z</dcterms:created>
  <dcterms:modified xsi:type="dcterms:W3CDTF">2024-07-29T14:09:56Z</dcterms:modified>
</cp:coreProperties>
</file>