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8" r:id="rId2"/>
    <p:sldId id="391" r:id="rId3"/>
    <p:sldId id="385" r:id="rId4"/>
    <p:sldId id="392" r:id="rId5"/>
    <p:sldId id="370" r:id="rId6"/>
    <p:sldId id="384" r:id="rId7"/>
    <p:sldId id="387" r:id="rId8"/>
    <p:sldId id="364" r:id="rId9"/>
    <p:sldId id="389" r:id="rId10"/>
    <p:sldId id="3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D9FAB0"/>
    <a:srgbClr val="A3F442"/>
    <a:srgbClr val="00CC00"/>
    <a:srgbClr val="0033CC"/>
    <a:srgbClr val="CC0099"/>
    <a:srgbClr val="068AF7"/>
    <a:srgbClr val="144443"/>
    <a:srgbClr val="47D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80" autoAdjust="0"/>
  </p:normalViewPr>
  <p:slideViewPr>
    <p:cSldViewPr snapToGrid="0">
      <p:cViewPr varScale="1">
        <p:scale>
          <a:sx n="81" d="100"/>
          <a:sy n="81" d="100"/>
        </p:scale>
        <p:origin x="3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C25C0-6281-4E1D-984C-E0CC355D7BDF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C1A74-10D9-45FC-B65B-62EFEE1FE35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2944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08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56B8D6-D2C4-0F2D-C3C1-B752BCF68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4BB3D8E-AE88-50F1-59D0-6ED2C9FDC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E17E45-D796-F88F-0BEC-6F4438CF2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ECC-85BA-4DA9-BA86-B120019DDB97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B89056-F923-F66D-7372-1CDA2D14F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B95AD4-7C8F-D519-F0EE-EE0DDFF40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55D8-51E5-4985-873D-FC1C4BFD0C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6038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BB91BF-B9C3-998C-88DA-E3BE2053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E611EF6-C917-E7A2-9B4C-070341DE5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5F03DE-9843-0D8E-A175-C29A75E13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ECC-85BA-4DA9-BA86-B120019DDB97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6ACEA2-7FD6-5008-A770-472BB7A1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D95FAE-DEA2-399D-B328-58EFD611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55D8-51E5-4985-873D-FC1C4BFD0C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657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E233C42-C8BF-E4D6-6DEB-5BF5EFF6F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F981988-C95E-7EA2-4279-36FB365BC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3B3EB1-3ED8-A549-428C-0C2859C61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ECC-85BA-4DA9-BA86-B120019DDB97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139BFF-D12E-2A82-E14D-F60BBF6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A99173-B9B6-727A-60A4-105C8189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55D8-51E5-4985-873D-FC1C4BFD0C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73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613620-7EFA-5B5A-10AB-58E5DFCF4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5A58C5-2C69-07CF-A838-925FC1989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CF003B-D630-3E4A-D3BA-A98A64067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ECC-85BA-4DA9-BA86-B120019DDB97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321343-F373-50F8-3B86-1232912C8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AEDF38-4A8F-686E-F0AF-B21345F7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55D8-51E5-4985-873D-FC1C4BFD0C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8941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81AD3E-90AA-CB14-E06F-32683B53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95FE7-BB47-3BF6-B6DF-E73DBE265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B52140-9780-6523-F4A1-AAB721F5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ECC-85BA-4DA9-BA86-B120019DDB97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CBF0E1-A32A-2F38-13E2-558422DC9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59D04D-C2BB-9B60-D06F-52EC9006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55D8-51E5-4985-873D-FC1C4BFD0C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033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DC3A1F-BA54-9D79-F283-2361A1CE7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B73317-4A08-1C82-39C1-BC5A882E3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8D7B462-5615-E913-4C32-99D09A44F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B40CE88-AFB7-347F-7843-A84CD0D44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ECC-85BA-4DA9-BA86-B120019DDB97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3A52452-0EB0-0666-03F5-A9AED174F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502D58-E2F0-16B9-2031-3E6896FB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55D8-51E5-4985-873D-FC1C4BFD0C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2786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20CA69-CC9B-093E-1087-2DE64517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A764D66-D58F-720F-C59B-955836757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2908BF-2895-A7F7-8D80-A13D6B942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8FB3BB9-3C23-61D3-142C-F5279A88C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291DF44-4F26-70CC-F824-7A759C34C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1D0D8D2-6735-B642-182D-252DF65F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ECC-85BA-4DA9-BA86-B120019DDB97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4176BDE-FF56-3A1E-E8B5-5C510401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2DA3B1B-D097-F85A-8021-25D0B639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55D8-51E5-4985-873D-FC1C4BFD0C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488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C4DC4E-7EE3-DBDB-0B97-E7C4EC6D0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8ECE157-8BE1-B34B-C6EA-BFA88AFD4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ECC-85BA-4DA9-BA86-B120019DDB97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B3CFD6F-5B55-925D-DB2A-2A8A67A8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6A2135C-BB60-E71D-A9DC-DFE01F99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55D8-51E5-4985-873D-FC1C4BFD0C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409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233D90A-1A94-F5A5-F59C-6D7294480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ECC-85BA-4DA9-BA86-B120019DDB97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686CF1C-8A7A-501A-5E37-AFDFBF42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D354094-84BB-E129-0883-3CC6F797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55D8-51E5-4985-873D-FC1C4BFD0C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0189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0A0AA-8D5A-8572-FEFE-B4638114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645847-2DCA-5099-9D5D-FF133058D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CAD239E-39CB-5432-00C2-6C8004473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DD093C-6B38-1CD4-8894-AF2E9BA98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ECC-85BA-4DA9-BA86-B120019DDB97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A79F669-BEEE-CB3C-E3C2-009FE5DB1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6F612C9-B5C9-91FC-4C88-43132717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55D8-51E5-4985-873D-FC1C4BFD0C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1387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7EC134-EC00-266B-B770-813AC20FC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B1C7756-73AC-F1D7-2C7F-D80747F33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A6FECA0-4C1A-79FD-BDB2-FB51682DD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A57E49-D802-FCEA-D609-96834E86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ECC-85BA-4DA9-BA86-B120019DDB97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4881324-BB71-612A-3D45-4B248E31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6DAF2C-DB5F-BC03-2942-86BCCF779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55D8-51E5-4985-873D-FC1C4BFD0C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6641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667A5A1-3585-A79A-7496-A72FAD47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7C5AA09-26F6-262F-5D3C-EA3D435B0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FDA4D5-0CC9-8B21-B0CD-112EF9B38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FFECC-85BA-4DA9-BA86-B120019DDB97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87567F-E24E-EC02-2253-194CFEF42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FBDAA8-7EA0-C656-C79A-E1E416044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955D8-51E5-4985-873D-FC1C4BFD0C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673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E9831C-7AAA-B839-34E1-AFB828FD2338}"/>
              </a:ext>
            </a:extLst>
          </p:cNvPr>
          <p:cNvSpPr txBox="1"/>
          <p:nvPr/>
        </p:nvSpPr>
        <p:spPr>
          <a:xfrm>
            <a:off x="3554595" y="5030350"/>
            <a:ext cx="49401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b="1" dirty="0">
                <a:latin typeface="HP001 4 hàng" panose="020B0603050302020204" pitchFamily="34" charset="0"/>
              </a:rPr>
              <a:t>Giáo viên </a:t>
            </a:r>
            <a:r>
              <a:rPr lang="vi-VN" sz="3000" b="1" dirty="0" smtClean="0">
                <a:latin typeface="HP001 4 hàng" panose="020B0603050302020204" pitchFamily="34" charset="0"/>
              </a:rPr>
              <a:t>:</a:t>
            </a:r>
            <a:endParaRPr lang="en-GB" sz="30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89276" y="3448750"/>
            <a:ext cx="68707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00CC00"/>
                </a:solidFill>
              </a:rPr>
              <a:t>Bài</a:t>
            </a:r>
            <a:r>
              <a:rPr lang="en-US" sz="4800" b="1" dirty="0" smtClean="0">
                <a:ln/>
                <a:solidFill>
                  <a:srgbClr val="00CC00"/>
                </a:solidFill>
              </a:rPr>
              <a:t> 2: </a:t>
            </a:r>
            <a:r>
              <a:rPr lang="en-US" sz="4800" b="1" dirty="0" err="1" smtClean="0">
                <a:ln/>
                <a:solidFill>
                  <a:srgbClr val="00CC00"/>
                </a:solidFill>
              </a:rPr>
              <a:t>Thực</a:t>
            </a:r>
            <a:r>
              <a:rPr lang="en-US" sz="4800" b="1" dirty="0" smtClean="0">
                <a:ln/>
                <a:solidFill>
                  <a:srgbClr val="00CC0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CC00"/>
                </a:solidFill>
              </a:rPr>
              <a:t>hành</a:t>
            </a:r>
            <a:r>
              <a:rPr lang="en-US" sz="4800" b="1" dirty="0" smtClean="0">
                <a:ln/>
                <a:solidFill>
                  <a:srgbClr val="00CC0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CC00"/>
                </a:solidFill>
              </a:rPr>
              <a:t>vẽ</a:t>
            </a:r>
            <a:r>
              <a:rPr lang="en-US" sz="4800" b="1" dirty="0" smtClean="0">
                <a:ln/>
                <a:solidFill>
                  <a:srgbClr val="00CC0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CC00"/>
                </a:solidFill>
              </a:rPr>
              <a:t>tranh</a:t>
            </a:r>
            <a:r>
              <a:rPr lang="en-US" sz="4800" b="1" dirty="0" smtClean="0">
                <a:ln/>
                <a:solidFill>
                  <a:srgbClr val="00CC00"/>
                </a:solidFill>
              </a:rPr>
              <a:t> </a:t>
            </a:r>
          </a:p>
          <a:p>
            <a:pPr algn="ctr"/>
            <a:r>
              <a:rPr lang="en-US" sz="4800" b="1" dirty="0" err="1" smtClean="0">
                <a:ln/>
                <a:solidFill>
                  <a:srgbClr val="00CC00"/>
                </a:solidFill>
              </a:rPr>
              <a:t>trên</a:t>
            </a:r>
            <a:r>
              <a:rPr lang="en-US" sz="4800" b="1" dirty="0" smtClean="0">
                <a:ln/>
                <a:solidFill>
                  <a:srgbClr val="00CC0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CC00"/>
                </a:solidFill>
              </a:rPr>
              <a:t>phần</a:t>
            </a:r>
            <a:r>
              <a:rPr lang="en-US" sz="4800" b="1" dirty="0" smtClean="0">
                <a:ln/>
                <a:solidFill>
                  <a:srgbClr val="00CC0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CC00"/>
                </a:solidFill>
              </a:rPr>
              <a:t>mềm</a:t>
            </a:r>
            <a:r>
              <a:rPr lang="en-US" sz="4800" b="1" dirty="0" smtClean="0">
                <a:ln/>
                <a:solidFill>
                  <a:srgbClr val="00CC00"/>
                </a:solidFill>
              </a:rPr>
              <a:t> Paint</a:t>
            </a:r>
            <a:endParaRPr lang="en-US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1465" y="2069032"/>
            <a:ext cx="9686416" cy="29493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err="1" smtClean="0">
                <a:ln/>
                <a:solidFill>
                  <a:srgbClr val="FF0000"/>
                </a:solidFill>
                <a:effectLst/>
              </a:rPr>
              <a:t>Nhiệt</a:t>
            </a:r>
            <a:r>
              <a:rPr lang="en-US" sz="4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FF0000"/>
                </a:solidFill>
                <a:effectLst/>
              </a:rPr>
              <a:t>liệt</a:t>
            </a:r>
            <a:r>
              <a:rPr lang="en-US" sz="4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FF0000"/>
                </a:solidFill>
                <a:effectLst/>
              </a:rPr>
              <a:t>chào</a:t>
            </a:r>
            <a:r>
              <a:rPr lang="en-US" sz="4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FF0000"/>
                </a:solidFill>
                <a:effectLst/>
              </a:rPr>
              <a:t>mừng</a:t>
            </a:r>
            <a:r>
              <a:rPr lang="en-US" sz="4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FF0000"/>
                </a:solidFill>
                <a:effectLst/>
              </a:rPr>
              <a:t>các</a:t>
            </a:r>
            <a:r>
              <a:rPr lang="en-US" sz="4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FF0000"/>
                </a:solidFill>
                <a:effectLst/>
              </a:rPr>
              <a:t>thầy</a:t>
            </a:r>
            <a:r>
              <a:rPr lang="en-US" sz="4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FF0000"/>
                </a:solidFill>
                <a:effectLst/>
              </a:rPr>
              <a:t>cô</a:t>
            </a:r>
            <a:r>
              <a:rPr lang="en-US" sz="4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FF0000"/>
                </a:solidFill>
                <a:effectLst/>
              </a:rPr>
              <a:t>giáo</a:t>
            </a:r>
            <a:r>
              <a:rPr lang="en-US" sz="4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FF0000"/>
                </a:solidFill>
                <a:effectLst/>
              </a:rPr>
              <a:t>về</a:t>
            </a:r>
            <a:r>
              <a:rPr lang="en-US" sz="4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FF0000"/>
                </a:solidFill>
                <a:effectLst/>
              </a:rPr>
              <a:t>dự</a:t>
            </a:r>
            <a:r>
              <a:rPr lang="en-US" sz="4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FF0000"/>
                </a:solidFill>
                <a:effectLst/>
              </a:rPr>
              <a:t>giờ</a:t>
            </a:r>
            <a:endParaRPr lang="en-US" sz="4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55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50875" y="2174544"/>
            <a:ext cx="10522424" cy="26142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SỨC KHOẺ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CHÚC CÁC EM CHĂM NGOAN HỌC GIỎI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4021" y="2848549"/>
            <a:ext cx="7296549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2800" dirty="0"/>
              <a:t>https://www.youtube.com/watch?v=tfY5APrivao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4021" y="1002057"/>
            <a:ext cx="8010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B050"/>
                </a:solidFill>
                <a:effectLst/>
              </a:rPr>
              <a:t>Cả</a:t>
            </a:r>
            <a:r>
              <a:rPr lang="en-US" sz="5400" b="1" cap="none" spc="0" dirty="0" smtClean="0">
                <a:ln/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50"/>
                </a:solidFill>
                <a:effectLst/>
              </a:rPr>
              <a:t>lớp</a:t>
            </a:r>
            <a:r>
              <a:rPr lang="en-US" sz="5400" b="1" cap="none" spc="0" dirty="0" smtClean="0">
                <a:ln/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50"/>
                </a:solidFill>
                <a:effectLst/>
              </a:rPr>
              <a:t>hát</a:t>
            </a:r>
            <a:r>
              <a:rPr lang="en-US" sz="5400" b="1" cap="none" spc="0" dirty="0" smtClean="0">
                <a:ln/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50"/>
                </a:solidFill>
                <a:effectLst/>
              </a:rPr>
              <a:t>bài</a:t>
            </a:r>
            <a:r>
              <a:rPr lang="en-US" sz="5400" b="1" cap="none" spc="0" dirty="0" smtClean="0">
                <a:ln/>
                <a:solidFill>
                  <a:srgbClr val="00B050"/>
                </a:solidFill>
                <a:effectLst/>
              </a:rPr>
              <a:t> “ </a:t>
            </a:r>
            <a:r>
              <a:rPr lang="en-US" sz="5400" b="1" cap="none" spc="0" dirty="0" err="1" smtClean="0">
                <a:ln/>
                <a:solidFill>
                  <a:srgbClr val="00B050"/>
                </a:solidFill>
                <a:effectLst/>
              </a:rPr>
              <a:t>Em</a:t>
            </a:r>
            <a:r>
              <a:rPr lang="en-US" sz="5400" b="1" cap="none" spc="0" dirty="0" smtClean="0">
                <a:ln/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50"/>
                </a:solidFill>
                <a:effectLst/>
              </a:rPr>
              <a:t>học</a:t>
            </a:r>
            <a:r>
              <a:rPr lang="en-US" sz="5400" b="1" cap="none" spc="0" dirty="0" smtClean="0">
                <a:ln/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50"/>
                </a:solidFill>
                <a:effectLst/>
              </a:rPr>
              <a:t>vẽ</a:t>
            </a:r>
            <a:r>
              <a:rPr lang="en-US" sz="5400" b="1" cap="none" spc="0" dirty="0" smtClean="0">
                <a:ln/>
                <a:solidFill>
                  <a:srgbClr val="00B050"/>
                </a:solidFill>
                <a:effectLst/>
              </a:rPr>
              <a:t>”</a:t>
            </a:r>
            <a:endParaRPr lang="en-US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7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7351" y="43977"/>
            <a:ext cx="3408636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273" t="13535" r="17224" b="39400"/>
          <a:stretch/>
        </p:blipFill>
        <p:spPr>
          <a:xfrm>
            <a:off x="1864703" y="2496180"/>
            <a:ext cx="8971619" cy="29902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2815" y="2893325"/>
            <a:ext cx="9067154" cy="90075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14322" y="1480371"/>
            <a:ext cx="1883391" cy="600501"/>
          </a:xfrm>
          <a:prstGeom prst="roundRect">
            <a:avLst/>
          </a:prstGeom>
          <a:solidFill>
            <a:srgbClr val="A3F44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>
            <a:off x="2356018" y="2080872"/>
            <a:ext cx="13646" cy="846161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449938" y="1445864"/>
            <a:ext cx="1394839" cy="600501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42025" y="1438628"/>
            <a:ext cx="1394839" cy="600501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90802" y="1445864"/>
            <a:ext cx="1097354" cy="600501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67528" y="1445039"/>
            <a:ext cx="1394839" cy="600501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142122" y="2047163"/>
            <a:ext cx="13646" cy="846161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16462" y="2047163"/>
            <a:ext cx="13646" cy="846161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711301" y="2047163"/>
            <a:ext cx="13646" cy="846161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634254" y="2064018"/>
            <a:ext cx="13646" cy="846161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77234" y="2927033"/>
            <a:ext cx="835459" cy="867044"/>
          </a:xfrm>
          <a:prstGeom prst="rect">
            <a:avLst/>
          </a:prstGeom>
          <a:noFill/>
          <a:ln w="3810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44777" y="2927033"/>
            <a:ext cx="835459" cy="867044"/>
          </a:xfrm>
          <a:prstGeom prst="rect">
            <a:avLst/>
          </a:prstGeom>
          <a:noFill/>
          <a:ln w="3810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76206" y="2838733"/>
            <a:ext cx="499371" cy="692830"/>
          </a:xfrm>
          <a:prstGeom prst="rect">
            <a:avLst/>
          </a:prstGeom>
          <a:noFill/>
          <a:ln w="3810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75577" y="2751626"/>
            <a:ext cx="3700408" cy="867044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844777" y="4191222"/>
            <a:ext cx="1778761" cy="60050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6380" y="874836"/>
            <a:ext cx="10633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Paint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3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8273" t="13535" r="17224" b="39400"/>
          <a:stretch/>
        </p:blipFill>
        <p:spPr>
          <a:xfrm>
            <a:off x="1782815" y="3035442"/>
            <a:ext cx="8971619" cy="29902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7280" y="3339313"/>
            <a:ext cx="9067154" cy="90075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32434" y="2019633"/>
            <a:ext cx="1883391" cy="600501"/>
          </a:xfrm>
          <a:prstGeom prst="roundRect">
            <a:avLst/>
          </a:prstGeom>
          <a:solidFill>
            <a:srgbClr val="A3F44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>
            <a:off x="2274130" y="2620134"/>
            <a:ext cx="13646" cy="846161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368050" y="1985126"/>
            <a:ext cx="1394839" cy="600501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60137" y="1977890"/>
            <a:ext cx="1394839" cy="600501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08914" y="1985126"/>
            <a:ext cx="1097354" cy="600501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885640" y="1984301"/>
            <a:ext cx="1394839" cy="600501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060234" y="2586425"/>
            <a:ext cx="13646" cy="846161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34574" y="2586425"/>
            <a:ext cx="13646" cy="846161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29413" y="2586425"/>
            <a:ext cx="13646" cy="846161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552366" y="2603280"/>
            <a:ext cx="13646" cy="846161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395346" y="3395957"/>
            <a:ext cx="835459" cy="867044"/>
          </a:xfrm>
          <a:prstGeom prst="rect">
            <a:avLst/>
          </a:prstGeom>
          <a:noFill/>
          <a:ln w="3810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762889" y="3466295"/>
            <a:ext cx="835459" cy="867044"/>
          </a:xfrm>
          <a:prstGeom prst="rect">
            <a:avLst/>
          </a:prstGeom>
          <a:noFill/>
          <a:ln w="3810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94318" y="3377995"/>
            <a:ext cx="499371" cy="692830"/>
          </a:xfrm>
          <a:prstGeom prst="rect">
            <a:avLst/>
          </a:prstGeom>
          <a:noFill/>
          <a:ln w="3810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93689" y="3290888"/>
            <a:ext cx="3700408" cy="867044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762889" y="4730484"/>
            <a:ext cx="1778761" cy="60050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00797" y="265504"/>
            <a:ext cx="3408636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9826" y="1096363"/>
            <a:ext cx="10633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Paint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41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1368" y="1842688"/>
            <a:ext cx="68707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0000CC"/>
                </a:solidFill>
              </a:rPr>
              <a:t>Bài</a:t>
            </a:r>
            <a:r>
              <a:rPr lang="en-US" sz="4800" b="1" dirty="0" smtClean="0">
                <a:ln/>
                <a:solidFill>
                  <a:srgbClr val="0000CC"/>
                </a:solidFill>
              </a:rPr>
              <a:t> 2: </a:t>
            </a:r>
            <a:r>
              <a:rPr lang="en-US" sz="4800" b="1" dirty="0" err="1" smtClean="0">
                <a:ln/>
                <a:solidFill>
                  <a:srgbClr val="0000CC"/>
                </a:solidFill>
              </a:rPr>
              <a:t>Thực</a:t>
            </a:r>
            <a:r>
              <a:rPr lang="en-US" sz="4800" b="1" dirty="0" smtClean="0">
                <a:ln/>
                <a:solidFill>
                  <a:srgbClr val="0000CC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00CC"/>
                </a:solidFill>
              </a:rPr>
              <a:t>hành</a:t>
            </a:r>
            <a:r>
              <a:rPr lang="en-US" sz="4800" b="1" dirty="0" smtClean="0">
                <a:ln/>
                <a:solidFill>
                  <a:srgbClr val="0000CC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00CC"/>
                </a:solidFill>
              </a:rPr>
              <a:t>vẽ</a:t>
            </a:r>
            <a:r>
              <a:rPr lang="en-US" sz="4800" b="1" dirty="0" smtClean="0">
                <a:ln/>
                <a:solidFill>
                  <a:srgbClr val="0000CC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00CC"/>
                </a:solidFill>
              </a:rPr>
              <a:t>tranh</a:t>
            </a:r>
            <a:r>
              <a:rPr lang="en-US" sz="4800" b="1" dirty="0" smtClean="0">
                <a:ln/>
                <a:solidFill>
                  <a:srgbClr val="0000CC"/>
                </a:solidFill>
              </a:rPr>
              <a:t> </a:t>
            </a:r>
          </a:p>
          <a:p>
            <a:pPr algn="ctr"/>
            <a:r>
              <a:rPr lang="en-US" sz="4800" b="1" dirty="0" err="1" smtClean="0">
                <a:ln/>
                <a:solidFill>
                  <a:srgbClr val="0000CC"/>
                </a:solidFill>
              </a:rPr>
              <a:t>trên</a:t>
            </a:r>
            <a:r>
              <a:rPr lang="en-US" sz="4800" b="1" dirty="0" smtClean="0">
                <a:ln/>
                <a:solidFill>
                  <a:srgbClr val="0000CC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00CC"/>
                </a:solidFill>
              </a:rPr>
              <a:t>phần</a:t>
            </a:r>
            <a:r>
              <a:rPr lang="en-US" sz="4800" b="1" dirty="0" smtClean="0">
                <a:ln/>
                <a:solidFill>
                  <a:srgbClr val="0000CC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00CC"/>
                </a:solidFill>
              </a:rPr>
              <a:t>mềm</a:t>
            </a:r>
            <a:r>
              <a:rPr lang="en-US" sz="4800" b="1" dirty="0" smtClean="0">
                <a:ln/>
                <a:solidFill>
                  <a:srgbClr val="0000CC"/>
                </a:solidFill>
              </a:rPr>
              <a:t> Paint</a:t>
            </a:r>
            <a:endParaRPr lang="en-US" sz="4800" b="1" cap="none" spc="0" dirty="0">
              <a:ln/>
              <a:solidFill>
                <a:srgbClr val="0000CC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5108" y="3833446"/>
            <a:ext cx="3130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SGK </a:t>
            </a:r>
            <a:r>
              <a:rPr lang="en-US" sz="2400" b="1" dirty="0" err="1" smtClean="0"/>
              <a:t>trang</a:t>
            </a:r>
            <a:r>
              <a:rPr lang="en-US" sz="2400" b="1" dirty="0" smtClean="0"/>
              <a:t> 42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415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0705" y="754661"/>
            <a:ext cx="5173366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4085" y="1597115"/>
            <a:ext cx="10539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6800" y="2813538"/>
            <a:ext cx="668215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55994" y="2910589"/>
            <a:ext cx="9577754" cy="415498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20/11,….)</a:t>
            </a:r>
            <a:endParaRPr lang="en-US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45821" y="3588403"/>
            <a:ext cx="668215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5015" y="3685454"/>
            <a:ext cx="9577754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66800" y="4349420"/>
            <a:ext cx="668215" cy="609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5994" y="4446471"/>
            <a:ext cx="9577754" cy="4154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24842" y="5110437"/>
            <a:ext cx="668215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4036" y="5207488"/>
            <a:ext cx="9577754" cy="4154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3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6269" y="637047"/>
            <a:ext cx="6821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9499" y="1187715"/>
            <a:ext cx="6821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AutoNum type="alphaLcParenR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AutoNum type="alphaLcParenR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Paint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AutoNum type="alphaLcParenR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Paint.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96269" y="3333355"/>
            <a:ext cx="6821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3652" y="4244083"/>
            <a:ext cx="8902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P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dung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.</a:t>
            </a:r>
          </a:p>
          <a:p>
            <a:pPr marL="342900" indent="-342900" algn="just">
              <a:buFont typeface="Wingdings 2" panose="05020102010507070707" pitchFamily="18" charset="2"/>
              <a:buChar char="P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mềm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Paint.</a:t>
            </a:r>
          </a:p>
          <a:p>
            <a:pPr marL="342900" indent="-342900" algn="just">
              <a:buFont typeface="Wingdings 2" panose="05020102010507070707" pitchFamily="18" charset="2"/>
              <a:buChar char="P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góp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00705" y="754661"/>
            <a:ext cx="6788064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Thu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5961" y="2125878"/>
            <a:ext cx="6821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3344" y="3036606"/>
            <a:ext cx="8902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LcParenR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Paint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ccs chi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AutoNum type="alphaLcParenR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5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666" y="246985"/>
            <a:ext cx="37844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 smtClean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600" b="1" dirty="0" smtClean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6600" b="1" cap="none" spc="0" dirty="0">
              <a:ln/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4750" y="3421662"/>
            <a:ext cx="7135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QUIZZI: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5786" y="1788157"/>
            <a:ext cx="108321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Ai </a:t>
            </a:r>
            <a:r>
              <a:rPr lang="en-US" sz="7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72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397</Words>
  <Application>Microsoft Office PowerPoint</Application>
  <PresentationFormat>Widescreen</PresentationFormat>
  <Paragraphs>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HP001 4 hàng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thuyxinh95.ttt@gmail.com</dc:creator>
  <cp:lastModifiedBy>hnc2006</cp:lastModifiedBy>
  <cp:revision>164</cp:revision>
  <dcterms:created xsi:type="dcterms:W3CDTF">2022-07-18T11:05:34Z</dcterms:created>
  <dcterms:modified xsi:type="dcterms:W3CDTF">2024-07-29T14:08:21Z</dcterms:modified>
</cp:coreProperties>
</file>