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1" r:id="rId2"/>
    <p:sldId id="370" r:id="rId3"/>
    <p:sldId id="358" r:id="rId4"/>
    <p:sldId id="384" r:id="rId5"/>
    <p:sldId id="385" r:id="rId6"/>
    <p:sldId id="386" r:id="rId7"/>
    <p:sldId id="387" r:id="rId8"/>
    <p:sldId id="364" r:id="rId9"/>
    <p:sldId id="388" r:id="rId10"/>
    <p:sldId id="389" r:id="rId11"/>
    <p:sldId id="390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D9FAB0"/>
    <a:srgbClr val="A3F442"/>
    <a:srgbClr val="00CC00"/>
    <a:srgbClr val="0033CC"/>
    <a:srgbClr val="CC0099"/>
    <a:srgbClr val="068AF7"/>
    <a:srgbClr val="144443"/>
    <a:srgbClr val="47DD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39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C25C0-6281-4E1D-984C-E0CC355D7BDF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C1A74-10D9-45FC-B65B-62EFEE1FE35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29445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808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6B8D6-D2C4-0F2D-C3C1-B752BCF68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4BB3D8E-AE88-50F1-59D0-6ED2C9FDC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E17E45-D796-F88F-0BEC-6F4438CF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B89056-F923-F66D-7372-1CDA2D14F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5AD4-7C8F-D519-F0EE-EE0DDFF40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60380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BB91BF-B9C3-998C-88DA-E3BE2053E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611EF6-C917-E7A2-9B4C-070341DE5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5F03DE-9843-0D8E-A175-C29A75E13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A6ACEA2-7FD6-5008-A770-472BB7A18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D95FAE-DEA2-399D-B328-58EFD6111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572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E233C42-C8BF-E4D6-6DEB-5BF5EFF6F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981988-C95E-7EA2-4279-36FB365BC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B3EB1-3ED8-A549-428C-0C2859C6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139BFF-D12E-2A82-E14D-F60BBF6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A99173-B9B6-727A-60A4-105C8189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3730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613620-7EFA-5B5A-10AB-58E5DFCF4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5A58C5-2C69-07CF-A838-925FC1989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CF003B-D630-3E4A-D3BA-A98A64067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321343-F373-50F8-3B86-1232912C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AEDF38-4A8F-686E-F0AF-B21345F7E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9416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81AD3E-90AA-CB14-E06F-32683B53D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495FE7-BB47-3BF6-B6DF-E73DBE2658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B52140-9780-6523-F4A1-AAB721F5D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CBF0E1-A32A-2F38-13E2-558422DC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59D04D-C2BB-9B60-D06F-52EC900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603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C3A1F-BA54-9D79-F283-2361A1CE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B73317-4A08-1C82-39C1-BC5A882E3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8D7B462-5615-E913-4C32-99D09A44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40CE88-AFB7-347F-7843-A84CD0D44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3A52452-0EB0-0666-03F5-A9AED174F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502D58-E2F0-16B9-2031-3E6896FB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7861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0CA69-CC9B-093E-1087-2DE645177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764D66-D58F-720F-C59B-955836757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2908BF-2895-A7F7-8D80-A13D6B9426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8FB3BB9-3C23-61D3-142C-F5279A88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291DF44-4F26-70CC-F824-7A759C34CC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D0D8D2-6735-B642-182D-252DF65F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4176BDE-FF56-3A1E-E8B5-5C510401A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2DA3B1B-D097-F85A-8021-25D0B6391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488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4DC4E-7EE3-DBDB-0B97-E7C4EC6D0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8ECE157-8BE1-B34B-C6EA-BFA88AFD4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3CFD6F-5B55-925D-DB2A-2A8A67A8E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6A2135C-BB60-E71D-A9DC-DFE01F998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7409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233D90A-1A94-F5A5-F59C-6D7294480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686CF1C-8A7A-501A-5E37-AFDFBF42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54094-84BB-E129-0883-3CC6F7974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01894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90A0AA-8D5A-8572-FEFE-B4638114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645847-2DCA-5099-9D5D-FF133058D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AD239E-39CB-5432-00C2-6C800447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DD093C-6B38-1CD4-8894-AF2E9BA9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79F669-BEEE-CB3C-E3C2-009FE5DB1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6F612C9-B5C9-91FC-4C88-431327172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1387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7EC134-EC00-266B-B770-813AC20FC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B1C7756-73AC-F1D7-2C7F-D80747F33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A6FECA0-4C1A-79FD-BDB2-FB51682DD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A57E49-D802-FCEA-D609-96834E86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4881324-BB71-612A-3D45-4B248E31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B6DAF2C-DB5F-BC03-2942-86BCCF779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6641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67A5A1-3585-A79A-7496-A72FAD47B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C5AA09-26F6-262F-5D3C-EA3D435B0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DA4D5-0CC9-8B21-B0CD-112EF9B383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FECC-85BA-4DA9-BA86-B120019DDB97}" type="datetimeFigureOut">
              <a:rPr lang="en-SG" smtClean="0"/>
              <a:t>29/7/2024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B87567F-E24E-EC02-2253-194CFEF42F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FBDAA8-7EA0-C656-C79A-E1E416044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955D8-51E5-4985-873D-FC1C4BFD0C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8673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4021" y="2848549"/>
            <a:ext cx="7296549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en-US" sz="2800" dirty="0"/>
              <a:t>https://www.youtube.com/watch?v=tfY5APrivao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4021" y="1002057"/>
            <a:ext cx="8010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Cả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lớp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hát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bài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“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Em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học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B050"/>
                </a:solidFill>
                <a:effectLst/>
              </a:rPr>
              <a:t>vẽ</a:t>
            </a:r>
            <a:r>
              <a:rPr lang="en-US" sz="5400" b="1" cap="none" spc="0" dirty="0" smtClean="0">
                <a:ln/>
                <a:solidFill>
                  <a:srgbClr val="00B050"/>
                </a:solidFill>
                <a:effectLst/>
              </a:rPr>
              <a:t>”</a:t>
            </a:r>
            <a:endParaRPr lang="en-US" sz="5400" b="1" cap="none" spc="0" dirty="0">
              <a:ln/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73666" y="246985"/>
            <a:ext cx="378443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 err="1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600" b="1" dirty="0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ln/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600" b="1" cap="none" spc="0" dirty="0">
              <a:ln/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3580" y="3681418"/>
            <a:ext cx="1000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2449" y="1788157"/>
            <a:ext cx="88710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Ai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7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1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55" y="979274"/>
            <a:ext cx="2341728" cy="576571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7" y="2166820"/>
            <a:ext cx="8783473" cy="3346876"/>
          </a:xfrm>
        </p:spPr>
        <p:txBody>
          <a:bodyPr>
            <a:noAutofit/>
          </a:bodyPr>
          <a:lstStyle/>
          <a:p>
            <a:pPr algn="just">
              <a:lnSpc>
                <a:spcPct val="170000"/>
              </a:lnSpc>
            </a:pP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70000"/>
              </a:lnSpc>
            </a:pP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1678676"/>
            <a:ext cx="3057525" cy="4701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0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50875" y="2174544"/>
            <a:ext cx="10522424" cy="26142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SỨC KHOẺ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CHÚC CÁC EM CHĂM NGOAN HỌC GIỎI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H_Text_1"/>
          <p:cNvSpPr txBox="1"/>
          <p:nvPr>
            <p:custDataLst>
              <p:tags r:id="rId1"/>
            </p:custDataLst>
          </p:nvPr>
        </p:nvSpPr>
        <p:spPr>
          <a:xfrm>
            <a:off x="2247992" y="873641"/>
            <a:ext cx="6864678" cy="584656"/>
          </a:xfrm>
          <a:prstGeom prst="rect">
            <a:avLst/>
          </a:prstGeom>
          <a:solidFill>
            <a:srgbClr val="FFFF00"/>
          </a:solidFill>
        </p:spPr>
        <p:txBody>
          <a:bodyPr anchor="ctr"/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pt-BR" sz="3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Em hãy đọc rồi trả lời câu hỏi sau?</a:t>
            </a:r>
            <a:endParaRPr lang="en-US" sz="3600" b="1" i="1" dirty="0">
              <a:latin typeface=".VnTime" panose="020B7200000000000000" pitchFamily="34" charset="0"/>
              <a:ea typeface="Times New Roman" panose="02020603050405020304" pitchFamily="18" charset="0"/>
              <a:cs typeface=".VnTime" panose="020B7200000000000000" pitchFamily="34" charset="0"/>
            </a:endParaRPr>
          </a:p>
        </p:txBody>
      </p:sp>
      <p:sp>
        <p:nvSpPr>
          <p:cNvPr id="19" name="TextBox 17"/>
          <p:cNvSpPr txBox="1"/>
          <p:nvPr/>
        </p:nvSpPr>
        <p:spPr>
          <a:xfrm>
            <a:off x="1189390" y="2147836"/>
            <a:ext cx="7165291" cy="63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pt-BR" altLang="zh-CN" sz="3200" dirty="0" smtClean="0">
                <a:latin typeface="Times New Roman" panose="02020603050405020304" pitchFamily="18" charset="0"/>
                <a:ea typeface="微软雅黑" panose="020B0503020204020204" charset="-122"/>
              </a:rPr>
              <a:t>1. Em đã bao giờ vẽ tranh trên máy chưa?</a:t>
            </a:r>
            <a:endParaRPr lang="zh-CN" altLang="en-US" sz="3200" dirty="0">
              <a:solidFill>
                <a:schemeClr val="tx1"/>
              </a:solidFill>
              <a:latin typeface="Montserrat" panose="00000500000000000000" pitchFamily="2" charset="0"/>
              <a:ea typeface="微软雅黑" panose="020B0503020204020204" charset="-122"/>
            </a:endParaRPr>
          </a:p>
        </p:txBody>
      </p:sp>
      <p:sp>
        <p:nvSpPr>
          <p:cNvPr id="20" name="TextBox 18"/>
          <p:cNvSpPr txBox="1"/>
          <p:nvPr/>
        </p:nvSpPr>
        <p:spPr>
          <a:xfrm>
            <a:off x="1189390" y="2783651"/>
            <a:ext cx="9274471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pt-BR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.VnTime" panose="020B7200000000000000" pitchFamily="34" charset="0"/>
              </a:rPr>
              <a:t>2. Vẽ tranh trên máy tính có những ưu điểm gì so với vẽ tranh trên giấy?</a:t>
            </a:r>
            <a:endParaRPr lang="zh-CN" altLang="en-US" sz="3200" dirty="0">
              <a:solidFill>
                <a:schemeClr val="tx1"/>
              </a:solidFill>
              <a:latin typeface="Montserrat" panose="00000500000000000000" pitchFamily="2" charset="0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15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CE9831C-7AAA-B839-34E1-AFB828FD2338}"/>
              </a:ext>
            </a:extLst>
          </p:cNvPr>
          <p:cNvSpPr txBox="1"/>
          <p:nvPr/>
        </p:nvSpPr>
        <p:spPr>
          <a:xfrm>
            <a:off x="3554595" y="5030350"/>
            <a:ext cx="4940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000" b="1" dirty="0">
                <a:latin typeface="HP001 4 hàng" panose="020B0603050302020204" pitchFamily="34" charset="0"/>
              </a:rPr>
              <a:t>Giáo </a:t>
            </a:r>
            <a:r>
              <a:rPr lang="vi-VN" sz="3000" b="1">
                <a:latin typeface="HP001 4 hàng" panose="020B0603050302020204" pitchFamily="34" charset="0"/>
              </a:rPr>
              <a:t>viên </a:t>
            </a:r>
            <a:r>
              <a:rPr lang="vi-VN" sz="3000" b="1" smtClean="0">
                <a:latin typeface="HP001 4 hàng" panose="020B0603050302020204" pitchFamily="34" charset="0"/>
              </a:rPr>
              <a:t>:</a:t>
            </a:r>
            <a:endParaRPr lang="en-GB" sz="3000" b="1" dirty="0">
              <a:solidFill>
                <a:srgbClr val="C0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77306" y="3773534"/>
            <a:ext cx="909473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rgbClr val="00CC00"/>
                </a:solidFill>
              </a:rPr>
              <a:t>Bài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: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Làm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quen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với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phần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</a:t>
            </a:r>
            <a:r>
              <a:rPr lang="en-US" sz="4800" b="1" dirty="0" err="1" smtClean="0">
                <a:ln/>
                <a:solidFill>
                  <a:srgbClr val="00CC00"/>
                </a:solidFill>
              </a:rPr>
              <a:t>mềm</a:t>
            </a:r>
            <a:r>
              <a:rPr lang="en-US" sz="4800" b="1" dirty="0" smtClean="0">
                <a:ln/>
                <a:solidFill>
                  <a:srgbClr val="00CC00"/>
                </a:solidFill>
              </a:rPr>
              <a:t> Paint</a:t>
            </a:r>
            <a:endParaRPr lang="en-US" sz="4800" b="1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465" y="2069032"/>
            <a:ext cx="9686416" cy="2949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Nhiệt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liệt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chào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mừng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các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thầy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cô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giáo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về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dự</a:t>
            </a:r>
            <a:r>
              <a:rPr lang="en-US" sz="4400" b="1" cap="none" spc="0" dirty="0" smtClean="0">
                <a:ln/>
                <a:solidFill>
                  <a:srgbClr val="FF0000"/>
                </a:solidFill>
                <a:effectLst/>
              </a:rPr>
              <a:t> </a:t>
            </a:r>
            <a:r>
              <a:rPr lang="en-US" sz="4400" b="1" cap="none" spc="0" dirty="0" err="1" smtClean="0">
                <a:ln/>
                <a:solidFill>
                  <a:srgbClr val="FF0000"/>
                </a:solidFill>
                <a:effectLst/>
              </a:rPr>
              <a:t>giờ</a:t>
            </a:r>
            <a:endParaRPr lang="en-US" sz="4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552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0551" y="274211"/>
            <a:ext cx="5173366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9589" y="1010653"/>
            <a:ext cx="714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8621" y="1937084"/>
            <a:ext cx="10539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Paint.</a:t>
            </a: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73" t="13535" r="17224" b="39400"/>
          <a:stretch/>
        </p:blipFill>
        <p:spPr>
          <a:xfrm>
            <a:off x="1932942" y="3437875"/>
            <a:ext cx="8971619" cy="299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3255" y="191523"/>
            <a:ext cx="5173366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8273" t="13535" r="17224" b="39400"/>
          <a:stretch/>
        </p:blipFill>
        <p:spPr>
          <a:xfrm>
            <a:off x="1864703" y="2496180"/>
            <a:ext cx="8971619" cy="29902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2815" y="2893325"/>
            <a:ext cx="9067154" cy="90075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414322" y="1480371"/>
            <a:ext cx="1883391" cy="600501"/>
          </a:xfrm>
          <a:prstGeom prst="roundRect">
            <a:avLst/>
          </a:prstGeom>
          <a:solidFill>
            <a:srgbClr val="A3F44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>
            <a:off x="2356018" y="2080872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49938" y="1445864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42025" y="1438628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90802" y="1445864"/>
            <a:ext cx="1097354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967528" y="1445039"/>
            <a:ext cx="1394839" cy="600501"/>
          </a:xfrm>
          <a:prstGeom prst="roundRect">
            <a:avLst/>
          </a:prstGeom>
          <a:solidFill>
            <a:srgbClr val="FFFF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142122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316462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711301" y="2047163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634254" y="2064018"/>
            <a:ext cx="13646" cy="846161"/>
          </a:xfrm>
          <a:prstGeom prst="straightConnector1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477234" y="2927033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844777" y="2927033"/>
            <a:ext cx="835459" cy="867044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76206" y="2838733"/>
            <a:ext cx="499371" cy="692830"/>
          </a:xfrm>
          <a:prstGeom prst="rect">
            <a:avLst/>
          </a:prstGeom>
          <a:noFill/>
          <a:ln w="38100">
            <a:solidFill>
              <a:srgbClr val="00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75577" y="2751626"/>
            <a:ext cx="3700408" cy="867044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844777" y="4191222"/>
            <a:ext cx="1778761" cy="60050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93012" y="817061"/>
            <a:ext cx="537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Paint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00549" y="5741846"/>
            <a:ext cx="1055131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sổ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03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8997" y="200458"/>
            <a:ext cx="958988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2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cap="none" spc="0" dirty="0">
              <a:ln/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0467" y="1147130"/>
            <a:ext cx="7146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 THỰC HÀNH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1451" y="2210039"/>
            <a:ext cx="10539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39,40,41.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659" y="3469836"/>
            <a:ext cx="2781428" cy="295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1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4085" y="449478"/>
            <a:ext cx="6821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8747" y="4679903"/>
            <a:ext cx="3190875" cy="142875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5218" y="3043450"/>
            <a:ext cx="3277798" cy="968991"/>
          </a:xfrm>
          <a:prstGeom prst="roundRect">
            <a:avLst/>
          </a:prstGeom>
          <a:solidFill>
            <a:srgbClr val="D9FA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828800" y="4012441"/>
            <a:ext cx="286603" cy="76427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2107228"/>
            <a:ext cx="6467475" cy="32870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9606" y="2306472"/>
            <a:ext cx="2893325" cy="30025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675133" y="1117351"/>
            <a:ext cx="3621268" cy="54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391400" y="1639449"/>
            <a:ext cx="114869" cy="66702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019675" y="5968530"/>
            <a:ext cx="2759256" cy="54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83600" y="5952105"/>
            <a:ext cx="3479800" cy="54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Save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Arrow Connector 15"/>
          <p:cNvCxnSpPr>
            <a:stCxn id="14" idx="0"/>
          </p:cNvCxnSpPr>
          <p:nvPr/>
        </p:nvCxnSpPr>
        <p:spPr>
          <a:xfrm flipV="1">
            <a:off x="6399303" y="4533900"/>
            <a:ext cx="300775" cy="143463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9898999" y="5251215"/>
            <a:ext cx="0" cy="70089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211437" y="4356100"/>
            <a:ext cx="1179963" cy="2086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296401" y="5080713"/>
            <a:ext cx="1179963" cy="20860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4" grpId="0" animBg="1"/>
      <p:bldP spid="15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40697" y="-121505"/>
            <a:ext cx="63775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8800" b="1" cap="none" spc="0" dirty="0" smtClean="0">
                <a:ln/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cap="none" spc="0" dirty="0" err="1" smtClean="0">
                <a:ln/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8800" b="1" cap="none" spc="0" dirty="0">
              <a:ln/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10184" y="2302434"/>
            <a:ext cx="960802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8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8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88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8800" b="1" dirty="0" err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8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8800" b="1" dirty="0" smtClean="0">
                <a:ln/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8800" b="1" cap="none" spc="0" dirty="0">
              <a:ln/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45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4347" y="0"/>
            <a:ext cx="33039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 err="1" smtClean="0">
                <a:ln/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endParaRPr lang="en-US" sz="6000" b="1" cap="none" spc="0" dirty="0">
              <a:ln/>
              <a:solidFill>
                <a:srgbClr val="0033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06301" y="0"/>
            <a:ext cx="33039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>
                <a:ln/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000" b="1" cap="none" spc="0" dirty="0" err="1" smtClean="0">
                <a:ln/>
                <a:solidFill>
                  <a:srgbClr val="CC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endParaRPr lang="en-US" sz="6000" b="1" cap="none" spc="0" dirty="0">
              <a:ln/>
              <a:solidFill>
                <a:srgbClr val="CC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24333" y="1119116"/>
            <a:ext cx="10003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063" y="2317702"/>
            <a:ext cx="761047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9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03161934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2505</TotalTime>
  <Words>411</Words>
  <Application>Microsoft Office PowerPoint</Application>
  <PresentationFormat>Widescreen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宋体</vt:lpstr>
      <vt:lpstr>.VnTime</vt:lpstr>
      <vt:lpstr>Arial</vt:lpstr>
      <vt:lpstr>Calibri</vt:lpstr>
      <vt:lpstr>Calibri Light</vt:lpstr>
      <vt:lpstr>HP001 4 hàng</vt:lpstr>
      <vt:lpstr>Montserrat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Ghi nhớ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thuyxinh95.ttt@gmail.com</dc:creator>
  <cp:lastModifiedBy>hnc2006</cp:lastModifiedBy>
  <cp:revision>158</cp:revision>
  <dcterms:created xsi:type="dcterms:W3CDTF">2022-07-18T11:05:34Z</dcterms:created>
  <dcterms:modified xsi:type="dcterms:W3CDTF">2024-07-29T14:07:33Z</dcterms:modified>
</cp:coreProperties>
</file>