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68" r:id="rId2"/>
    <p:sldId id="269" r:id="rId3"/>
    <p:sldId id="267" r:id="rId4"/>
    <p:sldId id="257" r:id="rId5"/>
    <p:sldId id="256" r:id="rId6"/>
    <p:sldId id="258" r:id="rId7"/>
    <p:sldId id="259" r:id="rId8"/>
    <p:sldId id="260" r:id="rId9"/>
    <p:sldId id="261" r:id="rId10"/>
    <p:sldId id="270" r:id="rId11"/>
    <p:sldId id="272" r:id="rId12"/>
    <p:sldId id="281" r:id="rId13"/>
    <p:sldId id="271" r:id="rId14"/>
    <p:sldId id="273" r:id="rId15"/>
    <p:sldId id="276" r:id="rId16"/>
    <p:sldId id="275" r:id="rId17"/>
    <p:sldId id="277" r:id="rId18"/>
    <p:sldId id="278" r:id="rId19"/>
    <p:sldId id="279" r:id="rId20"/>
    <p:sldId id="280" r:id="rId21"/>
    <p:sldId id="274" r:id="rId22"/>
  </p:sldIdLst>
  <p:sldSz cx="12192000" cy="6858000"/>
  <p:notesSz cx="6858000" cy="9144000"/>
  <p:embeddedFontLst>
    <p:embeddedFont>
      <p:font typeface="UTM Magnesium" panose="020406030505060202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712AB-58A9-48FE-AA32-AE502E12EBC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F14D3-D9D8-42D5-B856-761DE61C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3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4569B-BFF3-46CE-9D90-7EBFF4AB16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42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png"/><Relationship Id="rId7" Type="http://schemas.microsoft.com/office/2007/relationships/hdphoto" Target="../media/hdphoto3.wdp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8.xml"/><Relationship Id="rId18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7.jpg"/><Relationship Id="rId16" Type="http://schemas.openxmlformats.org/officeDocument/2006/relationships/slide" Target="slide9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slide" Target="slide7.xml"/><Relationship Id="rId19" Type="http://schemas.openxmlformats.org/officeDocument/2006/relationships/image" Target="../media/image19.gif"/><Relationship Id="rId4" Type="http://schemas.openxmlformats.org/officeDocument/2006/relationships/slide" Target="slide5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.gif"/><Relationship Id="rId5" Type="http://schemas.openxmlformats.org/officeDocument/2006/relationships/image" Target="../media/image21.gif"/><Relationship Id="rId15" Type="http://schemas.openxmlformats.org/officeDocument/2006/relationships/image" Target="../media/image27.gif"/><Relationship Id="rId10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slide" Target="slide4.xml"/><Relationship Id="rId1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.gif"/><Relationship Id="rId5" Type="http://schemas.openxmlformats.org/officeDocument/2006/relationships/image" Target="../media/image21.gif"/><Relationship Id="rId15" Type="http://schemas.openxmlformats.org/officeDocument/2006/relationships/image" Target="../media/image27.gif"/><Relationship Id="rId10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slide" Target="slide4.xml"/><Relationship Id="rId1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.gif"/><Relationship Id="rId5" Type="http://schemas.openxmlformats.org/officeDocument/2006/relationships/image" Target="../media/image21.gif"/><Relationship Id="rId15" Type="http://schemas.openxmlformats.org/officeDocument/2006/relationships/image" Target="../media/image27.gif"/><Relationship Id="rId10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slide" Target="slide4.xml"/><Relationship Id="rId1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.gif"/><Relationship Id="rId5" Type="http://schemas.openxmlformats.org/officeDocument/2006/relationships/image" Target="../media/image21.gif"/><Relationship Id="rId15" Type="http://schemas.openxmlformats.org/officeDocument/2006/relationships/image" Target="../media/image27.gif"/><Relationship Id="rId10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slide" Target="slide4.xml"/><Relationship Id="rId1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.gif"/><Relationship Id="rId5" Type="http://schemas.openxmlformats.org/officeDocument/2006/relationships/image" Target="../media/image21.gif"/><Relationship Id="rId15" Type="http://schemas.openxmlformats.org/officeDocument/2006/relationships/image" Target="../media/image27.gif"/><Relationship Id="rId10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slide" Target="slide4.xml"/><Relationship Id="rId1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058" y="2197924"/>
            <a:ext cx="11698116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BÀI 5: </a:t>
            </a:r>
            <a:r>
              <a:rPr lang="en-US" sz="4800" b="1" dirty="0" err="1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tổng</a:t>
            </a:r>
            <a:r>
              <a:rPr lang="en-US" sz="4800" b="1" dirty="0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hợp</a:t>
            </a:r>
            <a:endParaRPr lang="en-US" sz="4800" b="1" dirty="0" smtClean="0">
              <a:ln/>
              <a:solidFill>
                <a:srgbClr val="FFFF00"/>
              </a:solidFill>
              <a:latin typeface="UTM Magnesium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cap="none" spc="0" dirty="0" err="1" smtClean="0">
                <a:ln/>
                <a:solidFill>
                  <a:srgbClr val="FFFF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Soạn</a:t>
            </a:r>
            <a:r>
              <a:rPr lang="en-US" sz="4800" b="1" cap="none" spc="0" dirty="0" smtClean="0">
                <a:ln/>
                <a:solidFill>
                  <a:srgbClr val="FFFF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/>
                <a:solidFill>
                  <a:srgbClr val="FFFF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cap="none" spc="0" dirty="0" smtClean="0">
                <a:ln/>
                <a:solidFill>
                  <a:srgbClr val="FFFF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/>
                <a:solidFill>
                  <a:srgbClr val="FFFF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cap="none" spc="0" dirty="0" smtClean="0">
                <a:ln/>
                <a:solidFill>
                  <a:srgbClr val="FFFF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/>
                <a:solidFill>
                  <a:srgbClr val="FFFF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bản</a:t>
            </a:r>
            <a:endParaRPr lang="en-US" sz="4800" b="1" cap="none" spc="0" dirty="0" smtClean="0">
              <a:ln/>
              <a:solidFill>
                <a:srgbClr val="FFFF00"/>
              </a:solidFill>
              <a:effectLst/>
              <a:latin typeface="UTM Magnesium" panose="0204060305050602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b="1" i="1" cap="none" spc="0" dirty="0" smtClean="0">
              <a:ln/>
              <a:solidFill>
                <a:srgbClr val="FFFF00"/>
              </a:solidFill>
              <a:effectLst/>
              <a:latin typeface="UTM Magnesium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cap="none" spc="0" dirty="0" smtClean="0">
                <a:ln/>
                <a:solidFill>
                  <a:srgbClr val="FFFF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GV</a:t>
            </a:r>
            <a:r>
              <a:rPr lang="en-US" sz="3000" b="1" i="1" cap="none" spc="0" dirty="0" smtClean="0">
                <a:ln/>
                <a:solidFill>
                  <a:srgbClr val="FFFF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000" b="1" i="1" cap="none" spc="0" dirty="0" smtClean="0">
              <a:ln/>
              <a:solidFill>
                <a:srgbClr val="FFFF00"/>
              </a:solidFill>
              <a:effectLst/>
              <a:latin typeface="UTM Magnesium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5363" y="4850249"/>
            <a:ext cx="608350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TRANG 36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4" descr="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8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6" descr="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42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4" descr="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58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6" descr="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58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4" descr="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883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6" descr="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683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4" descr="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270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6" descr="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070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2" descr="Bauernba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053" y="5788599"/>
            <a:ext cx="4983617" cy="10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27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4655" y="1968978"/>
            <a:ext cx="116981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 smtClean="0">
                <a:ln/>
                <a:solidFill>
                  <a:srgbClr val="C0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n/>
                <a:solidFill>
                  <a:srgbClr val="C0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5: THỰC HÀNH TỔNG HỢP</a:t>
            </a:r>
          </a:p>
          <a:p>
            <a:pPr algn="ctr"/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SOẠN THẢO VĂN BẢN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0413" y="3967596"/>
            <a:ext cx="60835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smtClean="0">
                <a:solidFill>
                  <a:srgbClr val="003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TRANG 36</a:t>
            </a:r>
            <a:endParaRPr lang="en-US" sz="3600" b="1" i="1" dirty="0">
              <a:solidFill>
                <a:srgbClr val="003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" b="100000" l="15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41" y="4278361"/>
            <a:ext cx="937548" cy="122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8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36229" y="-43628"/>
            <a:ext cx="97457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ts val="4000"/>
              </a:lnSpc>
            </a:pP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THỰC HÀNH SỬ DỤNG ĐỊNH DẠNG KÍ TỰ VÀ CHÈN ẢNH ĐỂ TRÌNH BÀY VĂN BẢN</a:t>
            </a:r>
            <a:endParaRPr 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0511" y="-89570"/>
            <a:ext cx="1571429" cy="1619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886" y="1137201"/>
            <a:ext cx="396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886" y="1660421"/>
            <a:ext cx="11566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4578" y="2841250"/>
            <a:ext cx="7103972" cy="330987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TRUNG THU</a:t>
            </a:r>
          </a:p>
          <a:p>
            <a:pPr algn="just"/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21791" y="3179242"/>
            <a:ext cx="2499544" cy="28693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6229" y="2841250"/>
            <a:ext cx="10702344" cy="3309871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46231" y="6156101"/>
            <a:ext cx="727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04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3207" y="1297592"/>
            <a:ext cx="11698116" cy="12772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700" b="1" dirty="0" err="1" smtClean="0">
                <a:ln/>
                <a:solidFill>
                  <a:srgbClr val="00B05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7700" b="1" dirty="0" smtClean="0">
                <a:ln/>
                <a:solidFill>
                  <a:srgbClr val="00B05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700" b="1" dirty="0" err="1" smtClean="0">
                <a:ln/>
                <a:solidFill>
                  <a:srgbClr val="00B05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7700" b="1" dirty="0" smtClean="0">
              <a:ln/>
              <a:solidFill>
                <a:srgbClr val="00B050"/>
              </a:solidFill>
              <a:latin typeface="UTM Magnesium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3207" y="2999782"/>
            <a:ext cx="116981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rgbClr val="FF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bày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đúng</a:t>
            </a:r>
            <a:endParaRPr lang="en-US" sz="5400" b="1" dirty="0" smtClean="0">
              <a:ln/>
              <a:solidFill>
                <a:srgbClr val="FF0000"/>
              </a:solidFill>
              <a:latin typeface="UTM Magnesium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371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1511" y="346028"/>
            <a:ext cx="7360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2216" y="1421725"/>
            <a:ext cx="105934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algn="just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Copy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Paste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algn="just"/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algn="just"/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36229" y="-43628"/>
            <a:ext cx="97457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ts val="4000"/>
              </a:lnSpc>
            </a:pP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THỰC HÀNH SỬ DỤNG ĐỊNH DẠNG KÍ TỰ VÀ CHÈN ẢNH ĐỂ TRÌNH BÀY VĂN BẢN</a:t>
            </a:r>
            <a:endParaRPr 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0511" y="-89570"/>
            <a:ext cx="1571429" cy="1619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886" y="1137201"/>
            <a:ext cx="396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886" y="1660421"/>
            <a:ext cx="11566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4578" y="2841250"/>
            <a:ext cx="7103972" cy="330987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TRUNG THU</a:t>
            </a:r>
          </a:p>
          <a:p>
            <a:pPr algn="just"/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21791" y="3179242"/>
            <a:ext cx="2499544" cy="28693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6229" y="2841250"/>
            <a:ext cx="10702344" cy="3309871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46231" y="6156101"/>
            <a:ext cx="727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2037" y="60009"/>
            <a:ext cx="10794287" cy="491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THỰC HÀNH SỬ DỤNG CÁC THAO TÁC VỚI KHỐI VĂN BẢN ĐỂ CHỈNH SỬA VĂN BẢN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287" y="0"/>
            <a:ext cx="1397713" cy="1440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037" y="424859"/>
            <a:ext cx="39601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037" y="866534"/>
            <a:ext cx="11566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8469" y="6334780"/>
            <a:ext cx="111634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3980" y="2190700"/>
            <a:ext cx="6252580" cy="219612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TRUNG THU</a:t>
            </a:r>
          </a:p>
          <a:p>
            <a:pPr algn="just"/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77560" y="2139654"/>
            <a:ext cx="2030437" cy="23308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980" y="2136059"/>
            <a:ext cx="10702344" cy="4198721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754797" y="4320283"/>
            <a:ext cx="5414040" cy="180133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000" b="1" i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6453" y="3646944"/>
            <a:ext cx="1915874" cy="32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4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3884" y="622342"/>
            <a:ext cx="1169811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0000FF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8800" b="1" dirty="0" smtClean="0">
                <a:ln/>
                <a:solidFill>
                  <a:srgbClr val="0000FF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/>
                <a:solidFill>
                  <a:srgbClr val="0000FF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8800" b="1" dirty="0" smtClean="0">
                <a:ln/>
                <a:solidFill>
                  <a:srgbClr val="0000FF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/>
                <a:solidFill>
                  <a:srgbClr val="0000FF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nhóm</a:t>
            </a:r>
            <a:endParaRPr lang="en-US" sz="8800" b="1" i="1" cap="none" spc="0" dirty="0" smtClean="0">
              <a:ln/>
              <a:solidFill>
                <a:srgbClr val="0000FF"/>
              </a:solidFill>
              <a:effectLst/>
              <a:latin typeface="UTM Magnesium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46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1511" y="346028"/>
            <a:ext cx="7360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2216" y="1421725"/>
            <a:ext cx="1059346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Cut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Paste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Copy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Paste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just"/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5"/>
          <a:stretch/>
        </p:blipFill>
        <p:spPr bwMode="auto">
          <a:xfrm>
            <a:off x="155576" y="5883647"/>
            <a:ext cx="1771698" cy="8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5"/>
          <a:stretch/>
        </p:blipFill>
        <p:spPr bwMode="auto">
          <a:xfrm>
            <a:off x="1927274" y="5883647"/>
            <a:ext cx="1771698" cy="8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5"/>
          <a:stretch/>
        </p:blipFill>
        <p:spPr bwMode="auto">
          <a:xfrm>
            <a:off x="3698972" y="5908431"/>
            <a:ext cx="1771698" cy="8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5"/>
          <a:stretch/>
        </p:blipFill>
        <p:spPr bwMode="auto">
          <a:xfrm>
            <a:off x="5470670" y="5883647"/>
            <a:ext cx="1771698" cy="8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5"/>
          <a:stretch/>
        </p:blipFill>
        <p:spPr bwMode="auto">
          <a:xfrm>
            <a:off x="7242368" y="5929203"/>
            <a:ext cx="1771698" cy="8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40" l="4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988" y="96468"/>
            <a:ext cx="1242216" cy="114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4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2863" y="1410132"/>
            <a:ext cx="1036637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FF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8800" b="1" i="1" cap="none" spc="0" dirty="0" smtClean="0">
              <a:ln/>
              <a:solidFill>
                <a:srgbClr val="FF0000"/>
              </a:solidFill>
              <a:effectLst/>
              <a:latin typeface="UTM Magnesium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0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3622" y="1572406"/>
            <a:ext cx="10092397" cy="387179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7408" y="464410"/>
            <a:ext cx="34626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Vận</a:t>
            </a:r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6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dụng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5"/>
          <a:stretch/>
        </p:blipFill>
        <p:spPr bwMode="auto">
          <a:xfrm>
            <a:off x="155576" y="6203884"/>
            <a:ext cx="177169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5"/>
          <a:stretch/>
        </p:blipFill>
        <p:spPr bwMode="auto">
          <a:xfrm>
            <a:off x="1927274" y="6203884"/>
            <a:ext cx="177169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5"/>
          <a:stretch/>
        </p:blipFill>
        <p:spPr bwMode="auto">
          <a:xfrm>
            <a:off x="3698972" y="6228668"/>
            <a:ext cx="177169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5"/>
          <a:stretch/>
        </p:blipFill>
        <p:spPr bwMode="auto">
          <a:xfrm>
            <a:off x="5470670" y="6203884"/>
            <a:ext cx="177169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5"/>
          <a:stretch/>
        </p:blipFill>
        <p:spPr bwMode="auto">
          <a:xfrm>
            <a:off x="7242368" y="6249440"/>
            <a:ext cx="177169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5"/>
          <a:stretch/>
        </p:blipFill>
        <p:spPr bwMode="auto">
          <a:xfrm>
            <a:off x="9014066" y="6249440"/>
            <a:ext cx="177169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63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8497" y="2195196"/>
            <a:ext cx="689865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 smtClean="0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KHỞI ĐỘNG</a:t>
            </a:r>
            <a:endParaRPr lang="en-US" sz="10000" b="1" cap="none" spc="0" dirty="0">
              <a:ln w="0"/>
              <a:solidFill>
                <a:srgbClr val="0000CC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361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493" y="590843"/>
            <a:ext cx="7920111" cy="2799471"/>
          </a:xfrm>
        </p:spPr>
        <p:txBody>
          <a:bodyPr>
            <a:prstTxWarp prst="textWave1">
              <a:avLst>
                <a:gd name="adj1" fmla="val 12500"/>
                <a:gd name="adj2" fmla="val 122"/>
              </a:avLst>
            </a:prstTxWarp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b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“RÙA VỀ ĐÍCH”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81365" y="3773504"/>
            <a:ext cx="116981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rgbClr val="0066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NHẬP MÃ QUIZZI:</a:t>
            </a:r>
            <a:endParaRPr lang="en-US" sz="3200" b="1" i="1" cap="none" spc="0" dirty="0" smtClean="0">
              <a:ln/>
              <a:solidFill>
                <a:srgbClr val="006600"/>
              </a:solidFill>
              <a:effectLst/>
              <a:latin typeface="UTM Magnesium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1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" b="100000" l="0" r="100000"/>
                    </a14:imgEffect>
                  </a14:imgLayer>
                </a14:imgProps>
              </a:ext>
            </a:extLst>
          </a:blip>
          <a:srcRect l="784" t="-748"/>
          <a:stretch/>
        </p:blipFill>
        <p:spPr>
          <a:xfrm>
            <a:off x="2138290" y="274206"/>
            <a:ext cx="7765366" cy="5508572"/>
          </a:xfrm>
          <a:prstGeom prst="rect">
            <a:avLst/>
          </a:prstGeom>
        </p:spPr>
      </p:pic>
      <p:pic>
        <p:nvPicPr>
          <p:cNvPr id="1026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5"/>
          <a:stretch/>
        </p:blipFill>
        <p:spPr bwMode="auto">
          <a:xfrm>
            <a:off x="155576" y="5860822"/>
            <a:ext cx="2826776" cy="91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3" b="35116"/>
          <a:stretch/>
        </p:blipFill>
        <p:spPr bwMode="auto">
          <a:xfrm>
            <a:off x="5879469" y="5891270"/>
            <a:ext cx="3039450" cy="98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4"/>
          <a:stretch/>
        </p:blipFill>
        <p:spPr bwMode="auto">
          <a:xfrm>
            <a:off x="2982352" y="5828972"/>
            <a:ext cx="2897943" cy="102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ông Hoa Dễ Thương Hình ảnh PNG | Vector Và Các Tập Tin PSD | Tải Về Miễn  Phí Trên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5"/>
          <a:stretch/>
        </p:blipFill>
        <p:spPr bwMode="auto">
          <a:xfrm>
            <a:off x="9088561" y="5860822"/>
            <a:ext cx="2826776" cy="91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40" l="4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1" y="4128163"/>
            <a:ext cx="1325744" cy="1218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08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6" t="3613" r="12372"/>
          <a:stretch/>
        </p:blipFill>
        <p:spPr>
          <a:xfrm>
            <a:off x="11123117" y="0"/>
            <a:ext cx="1068883" cy="12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0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5" y="457983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81481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7" y="122563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2" y="71352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31" y="1220254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31" y="669574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702" y="119445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77" y="682342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16" y="4480332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291" y="3968223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51" y="4480332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26" y="3968223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000935" y="5725551"/>
            <a:ext cx="1046822" cy="1038445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chép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Ctrl C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Ctrl V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859418" y="4044640"/>
            <a:ext cx="161293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Tùng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Tùng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17675" y="404464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xoá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Delete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0022085" y="3977827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3617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chèn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dải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Insert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Picture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17675" y="3990706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kiểu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đậm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nhấn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phím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Ctrl 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D495C1-73EA-43E2-98EA-8754C2F20644}:2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CEC2A6-B0E9-41CD-9FE6-76590503A724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CEC2A6-B0E9-41CD-9FE6-76590503A724}:2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975</Words>
  <Application>Microsoft Office PowerPoint</Application>
  <PresentationFormat>Widescreen</PresentationFormat>
  <Paragraphs>78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UTM Magnesium</vt:lpstr>
      <vt:lpstr>Calibri</vt:lpstr>
      <vt:lpstr>Times New Roman</vt:lpstr>
      <vt:lpstr>Wingdings</vt:lpstr>
      <vt:lpstr>Arial</vt:lpstr>
      <vt:lpstr>Tahoma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“RÙA VỀ ĐÍCH”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hnc2006</cp:lastModifiedBy>
  <cp:revision>48</cp:revision>
  <dcterms:created xsi:type="dcterms:W3CDTF">2018-05-24T12:43:45Z</dcterms:created>
  <dcterms:modified xsi:type="dcterms:W3CDTF">2024-07-29T14:06:28Z</dcterms:modified>
</cp:coreProperties>
</file>