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image1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4" r:id="rId2"/>
    <p:sldId id="270" r:id="rId3"/>
    <p:sldId id="271" r:id="rId4"/>
    <p:sldId id="256" r:id="rId5"/>
    <p:sldId id="258" r:id="rId6"/>
    <p:sldId id="260" r:id="rId7"/>
    <p:sldId id="263" r:id="rId8"/>
    <p:sldId id="265" r:id="rId9"/>
    <p:sldId id="272" r:id="rId10"/>
    <p:sldId id="275" r:id="rId11"/>
    <p:sldId id="276" r:id="rId12"/>
    <p:sldId id="279" r:id="rId13"/>
    <p:sldId id="282" r:id="rId14"/>
    <p:sldId id="273" r:id="rId15"/>
    <p:sldId id="277" r:id="rId16"/>
    <p:sldId id="283" r:id="rId17"/>
    <p:sldId id="285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CC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8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269F0-4F75-47E2-AD13-13DEF50619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78AA3-2606-4461-AD15-AE8BBAAF1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55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4569B-BFF3-46CE-9D90-7EBFF4AB16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2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1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4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71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6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07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0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9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9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8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slide" Target="slide8.xml"/><Relationship Id="rId5" Type="http://schemas.openxmlformats.org/officeDocument/2006/relationships/image" Target="../media/image12.png"/><Relationship Id="rId10" Type="http://schemas.openxmlformats.org/officeDocument/2006/relationships/slide" Target="slide7.xml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058" y="2197924"/>
            <a:ext cx="11698116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hành</a:t>
            </a:r>
            <a:endParaRPr lang="en-US" sz="4800" b="1" dirty="0" smtClean="0">
              <a:ln/>
              <a:solidFill>
                <a:srgbClr val="FFFF00"/>
              </a:solidFill>
              <a:latin typeface="UTM Magnesium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chèn</a:t>
            </a:r>
            <a:r>
              <a:rPr lang="en-US" sz="4800" b="1" dirty="0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FF00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bản</a:t>
            </a:r>
            <a:endParaRPr lang="en-US" sz="4800" b="1" cap="none" spc="0" dirty="0" smtClean="0">
              <a:ln/>
              <a:solidFill>
                <a:srgbClr val="FFFF00"/>
              </a:solidFill>
              <a:effectLst/>
              <a:latin typeface="UTM Magnesium" panose="0204060305050602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b="1" i="1" cap="none" spc="0" dirty="0" smtClean="0">
              <a:ln/>
              <a:solidFill>
                <a:srgbClr val="FFFF00"/>
              </a:solidFill>
              <a:effectLst/>
              <a:latin typeface="UTM Magnesium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cap="none" spc="0" dirty="0" smtClean="0">
                <a:ln/>
                <a:solidFill>
                  <a:srgbClr val="FFFF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GV: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5363" y="4787753"/>
            <a:ext cx="608350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TRANG 31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4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8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6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42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4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58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6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58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4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883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6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683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4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270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6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070" y="6019800"/>
            <a:ext cx="10451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2" descr="Bauernba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053" y="5788599"/>
            <a:ext cx="4983617" cy="10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58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4319" y="1681089"/>
            <a:ext cx="116981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dirty="0" err="1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chèn</a:t>
            </a:r>
            <a:r>
              <a:rPr lang="en-US" sz="4800" b="1" dirty="0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0000CC"/>
                </a:solidFill>
                <a:latin typeface="UTM Magnesium" panose="02040603050506020204" pitchFamily="18" charset="0"/>
                <a:cs typeface="Times New Roman" panose="02020603050405020304" pitchFamily="18" charset="0"/>
              </a:rPr>
              <a:t>bản</a:t>
            </a:r>
            <a:endParaRPr lang="en-US" sz="4800" b="1" cap="none" spc="0" dirty="0" smtClean="0">
              <a:ln/>
              <a:solidFill>
                <a:srgbClr val="0000CC"/>
              </a:solidFill>
              <a:effectLst/>
              <a:latin typeface="UTM Magnesium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4389" y="3913109"/>
            <a:ext cx="60835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smtClean="0">
                <a:solidFill>
                  <a:srgbClr val="003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TRANG 31</a:t>
            </a:r>
            <a:endParaRPr lang="en-US" sz="3600" b="1" i="1" dirty="0">
              <a:solidFill>
                <a:srgbClr val="003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76038" y="150793"/>
            <a:ext cx="867045" cy="6997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3083" y="15940"/>
            <a:ext cx="10194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CHÈN ẢNH CÓ TRONG MÁY TÍNH VÀO VĂN BẢN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776" y="40041"/>
            <a:ext cx="1432910" cy="1476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5868" y="953693"/>
            <a:ext cx="9726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Long”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78469" y="2523353"/>
            <a:ext cx="396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4557" y="3046573"/>
            <a:ext cx="10791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“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0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07547" y="1222456"/>
            <a:ext cx="2324994" cy="3920612"/>
            <a:chOff x="1161982" y="1037755"/>
            <a:chExt cx="1861667" cy="3160758"/>
          </a:xfrm>
        </p:grpSpPr>
        <p:grpSp>
          <p:nvGrpSpPr>
            <p:cNvPr id="6" name="Group 5"/>
            <p:cNvGrpSpPr/>
            <p:nvPr/>
          </p:nvGrpSpPr>
          <p:grpSpPr>
            <a:xfrm>
              <a:off x="1161982" y="2936383"/>
              <a:ext cx="1861667" cy="1262130"/>
              <a:chOff x="1161982" y="2936383"/>
              <a:chExt cx="1861667" cy="126213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161982" y="2936383"/>
                <a:ext cx="1857375" cy="63106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1166274" y="3567448"/>
                <a:ext cx="1857375" cy="631065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161982" y="1037755"/>
              <a:ext cx="1857375" cy="3058592"/>
              <a:chOff x="1161982" y="1037755"/>
              <a:chExt cx="1857375" cy="305859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61982" y="1037755"/>
                <a:ext cx="1857375" cy="1743075"/>
              </a:xfrm>
              <a:prstGeom prst="rect">
                <a:avLst/>
              </a:prstGeom>
              <a:ln w="28575">
                <a:solidFill>
                  <a:srgbClr val="009900"/>
                </a:solidFill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236371" y="3065172"/>
                <a:ext cx="17443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Picture Tools</a:t>
                </a:r>
                <a:endParaRPr lang="en-US" sz="2000" b="1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459603" y="3696237"/>
                <a:ext cx="1262131" cy="40011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0000FF"/>
                    </a:solidFill>
                  </a:rPr>
                  <a:t>Format</a:t>
                </a:r>
                <a:endParaRPr lang="en-US" sz="2000" b="1" dirty="0">
                  <a:solidFill>
                    <a:srgbClr val="0000FF"/>
                  </a:solidFill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5624783" y="1113963"/>
            <a:ext cx="2678122" cy="4200015"/>
            <a:chOff x="5624783" y="820083"/>
            <a:chExt cx="2678122" cy="420001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7663" y="1258054"/>
              <a:ext cx="2630363" cy="3762044"/>
            </a:xfrm>
            <a:prstGeom prst="rect">
              <a:avLst/>
            </a:prstGeom>
            <a:ln w="28575">
              <a:solidFill>
                <a:srgbClr val="009900"/>
              </a:solidFill>
            </a:ln>
          </p:spPr>
        </p:pic>
        <p:grpSp>
          <p:nvGrpSpPr>
            <p:cNvPr id="17" name="Group 16"/>
            <p:cNvGrpSpPr/>
            <p:nvPr/>
          </p:nvGrpSpPr>
          <p:grpSpPr>
            <a:xfrm>
              <a:off x="5624783" y="820083"/>
              <a:ext cx="2678122" cy="398278"/>
              <a:chOff x="5122906" y="928576"/>
              <a:chExt cx="2166536" cy="385069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5122906" y="934723"/>
                <a:ext cx="2153658" cy="378922"/>
              </a:xfrm>
              <a:prstGeom prst="roundRect">
                <a:avLst/>
              </a:prstGeom>
              <a:noFill/>
              <a:ln w="28575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87300" y="954334"/>
                <a:ext cx="347125" cy="34712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547304" y="928576"/>
                <a:ext cx="174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Picture </a:t>
                </a:r>
                <a:r>
                  <a:rPr lang="en-US" dirty="0" err="1" smtClean="0"/>
                  <a:t>orderB</a:t>
                </a:r>
                <a:endParaRPr lang="en-US" dirty="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5637661" y="4105263"/>
              <a:ext cx="2591725" cy="33547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221" y="1222456"/>
            <a:ext cx="2418426" cy="4174258"/>
          </a:xfrm>
          <a:prstGeom prst="rect">
            <a:avLst/>
          </a:prstGeom>
          <a:ln w="28575">
            <a:solidFill>
              <a:srgbClr val="009900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8917974" y="3177139"/>
            <a:ext cx="2232896" cy="45395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850221" y="5709943"/>
            <a:ext cx="2521824" cy="707886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08839" y="5892357"/>
            <a:ext cx="2521824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Weight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45182" y="5863831"/>
            <a:ext cx="2521824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7581" y="4238043"/>
            <a:ext cx="1903638" cy="1323439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Format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Picture Tools 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1062" y="1316281"/>
            <a:ext cx="1903638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085705" y="1578438"/>
            <a:ext cx="535726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112007" y="4778159"/>
            <a:ext cx="902058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3603667" y="170904"/>
            <a:ext cx="3505882" cy="943059"/>
            <a:chOff x="3603667" y="170904"/>
            <a:chExt cx="3505882" cy="943059"/>
          </a:xfrm>
        </p:grpSpPr>
        <p:sp>
          <p:nvSpPr>
            <p:cNvPr id="25" name="TextBox 24"/>
            <p:cNvSpPr txBox="1"/>
            <p:nvPr/>
          </p:nvSpPr>
          <p:spPr>
            <a:xfrm>
              <a:off x="3603667" y="170904"/>
              <a:ext cx="1903638" cy="70788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3. </a:t>
              </a:r>
              <a:r>
                <a:rPr lang="en-US" sz="20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/>
              <a:r>
                <a:rPr lang="en-US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Picture Border </a:t>
              </a:r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5507305" y="511595"/>
              <a:ext cx="160224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7093629" y="485154"/>
              <a:ext cx="15920" cy="6288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5197385" y="3139076"/>
            <a:ext cx="2371834" cy="2724755"/>
            <a:chOff x="5197385" y="3139076"/>
            <a:chExt cx="2371834" cy="272475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5197385" y="3432957"/>
              <a:ext cx="28153" cy="24308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5211461" y="3432956"/>
              <a:ext cx="2357758" cy="10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7569219" y="3139076"/>
              <a:ext cx="0" cy="29388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/>
          <p:cNvCxnSpPr/>
          <p:nvPr/>
        </p:nvCxnSpPr>
        <p:spPr>
          <a:xfrm flipV="1">
            <a:off x="7069751" y="4738429"/>
            <a:ext cx="0" cy="11406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8" idx="0"/>
          </p:cNvCxnSpPr>
          <p:nvPr/>
        </p:nvCxnSpPr>
        <p:spPr>
          <a:xfrm flipH="1" flipV="1">
            <a:off x="10059434" y="3593937"/>
            <a:ext cx="51699" cy="21160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410943" y="237141"/>
            <a:ext cx="4670940" cy="49244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6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76038" y="150793"/>
            <a:ext cx="867045" cy="6997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3083" y="15940"/>
            <a:ext cx="10194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CHÈN ẢNH ĐƯỢC TÌM TỪ INTERNET VÀO VĂN BẢN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2192" y="5381669"/>
            <a:ext cx="1432910" cy="1476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5868" y="953693"/>
            <a:ext cx="9726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991" y="2641624"/>
            <a:ext cx="10122202" cy="2862322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 TRÚC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Bing.com)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610" y="3005985"/>
            <a:ext cx="2442190" cy="2133600"/>
          </a:xfrm>
          <a:prstGeom prst="rect">
            <a:avLst/>
          </a:prstGeom>
          <a:ln w="57150">
            <a:solidFill>
              <a:srgbClr val="FF0000"/>
            </a:solidFill>
            <a:prstDash val="dash"/>
          </a:ln>
        </p:spPr>
      </p:pic>
      <p:sp>
        <p:nvSpPr>
          <p:cNvPr id="4" name="TextBox 3"/>
          <p:cNvSpPr txBox="1"/>
          <p:nvPr/>
        </p:nvSpPr>
        <p:spPr>
          <a:xfrm>
            <a:off x="2041231" y="5868307"/>
            <a:ext cx="8931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76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9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67214" y="702436"/>
            <a:ext cx="4860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rgbClr val="009900"/>
                </a:solidFill>
                <a:effectLst/>
              </a:rPr>
              <a:t>Thảo</a:t>
            </a:r>
            <a:r>
              <a:rPr lang="en-US" sz="5400" b="1" cap="none" spc="0" dirty="0" smtClean="0">
                <a:ln/>
                <a:solidFill>
                  <a:srgbClr val="009900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rgbClr val="009900"/>
                </a:solidFill>
                <a:effectLst/>
              </a:rPr>
              <a:t>luận</a:t>
            </a:r>
            <a:r>
              <a:rPr lang="en-US" sz="5400" b="1" cap="none" spc="0" dirty="0" smtClean="0">
                <a:ln/>
                <a:solidFill>
                  <a:srgbClr val="009900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rgbClr val="009900"/>
                </a:solidFill>
                <a:effectLst/>
              </a:rPr>
              <a:t>nhóm</a:t>
            </a:r>
            <a:endParaRPr lang="en-US" sz="5400" b="1" cap="none" spc="0" dirty="0">
              <a:ln/>
              <a:solidFill>
                <a:srgbClr val="0099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4732" y="2188474"/>
            <a:ext cx="841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32- 33.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22725" y="486665"/>
            <a:ext cx="5923417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143" y="2891802"/>
            <a:ext cx="7866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 </a:t>
            </a:r>
            <a:endParaRPr lang="en-US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22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419643" y="168812"/>
            <a:ext cx="7821637" cy="129422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VẬN DỤNG</a:t>
            </a:r>
            <a:endParaRPr lang="en-US" sz="6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12875" y="1941342"/>
            <a:ext cx="1056483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Nam”.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5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7088" y="273012"/>
            <a:ext cx="48319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 err="1" smtClean="0">
                <a:ln/>
                <a:solidFill>
                  <a:srgbClr val="FF00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cap="none" spc="0" dirty="0" smtClean="0">
                <a:ln/>
                <a:solidFill>
                  <a:srgbClr val="FF00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/>
                <a:solidFill>
                  <a:srgbClr val="FF00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cap="none" spc="0" dirty="0" smtClean="0">
                <a:ln/>
                <a:solidFill>
                  <a:srgbClr val="FF00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/>
                <a:solidFill>
                  <a:srgbClr val="FF00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cap="none" spc="0" dirty="0" smtClean="0">
                <a:ln/>
                <a:solidFill>
                  <a:srgbClr val="FF00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/>
                <a:solidFill>
                  <a:srgbClr val="FF0000"/>
                </a:solidFill>
                <a:effectLst/>
                <a:latin typeface="UTM Magnesium" panose="02040603050506020204" pitchFamily="18" charset="0"/>
                <a:cs typeface="Times New Roman" panose="02020603050405020304" pitchFamily="18" charset="0"/>
              </a:rPr>
              <a:t>giáo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UTM Magnesium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621882" y="857787"/>
            <a:ext cx="6073146" cy="39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3800"/>
              </a:lnSpc>
            </a:pP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800"/>
              </a:lnSpc>
            </a:pP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800"/>
              </a:lnSpc>
            </a:pP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2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800"/>
              </a:lnSpc>
            </a:pP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800"/>
              </a:lnSpc>
            </a:pP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800"/>
              </a:lnSpc>
            </a:pP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2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800"/>
              </a:lnSpc>
            </a:pP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algn="ctr">
              <a:lnSpc>
                <a:spcPts val="3800"/>
              </a:lnSpc>
            </a:pP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Ý tưởng và cách vẽ tranh 20/11 đẹp mà lại còn ý nghĩa nhấ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t="1421" r="9692" b="-1"/>
          <a:stretch/>
        </p:blipFill>
        <p:spPr bwMode="auto">
          <a:xfrm>
            <a:off x="7953231" y="857787"/>
            <a:ext cx="3514005" cy="282982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9900"/>
            </a:solidFill>
            <a:prstDash val="sysDash"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87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72504" y="1233600"/>
            <a:ext cx="7572778" cy="10162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GOOG BYE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312" y="2898265"/>
            <a:ext cx="8834506" cy="112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80632" y="518722"/>
            <a:ext cx="5280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KIẾN VỀ TỔ</a:t>
            </a:r>
            <a:endParaRPr lang="en-US" sz="7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2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9527" y="5000839"/>
            <a:ext cx="732469" cy="15412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821" y="3029778"/>
            <a:ext cx="729775" cy="16198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4756" y="3214103"/>
            <a:ext cx="817309" cy="173736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88" y="4579828"/>
            <a:ext cx="690485" cy="1532619"/>
          </a:xfrm>
          <a:prstGeom prst="rect">
            <a:avLst/>
          </a:prstGeom>
        </p:spPr>
      </p:pic>
      <p:sp>
        <p:nvSpPr>
          <p:cNvPr id="43" name="Oval 42">
            <a:hlinkClick r:id="rId8" action="ppaction://hlinksldjump"/>
          </p:cNvPr>
          <p:cNvSpPr/>
          <p:nvPr/>
        </p:nvSpPr>
        <p:spPr>
          <a:xfrm>
            <a:off x="2588281" y="35746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45" name="Oval 44">
            <a:hlinkClick r:id="rId9" action="ppaction://hlinksldjump"/>
          </p:cNvPr>
          <p:cNvSpPr/>
          <p:nvPr/>
        </p:nvSpPr>
        <p:spPr>
          <a:xfrm>
            <a:off x="2879849" y="500151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48" name="Oval 47">
            <a:hlinkClick r:id="rId10" action="ppaction://hlinksldjump"/>
          </p:cNvPr>
          <p:cNvSpPr/>
          <p:nvPr/>
        </p:nvSpPr>
        <p:spPr>
          <a:xfrm>
            <a:off x="5238773" y="3008012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50" name="Oval 49">
            <a:hlinkClick r:id="rId11" action="ppaction://hlinksldjump"/>
          </p:cNvPr>
          <p:cNvSpPr/>
          <p:nvPr/>
        </p:nvSpPr>
        <p:spPr>
          <a:xfrm>
            <a:off x="7370084" y="434003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>
            <a:hlinkClick r:id="rId14" action="ppaction://hlinksldjump"/>
          </p:cNvPr>
          <p:cNvSpPr/>
          <p:nvPr/>
        </p:nvSpPr>
        <p:spPr>
          <a:xfrm>
            <a:off x="11304104" y="5804452"/>
            <a:ext cx="622853" cy="737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8412 0.17917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3255 -0.0669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0.04297 0.22315 " pathEditMode="relative" rAng="0" ptsTypes="AA">
                                      <p:cBhvr>
                                        <p:cTn id="9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-0.13984 0.03264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2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8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2424" y="1094513"/>
            <a:ext cx="6501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00FF"/>
                </a:solidFill>
              </a:rPr>
              <a:t>Hiền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nói</a:t>
            </a:r>
            <a:r>
              <a:rPr lang="en-US" sz="3600" b="1" dirty="0" smtClean="0">
                <a:solidFill>
                  <a:srgbClr val="0000FF"/>
                </a:solidFill>
              </a:rPr>
              <a:t> di </a:t>
            </a:r>
            <a:r>
              <a:rPr lang="en-US" sz="3600" b="1" dirty="0" err="1" smtClean="0">
                <a:solidFill>
                  <a:srgbClr val="0000FF"/>
                </a:solidFill>
              </a:rPr>
              <a:t>chuyển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văn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bản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thay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đổi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vị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trí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văn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bản</a:t>
            </a:r>
            <a:r>
              <a:rPr lang="en-US" sz="3600" b="1" dirty="0" smtClean="0">
                <a:solidFill>
                  <a:srgbClr val="0000FF"/>
                </a:solidFill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thấy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Hiền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nói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đúng</a:t>
            </a:r>
            <a:r>
              <a:rPr lang="en-US" sz="3600" b="1" dirty="0" smtClean="0">
                <a:solidFill>
                  <a:srgbClr val="0000FF"/>
                </a:solidFill>
              </a:rPr>
              <a:t> hay </a:t>
            </a:r>
            <a:r>
              <a:rPr lang="en-US" sz="3600" b="1" dirty="0" err="1" smtClean="0">
                <a:solidFill>
                  <a:srgbClr val="0000FF"/>
                </a:solidFill>
              </a:rPr>
              <a:t>sai</a:t>
            </a:r>
            <a:r>
              <a:rPr lang="en-US" sz="3600" b="1" dirty="0" smtClean="0">
                <a:solidFill>
                  <a:srgbClr val="0000FF"/>
                </a:solidFill>
              </a:rPr>
              <a:t>?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1380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ĐÚNG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4078" y="923747"/>
            <a:ext cx="809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00FF"/>
                </a:solidFill>
              </a:rPr>
              <a:t>Muốn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xoá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một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đoạn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văn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bản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sau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chọn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văn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bản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xong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nhấn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phím</a:t>
            </a:r>
            <a:r>
              <a:rPr lang="en-US" sz="36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0398" y="4893021"/>
            <a:ext cx="24833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0000FF"/>
                </a:solidFill>
              </a:rPr>
              <a:t>Delete</a:t>
            </a:r>
            <a:endParaRPr lang="en-US" sz="6600" b="1" dirty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46808" y="923747"/>
            <a:ext cx="6810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00FF"/>
                </a:solidFill>
              </a:rPr>
              <a:t>Muốn</a:t>
            </a:r>
            <a:r>
              <a:rPr lang="en-US" sz="3600" b="1" dirty="0" smtClean="0">
                <a:solidFill>
                  <a:srgbClr val="0000FF"/>
                </a:solidFill>
              </a:rPr>
              <a:t> di </a:t>
            </a:r>
            <a:r>
              <a:rPr lang="en-US" sz="3600" b="1" dirty="0" err="1" smtClean="0">
                <a:solidFill>
                  <a:srgbClr val="0000FF"/>
                </a:solidFill>
              </a:rPr>
              <a:t>chuyển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văn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bản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sử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dụng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tổ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hợp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phím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</a:rPr>
              <a:t>?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9560" y="5035678"/>
            <a:ext cx="2930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Ctrl X </a:t>
            </a:r>
            <a:r>
              <a:rPr lang="en-US" sz="3600" b="1" dirty="0" err="1" smtClean="0">
                <a:solidFill>
                  <a:srgbClr val="0000FF"/>
                </a:solidFill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</a:rPr>
              <a:t> Ctrl V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254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54642" y="861866"/>
            <a:ext cx="6876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00FF"/>
                </a:solidFill>
              </a:rPr>
              <a:t>Hà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nói</a:t>
            </a:r>
            <a:r>
              <a:rPr lang="en-US" sz="3600" b="1" dirty="0" smtClean="0">
                <a:solidFill>
                  <a:srgbClr val="0000FF"/>
                </a:solidFill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</a:rPr>
              <a:t>muốn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cho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đoạn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văn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bản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thêm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sinh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động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hấp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dẫn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chúng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mình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cần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chèn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thêm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ảnh</a:t>
            </a:r>
            <a:r>
              <a:rPr lang="en-US" sz="3600" b="1" dirty="0" smtClean="0">
                <a:solidFill>
                  <a:srgbClr val="0000FF"/>
                </a:solidFill>
              </a:rPr>
              <a:t> minh </a:t>
            </a:r>
            <a:r>
              <a:rPr lang="en-US" sz="3600" b="1" dirty="0" err="1" smtClean="0">
                <a:solidFill>
                  <a:srgbClr val="0000FF"/>
                </a:solidFill>
              </a:rPr>
              <a:t>hoạ</a:t>
            </a:r>
            <a:r>
              <a:rPr lang="en-US" sz="3600" b="1" dirty="0" smtClean="0">
                <a:solidFill>
                  <a:srgbClr val="0000FF"/>
                </a:solidFill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đồng</a:t>
            </a:r>
            <a:r>
              <a:rPr lang="en-US" sz="3600" b="1" dirty="0" smtClean="0">
                <a:solidFill>
                  <a:srgbClr val="0000FF"/>
                </a:solidFill>
              </a:rPr>
              <a:t> ý </a:t>
            </a:r>
            <a:r>
              <a:rPr lang="en-US" sz="3600" b="1" dirty="0" err="1" smtClean="0">
                <a:solidFill>
                  <a:srgbClr val="0000FF"/>
                </a:solidFill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</a:rPr>
              <a:t>  </a:t>
            </a:r>
            <a:r>
              <a:rPr lang="en-US" sz="3600" b="1" dirty="0" err="1" smtClean="0">
                <a:solidFill>
                  <a:srgbClr val="0000FF"/>
                </a:solidFill>
              </a:rPr>
              <a:t>Hà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</a:rPr>
              <a:t>? 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Đồng</a:t>
            </a:r>
            <a:r>
              <a:rPr lang="en-US" sz="3600" b="1" dirty="0" smtClean="0">
                <a:solidFill>
                  <a:srgbClr val="0000FF"/>
                </a:solidFill>
              </a:rPr>
              <a:t> ý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0804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hep nhac phao ho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924" end="5718.0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3906" y="356657"/>
            <a:ext cx="10273710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600" b="1" cap="none" spc="0" dirty="0" err="1" smtClean="0">
                <a:ln/>
                <a:solidFill>
                  <a:srgbClr val="FF0000"/>
                </a:solidFill>
                <a:effectLst/>
              </a:rPr>
              <a:t>Chúc</a:t>
            </a:r>
            <a:r>
              <a:rPr lang="en-US" sz="4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600" b="1" cap="none" spc="0" dirty="0" err="1" smtClean="0">
                <a:ln/>
                <a:solidFill>
                  <a:srgbClr val="FF0000"/>
                </a:solidFill>
                <a:effectLst/>
              </a:rPr>
              <a:t>mừng</a:t>
            </a:r>
            <a:r>
              <a:rPr lang="en-US" sz="4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600" b="1" cap="none" spc="0" dirty="0" err="1" smtClean="0">
                <a:ln/>
                <a:solidFill>
                  <a:srgbClr val="FF0000"/>
                </a:solidFill>
                <a:effectLst/>
              </a:rPr>
              <a:t>các</a:t>
            </a:r>
            <a:r>
              <a:rPr lang="en-US" sz="4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600" b="1" cap="none" spc="0" dirty="0" err="1" smtClean="0">
                <a:ln/>
                <a:solidFill>
                  <a:srgbClr val="FF0000"/>
                </a:solidFill>
                <a:effectLst/>
              </a:rPr>
              <a:t>em</a:t>
            </a:r>
            <a:r>
              <a:rPr lang="en-US" sz="4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600" b="1" cap="none" spc="0" dirty="0" err="1" smtClean="0">
                <a:ln/>
                <a:solidFill>
                  <a:srgbClr val="FF0000"/>
                </a:solidFill>
                <a:effectLst/>
              </a:rPr>
              <a:t>đã</a:t>
            </a:r>
            <a:r>
              <a:rPr lang="en-US" sz="4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600" b="1" cap="none" spc="0" dirty="0" err="1" smtClean="0">
                <a:ln/>
                <a:solidFill>
                  <a:srgbClr val="FF0000"/>
                </a:solidFill>
                <a:effectLst/>
              </a:rPr>
              <a:t>giúp</a:t>
            </a:r>
            <a:r>
              <a:rPr lang="en-US" sz="4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600" b="1" cap="none" spc="0" dirty="0" err="1" smtClean="0">
                <a:ln/>
                <a:solidFill>
                  <a:srgbClr val="FF0000"/>
                </a:solidFill>
                <a:effectLst/>
              </a:rPr>
              <a:t>chú</a:t>
            </a:r>
            <a:r>
              <a:rPr lang="en-US" sz="4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600" b="1" cap="none" spc="0" dirty="0" err="1" smtClean="0">
                <a:ln/>
                <a:solidFill>
                  <a:srgbClr val="FF0000"/>
                </a:solidFill>
                <a:effectLst/>
              </a:rPr>
              <a:t>kiến</a:t>
            </a:r>
            <a:r>
              <a:rPr lang="en-US" sz="4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600" b="1" cap="none" spc="0" dirty="0" err="1" smtClean="0">
                <a:ln/>
                <a:solidFill>
                  <a:srgbClr val="FF0000"/>
                </a:solidFill>
                <a:effectLst/>
              </a:rPr>
              <a:t>về</a:t>
            </a:r>
            <a:r>
              <a:rPr lang="en-US" sz="4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600" b="1" cap="none" spc="0" dirty="0" err="1" smtClean="0">
                <a:ln/>
                <a:solidFill>
                  <a:srgbClr val="FF0000"/>
                </a:solidFill>
                <a:effectLst/>
              </a:rPr>
              <a:t>tổ</a:t>
            </a:r>
            <a:endParaRPr lang="en-US" sz="46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654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D495C1-73EA-43E2-98EA-8754C2F20644}:25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</TotalTime>
  <Words>668</Words>
  <Application>Microsoft Office PowerPoint</Application>
  <PresentationFormat>Widescreen</PresentationFormat>
  <Paragraphs>79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UTM Magnesium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hnc2006</cp:lastModifiedBy>
  <cp:revision>60</cp:revision>
  <dcterms:created xsi:type="dcterms:W3CDTF">2018-12-29T08:12:03Z</dcterms:created>
  <dcterms:modified xsi:type="dcterms:W3CDTF">2024-08-01T13:50:59Z</dcterms:modified>
</cp:coreProperties>
</file>