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2125C9"/>
    <a:srgbClr val="0000CC"/>
    <a:srgbClr val="800080"/>
    <a:srgbClr val="003618"/>
    <a:srgbClr val="007E3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9E55-6301-4D4E-B5A6-46D8C5B43734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047EA-7B97-4F58-A0A3-97CB3E169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5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4569B-BFF3-46CE-9D90-7EBFF4AB1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1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8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3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9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2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170E-9FBA-4AE9-AA2B-57291208B1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4600-9404-47B2-A05A-F8DFC281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4.xml"/><Relationship Id="rId18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12" Type="http://schemas.microsoft.com/office/2007/relationships/hdphoto" Target="../media/hdphoto3.wdp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4.xml"/><Relationship Id="rId18" Type="http://schemas.microsoft.com/office/2007/relationships/hdphoto" Target="../media/hdphoto5.wdp"/><Relationship Id="rId3" Type="http://schemas.openxmlformats.org/officeDocument/2006/relationships/image" Target="../media/image9.jpg"/><Relationship Id="rId7" Type="http://schemas.openxmlformats.org/officeDocument/2006/relationships/slide" Target="slide7.xml"/><Relationship Id="rId12" Type="http://schemas.microsoft.com/office/2007/relationships/hdphoto" Target="../media/hdphoto3.wdp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19" Type="http://schemas.openxmlformats.org/officeDocument/2006/relationships/slide" Target="slide9.xml"/><Relationship Id="rId4" Type="http://schemas.openxmlformats.org/officeDocument/2006/relationships/slide" Target="slide6.xml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058" y="2197924"/>
            <a:ext cx="1169811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xoá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di </a:t>
            </a:r>
            <a:r>
              <a:rPr lang="en-US" sz="4800" b="1" dirty="0" err="1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bản</a:t>
            </a:r>
            <a:endParaRPr lang="en-US" sz="4800" b="1" cap="none" spc="0" dirty="0" smtClean="0">
              <a:ln/>
              <a:solidFill>
                <a:srgbClr val="FFFF00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i="1" cap="none" spc="0" dirty="0" smtClean="0">
              <a:ln/>
              <a:solidFill>
                <a:srgbClr val="FFFF00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i="1" cap="none" spc="0" dirty="0" smtClean="0">
                <a:ln/>
                <a:solidFill>
                  <a:srgbClr val="FFFF00"/>
                </a:solidFill>
                <a:effectLst/>
                <a:latin typeface="UTM Magnesium" panose="02040603050506020204" pitchFamily="18" charset="0"/>
                <a:cs typeface="Times New Roman" panose="02020603050405020304" pitchFamily="18" charset="0"/>
              </a:rPr>
              <a:t>GV</a:t>
            </a:r>
            <a:r>
              <a:rPr lang="en-US" sz="3000" b="1" i="1" cap="none" spc="0" dirty="0" smtClean="0">
                <a:ln/>
                <a:solidFill>
                  <a:srgbClr val="FFFF00"/>
                </a:solidFill>
                <a:effectLst/>
                <a:latin typeface="UTM Magnesium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sz="3000" b="1" i="1" cap="none" spc="0" dirty="0" smtClean="0">
              <a:ln/>
              <a:solidFill>
                <a:srgbClr val="FFFF00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5363" y="4787753"/>
            <a:ext cx="6083505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29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4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8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6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42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4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58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6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8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4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3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6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683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4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270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6" descr="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70" y="6019800"/>
            <a:ext cx="104519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2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53" y="5788599"/>
            <a:ext cx="4983617" cy="10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3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19730" y="606398"/>
            <a:ext cx="867045" cy="6997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6775" y="293485"/>
            <a:ext cx="101943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THAO TÁC XOÁ KHỐI VĂN BẢN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142" y="0"/>
            <a:ext cx="1571429" cy="16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3252" y="1434847"/>
            <a:ext cx="9726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0536" y="3502553"/>
            <a:ext cx="39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243" y="4215102"/>
            <a:ext cx="10122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78" y="821799"/>
            <a:ext cx="10684099" cy="1325563"/>
          </a:xfrm>
        </p:spPr>
        <p:txBody>
          <a:bodyPr>
            <a:normAutofit/>
          </a:bodyPr>
          <a:lstStyle/>
          <a:p>
            <a:pPr algn="just"/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lủng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6986" y="2527190"/>
            <a:ext cx="10684099" cy="3859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678" y="14069"/>
            <a:ext cx="3847217" cy="787790"/>
          </a:xfrm>
        </p:spPr>
        <p:txBody>
          <a:bodyPr>
            <a:normAutofit/>
          </a:bodyPr>
          <a:lstStyle/>
          <a:p>
            <a:pPr algn="just"/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63934" y="1725332"/>
            <a:ext cx="10684099" cy="3859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662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8055" y="144119"/>
            <a:ext cx="867045" cy="6997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3669" y="3329"/>
            <a:ext cx="10194388" cy="95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THAO TÁC DI CHUYỂN KHỐI VĂN BẢN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853" y="80113"/>
            <a:ext cx="1189961" cy="1226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577" y="932547"/>
            <a:ext cx="10536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9865" y="2783415"/>
            <a:ext cx="39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3130" y="3222956"/>
            <a:ext cx="10996684" cy="2677656"/>
            <a:chOff x="693130" y="3222956"/>
            <a:chExt cx="10996684" cy="2677656"/>
          </a:xfrm>
        </p:grpSpPr>
        <p:sp>
          <p:nvSpPr>
            <p:cNvPr id="9" name="TextBox 8"/>
            <p:cNvSpPr txBox="1"/>
            <p:nvPr/>
          </p:nvSpPr>
          <p:spPr>
            <a:xfrm>
              <a:off x="693130" y="3222956"/>
              <a:ext cx="1099668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  <a:p>
              <a:r>
                <a:rPr lang="en-US" sz="24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”).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bão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”).</a:t>
              </a:r>
            </a:p>
            <a:p>
              <a:r>
                <a:rPr lang="en-US" sz="24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1053" y="3636623"/>
              <a:ext cx="1340532" cy="6479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2262" y="3649042"/>
              <a:ext cx="618845" cy="691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4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921" y="1774835"/>
            <a:ext cx="10684099" cy="1325563"/>
          </a:xfrm>
        </p:spPr>
        <p:txBody>
          <a:bodyPr>
            <a:normAutofit/>
          </a:bodyPr>
          <a:lstStyle/>
          <a:p>
            <a:pPr algn="just"/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3432" y="2748706"/>
            <a:ext cx="10684099" cy="3859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4635" y="259568"/>
            <a:ext cx="486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125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Thảo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125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125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luận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125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2125C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nhóm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2125C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1" b="97479" l="0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0353" y="62040"/>
            <a:ext cx="1957151" cy="13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903" y="118415"/>
            <a:ext cx="3720608" cy="655309"/>
          </a:xfrm>
        </p:spPr>
        <p:txBody>
          <a:bodyPr>
            <a:normAutofit/>
          </a:bodyPr>
          <a:lstStyle/>
          <a:p>
            <a:pPr algn="just"/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9829" y="895338"/>
            <a:ext cx="11183798" cy="5962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43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470" y="1926640"/>
            <a:ext cx="8201465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05420" y="323556"/>
            <a:ext cx="3446585" cy="1195754"/>
            <a:chOff x="4175760" y="98474"/>
            <a:chExt cx="3446585" cy="1195754"/>
          </a:xfrm>
        </p:grpSpPr>
        <p:sp>
          <p:nvSpPr>
            <p:cNvPr id="4" name="Oval 3"/>
            <p:cNvSpPr/>
            <p:nvPr/>
          </p:nvSpPr>
          <p:spPr>
            <a:xfrm>
              <a:off x="4175760" y="98474"/>
              <a:ext cx="3446585" cy="11957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64077" y="234686"/>
              <a:ext cx="28699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 err="1" smtClean="0">
                  <a:ln/>
                  <a:solidFill>
                    <a:srgbClr val="0000CC"/>
                  </a:solidFill>
                  <a:effectLst/>
                </a:rPr>
                <a:t>Vận</a:t>
              </a:r>
              <a:r>
                <a:rPr lang="en-US" sz="5400" b="1" cap="none" spc="0" dirty="0" smtClean="0">
                  <a:ln/>
                  <a:solidFill>
                    <a:srgbClr val="0000CC"/>
                  </a:solidFill>
                  <a:effectLst/>
                </a:rPr>
                <a:t> </a:t>
              </a:r>
              <a:r>
                <a:rPr lang="en-US" sz="5400" b="1" cap="none" spc="0" dirty="0" err="1" smtClean="0">
                  <a:ln/>
                  <a:solidFill>
                    <a:srgbClr val="0000CC"/>
                  </a:solidFill>
                  <a:effectLst/>
                </a:rPr>
                <a:t>dụng</a:t>
              </a:r>
              <a:endParaRPr lang="en-US" sz="5400" b="1" cap="none" spc="0" dirty="0">
                <a:ln/>
                <a:solidFill>
                  <a:srgbClr val="0000CC"/>
                </a:solidFill>
                <a:effectLst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17796" y="3375298"/>
            <a:ext cx="62408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rgbClr val="FF0000"/>
                </a:solidFill>
                <a:effectLst/>
              </a:rPr>
              <a:t>AI NHANH HƠN</a:t>
            </a:r>
            <a:endParaRPr lang="en-US" sz="72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11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7" y="238515"/>
            <a:ext cx="11043140" cy="1325563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47" y="1564079"/>
            <a:ext cx="11043140" cy="168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CapsLock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CapsLock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7788" y="3533555"/>
            <a:ext cx="11043140" cy="2726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0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7472" y="2104449"/>
            <a:ext cx="59234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QUIZZI</a:t>
            </a:r>
            <a:endParaRPr lang="en-US" sz="88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9262" y="3876541"/>
            <a:ext cx="446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/>
              <a:t>Nhập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mã</a:t>
            </a:r>
            <a:r>
              <a:rPr lang="en-US" sz="4000" b="1" i="1" dirty="0" smtClean="0"/>
              <a:t>: 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4089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2523" y="2447778"/>
            <a:ext cx="7076049" cy="2138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18953" y="1585292"/>
            <a:ext cx="7572778" cy="10162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GOOG BYE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06" y="3306228"/>
            <a:ext cx="8834506" cy="11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2" b="100000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22" y="3561196"/>
            <a:ext cx="1716075" cy="2238075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27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1" y="4112986"/>
            <a:ext cx="1644974" cy="2392066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48" y="3727626"/>
            <a:ext cx="1638098" cy="2496490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82" y="2083403"/>
            <a:ext cx="1714505" cy="2387119"/>
          </a:xfrm>
          <a:prstGeom prst="rect">
            <a:avLst/>
          </a:prstGeom>
        </p:spPr>
      </p:pic>
      <p:pic>
        <p:nvPicPr>
          <p:cNvPr id="8" name="Picture 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60" b="98854" l="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36" y="1569510"/>
            <a:ext cx="1760657" cy="2390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980761">
            <a:off x="1350564" y="750038"/>
            <a:ext cx="1378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2125C9"/>
                </a:solidFill>
              </a:rPr>
              <a:t>TRÒ</a:t>
            </a:r>
            <a:endParaRPr lang="en-US" sz="5400" b="1" cap="none" spc="0" dirty="0">
              <a:ln/>
              <a:solidFill>
                <a:srgbClr val="2125C9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 rot="308399">
            <a:off x="3238627" y="1205707"/>
            <a:ext cx="1702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CHƠI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08033" y="830790"/>
            <a:ext cx="159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6600"/>
                </a:solidFill>
              </a:rPr>
              <a:t>BẮN </a:t>
            </a:r>
            <a:endParaRPr lang="en-US" sz="5400" b="1" cap="none" spc="0" dirty="0">
              <a:ln/>
              <a:solidFill>
                <a:srgbClr val="00660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 rot="623475">
            <a:off x="8670904" y="1098717"/>
            <a:ext cx="2095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66"/>
                </a:solidFill>
              </a:rPr>
              <a:t>BÓNG </a:t>
            </a:r>
            <a:endParaRPr lang="en-US" sz="5400" b="1" cap="none" spc="0" dirty="0">
              <a:ln/>
              <a:solidFill>
                <a:srgbClr val="FF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4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2" b="100000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57" y="0"/>
            <a:ext cx="1716075" cy="2238075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27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32" y="2969165"/>
            <a:ext cx="1644974" cy="2392066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9" y="2864741"/>
            <a:ext cx="1638098" cy="2496490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1" y="355303"/>
            <a:ext cx="1714505" cy="2387119"/>
          </a:xfrm>
          <a:prstGeom prst="rect">
            <a:avLst/>
          </a:prstGeom>
        </p:spPr>
      </p:pic>
      <p:pic>
        <p:nvPicPr>
          <p:cNvPr id="8" name="Picture 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60" b="98854" l="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83" y="212689"/>
            <a:ext cx="1760657" cy="239093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2273597">
            <a:off x="10226792" y="4866283"/>
            <a:ext cx="1055077" cy="474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273597">
            <a:off x="10226793" y="4872782"/>
            <a:ext cx="1055077" cy="474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273597">
            <a:off x="10226792" y="4885781"/>
            <a:ext cx="1055077" cy="474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273597">
            <a:off x="10226793" y="4879281"/>
            <a:ext cx="1055077" cy="474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2273597">
            <a:off x="10226793" y="4866284"/>
            <a:ext cx="1055077" cy="474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634">
            <a:off x="9367990" y="4830859"/>
            <a:ext cx="2516138" cy="1552929"/>
          </a:xfrm>
          <a:prstGeom prst="rect">
            <a:avLst/>
          </a:prstGeom>
        </p:spPr>
      </p:pic>
      <p:sp>
        <p:nvSpPr>
          <p:cNvPr id="2" name="Heart 1">
            <a:hlinkClick r:id="rId19" action="ppaction://hlinksldjump"/>
          </p:cNvPr>
          <p:cNvSpPr/>
          <p:nvPr/>
        </p:nvSpPr>
        <p:spPr>
          <a:xfrm rot="2811957">
            <a:off x="2835965" y="5557967"/>
            <a:ext cx="1033670" cy="78982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671 L -0.80703 -0.53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55508 -0.607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-3037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30351 -0.560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-2800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41654 -0.1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9144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67604 -0.1824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-912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147" y="739930"/>
            <a:ext cx="7176868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0916529" y="5824025"/>
            <a:ext cx="1275471" cy="1033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929" y="3532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Ctrl 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666" y="2646880"/>
            <a:ext cx="2197911" cy="57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Ctrl B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66866" y="2646880"/>
            <a:ext cx="2197911" cy="57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Ctrl L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9883" y="2655063"/>
            <a:ext cx="2197911" cy="57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Ctrl V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92900" y="2646879"/>
            <a:ext cx="2197911" cy="57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Ctrl A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450" y="899698"/>
            <a:ext cx="903732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0916529" y="5824025"/>
            <a:ext cx="1275471" cy="1033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3450" y="4665820"/>
            <a:ext cx="903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Ctrl C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 V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3450" y="2690103"/>
            <a:ext cx="3332871" cy="75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Ctrl C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 V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81836" y="2699373"/>
            <a:ext cx="3332871" cy="75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Ctrl L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 V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13450" y="3608628"/>
            <a:ext cx="3332871" cy="75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Ctrl X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 V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81836" y="3592882"/>
            <a:ext cx="3332871" cy="75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Ctrl A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 V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19" y="435465"/>
            <a:ext cx="105752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0916529" y="5824025"/>
            <a:ext cx="1275471" cy="1033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87875" y="1761028"/>
            <a:ext cx="2005717" cy="673359"/>
            <a:chOff x="1887875" y="1761028"/>
            <a:chExt cx="2005717" cy="673359"/>
          </a:xfrm>
        </p:grpSpPr>
        <p:sp>
          <p:nvSpPr>
            <p:cNvPr id="5" name="TextBox 4"/>
            <p:cNvSpPr txBox="1"/>
            <p:nvPr/>
          </p:nvSpPr>
          <p:spPr>
            <a:xfrm>
              <a:off x="1887875" y="1788056"/>
              <a:ext cx="683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0923" y="1761028"/>
              <a:ext cx="1322669" cy="67335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749997" y="1727101"/>
            <a:ext cx="1932739" cy="874180"/>
            <a:chOff x="6749997" y="1727101"/>
            <a:chExt cx="1932739" cy="874180"/>
          </a:xfrm>
        </p:grpSpPr>
        <p:sp>
          <p:nvSpPr>
            <p:cNvPr id="7" name="TextBox 6"/>
            <p:cNvSpPr txBox="1"/>
            <p:nvPr/>
          </p:nvSpPr>
          <p:spPr>
            <a:xfrm>
              <a:off x="6749997" y="1954950"/>
              <a:ext cx="683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2801" y="1727101"/>
              <a:ext cx="1209935" cy="78141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960853" y="2874587"/>
            <a:ext cx="1243664" cy="894921"/>
            <a:chOff x="1960853" y="2874587"/>
            <a:chExt cx="1243664" cy="894921"/>
          </a:xfrm>
        </p:grpSpPr>
        <p:sp>
          <p:nvSpPr>
            <p:cNvPr id="12" name="TextBox 11"/>
            <p:cNvSpPr txBox="1"/>
            <p:nvPr/>
          </p:nvSpPr>
          <p:spPr>
            <a:xfrm>
              <a:off x="1960853" y="3123177"/>
              <a:ext cx="683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0923" y="2874587"/>
              <a:ext cx="633594" cy="82079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811213" y="2916780"/>
            <a:ext cx="2640108" cy="716075"/>
            <a:chOff x="6811213" y="2916780"/>
            <a:chExt cx="2640108" cy="716075"/>
          </a:xfrm>
        </p:grpSpPr>
        <p:sp>
          <p:nvSpPr>
            <p:cNvPr id="17" name="TextBox 16"/>
            <p:cNvSpPr txBox="1"/>
            <p:nvPr/>
          </p:nvSpPr>
          <p:spPr>
            <a:xfrm>
              <a:off x="6811213" y="2986524"/>
              <a:ext cx="683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1" b="5095"/>
            <a:stretch/>
          </p:blipFill>
          <p:spPr>
            <a:xfrm>
              <a:off x="7433045" y="2916780"/>
              <a:ext cx="2018276" cy="71607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457179" y="3769508"/>
            <a:ext cx="8080717" cy="1325563"/>
            <a:chOff x="1457179" y="3769508"/>
            <a:chExt cx="8080717" cy="1325563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457179" y="3769508"/>
              <a:ext cx="8080717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5253" y="3868879"/>
              <a:ext cx="1611920" cy="820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9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9590"/>
          </a:xfrm>
        </p:spPr>
        <p:txBody>
          <a:bodyPr>
            <a:normAutofit/>
          </a:bodyPr>
          <a:lstStyle/>
          <a:p>
            <a:pPr algn="just"/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0916529" y="5824025"/>
            <a:ext cx="1275471" cy="1033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554004" y="2546252"/>
            <a:ext cx="3972211" cy="4051495"/>
            <a:chOff x="3216380" y="3105700"/>
            <a:chExt cx="2879620" cy="27183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63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6380" y="3105700"/>
              <a:ext cx="2073072" cy="27183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72963" y="4149022"/>
              <a:ext cx="10230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 err="1" smtClean="0">
                  <a:ln/>
                  <a:solidFill>
                    <a:srgbClr val="FF0000"/>
                  </a:solidFill>
                  <a:effectLst/>
                </a:rPr>
                <a:t>Sai</a:t>
              </a:r>
              <a:endParaRPr lang="en-US" sz="54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6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0916529" y="5824025"/>
            <a:ext cx="1275471" cy="1033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9647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9458" y="1254035"/>
            <a:ext cx="10696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458" y="2357084"/>
            <a:ext cx="10696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458" y="3492864"/>
            <a:ext cx="1069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9458" y="4104747"/>
            <a:ext cx="1069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319" y="1681089"/>
            <a:ext cx="116981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sz="4800" b="1" dirty="0" err="1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xoá</a:t>
            </a:r>
            <a:r>
              <a:rPr lang="en-US" sz="4800" b="1" dirty="0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di </a:t>
            </a:r>
            <a:r>
              <a:rPr lang="en-US" sz="4800" b="1" dirty="0" err="1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b="1" dirty="0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0000CC"/>
                </a:solidFill>
                <a:latin typeface="UTM Magnesium" panose="02040603050506020204" pitchFamily="18" charset="0"/>
                <a:cs typeface="Times New Roman" panose="02020603050405020304" pitchFamily="18" charset="0"/>
              </a:rPr>
              <a:t>bản</a:t>
            </a:r>
            <a:endParaRPr lang="en-US" sz="4800" b="1" cap="none" spc="0" dirty="0" smtClean="0">
              <a:ln/>
              <a:solidFill>
                <a:srgbClr val="0000CC"/>
              </a:solidFill>
              <a:effectLst/>
              <a:latin typeface="UTM Magnesium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4389" y="3913109"/>
            <a:ext cx="608350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srgbClr val="003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29</a:t>
            </a:r>
            <a:endParaRPr lang="en-US" sz="3600" b="1" i="1" dirty="0">
              <a:solidFill>
                <a:srgbClr val="0036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D495C1-73EA-43E2-98EA-8754C2F20644}:2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1242</Words>
  <Application>Microsoft Office PowerPoint</Application>
  <PresentationFormat>Widescreen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UTM Magnesium</vt:lpstr>
      <vt:lpstr>Wingdings</vt:lpstr>
      <vt:lpstr>Office Theme</vt:lpstr>
      <vt:lpstr>PowerPoint Presentation</vt:lpstr>
      <vt:lpstr>PowerPoint Presentation</vt:lpstr>
      <vt:lpstr>PowerPoint Presentation</vt:lpstr>
      <vt:lpstr>Muốn chọn toàn bộ khối văn bản em nhấn tổ hợp phím nào dưới đây?</vt:lpstr>
      <vt:lpstr>Muốn sao chép văn bản em sử dụng tổ hợp phím nào dưới đây?</vt:lpstr>
      <vt:lpstr>Biểu tượng nào dưới đây dùng để sao chép?</vt:lpstr>
      <vt:lpstr>Bạn Hiền nói “Trong thao tác di chuyển một khối văn bản, bước chọn văn bản đó là bước cuối cùng”. Bạn Hiền nói đúng hay sai?</vt:lpstr>
      <vt:lpstr>Phát biểu nào dưới đây đúng?</vt:lpstr>
      <vt:lpstr>PowerPoint Presentation</vt:lpstr>
      <vt:lpstr>PowerPoint Presentation</vt:lpstr>
      <vt:lpstr>Xoá các từ không phù hợp và các câu viết lủng củng hoặc sai ngữ pháp trong đoạn văn dưới đây:</vt:lpstr>
      <vt:lpstr>Kết quả bài làm:</vt:lpstr>
      <vt:lpstr>PowerPoint Presentation</vt:lpstr>
      <vt:lpstr>Thay đổi vị trí một số câu trong đoạn văn sau để nội dung phù hợp hơn:</vt:lpstr>
      <vt:lpstr>Kết quả bài làm:</vt:lpstr>
      <vt:lpstr>Thi giúp bạn Hiền hoàn thiện nội dung sau thông qua trò chơi </vt:lpstr>
      <vt:lpstr>Em hãy mở tệp văn bản  “Cách gõ chữ hoa” trong thư mục “Tập soạn thảo văn bản”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VanPC</dc:creator>
  <cp:lastModifiedBy>hnc2006</cp:lastModifiedBy>
  <cp:revision>44</cp:revision>
  <dcterms:created xsi:type="dcterms:W3CDTF">2020-03-13T04:21:13Z</dcterms:created>
  <dcterms:modified xsi:type="dcterms:W3CDTF">2024-07-29T14:02:45Z</dcterms:modified>
</cp:coreProperties>
</file>