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5" r:id="rId3"/>
    <p:sldId id="343" r:id="rId4"/>
    <p:sldId id="337" r:id="rId5"/>
    <p:sldId id="263" r:id="rId6"/>
    <p:sldId id="338" r:id="rId7"/>
    <p:sldId id="339" r:id="rId8"/>
    <p:sldId id="259" r:id="rId9"/>
    <p:sldId id="260" r:id="rId10"/>
    <p:sldId id="261" r:id="rId11"/>
    <p:sldId id="344" r:id="rId12"/>
    <p:sldId id="266" r:id="rId13"/>
    <p:sldId id="258" r:id="rId14"/>
    <p:sldId id="269" r:id="rId15"/>
    <p:sldId id="342" r:id="rId16"/>
    <p:sldId id="322" r:id="rId17"/>
    <p:sldId id="325" r:id="rId18"/>
    <p:sldId id="256" r:id="rId19"/>
    <p:sldId id="346" r:id="rId20"/>
    <p:sldId id="314" r:id="rId21"/>
  </p:sldIdLst>
  <p:sldSz cx="18288000" cy="10287000"/>
  <p:notesSz cx="6858000" cy="9144000"/>
  <p:embeddedFontLst>
    <p:embeddedFont>
      <p:font typeface=".ProTeacher03 AllRoundGothic" panose="020B0604020202020204" charset="0"/>
      <p:regular r:id="rId23"/>
    </p:embeddedFont>
    <p:embeddedFont>
      <p:font typeface="Sensei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8C3F86-BA4B-4D3F-BB9B-B3C6F02141E3}">
          <p14:sldIdLst>
            <p14:sldId id="265"/>
            <p14:sldId id="343"/>
            <p14:sldId id="337"/>
            <p14:sldId id="263"/>
            <p14:sldId id="338"/>
            <p14:sldId id="339"/>
            <p14:sldId id="259"/>
            <p14:sldId id="260"/>
            <p14:sldId id="261"/>
            <p14:sldId id="344"/>
            <p14:sldId id="266"/>
            <p14:sldId id="258"/>
            <p14:sldId id="269"/>
            <p14:sldId id="342"/>
            <p14:sldId id="322"/>
            <p14:sldId id="325"/>
            <p14:sldId id="256"/>
            <p14:sldId id="346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24" userDrawn="1">
          <p15:clr>
            <a:srgbClr val="A4A3A4"/>
          </p15:clr>
        </p15:guide>
        <p15:guide id="4" orient="horz" pos="1368" userDrawn="1">
          <p15:clr>
            <a:srgbClr val="A4A3A4"/>
          </p15:clr>
        </p15:guide>
        <p15:guide id="5" orient="horz" pos="1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C59"/>
    <a:srgbClr val="BB5D3F"/>
    <a:srgbClr val="BA5E3F"/>
    <a:srgbClr val="206D03"/>
    <a:srgbClr val="13538A"/>
    <a:srgbClr val="FFFBF1"/>
    <a:srgbClr val="A6A3D5"/>
    <a:srgbClr val="FD8A85"/>
    <a:srgbClr val="FC7BAC"/>
    <a:srgbClr val="9EE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886" autoAdjust="0"/>
  </p:normalViewPr>
  <p:slideViewPr>
    <p:cSldViewPr>
      <p:cViewPr varScale="1">
        <p:scale>
          <a:sx n="54" d="100"/>
          <a:sy n="54" d="100"/>
        </p:scale>
        <p:origin x="282" y="42"/>
      </p:cViewPr>
      <p:guideLst>
        <p:guide orient="horz" pos="2376"/>
        <p:guide pos="2880"/>
        <p:guide orient="horz" pos="3624"/>
        <p:guide orient="horz" pos="1368"/>
        <p:guide orient="horz" pos="1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2EAE0-385D-4E0C-85A6-C99AFE66F940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D1CEE-8983-4D66-AAF4-A1F78BE83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D1CEE-8983-4D66-AAF4-A1F78BE834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5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D1CEE-8983-4D66-AAF4-A1F78BE834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D1CEE-8983-4D66-AAF4-A1F78BE834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8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D1CEE-8983-4D66-AAF4-A1F78BE834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3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DA2F15-EC7E-304E-4530-13A0F8A5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D8B2F-BD64-45AC-8960-2E4A05A600BA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0842FB-77EE-8DD0-4CAC-8F57F34A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7C29AC-203F-DFCF-404E-9A91CA80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C1124-62DA-4C47-88A2-496395279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284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8D0000-4BD0-0EBC-F01B-FF8B9C89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DE35-4BAE-437A-8257-601C8085B7EB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8D15B6-4D25-C235-C573-C98699D2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168D1-030B-A13D-DAD7-8FAE3FCF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BA40-CCB0-4E89-98C5-C2A541A03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235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C4E570-07D3-5D86-5F7F-74309101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372B3-D4FE-46AE-9044-B8C0A177ADD6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D8F5BD-FF94-F728-355B-D3C1D07A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240C37-1DEF-D6A8-E124-03BFD65E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416C-9885-4D6E-898F-F6CFFEC77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75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D1C0615-37C5-E48E-DEEC-4044238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4C6F9-173C-4A05-A50A-79C2D7EFA192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3B9B7BD-4EE0-5B52-D03C-72349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DAD8B45-9497-7FC1-0914-B3488C31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91DA0-B94D-4D55-8950-FB508F6CD0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171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49E2C76-7903-DA30-FB86-A8E29595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7AB18-A2C2-4FDA-9979-8E55F9E43421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644C799C-05D8-F255-2D90-DF1CE017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96FB494D-1B91-434F-0054-AB82DE49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0C910-EBA2-479D-88E6-790536263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537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FDBB69FC-CCD5-1AB0-AF7A-418A911E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24A3A-B85D-4FD1-8459-726EA88B6FFE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CE51C8D-1F45-C8A3-7446-090A973C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A83530C-254A-9358-C6AD-126B0614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F0B9-EA4D-4663-8E47-2916A7313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541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517742DD-0A4F-CDF1-A047-A9CBABBE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CAF31-ADC6-41F9-A9D0-2CB4A17B1376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BBC33ACB-3CB9-8466-352F-A31E9780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499779B-8A8E-CA21-12EF-07CC3B83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086A-A1CB-4162-BF69-E82B83F7D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776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F4BBBA1-0724-19F8-BA58-6D359BFD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902E8-ED58-49B8-8EE6-F68969BA32F1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C02C5CB-439C-5A11-F18E-6A2D268C8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BB7F460-B06E-2F10-088E-87F88647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85107-5B94-4AC7-B2B0-08DAA3A1A8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31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F3DD46A7-B3DA-F9C5-DDE6-C1B5A291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A94B-A67B-4B4F-BC5B-3E55B9FC4E69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5C2D652-C3C9-8861-539B-EAB4E010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E4B4CE8B-4A2F-18E6-0ABD-9C082882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B0C67-3E96-4C5C-894A-822225FCD6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727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81DC9F-F069-A5B0-D063-B7DB56531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9806-042E-4320-8BDC-2A210D0D2B2F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3AC4B0-6338-57DB-731E-75C3547B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C680D8-BDBE-02FC-E0C0-26EC7610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76B3-DE2B-4266-B2ED-2A81D4499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694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2F1469-06E2-BEA2-56F6-4985919A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1D4A-37B2-4E15-B0FF-2DD4ADE4596A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F05856-6F53-2B0D-28B7-77284D1B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2BD8B1-0188-F742-4A51-BB1505F5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EDA96-FD8C-408B-A1B3-C6447EF66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11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6330BC3E-8FE3-D76E-00FB-A899BA9CBF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96B545C0-9E55-9162-1A1C-03E264344B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E3CE5-B269-5464-A5BE-E184A7568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C1BC52-A410-46FC-AA8C-846B7EB2CCB1}" type="datetimeFigureOut">
              <a:rPr lang="en-US"/>
              <a:pPr>
                <a:defRPr/>
              </a:pPr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43B4A7-9D0E-B602-7D9D-2F11AC66B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B76482-3521-F3C9-6303-A5CAEC39F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9E66DEA-3CFE-49B9-B856-C27B73095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65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64.sv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0.png"/><Relationship Id="rId17" Type="http://schemas.openxmlformats.org/officeDocument/2006/relationships/image" Target="../media/image10.svg"/><Relationship Id="rId2" Type="http://schemas.openxmlformats.org/officeDocument/2006/relationships/audio" Target="../media/media3.wav"/><Relationship Id="rId16" Type="http://schemas.openxmlformats.org/officeDocument/2006/relationships/image" Target="../media/image5.png"/><Relationship Id="rId1" Type="http://schemas.microsoft.com/office/2007/relationships/media" Target="../media/media3.wav"/><Relationship Id="rId6" Type="http://schemas.microsoft.com/office/2007/relationships/media" Target="../media/media5.mp3"/><Relationship Id="rId11" Type="http://schemas.openxmlformats.org/officeDocument/2006/relationships/image" Target="../media/image62.svg"/><Relationship Id="rId5" Type="http://schemas.openxmlformats.org/officeDocument/2006/relationships/audio" Target="NULL" TargetMode="External"/><Relationship Id="rId15" Type="http://schemas.openxmlformats.org/officeDocument/2006/relationships/image" Target="../media/image8.svg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1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50.png"/><Relationship Id="rId4" Type="http://schemas.openxmlformats.org/officeDocument/2006/relationships/image" Target="../media/image62.sv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.svg"/><Relationship Id="rId3" Type="http://schemas.openxmlformats.org/officeDocument/2006/relationships/image" Target="../media/image52.svg"/><Relationship Id="rId7" Type="http://schemas.openxmlformats.org/officeDocument/2006/relationships/image" Target="../media/image60.svg"/><Relationship Id="rId12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9.svg"/><Relationship Id="rId5" Type="http://schemas.openxmlformats.org/officeDocument/2006/relationships/image" Target="../media/image67.sv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71.svg"/><Relationship Id="rId9" Type="http://schemas.openxmlformats.org/officeDocument/2006/relationships/image" Target="../media/image58.png"/><Relationship Id="rId14" Type="http://schemas.openxmlformats.org/officeDocument/2006/relationships/image" Target="../media/image8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71.svg"/><Relationship Id="rId9" Type="http://schemas.openxmlformats.org/officeDocument/2006/relationships/image" Target="../media/image58.png"/><Relationship Id="rId14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31" Type="http://schemas.openxmlformats.org/officeDocument/2006/relationships/image" Target="../media/image17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26" Type="http://schemas.openxmlformats.org/officeDocument/2006/relationships/image" Target="../media/image14.png"/><Relationship Id="rId39" Type="http://schemas.microsoft.com/office/2007/relationships/hdphoto" Target="../media/hdphoto25.wdp"/><Relationship Id="rId21" Type="http://schemas.openxmlformats.org/officeDocument/2006/relationships/image" Target="../media/image18.png"/><Relationship Id="rId34" Type="http://schemas.openxmlformats.org/officeDocument/2006/relationships/image" Target="../media/image35.png"/><Relationship Id="rId42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microsoft.com/office/2007/relationships/hdphoto" Target="../media/hdphoto13.wdp"/><Relationship Id="rId20" Type="http://schemas.openxmlformats.org/officeDocument/2006/relationships/slide" Target="slide7.xml"/><Relationship Id="rId29" Type="http://schemas.microsoft.com/office/2007/relationships/hdphoto" Target="../media/hdphoto21.wdp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5.png"/><Relationship Id="rId37" Type="http://schemas.microsoft.com/office/2007/relationships/hdphoto" Target="../media/hdphoto24.wdp"/><Relationship Id="rId40" Type="http://schemas.openxmlformats.org/officeDocument/2006/relationships/image" Target="../media/image38.png"/><Relationship Id="rId5" Type="http://schemas.openxmlformats.org/officeDocument/2006/relationships/image" Target="../media/image25.png"/><Relationship Id="rId15" Type="http://schemas.openxmlformats.org/officeDocument/2006/relationships/image" Target="../media/image19.png"/><Relationship Id="rId23" Type="http://schemas.openxmlformats.org/officeDocument/2006/relationships/slide" Target="slide9.xml"/><Relationship Id="rId28" Type="http://schemas.openxmlformats.org/officeDocument/2006/relationships/image" Target="../media/image33.png"/><Relationship Id="rId36" Type="http://schemas.openxmlformats.org/officeDocument/2006/relationships/image" Target="../media/image36.png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microsoft.com/office/2007/relationships/hdphoto" Target="../media/hdphoto9.wdp"/><Relationship Id="rId30" Type="http://schemas.openxmlformats.org/officeDocument/2006/relationships/image" Target="../media/image34.png"/><Relationship Id="rId35" Type="http://schemas.microsoft.com/office/2007/relationships/hdphoto" Target="../media/hdphoto23.wdp"/><Relationship Id="rId43" Type="http://schemas.microsoft.com/office/2007/relationships/hdphoto" Target="../media/hdphoto27.wdp"/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0.wdp"/><Relationship Id="rId38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27445">
            <a:off x="1640474" y="5728939"/>
            <a:ext cx="15235433" cy="2393931"/>
            <a:chOff x="0" y="0"/>
            <a:chExt cx="3197207" cy="54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7207" cy="544741"/>
            </a:xfrm>
            <a:custGeom>
              <a:avLst/>
              <a:gdLst/>
              <a:ahLst/>
              <a:cxnLst/>
              <a:rect l="l" t="t" r="r" b="b"/>
              <a:pathLst>
                <a:path w="3197207" h="544741">
                  <a:moveTo>
                    <a:pt x="55101" y="0"/>
                  </a:moveTo>
                  <a:lnTo>
                    <a:pt x="3142106" y="0"/>
                  </a:lnTo>
                  <a:cubicBezTo>
                    <a:pt x="3172537" y="0"/>
                    <a:pt x="3197207" y="24669"/>
                    <a:pt x="3197207" y="55101"/>
                  </a:cubicBezTo>
                  <a:lnTo>
                    <a:pt x="3197207" y="489640"/>
                  </a:lnTo>
                  <a:cubicBezTo>
                    <a:pt x="3197207" y="520072"/>
                    <a:pt x="3172537" y="544741"/>
                    <a:pt x="3142106" y="544741"/>
                  </a:cubicBezTo>
                  <a:lnTo>
                    <a:pt x="55101" y="544741"/>
                  </a:lnTo>
                  <a:cubicBezTo>
                    <a:pt x="24669" y="544741"/>
                    <a:pt x="0" y="520072"/>
                    <a:pt x="0" y="489640"/>
                  </a:cubicBezTo>
                  <a:lnTo>
                    <a:pt x="0" y="55101"/>
                  </a:lnTo>
                  <a:cubicBezTo>
                    <a:pt x="0" y="24669"/>
                    <a:pt x="24669" y="0"/>
                    <a:pt x="5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127445">
            <a:off x="2494905" y="6099733"/>
            <a:ext cx="1338649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MỚI!</a:t>
            </a:r>
          </a:p>
        </p:txBody>
      </p:sp>
      <p:grpSp>
        <p:nvGrpSpPr>
          <p:cNvPr id="7" name="Group 7"/>
          <p:cNvGrpSpPr/>
          <p:nvPr/>
        </p:nvGrpSpPr>
        <p:grpSpPr>
          <a:xfrm rot="237809">
            <a:off x="2254788" y="2173211"/>
            <a:ext cx="13692488" cy="2438528"/>
            <a:chOff x="0" y="0"/>
            <a:chExt cx="2239261" cy="5548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672" y="0"/>
                  </a:moveTo>
                  <a:lnTo>
                    <a:pt x="2160589" y="0"/>
                  </a:lnTo>
                  <a:cubicBezTo>
                    <a:pt x="2204039" y="0"/>
                    <a:pt x="2239261" y="35223"/>
                    <a:pt x="2239261" y="78672"/>
                  </a:cubicBezTo>
                  <a:lnTo>
                    <a:pt x="2239261" y="476217"/>
                  </a:lnTo>
                  <a:cubicBezTo>
                    <a:pt x="2239261" y="519666"/>
                    <a:pt x="2204039" y="554889"/>
                    <a:pt x="2160589" y="554889"/>
                  </a:cubicBezTo>
                  <a:lnTo>
                    <a:pt x="78672" y="554889"/>
                  </a:lnTo>
                  <a:cubicBezTo>
                    <a:pt x="35223" y="554889"/>
                    <a:pt x="0" y="519666"/>
                    <a:pt x="0" y="476217"/>
                  </a:cubicBezTo>
                  <a:lnTo>
                    <a:pt x="0" y="78672"/>
                  </a:lnTo>
                  <a:cubicBezTo>
                    <a:pt x="0" y="35223"/>
                    <a:pt x="35223" y="0"/>
                    <a:pt x="78672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237809">
            <a:off x="2681997" y="2620003"/>
            <a:ext cx="1283806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03589" y="3027336"/>
            <a:ext cx="1936865" cy="2968377"/>
          </a:xfrm>
          <a:custGeom>
            <a:avLst/>
            <a:gdLst/>
            <a:ahLst/>
            <a:cxnLst/>
            <a:rect l="l" t="t" r="r" b="b"/>
            <a:pathLst>
              <a:path w="1697407" h="2601391">
                <a:moveTo>
                  <a:pt x="0" y="0"/>
                </a:moveTo>
                <a:lnTo>
                  <a:pt x="1697408" y="0"/>
                </a:lnTo>
                <a:lnTo>
                  <a:pt x="1697408" y="2601390"/>
                </a:lnTo>
                <a:lnTo>
                  <a:pt x="0" y="2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041055" flipH="1" flipV="1">
            <a:off x="15507079" y="792695"/>
            <a:ext cx="351057" cy="472010"/>
          </a:xfrm>
          <a:custGeom>
            <a:avLst/>
            <a:gdLst/>
            <a:ahLst/>
            <a:cxnLst/>
            <a:rect l="l" t="t" r="r" b="b"/>
            <a:pathLst>
              <a:path w="351057" h="472010">
                <a:moveTo>
                  <a:pt x="351057" y="472010"/>
                </a:moveTo>
                <a:lnTo>
                  <a:pt x="0" y="472010"/>
                </a:lnTo>
                <a:lnTo>
                  <a:pt x="0" y="0"/>
                </a:lnTo>
                <a:lnTo>
                  <a:pt x="351057" y="0"/>
                </a:lnTo>
                <a:lnTo>
                  <a:pt x="351057" y="4720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041055" flipH="1" flipV="1">
            <a:off x="3245361" y="8662771"/>
            <a:ext cx="573299" cy="770822"/>
          </a:xfrm>
          <a:custGeom>
            <a:avLst/>
            <a:gdLst/>
            <a:ahLst/>
            <a:cxnLst/>
            <a:rect l="l" t="t" r="r" b="b"/>
            <a:pathLst>
              <a:path w="573299" h="770822">
                <a:moveTo>
                  <a:pt x="573298" y="770822"/>
                </a:moveTo>
                <a:lnTo>
                  <a:pt x="0" y="770822"/>
                </a:lnTo>
                <a:lnTo>
                  <a:pt x="0" y="0"/>
                </a:lnTo>
                <a:lnTo>
                  <a:pt x="573298" y="0"/>
                </a:lnTo>
                <a:lnTo>
                  <a:pt x="573298" y="770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49689" y="-622681"/>
            <a:ext cx="4281701" cy="3815694"/>
          </a:xfrm>
          <a:custGeom>
            <a:avLst/>
            <a:gdLst/>
            <a:ahLst/>
            <a:cxnLst/>
            <a:rect l="l" t="t" r="r" b="b"/>
            <a:pathLst>
              <a:path w="4281701" h="3815694">
                <a:moveTo>
                  <a:pt x="0" y="0"/>
                </a:moveTo>
                <a:lnTo>
                  <a:pt x="4281701" y="0"/>
                </a:lnTo>
                <a:lnTo>
                  <a:pt x="4281701" y="3815694"/>
                </a:lnTo>
                <a:lnTo>
                  <a:pt x="0" y="381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041055" flipH="1" flipV="1">
            <a:off x="13878189" y="8493009"/>
            <a:ext cx="290693" cy="390848"/>
          </a:xfrm>
          <a:custGeom>
            <a:avLst/>
            <a:gdLst/>
            <a:ahLst/>
            <a:cxnLst/>
            <a:rect l="l" t="t" r="r" b="b"/>
            <a:pathLst>
              <a:path w="290693" h="390848">
                <a:moveTo>
                  <a:pt x="290693" y="390848"/>
                </a:moveTo>
                <a:lnTo>
                  <a:pt x="0" y="390848"/>
                </a:lnTo>
                <a:lnTo>
                  <a:pt x="0" y="0"/>
                </a:lnTo>
                <a:lnTo>
                  <a:pt x="290693" y="0"/>
                </a:lnTo>
                <a:lnTo>
                  <a:pt x="290693" y="3908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11" y="4289261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51877">
            <a:off x="15345556" y="7803212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8313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19900"/>
            <a:ext cx="1943100" cy="235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954" y="7996239"/>
            <a:ext cx="2133600" cy="1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9" y="7996238"/>
            <a:ext cx="3574706" cy="12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96239"/>
            <a:ext cx="1524000" cy="10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6239"/>
            <a:ext cx="2133600" cy="1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56002" y="7942691"/>
            <a:ext cx="1828800" cy="11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4399" y="-3390899"/>
            <a:ext cx="18563654" cy="164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3" y="-200476"/>
            <a:ext cx="1828798" cy="26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269935" y="4867225"/>
            <a:ext cx="2031274" cy="19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81" y="-3906287"/>
            <a:ext cx="12101949" cy="1215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9150" y="3458707"/>
            <a:ext cx="7955592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</a:t>
            </a:r>
          </a:p>
        </p:txBody>
      </p:sp>
      <p:pic>
        <p:nvPicPr>
          <p:cNvPr id="2" name="am-thanh-chuc-mung-chien-thang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A3573B56-1FAE-C526-876A-9D79CBEA6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93200" y="10735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5ED3EE2-8BDC-1C8A-7A91-52EAF68924EB}"/>
              </a:ext>
            </a:extLst>
          </p:cNvPr>
          <p:cNvGrpSpPr/>
          <p:nvPr/>
        </p:nvGrpSpPr>
        <p:grpSpPr>
          <a:xfrm>
            <a:off x="1297462" y="1530647"/>
            <a:ext cx="16022797" cy="6942895"/>
            <a:chOff x="1123892" y="4146332"/>
            <a:chExt cx="16022797" cy="6942895"/>
          </a:xfrm>
        </p:grpSpPr>
        <p:grpSp>
          <p:nvGrpSpPr>
            <p:cNvPr id="2" name="Group 2"/>
            <p:cNvGrpSpPr/>
            <p:nvPr/>
          </p:nvGrpSpPr>
          <p:grpSpPr>
            <a:xfrm>
              <a:off x="1123892" y="4146332"/>
              <a:ext cx="16022797" cy="6942895"/>
              <a:chOff x="-1060" y="-72729"/>
              <a:chExt cx="1950449" cy="88552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1060" y="-72729"/>
                <a:ext cx="1950449" cy="830118"/>
              </a:xfrm>
              <a:custGeom>
                <a:avLst/>
                <a:gdLst/>
                <a:ahLst/>
                <a:cxnLst/>
                <a:rect l="l" t="t" r="r" b="b"/>
                <a:pathLst>
                  <a:path w="1950449" h="544741">
                    <a:moveTo>
                      <a:pt x="90213" y="0"/>
                    </a:moveTo>
                    <a:lnTo>
                      <a:pt x="1860236" y="0"/>
                    </a:lnTo>
                    <a:cubicBezTo>
                      <a:pt x="1884162" y="0"/>
                      <a:pt x="1907108" y="9505"/>
                      <a:pt x="1924026" y="26423"/>
                    </a:cubicBezTo>
                    <a:cubicBezTo>
                      <a:pt x="1940945" y="43341"/>
                      <a:pt x="1950449" y="66287"/>
                      <a:pt x="1950449" y="90213"/>
                    </a:cubicBezTo>
                    <a:lnTo>
                      <a:pt x="1950449" y="454528"/>
                    </a:lnTo>
                    <a:cubicBezTo>
                      <a:pt x="1950449" y="478454"/>
                      <a:pt x="1940945" y="501400"/>
                      <a:pt x="1924026" y="518318"/>
                    </a:cubicBezTo>
                    <a:cubicBezTo>
                      <a:pt x="1907108" y="535236"/>
                      <a:pt x="1884162" y="544741"/>
                      <a:pt x="1860236" y="544741"/>
                    </a:cubicBezTo>
                    <a:lnTo>
                      <a:pt x="90213" y="544741"/>
                    </a:lnTo>
                    <a:cubicBezTo>
                      <a:pt x="66287" y="544741"/>
                      <a:pt x="43341" y="535236"/>
                      <a:pt x="26423" y="518318"/>
                    </a:cubicBezTo>
                    <a:cubicBezTo>
                      <a:pt x="9505" y="501400"/>
                      <a:pt x="0" y="478454"/>
                      <a:pt x="0" y="454528"/>
                    </a:cubicBezTo>
                    <a:lnTo>
                      <a:pt x="0" y="90213"/>
                    </a:lnTo>
                    <a:cubicBezTo>
                      <a:pt x="0" y="66287"/>
                      <a:pt x="9505" y="43341"/>
                      <a:pt x="26423" y="26423"/>
                    </a:cubicBezTo>
                    <a:cubicBezTo>
                      <a:pt x="43341" y="9505"/>
                      <a:pt x="66287" y="0"/>
                      <a:pt x="90213" y="0"/>
                    </a:cubicBezTo>
                    <a:close/>
                  </a:path>
                </a:pathLst>
              </a:custGeom>
              <a:solidFill>
                <a:srgbClr val="4659A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6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898738" y="5234950"/>
              <a:ext cx="14782800" cy="23390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FFFC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2. THỰC HÀNH TÌM KIẾM VÀ CHỌN THÔNG TIN TRONG GIẢI QUYẾT VẤN ĐỀ</a:t>
              </a:r>
              <a:endParaRPr lang="en-US" sz="5400" b="1" u="none" strike="noStrike" dirty="0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0973" y="1003280"/>
            <a:ext cx="6506742" cy="49484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86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 rot="-787723" flipH="1" flipV="1">
            <a:off x="367575" y="5523212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578425" y="777714"/>
                </a:moveTo>
                <a:lnTo>
                  <a:pt x="0" y="777714"/>
                </a:lnTo>
                <a:lnTo>
                  <a:pt x="0" y="0"/>
                </a:lnTo>
                <a:lnTo>
                  <a:pt x="578425" y="0"/>
                </a:lnTo>
                <a:lnTo>
                  <a:pt x="578425" y="7777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87723" flipH="1" flipV="1">
            <a:off x="17485938" y="528902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7" y="507518"/>
                </a:moveTo>
                <a:lnTo>
                  <a:pt x="0" y="507518"/>
                </a:lnTo>
                <a:lnTo>
                  <a:pt x="0" y="0"/>
                </a:lnTo>
                <a:lnTo>
                  <a:pt x="377467" y="0"/>
                </a:lnTo>
                <a:lnTo>
                  <a:pt x="377467" y="5075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960637" y="6295184"/>
            <a:ext cx="2832217" cy="2923579"/>
          </a:xfrm>
          <a:custGeom>
            <a:avLst/>
            <a:gdLst/>
            <a:ahLst/>
            <a:cxnLst/>
            <a:rect l="l" t="t" r="r" b="b"/>
            <a:pathLst>
              <a:path w="2832217" h="2923579">
                <a:moveTo>
                  <a:pt x="0" y="0"/>
                </a:moveTo>
                <a:lnTo>
                  <a:pt x="2832217" y="0"/>
                </a:lnTo>
                <a:lnTo>
                  <a:pt x="2832217" y="2923579"/>
                </a:lnTo>
                <a:lnTo>
                  <a:pt x="0" y="2923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60CA65FC-3CCE-A648-65C8-E5515B76755F}"/>
              </a:ext>
            </a:extLst>
          </p:cNvPr>
          <p:cNvSpPr/>
          <p:nvPr/>
        </p:nvSpPr>
        <p:spPr>
          <a:xfrm rot="1179803">
            <a:off x="-44056" y="6734356"/>
            <a:ext cx="2582620" cy="2017672"/>
          </a:xfrm>
          <a:custGeom>
            <a:avLst/>
            <a:gdLst/>
            <a:ahLst/>
            <a:cxnLst/>
            <a:rect l="l" t="t" r="r" b="b"/>
            <a:pathLst>
              <a:path w="2582620" h="2017672">
                <a:moveTo>
                  <a:pt x="0" y="0"/>
                </a:moveTo>
                <a:lnTo>
                  <a:pt x="2582620" y="0"/>
                </a:lnTo>
                <a:lnTo>
                  <a:pt x="2582620" y="2017672"/>
                </a:lnTo>
                <a:lnTo>
                  <a:pt x="0" y="201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6F3D24-A93B-FA86-1B1D-4321B2E647E6}"/>
              </a:ext>
            </a:extLst>
          </p:cNvPr>
          <p:cNvSpPr txBox="1"/>
          <p:nvPr/>
        </p:nvSpPr>
        <p:spPr>
          <a:xfrm>
            <a:off x="7282746" y="5187849"/>
            <a:ext cx="3537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SGK </a:t>
            </a:r>
            <a:r>
              <a:rPr lang="en-US" sz="4400" dirty="0" err="1">
                <a:solidFill>
                  <a:schemeClr val="bg1"/>
                </a:solidFill>
              </a:rPr>
              <a:t>trang</a:t>
            </a:r>
            <a:r>
              <a:rPr lang="en-US" sz="4400" dirty="0">
                <a:solidFill>
                  <a:schemeClr val="bg1"/>
                </a:solidFill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711423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7318" y="2822744"/>
            <a:ext cx="13551482" cy="6626864"/>
            <a:chOff x="0" y="0"/>
            <a:chExt cx="6182169" cy="302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2169" cy="3023167"/>
            </a:xfrm>
            <a:custGeom>
              <a:avLst/>
              <a:gdLst/>
              <a:ahLst/>
              <a:cxnLst/>
              <a:rect l="l" t="t" r="r" b="b"/>
              <a:pathLst>
                <a:path w="6182169" h="3023167">
                  <a:moveTo>
                    <a:pt x="57130" y="0"/>
                  </a:moveTo>
                  <a:lnTo>
                    <a:pt x="6125039" y="0"/>
                  </a:lnTo>
                  <a:cubicBezTo>
                    <a:pt x="6140191" y="0"/>
                    <a:pt x="6154722" y="6019"/>
                    <a:pt x="6165436" y="16733"/>
                  </a:cubicBezTo>
                  <a:cubicBezTo>
                    <a:pt x="6176150" y="27447"/>
                    <a:pt x="6182169" y="41978"/>
                    <a:pt x="6182169" y="57130"/>
                  </a:cubicBezTo>
                  <a:lnTo>
                    <a:pt x="6182169" y="2966037"/>
                  </a:lnTo>
                  <a:cubicBezTo>
                    <a:pt x="6182169" y="2981189"/>
                    <a:pt x="6176150" y="2995720"/>
                    <a:pt x="6165436" y="3006434"/>
                  </a:cubicBezTo>
                  <a:cubicBezTo>
                    <a:pt x="6154722" y="3017148"/>
                    <a:pt x="6140191" y="3023167"/>
                    <a:pt x="6125039" y="3023167"/>
                  </a:cubicBezTo>
                  <a:lnTo>
                    <a:pt x="57130" y="3023167"/>
                  </a:lnTo>
                  <a:cubicBezTo>
                    <a:pt x="41978" y="3023167"/>
                    <a:pt x="27447" y="3017148"/>
                    <a:pt x="16733" y="3006434"/>
                  </a:cubicBezTo>
                  <a:cubicBezTo>
                    <a:pt x="6019" y="2995720"/>
                    <a:pt x="0" y="2981189"/>
                    <a:pt x="0" y="2966037"/>
                  </a:cubicBezTo>
                  <a:lnTo>
                    <a:pt x="0" y="57130"/>
                  </a:lnTo>
                  <a:cubicBezTo>
                    <a:pt x="0" y="41978"/>
                    <a:pt x="6019" y="27447"/>
                    <a:pt x="16733" y="16733"/>
                  </a:cubicBezTo>
                  <a:cubicBezTo>
                    <a:pt x="27447" y="6019"/>
                    <a:pt x="41978" y="0"/>
                    <a:pt x="571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4659A8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89090">
            <a:off x="-703716" y="6001359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0" y="0"/>
                </a:moveTo>
                <a:lnTo>
                  <a:pt x="4863143" y="0"/>
                </a:lnTo>
                <a:lnTo>
                  <a:pt x="4863143" y="4686854"/>
                </a:lnTo>
                <a:lnTo>
                  <a:pt x="0" y="468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3252" y="5871224"/>
            <a:ext cx="2770129" cy="3768883"/>
          </a:xfrm>
          <a:custGeom>
            <a:avLst/>
            <a:gdLst/>
            <a:ahLst/>
            <a:cxnLst/>
            <a:rect l="l" t="t" r="r" b="b"/>
            <a:pathLst>
              <a:path w="2515497" h="3422445">
                <a:moveTo>
                  <a:pt x="0" y="0"/>
                </a:moveTo>
                <a:lnTo>
                  <a:pt x="2515497" y="0"/>
                </a:lnTo>
                <a:lnTo>
                  <a:pt x="2515497" y="3422446"/>
                </a:lnTo>
                <a:lnTo>
                  <a:pt x="0" y="342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479CF42-6862-53AA-908C-284DD2755CC9}"/>
              </a:ext>
            </a:extLst>
          </p:cNvPr>
          <p:cNvGrpSpPr/>
          <p:nvPr/>
        </p:nvGrpSpPr>
        <p:grpSpPr>
          <a:xfrm>
            <a:off x="1585785" y="788527"/>
            <a:ext cx="9967281" cy="2382010"/>
            <a:chOff x="1585785" y="788527"/>
            <a:chExt cx="9967281" cy="2382010"/>
          </a:xfrm>
        </p:grpSpPr>
        <p:grpSp>
          <p:nvGrpSpPr>
            <p:cNvPr id="6" name="Group 6"/>
            <p:cNvGrpSpPr/>
            <p:nvPr/>
          </p:nvGrpSpPr>
          <p:grpSpPr>
            <a:xfrm rot="-199624">
              <a:off x="1585785" y="1223825"/>
              <a:ext cx="9564146" cy="1946712"/>
              <a:chOff x="0" y="0"/>
              <a:chExt cx="2266466" cy="4613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66466" cy="461323"/>
              </a:xfrm>
              <a:custGeom>
                <a:avLst/>
                <a:gdLst/>
                <a:ahLst/>
                <a:cxnLst/>
                <a:rect l="l" t="t" r="r" b="b"/>
                <a:pathLst>
                  <a:path w="2266466" h="461323">
                    <a:moveTo>
                      <a:pt x="80947" y="0"/>
                    </a:moveTo>
                    <a:lnTo>
                      <a:pt x="2185519" y="0"/>
                    </a:lnTo>
                    <a:cubicBezTo>
                      <a:pt x="2230225" y="0"/>
                      <a:pt x="2266466" y="36241"/>
                      <a:pt x="2266466" y="80947"/>
                    </a:cubicBezTo>
                    <a:lnTo>
                      <a:pt x="2266466" y="380375"/>
                    </a:lnTo>
                    <a:cubicBezTo>
                      <a:pt x="2266466" y="401844"/>
                      <a:pt x="2257938" y="422433"/>
                      <a:pt x="2242757" y="437614"/>
                    </a:cubicBezTo>
                    <a:cubicBezTo>
                      <a:pt x="2227577" y="452794"/>
                      <a:pt x="2206987" y="461323"/>
                      <a:pt x="2185519" y="461323"/>
                    </a:cubicBezTo>
                    <a:lnTo>
                      <a:pt x="80947" y="461323"/>
                    </a:lnTo>
                    <a:cubicBezTo>
                      <a:pt x="36241" y="461323"/>
                      <a:pt x="0" y="425081"/>
                      <a:pt x="0" y="380375"/>
                    </a:cubicBezTo>
                    <a:lnTo>
                      <a:pt x="0" y="80947"/>
                    </a:lnTo>
                    <a:cubicBezTo>
                      <a:pt x="0" y="59479"/>
                      <a:pt x="8528" y="38889"/>
                      <a:pt x="23709" y="23709"/>
                    </a:cubicBezTo>
                    <a:cubicBezTo>
                      <a:pt x="38889" y="8528"/>
                      <a:pt x="59479" y="0"/>
                      <a:pt x="80947" y="0"/>
                    </a:cubicBezTo>
                    <a:close/>
                  </a:path>
                </a:pathLst>
              </a:custGeom>
              <a:solidFill>
                <a:srgbClr val="FFD67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795358">
              <a:off x="8893478" y="788527"/>
              <a:ext cx="2659588" cy="885421"/>
            </a:xfrm>
            <a:custGeom>
              <a:avLst/>
              <a:gdLst/>
              <a:ahLst/>
              <a:cxnLst/>
              <a:rect l="l" t="t" r="r" b="b"/>
              <a:pathLst>
                <a:path w="2659588" h="885421">
                  <a:moveTo>
                    <a:pt x="0" y="0"/>
                  </a:moveTo>
                  <a:lnTo>
                    <a:pt x="2659587" y="0"/>
                  </a:lnTo>
                  <a:lnTo>
                    <a:pt x="2659587" y="885421"/>
                  </a:lnTo>
                  <a:lnTo>
                    <a:pt x="0" y="885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 rot="-151109">
              <a:off x="2055924" y="1535060"/>
              <a:ext cx="8624865" cy="118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28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465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 TIÊU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1780027">
            <a:off x="13935725" y="784047"/>
            <a:ext cx="615903" cy="828105"/>
          </a:xfrm>
          <a:custGeom>
            <a:avLst/>
            <a:gdLst/>
            <a:ahLst/>
            <a:cxnLst/>
            <a:rect l="l" t="t" r="r" b="b"/>
            <a:pathLst>
              <a:path w="615903" h="828105">
                <a:moveTo>
                  <a:pt x="0" y="0"/>
                </a:moveTo>
                <a:lnTo>
                  <a:pt x="615903" y="0"/>
                </a:lnTo>
                <a:lnTo>
                  <a:pt x="615903" y="828105"/>
                </a:lnTo>
                <a:lnTo>
                  <a:pt x="0" y="82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500468">
            <a:off x="15626063" y="750109"/>
            <a:ext cx="2134373" cy="1595444"/>
          </a:xfrm>
          <a:custGeom>
            <a:avLst/>
            <a:gdLst/>
            <a:ahLst/>
            <a:cxnLst/>
            <a:rect l="l" t="t" r="r" b="b"/>
            <a:pathLst>
              <a:path w="2134373" h="1595444">
                <a:moveTo>
                  <a:pt x="0" y="0"/>
                </a:moveTo>
                <a:lnTo>
                  <a:pt x="2134373" y="0"/>
                </a:lnTo>
                <a:lnTo>
                  <a:pt x="2134373" y="1595444"/>
                </a:lnTo>
                <a:lnTo>
                  <a:pt x="0" y="1595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E653B7-D885-9F47-27BE-6272AB2CC0FC}"/>
              </a:ext>
            </a:extLst>
          </p:cNvPr>
          <p:cNvSpPr txBox="1"/>
          <p:nvPr/>
        </p:nvSpPr>
        <p:spPr>
          <a:xfrm>
            <a:off x="3962400" y="4028500"/>
            <a:ext cx="1245286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đươc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dirty="0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9470C7FE-425F-E487-4753-4595B6D4B902}"/>
              </a:ext>
            </a:extLst>
          </p:cNvPr>
          <p:cNvSpPr/>
          <p:nvPr/>
        </p:nvSpPr>
        <p:spPr>
          <a:xfrm>
            <a:off x="990601" y="1813709"/>
            <a:ext cx="16306800" cy="6862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577540">
            <a:off x="833844" y="6467663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1345316">
            <a:off x="17131524" y="4811791"/>
            <a:ext cx="578425" cy="777714"/>
          </a:xfrm>
          <a:custGeom>
            <a:avLst/>
            <a:gdLst/>
            <a:ahLst/>
            <a:cxnLst/>
            <a:rect l="l" t="t" r="r" b="b"/>
            <a:pathLst>
              <a:path w="578425" h="777714">
                <a:moveTo>
                  <a:pt x="0" y="0"/>
                </a:moveTo>
                <a:lnTo>
                  <a:pt x="578424" y="0"/>
                </a:lnTo>
                <a:lnTo>
                  <a:pt x="578424" y="777714"/>
                </a:lnTo>
                <a:lnTo>
                  <a:pt x="0" y="777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5444">
            <a:off x="15739408" y="6715462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8" name="Freeform 128"/>
          <p:cNvSpPr/>
          <p:nvPr/>
        </p:nvSpPr>
        <p:spPr>
          <a:xfrm rot="-787723" flipH="1" flipV="1">
            <a:off x="560429" y="420535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6" y="507517"/>
                </a:moveTo>
                <a:lnTo>
                  <a:pt x="0" y="507517"/>
                </a:lnTo>
                <a:lnTo>
                  <a:pt x="0" y="0"/>
                </a:lnTo>
                <a:lnTo>
                  <a:pt x="377466" y="0"/>
                </a:lnTo>
                <a:lnTo>
                  <a:pt x="377466" y="50751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152A67CF-E95E-2F0A-0106-D8605B829BD2}"/>
              </a:ext>
            </a:extLst>
          </p:cNvPr>
          <p:cNvSpPr txBox="1"/>
          <p:nvPr/>
        </p:nvSpPr>
        <p:spPr>
          <a:xfrm>
            <a:off x="2685818" y="2385489"/>
            <a:ext cx="15094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GIẢI Ô CHỮ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B8D24F2-08E0-36B9-1C88-1446BD68A448}"/>
              </a:ext>
            </a:extLst>
          </p:cNvPr>
          <p:cNvSpPr/>
          <p:nvPr/>
        </p:nvSpPr>
        <p:spPr>
          <a:xfrm>
            <a:off x="2131732" y="3636729"/>
            <a:ext cx="13699091" cy="3299595"/>
          </a:xfrm>
          <a:custGeom>
            <a:avLst/>
            <a:gdLst>
              <a:gd name="connsiteX0" fmla="*/ 0 w 13699091"/>
              <a:gd name="connsiteY0" fmla="*/ 549943 h 3299595"/>
              <a:gd name="connsiteX1" fmla="*/ 549943 w 13699091"/>
              <a:gd name="connsiteY1" fmla="*/ 0 h 3299595"/>
              <a:gd name="connsiteX2" fmla="*/ 13149148 w 13699091"/>
              <a:gd name="connsiteY2" fmla="*/ 0 h 3299595"/>
              <a:gd name="connsiteX3" fmla="*/ 13699091 w 13699091"/>
              <a:gd name="connsiteY3" fmla="*/ 549943 h 3299595"/>
              <a:gd name="connsiteX4" fmla="*/ 13699091 w 13699091"/>
              <a:gd name="connsiteY4" fmla="*/ 2749652 h 3299595"/>
              <a:gd name="connsiteX5" fmla="*/ 13149148 w 13699091"/>
              <a:gd name="connsiteY5" fmla="*/ 3299595 h 3299595"/>
              <a:gd name="connsiteX6" fmla="*/ 549943 w 13699091"/>
              <a:gd name="connsiteY6" fmla="*/ 3299595 h 3299595"/>
              <a:gd name="connsiteX7" fmla="*/ 0 w 13699091"/>
              <a:gd name="connsiteY7" fmla="*/ 2749652 h 3299595"/>
              <a:gd name="connsiteX8" fmla="*/ 0 w 13699091"/>
              <a:gd name="connsiteY8" fmla="*/ 549943 h 32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99091" h="3299595" fill="none" extrusionOk="0">
                <a:moveTo>
                  <a:pt x="0" y="549943"/>
                </a:moveTo>
                <a:cubicBezTo>
                  <a:pt x="11033" y="254794"/>
                  <a:pt x="298397" y="6185"/>
                  <a:pt x="549943" y="0"/>
                </a:cubicBezTo>
                <a:cubicBezTo>
                  <a:pt x="4491764" y="3646"/>
                  <a:pt x="7450703" y="58357"/>
                  <a:pt x="13149148" y="0"/>
                </a:cubicBezTo>
                <a:cubicBezTo>
                  <a:pt x="13455724" y="37890"/>
                  <a:pt x="13696755" y="235632"/>
                  <a:pt x="13699091" y="549943"/>
                </a:cubicBezTo>
                <a:cubicBezTo>
                  <a:pt x="13790628" y="1502932"/>
                  <a:pt x="13712143" y="1766117"/>
                  <a:pt x="13699091" y="2749652"/>
                </a:cubicBezTo>
                <a:cubicBezTo>
                  <a:pt x="13710831" y="3059295"/>
                  <a:pt x="13457919" y="3304398"/>
                  <a:pt x="13149148" y="3299595"/>
                </a:cubicBezTo>
                <a:cubicBezTo>
                  <a:pt x="7883368" y="3198272"/>
                  <a:pt x="2273982" y="3346815"/>
                  <a:pt x="549943" y="3299595"/>
                </a:cubicBezTo>
                <a:cubicBezTo>
                  <a:pt x="224847" y="3305619"/>
                  <a:pt x="38937" y="3061769"/>
                  <a:pt x="0" y="2749652"/>
                </a:cubicBezTo>
                <a:cubicBezTo>
                  <a:pt x="131115" y="2041743"/>
                  <a:pt x="-168847" y="1012947"/>
                  <a:pt x="0" y="549943"/>
                </a:cubicBezTo>
                <a:close/>
              </a:path>
              <a:path w="13699091" h="3299595" stroke="0" extrusionOk="0">
                <a:moveTo>
                  <a:pt x="0" y="549943"/>
                </a:moveTo>
                <a:cubicBezTo>
                  <a:pt x="-13314" y="221415"/>
                  <a:pt x="236681" y="12047"/>
                  <a:pt x="549943" y="0"/>
                </a:cubicBezTo>
                <a:cubicBezTo>
                  <a:pt x="4967265" y="-143038"/>
                  <a:pt x="9497265" y="-131138"/>
                  <a:pt x="13149148" y="0"/>
                </a:cubicBezTo>
                <a:cubicBezTo>
                  <a:pt x="13453367" y="15399"/>
                  <a:pt x="13703798" y="255039"/>
                  <a:pt x="13699091" y="549943"/>
                </a:cubicBezTo>
                <a:cubicBezTo>
                  <a:pt x="13544026" y="1370617"/>
                  <a:pt x="13716249" y="1995732"/>
                  <a:pt x="13699091" y="2749652"/>
                </a:cubicBezTo>
                <a:cubicBezTo>
                  <a:pt x="13682464" y="3054502"/>
                  <a:pt x="13485100" y="3339047"/>
                  <a:pt x="13149148" y="3299595"/>
                </a:cubicBezTo>
                <a:cubicBezTo>
                  <a:pt x="10459933" y="3461119"/>
                  <a:pt x="4779986" y="3451947"/>
                  <a:pt x="549943" y="3299595"/>
                </a:cubicBezTo>
                <a:cubicBezTo>
                  <a:pt x="216117" y="3246921"/>
                  <a:pt x="12729" y="3085235"/>
                  <a:pt x="0" y="2749652"/>
                </a:cubicBezTo>
                <a:cubicBezTo>
                  <a:pt x="134170" y="2233298"/>
                  <a:pt x="-9486" y="1609142"/>
                  <a:pt x="0" y="54994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1410373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chemeClr val="tx1"/>
                </a:solidFill>
              </a:rPr>
              <a:t>Em </a:t>
            </a:r>
            <a:r>
              <a:rPr lang="en-US" sz="4500" dirty="0" err="1">
                <a:solidFill>
                  <a:schemeClr val="tx1"/>
                </a:solidFill>
              </a:rPr>
              <a:t>hãy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đọc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và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tìm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hiểu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nội</a:t>
            </a:r>
            <a:r>
              <a:rPr lang="en-US" sz="4500" dirty="0">
                <a:solidFill>
                  <a:schemeClr val="tx1"/>
                </a:solidFill>
              </a:rPr>
              <a:t> dung </a:t>
            </a:r>
            <a:r>
              <a:rPr lang="en-US" sz="4500" dirty="0" err="1">
                <a:solidFill>
                  <a:schemeClr val="tx1"/>
                </a:solidFill>
              </a:rPr>
              <a:t>hoạt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động</a:t>
            </a:r>
            <a:r>
              <a:rPr lang="en-US" sz="4500" dirty="0">
                <a:solidFill>
                  <a:schemeClr val="tx1"/>
                </a:solidFill>
              </a:rPr>
              <a:t> 1 </a:t>
            </a:r>
            <a:r>
              <a:rPr lang="en-US" sz="4500" dirty="0" err="1">
                <a:solidFill>
                  <a:schemeClr val="tx1"/>
                </a:solidFill>
              </a:rPr>
              <a:t>trong</a:t>
            </a:r>
            <a:r>
              <a:rPr lang="en-US" sz="4500" dirty="0">
                <a:solidFill>
                  <a:schemeClr val="tx1"/>
                </a:solidFill>
              </a:rPr>
              <a:t> SGK </a:t>
            </a:r>
            <a:r>
              <a:rPr lang="en-US" sz="4500" dirty="0" err="1">
                <a:solidFill>
                  <a:schemeClr val="tx1"/>
                </a:solidFill>
              </a:rPr>
              <a:t>trang</a:t>
            </a:r>
            <a:r>
              <a:rPr lang="en-US" sz="4500" dirty="0">
                <a:solidFill>
                  <a:schemeClr val="tx1"/>
                </a:solidFill>
              </a:rPr>
              <a:t> 17; </a:t>
            </a:r>
            <a:r>
              <a:rPr lang="en-US" sz="4500" dirty="0" err="1">
                <a:solidFill>
                  <a:schemeClr val="tx1"/>
                </a:solidFill>
              </a:rPr>
              <a:t>trả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lời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các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câu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hỏi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trong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trò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chơi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đoán</a:t>
            </a:r>
            <a:r>
              <a:rPr lang="en-US" sz="4500" dirty="0">
                <a:solidFill>
                  <a:schemeClr val="tx1"/>
                </a:solidFill>
              </a:rPr>
              <a:t> ô </a:t>
            </a:r>
            <a:r>
              <a:rPr lang="en-US" sz="4500" dirty="0" err="1">
                <a:solidFill>
                  <a:schemeClr val="tx1"/>
                </a:solidFill>
              </a:rPr>
              <a:t>chữ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của</a:t>
            </a:r>
            <a:r>
              <a:rPr lang="en-US" sz="4500" dirty="0">
                <a:solidFill>
                  <a:schemeClr val="tx1"/>
                </a:solidFill>
              </a:rPr>
              <a:t> </a:t>
            </a:r>
            <a:r>
              <a:rPr lang="en-US" sz="4500" dirty="0" err="1">
                <a:solidFill>
                  <a:schemeClr val="tx1"/>
                </a:solidFill>
              </a:rPr>
              <a:t>hình</a:t>
            </a:r>
            <a:r>
              <a:rPr lang="en-US" sz="4500" dirty="0">
                <a:solidFill>
                  <a:schemeClr val="tx1"/>
                </a:solidFill>
              </a:rPr>
              <a:t> 1.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D7C6EEEA-F399-DFD5-4ECB-BE412F04AC85}"/>
              </a:ext>
            </a:extLst>
          </p:cNvPr>
          <p:cNvSpPr/>
          <p:nvPr/>
        </p:nvSpPr>
        <p:spPr>
          <a:xfrm rot="-577540">
            <a:off x="-2606846" y="-3011327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2831588A-7CB5-C15C-F2A6-7C2F4B56E60D}"/>
              </a:ext>
            </a:extLst>
          </p:cNvPr>
          <p:cNvSpPr/>
          <p:nvPr/>
        </p:nvSpPr>
        <p:spPr>
          <a:xfrm rot="385444">
            <a:off x="19977352" y="-2828963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="" xmlns:a16="http://schemas.microsoft.com/office/drawing/2014/main" id="{F7B1085F-74C4-BA4D-EC9F-A179562F6418}"/>
              </a:ext>
            </a:extLst>
          </p:cNvPr>
          <p:cNvSpPr/>
          <p:nvPr/>
        </p:nvSpPr>
        <p:spPr>
          <a:xfrm>
            <a:off x="-2586022" y="8501210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="" xmlns:a16="http://schemas.microsoft.com/office/drawing/2014/main" id="{D15E3C86-2878-44BE-0392-5C45F0BF0AAA}"/>
              </a:ext>
            </a:extLst>
          </p:cNvPr>
          <p:cNvSpPr/>
          <p:nvPr/>
        </p:nvSpPr>
        <p:spPr>
          <a:xfrm rot="-1851877">
            <a:off x="18700646" y="7431568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79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5411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Ố 1">
            <a:extLst>
              <a:ext uri="{FF2B5EF4-FFF2-40B4-BE49-F238E27FC236}">
                <a16:creationId xmlns="" xmlns:a16="http://schemas.microsoft.com/office/drawing/2014/main" id="{67A53F62-9A9A-62F0-5A7F-6BC1E0312B9B}"/>
              </a:ext>
            </a:extLst>
          </p:cNvPr>
          <p:cNvSpPr/>
          <p:nvPr/>
        </p:nvSpPr>
        <p:spPr>
          <a:xfrm>
            <a:off x="3619043" y="2726271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5" name="SỐ 3">
            <a:extLst>
              <a:ext uri="{FF2B5EF4-FFF2-40B4-BE49-F238E27FC236}">
                <a16:creationId xmlns="" xmlns:a16="http://schemas.microsoft.com/office/drawing/2014/main" id="{4A860AAA-637D-8C53-9B88-C7470755F5EE}"/>
              </a:ext>
            </a:extLst>
          </p:cNvPr>
          <p:cNvSpPr/>
          <p:nvPr/>
        </p:nvSpPr>
        <p:spPr>
          <a:xfrm>
            <a:off x="3594980" y="4594128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" name="SỐ 2">
            <a:extLst>
              <a:ext uri="{FF2B5EF4-FFF2-40B4-BE49-F238E27FC236}">
                <a16:creationId xmlns="" xmlns:a16="http://schemas.microsoft.com/office/drawing/2014/main" id="{F5291459-58B5-1753-CAD0-A31B5758E9EE}"/>
              </a:ext>
            </a:extLst>
          </p:cNvPr>
          <p:cNvSpPr/>
          <p:nvPr/>
        </p:nvSpPr>
        <p:spPr>
          <a:xfrm>
            <a:off x="3620957" y="3683295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7" name="SỐ 5">
            <a:extLst>
              <a:ext uri="{FF2B5EF4-FFF2-40B4-BE49-F238E27FC236}">
                <a16:creationId xmlns="" xmlns:a16="http://schemas.microsoft.com/office/drawing/2014/main" id="{609C42BA-82E0-CBFF-C732-DB8200F29D5B}"/>
              </a:ext>
            </a:extLst>
          </p:cNvPr>
          <p:cNvSpPr/>
          <p:nvPr/>
        </p:nvSpPr>
        <p:spPr>
          <a:xfrm>
            <a:off x="3646934" y="6470498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8" name="SỐ 4">
            <a:extLst>
              <a:ext uri="{FF2B5EF4-FFF2-40B4-BE49-F238E27FC236}">
                <a16:creationId xmlns="" xmlns:a16="http://schemas.microsoft.com/office/drawing/2014/main" id="{8BC8B78C-221D-4912-CCB1-FCE8E206EE24}"/>
              </a:ext>
            </a:extLst>
          </p:cNvPr>
          <p:cNvSpPr/>
          <p:nvPr/>
        </p:nvSpPr>
        <p:spPr>
          <a:xfrm>
            <a:off x="3651696" y="5545181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9" name="SỐ 6">
            <a:extLst>
              <a:ext uri="{FF2B5EF4-FFF2-40B4-BE49-F238E27FC236}">
                <a16:creationId xmlns="" xmlns:a16="http://schemas.microsoft.com/office/drawing/2014/main" id="{B6359B31-1742-95BD-8E99-44710FC6708D}"/>
              </a:ext>
            </a:extLst>
          </p:cNvPr>
          <p:cNvSpPr/>
          <p:nvPr/>
        </p:nvSpPr>
        <p:spPr>
          <a:xfrm>
            <a:off x="3646934" y="7423998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11" name="SỐ 7">
            <a:extLst>
              <a:ext uri="{FF2B5EF4-FFF2-40B4-BE49-F238E27FC236}">
                <a16:creationId xmlns="" xmlns:a16="http://schemas.microsoft.com/office/drawing/2014/main" id="{0487EB13-1EFD-7B2A-118C-E21DE9EAEC50}"/>
              </a:ext>
            </a:extLst>
          </p:cNvPr>
          <p:cNvSpPr/>
          <p:nvPr/>
        </p:nvSpPr>
        <p:spPr>
          <a:xfrm>
            <a:off x="3636543" y="8385135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="" xmlns:a16="http://schemas.microsoft.com/office/drawing/2014/main" id="{31719FA8-74B2-0752-8B84-0905B5D51A84}"/>
              </a:ext>
            </a:extLst>
          </p:cNvPr>
          <p:cNvSpPr/>
          <p:nvPr/>
        </p:nvSpPr>
        <p:spPr>
          <a:xfrm>
            <a:off x="6717173" y="4633301"/>
            <a:ext cx="800102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="" xmlns:a16="http://schemas.microsoft.com/office/drawing/2014/main" id="{93519F7E-F1FF-2D7B-3084-3FFC99880D3D}"/>
              </a:ext>
            </a:extLst>
          </p:cNvPr>
          <p:cNvSpPr/>
          <p:nvPr/>
        </p:nvSpPr>
        <p:spPr>
          <a:xfrm>
            <a:off x="7517273" y="4633299"/>
            <a:ext cx="800100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R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="" xmlns:a16="http://schemas.microsoft.com/office/drawing/2014/main" id="{3201D07F-D52E-7A25-E36C-F20E79964A72}"/>
              </a:ext>
            </a:extLst>
          </p:cNvPr>
          <p:cNvSpPr/>
          <p:nvPr/>
        </p:nvSpPr>
        <p:spPr>
          <a:xfrm>
            <a:off x="8317373" y="4633301"/>
            <a:ext cx="800100" cy="820884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E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="" xmlns:a16="http://schemas.microsoft.com/office/drawing/2014/main" id="{1F19129C-B580-03AB-1910-141CE1E459E7}"/>
              </a:ext>
            </a:extLst>
          </p:cNvPr>
          <p:cNvSpPr/>
          <p:nvPr/>
        </p:nvSpPr>
        <p:spPr>
          <a:xfrm>
            <a:off x="8317373" y="3666788"/>
            <a:ext cx="800100" cy="820884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2127526F-C5A5-B24A-4704-B7F486142D13}"/>
              </a:ext>
            </a:extLst>
          </p:cNvPr>
          <p:cNvSpPr/>
          <p:nvPr/>
        </p:nvSpPr>
        <p:spPr>
          <a:xfrm>
            <a:off x="9917573" y="3666774"/>
            <a:ext cx="846863" cy="81568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="" xmlns:a16="http://schemas.microsoft.com/office/drawing/2014/main" id="{EDF3E895-3FA2-C52B-964D-ED5D72EC33CA}"/>
              </a:ext>
            </a:extLst>
          </p:cNvPr>
          <p:cNvSpPr/>
          <p:nvPr/>
        </p:nvSpPr>
        <p:spPr>
          <a:xfrm>
            <a:off x="7554065" y="6466974"/>
            <a:ext cx="800100" cy="820884"/>
          </a:xfrm>
          <a:prstGeom prst="roundRect">
            <a:avLst/>
          </a:prstGeom>
          <a:solidFill>
            <a:srgbClr val="73529A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="" xmlns:a16="http://schemas.microsoft.com/office/drawing/2014/main" id="{9AF558BA-30A5-1074-3CCC-2B977B8356E6}"/>
              </a:ext>
            </a:extLst>
          </p:cNvPr>
          <p:cNvSpPr/>
          <p:nvPr/>
        </p:nvSpPr>
        <p:spPr>
          <a:xfrm>
            <a:off x="10754465" y="6472448"/>
            <a:ext cx="80010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="" xmlns:a16="http://schemas.microsoft.com/office/drawing/2014/main" id="{C5F72AA0-A666-F868-9232-9EC281611CED}"/>
              </a:ext>
            </a:extLst>
          </p:cNvPr>
          <p:cNvSpPr/>
          <p:nvPr/>
        </p:nvSpPr>
        <p:spPr>
          <a:xfrm>
            <a:off x="5097233" y="4626747"/>
            <a:ext cx="800100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48A98316-31A6-615F-9B68-39D25F273D6D}"/>
              </a:ext>
            </a:extLst>
          </p:cNvPr>
          <p:cNvSpPr/>
          <p:nvPr/>
        </p:nvSpPr>
        <p:spPr>
          <a:xfrm>
            <a:off x="8354165" y="6472447"/>
            <a:ext cx="795528" cy="820883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11" name="Rounded Rectangle 110">
            <a:extLst>
              <a:ext uri="{FF2B5EF4-FFF2-40B4-BE49-F238E27FC236}">
                <a16:creationId xmlns="" xmlns:a16="http://schemas.microsoft.com/office/drawing/2014/main" id="{5D0E8531-A2A2-7545-721C-EFEE30A5D938}"/>
              </a:ext>
            </a:extLst>
          </p:cNvPr>
          <p:cNvSpPr/>
          <p:nvPr/>
        </p:nvSpPr>
        <p:spPr>
          <a:xfrm>
            <a:off x="5917073" y="4632431"/>
            <a:ext cx="800099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O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="" xmlns:a16="http://schemas.microsoft.com/office/drawing/2014/main" id="{C87CC01A-DE44-0382-B996-2B418367C37D}"/>
              </a:ext>
            </a:extLst>
          </p:cNvPr>
          <p:cNvSpPr/>
          <p:nvPr/>
        </p:nvSpPr>
        <p:spPr>
          <a:xfrm>
            <a:off x="7523876" y="7408496"/>
            <a:ext cx="800099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EA594EC9-8A74-4F35-5262-7F315C93631E}"/>
              </a:ext>
            </a:extLst>
          </p:cNvPr>
          <p:cNvSpPr/>
          <p:nvPr/>
        </p:nvSpPr>
        <p:spPr>
          <a:xfrm>
            <a:off x="8336217" y="7408499"/>
            <a:ext cx="787857" cy="820884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19" name="Rounded Rectangle 118">
            <a:extLst>
              <a:ext uri="{FF2B5EF4-FFF2-40B4-BE49-F238E27FC236}">
                <a16:creationId xmlns="" xmlns:a16="http://schemas.microsoft.com/office/drawing/2014/main" id="{2CEAFB55-E0FF-1428-3B87-7A802978901F}"/>
              </a:ext>
            </a:extLst>
          </p:cNvPr>
          <p:cNvSpPr/>
          <p:nvPr/>
        </p:nvSpPr>
        <p:spPr>
          <a:xfrm>
            <a:off x="9924176" y="8364353"/>
            <a:ext cx="800099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="" xmlns:a16="http://schemas.microsoft.com/office/drawing/2014/main" id="{23291531-47FD-380D-8DF1-7B7F0583750E}"/>
              </a:ext>
            </a:extLst>
          </p:cNvPr>
          <p:cNvSpPr/>
          <p:nvPr/>
        </p:nvSpPr>
        <p:spPr>
          <a:xfrm>
            <a:off x="9918378" y="7402687"/>
            <a:ext cx="77412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O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="" xmlns:a16="http://schemas.microsoft.com/office/drawing/2014/main" id="{39C332DA-EA2A-AA3F-74D7-BD1155A6EEC4}"/>
              </a:ext>
            </a:extLst>
          </p:cNvPr>
          <p:cNvSpPr/>
          <p:nvPr/>
        </p:nvSpPr>
        <p:spPr>
          <a:xfrm>
            <a:off x="10722332" y="7402687"/>
            <a:ext cx="776988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Q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="" xmlns:a16="http://schemas.microsoft.com/office/drawing/2014/main" id="{36EE6B0E-65C8-CDB9-63CA-CB1FC9A940A1}"/>
              </a:ext>
            </a:extLst>
          </p:cNvPr>
          <p:cNvSpPr/>
          <p:nvPr/>
        </p:nvSpPr>
        <p:spPr>
          <a:xfrm>
            <a:off x="11517773" y="2641777"/>
            <a:ext cx="800102" cy="820883"/>
          </a:xfrm>
          <a:prstGeom prst="roundRect">
            <a:avLst/>
          </a:prstGeom>
          <a:solidFill>
            <a:srgbClr val="75549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="" xmlns:a16="http://schemas.microsoft.com/office/drawing/2014/main" id="{4EAC9FF8-2075-1814-AA99-E6FA5C9FC5C1}"/>
              </a:ext>
            </a:extLst>
          </p:cNvPr>
          <p:cNvSpPr/>
          <p:nvPr/>
        </p:nvSpPr>
        <p:spPr>
          <a:xfrm>
            <a:off x="12317873" y="2641775"/>
            <a:ext cx="80010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="" xmlns:a16="http://schemas.microsoft.com/office/drawing/2014/main" id="{24F72828-EF69-A548-5713-A9FD9865313C}"/>
              </a:ext>
            </a:extLst>
          </p:cNvPr>
          <p:cNvSpPr/>
          <p:nvPr/>
        </p:nvSpPr>
        <p:spPr bwMode="auto">
          <a:xfrm>
            <a:off x="9917573" y="4596064"/>
            <a:ext cx="800384" cy="821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O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="" xmlns:a16="http://schemas.microsoft.com/office/drawing/2014/main" id="{793E3222-CF2E-B2BE-4A5F-EA0464118636}"/>
              </a:ext>
            </a:extLst>
          </p:cNvPr>
          <p:cNvSpPr/>
          <p:nvPr/>
        </p:nvSpPr>
        <p:spPr bwMode="auto">
          <a:xfrm>
            <a:off x="10717673" y="4596064"/>
            <a:ext cx="800384" cy="821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145" name="Rounded Rectangle 144">
            <a:extLst>
              <a:ext uri="{FF2B5EF4-FFF2-40B4-BE49-F238E27FC236}">
                <a16:creationId xmlns="" xmlns:a16="http://schemas.microsoft.com/office/drawing/2014/main" id="{F99C19A8-CAB2-5F48-136F-1774ADE6B961}"/>
              </a:ext>
            </a:extLst>
          </p:cNvPr>
          <p:cNvSpPr/>
          <p:nvPr/>
        </p:nvSpPr>
        <p:spPr>
          <a:xfrm>
            <a:off x="9931496" y="2641775"/>
            <a:ext cx="795528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R</a:t>
            </a:r>
          </a:p>
        </p:txBody>
      </p:sp>
      <p:sp>
        <p:nvSpPr>
          <p:cNvPr id="3" name="Rounded Rectangle 144">
            <a:extLst>
              <a:ext uri="{FF2B5EF4-FFF2-40B4-BE49-F238E27FC236}">
                <a16:creationId xmlns="" xmlns:a16="http://schemas.microsoft.com/office/drawing/2014/main" id="{5EF635FA-3B17-D81E-6BB7-584042174372}"/>
              </a:ext>
            </a:extLst>
          </p:cNvPr>
          <p:cNvSpPr/>
          <p:nvPr/>
        </p:nvSpPr>
        <p:spPr>
          <a:xfrm>
            <a:off x="10717671" y="2641775"/>
            <a:ext cx="795528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C1DFCDDA-CF76-BFB9-C0FB-5F099561E017}"/>
              </a:ext>
            </a:extLst>
          </p:cNvPr>
          <p:cNvSpPr/>
          <p:nvPr/>
        </p:nvSpPr>
        <p:spPr>
          <a:xfrm>
            <a:off x="9954365" y="6469591"/>
            <a:ext cx="80010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O</a:t>
            </a:r>
          </a:p>
        </p:txBody>
      </p:sp>
      <p:sp>
        <p:nvSpPr>
          <p:cNvPr id="13" name="Rounded Rectangle 37">
            <a:extLst>
              <a:ext uri="{FF2B5EF4-FFF2-40B4-BE49-F238E27FC236}">
                <a16:creationId xmlns="" xmlns:a16="http://schemas.microsoft.com/office/drawing/2014/main" id="{0089054D-0F0F-BF85-53D5-28615BA29EC1}"/>
              </a:ext>
            </a:extLst>
          </p:cNvPr>
          <p:cNvSpPr/>
          <p:nvPr/>
        </p:nvSpPr>
        <p:spPr>
          <a:xfrm>
            <a:off x="8323974" y="8366046"/>
            <a:ext cx="800100" cy="820881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L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="" xmlns:a16="http://schemas.microsoft.com/office/drawing/2014/main" id="{218BABFB-88C3-AAF8-908E-7AAD8DA19C43}"/>
              </a:ext>
            </a:extLst>
          </p:cNvPr>
          <p:cNvSpPr/>
          <p:nvPr/>
        </p:nvSpPr>
        <p:spPr>
          <a:xfrm>
            <a:off x="7523876" y="8366046"/>
            <a:ext cx="800099" cy="8208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O</a:t>
            </a:r>
          </a:p>
        </p:txBody>
      </p:sp>
      <p:sp>
        <p:nvSpPr>
          <p:cNvPr id="17" name="Rounded Rectangle 37">
            <a:extLst>
              <a:ext uri="{FF2B5EF4-FFF2-40B4-BE49-F238E27FC236}">
                <a16:creationId xmlns="" xmlns:a16="http://schemas.microsoft.com/office/drawing/2014/main" id="{3F907A6F-8096-23C3-9219-D58699B0DD14}"/>
              </a:ext>
            </a:extLst>
          </p:cNvPr>
          <p:cNvSpPr/>
          <p:nvPr/>
        </p:nvSpPr>
        <p:spPr>
          <a:xfrm>
            <a:off x="6723774" y="8366046"/>
            <a:ext cx="800100" cy="8208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18" name="Rounded Rectangle 141">
            <a:extLst>
              <a:ext uri="{FF2B5EF4-FFF2-40B4-BE49-F238E27FC236}">
                <a16:creationId xmlns="" xmlns:a16="http://schemas.microsoft.com/office/drawing/2014/main" id="{EC766F19-043C-5437-5FF2-57C5993DFB1F}"/>
              </a:ext>
            </a:extLst>
          </p:cNvPr>
          <p:cNvSpPr/>
          <p:nvPr/>
        </p:nvSpPr>
        <p:spPr>
          <a:xfrm>
            <a:off x="8312895" y="2641775"/>
            <a:ext cx="794901" cy="820884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S</a:t>
            </a:r>
          </a:p>
        </p:txBody>
      </p:sp>
      <p:sp>
        <p:nvSpPr>
          <p:cNvPr id="153" name="Rounded Rectangle 141">
            <a:extLst>
              <a:ext uri="{FF2B5EF4-FFF2-40B4-BE49-F238E27FC236}">
                <a16:creationId xmlns="" xmlns:a16="http://schemas.microsoft.com/office/drawing/2014/main" id="{FCD45A04-BE4D-66A5-9E60-0BC2F6C31587}"/>
              </a:ext>
            </a:extLst>
          </p:cNvPr>
          <p:cNvSpPr/>
          <p:nvPr/>
        </p:nvSpPr>
        <p:spPr bwMode="auto">
          <a:xfrm>
            <a:off x="4447033" y="234972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1: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Tên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một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phần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mềm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lập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trình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trực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quan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nhân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vật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mặc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định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là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chú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mèo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.</a:t>
            </a:r>
          </a:p>
        </p:txBody>
      </p:sp>
      <p:sp>
        <p:nvSpPr>
          <p:cNvPr id="26" name="CÂU 8">
            <a:extLst>
              <a:ext uri="{FF2B5EF4-FFF2-40B4-BE49-F238E27FC236}">
                <a16:creationId xmlns="" xmlns:a16="http://schemas.microsoft.com/office/drawing/2014/main" id="{F0F9DBDB-5213-C8F2-D9AD-7C2FAEC85980}"/>
              </a:ext>
            </a:extLst>
          </p:cNvPr>
          <p:cNvSpPr/>
          <p:nvPr/>
        </p:nvSpPr>
        <p:spPr>
          <a:xfrm>
            <a:off x="3655920" y="9338289"/>
            <a:ext cx="800100" cy="8001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9" name="Rounded Rectangle 119">
            <a:extLst>
              <a:ext uri="{FF2B5EF4-FFF2-40B4-BE49-F238E27FC236}">
                <a16:creationId xmlns="" xmlns:a16="http://schemas.microsoft.com/office/drawing/2014/main" id="{8D2822C1-5BA7-23DF-0674-99E80B0A5394}"/>
              </a:ext>
            </a:extLst>
          </p:cNvPr>
          <p:cNvSpPr/>
          <p:nvPr/>
        </p:nvSpPr>
        <p:spPr>
          <a:xfrm>
            <a:off x="8336749" y="9317507"/>
            <a:ext cx="800102" cy="820883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="" xmlns:a16="http://schemas.microsoft.com/office/drawing/2014/main" id="{F609D227-E0FD-0029-11DE-0F31FDA0C954}"/>
              </a:ext>
            </a:extLst>
          </p:cNvPr>
          <p:cNvSpPr/>
          <p:nvPr/>
        </p:nvSpPr>
        <p:spPr>
          <a:xfrm>
            <a:off x="9941522" y="9317507"/>
            <a:ext cx="795528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31" name="Rounded Rectangle 37">
            <a:extLst>
              <a:ext uri="{FF2B5EF4-FFF2-40B4-BE49-F238E27FC236}">
                <a16:creationId xmlns="" xmlns:a16="http://schemas.microsoft.com/office/drawing/2014/main" id="{DA10FF7D-41A9-8392-194D-6B4FA110B046}"/>
              </a:ext>
            </a:extLst>
          </p:cNvPr>
          <p:cNvSpPr/>
          <p:nvPr/>
        </p:nvSpPr>
        <p:spPr>
          <a:xfrm>
            <a:off x="7536650" y="9319200"/>
            <a:ext cx="800100" cy="8208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32" name="Rounded Rectangle 37">
            <a:extLst>
              <a:ext uri="{FF2B5EF4-FFF2-40B4-BE49-F238E27FC236}">
                <a16:creationId xmlns="" xmlns:a16="http://schemas.microsoft.com/office/drawing/2014/main" id="{C62861AB-490A-5916-41E7-F393FE84B412}"/>
              </a:ext>
            </a:extLst>
          </p:cNvPr>
          <p:cNvSpPr/>
          <p:nvPr/>
        </p:nvSpPr>
        <p:spPr>
          <a:xfrm>
            <a:off x="6736552" y="9319200"/>
            <a:ext cx="800099" cy="8208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33" name="Rounded Rectangle 37">
            <a:extLst>
              <a:ext uri="{FF2B5EF4-FFF2-40B4-BE49-F238E27FC236}">
                <a16:creationId xmlns="" xmlns:a16="http://schemas.microsoft.com/office/drawing/2014/main" id="{6AB2B06D-3A7E-AD46-44FE-DE890CE497DE}"/>
              </a:ext>
            </a:extLst>
          </p:cNvPr>
          <p:cNvSpPr/>
          <p:nvPr/>
        </p:nvSpPr>
        <p:spPr>
          <a:xfrm>
            <a:off x="5936450" y="9319200"/>
            <a:ext cx="800100" cy="8208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D</a:t>
            </a:r>
          </a:p>
        </p:txBody>
      </p:sp>
      <p:sp>
        <p:nvSpPr>
          <p:cNvPr id="34" name="Rounded Rectangle 82">
            <a:extLst>
              <a:ext uri="{FF2B5EF4-FFF2-40B4-BE49-F238E27FC236}">
                <a16:creationId xmlns="" xmlns:a16="http://schemas.microsoft.com/office/drawing/2014/main" id="{DE1EC859-01A4-E80E-97D7-439CC25EF780}"/>
              </a:ext>
            </a:extLst>
          </p:cNvPr>
          <p:cNvSpPr/>
          <p:nvPr/>
        </p:nvSpPr>
        <p:spPr>
          <a:xfrm>
            <a:off x="7516990" y="5531790"/>
            <a:ext cx="800102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35" name="Rounded Rectangle 85">
            <a:extLst>
              <a:ext uri="{FF2B5EF4-FFF2-40B4-BE49-F238E27FC236}">
                <a16:creationId xmlns="" xmlns:a16="http://schemas.microsoft.com/office/drawing/2014/main" id="{174470CB-C4C8-62C2-EA8E-4ABEE47E1901}"/>
              </a:ext>
            </a:extLst>
          </p:cNvPr>
          <p:cNvSpPr/>
          <p:nvPr/>
        </p:nvSpPr>
        <p:spPr>
          <a:xfrm>
            <a:off x="8317089" y="5531789"/>
            <a:ext cx="800100" cy="820884"/>
          </a:xfrm>
          <a:prstGeom prst="roundRect">
            <a:avLst/>
          </a:prstGeom>
          <a:solidFill>
            <a:srgbClr val="7956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A678352C-534B-5070-742E-647FF7240297}"/>
              </a:ext>
            </a:extLst>
          </p:cNvPr>
          <p:cNvGrpSpPr/>
          <p:nvPr/>
        </p:nvGrpSpPr>
        <p:grpSpPr>
          <a:xfrm>
            <a:off x="9112996" y="2641775"/>
            <a:ext cx="836174" cy="7496615"/>
            <a:chOff x="4551330" y="1761183"/>
            <a:chExt cx="557449" cy="4997743"/>
          </a:xfrm>
        </p:grpSpPr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FC1D128E-C320-D646-8875-A8E568A566AC}"/>
                </a:ext>
              </a:extLst>
            </p:cNvPr>
            <p:cNvSpPr/>
            <p:nvPr/>
          </p:nvSpPr>
          <p:spPr>
            <a:xfrm>
              <a:off x="4578843" y="4314964"/>
              <a:ext cx="529936" cy="547255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U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="" xmlns:a16="http://schemas.microsoft.com/office/drawing/2014/main" id="{3A0968A3-4F10-5A5D-E696-510C4D46F7DE}"/>
                </a:ext>
              </a:extLst>
            </p:cNvPr>
            <p:cNvSpPr/>
            <p:nvPr/>
          </p:nvSpPr>
          <p:spPr>
            <a:xfrm>
              <a:off x="4558716" y="4938998"/>
              <a:ext cx="533400" cy="547256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libri"/>
                </a:rPr>
                <a:t>T</a:t>
              </a: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="" xmlns:a16="http://schemas.microsoft.com/office/drawing/2014/main" id="{D1CE9EE4-35A0-DB98-3998-D876F7EEC416}"/>
                </a:ext>
              </a:extLst>
            </p:cNvPr>
            <p:cNvSpPr/>
            <p:nvPr/>
          </p:nvSpPr>
          <p:spPr>
            <a:xfrm>
              <a:off x="4558715" y="5576235"/>
              <a:ext cx="533401" cy="547255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E</a:t>
              </a: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="" xmlns:a16="http://schemas.microsoft.com/office/drawing/2014/main" id="{8DDFFADB-3461-8B32-040F-AE06B63DBBF6}"/>
                </a:ext>
              </a:extLst>
            </p:cNvPr>
            <p:cNvSpPr/>
            <p:nvPr/>
          </p:nvSpPr>
          <p:spPr>
            <a:xfrm>
              <a:off x="4551330" y="1761183"/>
              <a:ext cx="529934" cy="547256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C</a:t>
              </a:r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="" xmlns:a16="http://schemas.microsoft.com/office/drawing/2014/main" id="{DC89EBB2-6247-78A8-2106-A6DB770F7F59}"/>
                </a:ext>
              </a:extLst>
            </p:cNvPr>
            <p:cNvSpPr/>
            <p:nvPr/>
          </p:nvSpPr>
          <p:spPr bwMode="auto">
            <a:xfrm>
              <a:off x="4554315" y="3064042"/>
              <a:ext cx="533589" cy="547687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M</a:t>
              </a:r>
            </a:p>
          </p:txBody>
        </p:sp>
        <p:sp>
          <p:nvSpPr>
            <p:cNvPr id="10" name="Rounded Rectangle 144">
              <a:extLst>
                <a:ext uri="{FF2B5EF4-FFF2-40B4-BE49-F238E27FC236}">
                  <a16:creationId xmlns="" xmlns:a16="http://schemas.microsoft.com/office/drawing/2014/main" id="{A91CAF7A-1348-1E33-E708-CBAF14B3CCE5}"/>
                </a:ext>
              </a:extLst>
            </p:cNvPr>
            <p:cNvSpPr/>
            <p:nvPr/>
          </p:nvSpPr>
          <p:spPr>
            <a:xfrm>
              <a:off x="4554315" y="2446983"/>
              <a:ext cx="516080" cy="547256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O</a:t>
              </a:r>
            </a:p>
          </p:txBody>
        </p:sp>
        <p:sp>
          <p:nvSpPr>
            <p:cNvPr id="28" name="Rounded Rectangle 118">
              <a:extLst>
                <a:ext uri="{FF2B5EF4-FFF2-40B4-BE49-F238E27FC236}">
                  <a16:creationId xmlns="" xmlns:a16="http://schemas.microsoft.com/office/drawing/2014/main" id="{A2FF5657-2530-3E6F-B38A-83C939EF4469}"/>
                </a:ext>
              </a:extLst>
            </p:cNvPr>
            <p:cNvSpPr/>
            <p:nvPr/>
          </p:nvSpPr>
          <p:spPr>
            <a:xfrm>
              <a:off x="4567234" y="6211671"/>
              <a:ext cx="533399" cy="547255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R</a:t>
              </a:r>
            </a:p>
          </p:txBody>
        </p:sp>
        <p:sp>
          <p:nvSpPr>
            <p:cNvPr id="36" name="Rounded Rectangle 86">
              <a:extLst>
                <a:ext uri="{FF2B5EF4-FFF2-40B4-BE49-F238E27FC236}">
                  <a16:creationId xmlns="" xmlns:a16="http://schemas.microsoft.com/office/drawing/2014/main" id="{F6185C25-CC34-1522-2FE2-5C128F5E459A}"/>
                </a:ext>
              </a:extLst>
            </p:cNvPr>
            <p:cNvSpPr/>
            <p:nvPr/>
          </p:nvSpPr>
          <p:spPr>
            <a:xfrm>
              <a:off x="4554126" y="3687860"/>
              <a:ext cx="533400" cy="547256"/>
            </a:xfrm>
            <a:prstGeom prst="roundRect">
              <a:avLst/>
            </a:prstGeom>
            <a:solidFill>
              <a:srgbClr val="9A333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/>
                  <a:cs typeface="Arial" charset="0"/>
                </a:rPr>
                <a:t>P</a:t>
              </a:r>
            </a:p>
          </p:txBody>
        </p:sp>
      </p:grpSp>
      <p:sp>
        <p:nvSpPr>
          <p:cNvPr id="37" name="Rounded Rectangle 101">
            <a:extLst>
              <a:ext uri="{FF2B5EF4-FFF2-40B4-BE49-F238E27FC236}">
                <a16:creationId xmlns="" xmlns:a16="http://schemas.microsoft.com/office/drawing/2014/main" id="{94AC658F-40C3-F500-E677-C3746CADC080}"/>
              </a:ext>
            </a:extLst>
          </p:cNvPr>
          <p:cNvSpPr/>
          <p:nvPr/>
        </p:nvSpPr>
        <p:spPr>
          <a:xfrm>
            <a:off x="5897049" y="5525237"/>
            <a:ext cx="800100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40" name="Rounded Rectangle 110">
            <a:extLst>
              <a:ext uri="{FF2B5EF4-FFF2-40B4-BE49-F238E27FC236}">
                <a16:creationId xmlns="" xmlns:a16="http://schemas.microsoft.com/office/drawing/2014/main" id="{4C40F306-F252-A890-E7AF-7D9F328EFD73}"/>
              </a:ext>
            </a:extLst>
          </p:cNvPr>
          <p:cNvSpPr/>
          <p:nvPr/>
        </p:nvSpPr>
        <p:spPr>
          <a:xfrm>
            <a:off x="6716890" y="5530920"/>
            <a:ext cx="800099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42" name="Rounded Rectangle 160">
            <a:extLst>
              <a:ext uri="{FF2B5EF4-FFF2-40B4-BE49-F238E27FC236}">
                <a16:creationId xmlns="" xmlns:a16="http://schemas.microsoft.com/office/drawing/2014/main" id="{D63F7ED7-ECAC-6522-3C68-7511555DA9D6}"/>
              </a:ext>
            </a:extLst>
          </p:cNvPr>
          <p:cNvSpPr/>
          <p:nvPr/>
        </p:nvSpPr>
        <p:spPr bwMode="auto">
          <a:xfrm>
            <a:off x="9917290" y="5494553"/>
            <a:ext cx="800384" cy="821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43" name="Rounded Rectangle 161">
            <a:extLst>
              <a:ext uri="{FF2B5EF4-FFF2-40B4-BE49-F238E27FC236}">
                <a16:creationId xmlns="" xmlns:a16="http://schemas.microsoft.com/office/drawing/2014/main" id="{29E7D46D-8406-6832-F32D-7E0A81DDA0A1}"/>
              </a:ext>
            </a:extLst>
          </p:cNvPr>
          <p:cNvSpPr/>
          <p:nvPr/>
        </p:nvSpPr>
        <p:spPr bwMode="auto">
          <a:xfrm>
            <a:off x="10717390" y="5494553"/>
            <a:ext cx="800384" cy="821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44" name="Rounded Rectangle 162">
            <a:extLst>
              <a:ext uri="{FF2B5EF4-FFF2-40B4-BE49-F238E27FC236}">
                <a16:creationId xmlns="" xmlns:a16="http://schemas.microsoft.com/office/drawing/2014/main" id="{463A4069-C6D8-C301-B265-D9A568ECA0DD}"/>
              </a:ext>
            </a:extLst>
          </p:cNvPr>
          <p:cNvSpPr/>
          <p:nvPr/>
        </p:nvSpPr>
        <p:spPr bwMode="auto">
          <a:xfrm>
            <a:off x="11517490" y="5494553"/>
            <a:ext cx="800384" cy="821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45" name="Rounded Rectangle 139">
            <a:extLst>
              <a:ext uri="{FF2B5EF4-FFF2-40B4-BE49-F238E27FC236}">
                <a16:creationId xmlns="" xmlns:a16="http://schemas.microsoft.com/office/drawing/2014/main" id="{8A45917F-EE56-BAD5-DC76-31AEF4D3267D}"/>
              </a:ext>
            </a:extLst>
          </p:cNvPr>
          <p:cNvSpPr/>
          <p:nvPr/>
        </p:nvSpPr>
        <p:spPr>
          <a:xfrm>
            <a:off x="12320605" y="7402688"/>
            <a:ext cx="800102" cy="820883"/>
          </a:xfrm>
          <a:prstGeom prst="roundRect">
            <a:avLst/>
          </a:prstGeom>
          <a:solidFill>
            <a:srgbClr val="75549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O</a:t>
            </a:r>
          </a:p>
        </p:txBody>
      </p:sp>
      <p:sp>
        <p:nvSpPr>
          <p:cNvPr id="46" name="Rounded Rectangle 140">
            <a:extLst>
              <a:ext uri="{FF2B5EF4-FFF2-40B4-BE49-F238E27FC236}">
                <a16:creationId xmlns="" xmlns:a16="http://schemas.microsoft.com/office/drawing/2014/main" id="{90002305-DE8C-8351-0CBB-0DCDC0A6D220}"/>
              </a:ext>
            </a:extLst>
          </p:cNvPr>
          <p:cNvSpPr/>
          <p:nvPr/>
        </p:nvSpPr>
        <p:spPr>
          <a:xfrm>
            <a:off x="13120704" y="7402687"/>
            <a:ext cx="80010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47" name="Rounded Rectangle 144">
            <a:extLst>
              <a:ext uri="{FF2B5EF4-FFF2-40B4-BE49-F238E27FC236}">
                <a16:creationId xmlns="" xmlns:a16="http://schemas.microsoft.com/office/drawing/2014/main" id="{BF9E0E06-A75C-AFB3-A93C-FA75B62AA02D}"/>
              </a:ext>
            </a:extLst>
          </p:cNvPr>
          <p:cNvSpPr/>
          <p:nvPr/>
        </p:nvSpPr>
        <p:spPr>
          <a:xfrm>
            <a:off x="11520503" y="7402686"/>
            <a:ext cx="795528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48" name="Rounded Rectangle 112">
            <a:extLst>
              <a:ext uri="{FF2B5EF4-FFF2-40B4-BE49-F238E27FC236}">
                <a16:creationId xmlns="" xmlns:a16="http://schemas.microsoft.com/office/drawing/2014/main" id="{D643E92E-FDAE-DBE7-410A-A556FDE1FA39}"/>
              </a:ext>
            </a:extLst>
          </p:cNvPr>
          <p:cNvSpPr/>
          <p:nvPr/>
        </p:nvSpPr>
        <p:spPr>
          <a:xfrm>
            <a:off x="6715238" y="7402685"/>
            <a:ext cx="800099" cy="8208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Y</a:t>
            </a:r>
          </a:p>
        </p:txBody>
      </p:sp>
      <p:sp>
        <p:nvSpPr>
          <p:cNvPr id="50" name="Rounded Rectangle 140">
            <a:extLst>
              <a:ext uri="{FF2B5EF4-FFF2-40B4-BE49-F238E27FC236}">
                <a16:creationId xmlns="" xmlns:a16="http://schemas.microsoft.com/office/drawing/2014/main" id="{3D1C756F-8A55-08A6-7ACB-0F99362FF539}"/>
              </a:ext>
            </a:extLst>
          </p:cNvPr>
          <p:cNvSpPr/>
          <p:nvPr/>
        </p:nvSpPr>
        <p:spPr>
          <a:xfrm>
            <a:off x="13144500" y="2653550"/>
            <a:ext cx="80010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52" name="Rounded Rectangle 140">
            <a:extLst>
              <a:ext uri="{FF2B5EF4-FFF2-40B4-BE49-F238E27FC236}">
                <a16:creationId xmlns="" xmlns:a16="http://schemas.microsoft.com/office/drawing/2014/main" id="{34E155A4-5AC0-A2A3-B1FB-A1720F84C632}"/>
              </a:ext>
            </a:extLst>
          </p:cNvPr>
          <p:cNvSpPr/>
          <p:nvPr/>
        </p:nvSpPr>
        <p:spPr>
          <a:xfrm>
            <a:off x="11541836" y="9351817"/>
            <a:ext cx="800100" cy="8208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G</a:t>
            </a:r>
          </a:p>
        </p:txBody>
      </p:sp>
      <p:sp>
        <p:nvSpPr>
          <p:cNvPr id="51" name="Rounded Rectangle 139">
            <a:extLst>
              <a:ext uri="{FF2B5EF4-FFF2-40B4-BE49-F238E27FC236}">
                <a16:creationId xmlns="" xmlns:a16="http://schemas.microsoft.com/office/drawing/2014/main" id="{D1FF056E-E567-CB0B-9177-7BCDEAA12646}"/>
              </a:ext>
            </a:extLst>
          </p:cNvPr>
          <p:cNvSpPr/>
          <p:nvPr/>
        </p:nvSpPr>
        <p:spPr>
          <a:xfrm>
            <a:off x="10741736" y="9351818"/>
            <a:ext cx="800102" cy="820883"/>
          </a:xfrm>
          <a:prstGeom prst="roundRect">
            <a:avLst/>
          </a:prstGeom>
          <a:solidFill>
            <a:srgbClr val="75549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grpSp>
        <p:nvGrpSpPr>
          <p:cNvPr id="19" name="Group 156">
            <a:extLst>
              <a:ext uri="{FF2B5EF4-FFF2-40B4-BE49-F238E27FC236}">
                <a16:creationId xmlns="" xmlns:a16="http://schemas.microsoft.com/office/drawing/2014/main" id="{1A6F3201-EA97-E76D-53D2-0257AB55BB54}"/>
              </a:ext>
            </a:extLst>
          </p:cNvPr>
          <p:cNvGrpSpPr>
            <a:grpSpLocks/>
          </p:cNvGrpSpPr>
          <p:nvPr/>
        </p:nvGrpSpPr>
        <p:grpSpPr bwMode="auto">
          <a:xfrm>
            <a:off x="5956246" y="9304795"/>
            <a:ext cx="6396038" cy="821531"/>
            <a:chOff x="1219200" y="2514600"/>
            <a:chExt cx="4263734" cy="547256"/>
          </a:xfrm>
        </p:grpSpPr>
        <p:sp>
          <p:nvSpPr>
            <p:cNvPr id="97" name="Rounded Rectangle 141">
              <a:extLst>
                <a:ext uri="{FF2B5EF4-FFF2-40B4-BE49-F238E27FC236}">
                  <a16:creationId xmlns="" xmlns:a16="http://schemas.microsoft.com/office/drawing/2014/main" id="{F34AC98F-C613-C972-1A90-C296A60B935B}"/>
                </a:ext>
              </a:extLst>
            </p:cNvPr>
            <p:cNvSpPr/>
            <p:nvPr/>
          </p:nvSpPr>
          <p:spPr>
            <a:xfrm>
              <a:off x="1219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8" name="Rounded Rectangle 141">
              <a:extLst>
                <a:ext uri="{FF2B5EF4-FFF2-40B4-BE49-F238E27FC236}">
                  <a16:creationId xmlns="" xmlns:a16="http://schemas.microsoft.com/office/drawing/2014/main" id="{BDCA34BF-8812-2691-34B2-28F4C8D8C126}"/>
                </a:ext>
              </a:extLst>
            </p:cNvPr>
            <p:cNvSpPr/>
            <p:nvPr/>
          </p:nvSpPr>
          <p:spPr>
            <a:xfrm>
              <a:off x="17560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9" name="Rounded Rectangle 141">
              <a:extLst>
                <a:ext uri="{FF2B5EF4-FFF2-40B4-BE49-F238E27FC236}">
                  <a16:creationId xmlns="" xmlns:a16="http://schemas.microsoft.com/office/drawing/2014/main" id="{E106930C-9D7A-D3D3-3307-9D279093A86D}"/>
                </a:ext>
              </a:extLst>
            </p:cNvPr>
            <p:cNvSpPr/>
            <p:nvPr/>
          </p:nvSpPr>
          <p:spPr>
            <a:xfrm>
              <a:off x="2286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3" name="Rounded Rectangle 141">
              <a:extLst>
                <a:ext uri="{FF2B5EF4-FFF2-40B4-BE49-F238E27FC236}">
                  <a16:creationId xmlns="" xmlns:a16="http://schemas.microsoft.com/office/drawing/2014/main" id="{9D30D84D-6967-1C2F-80E2-E75B303F9BD1}"/>
                </a:ext>
              </a:extLst>
            </p:cNvPr>
            <p:cNvSpPr/>
            <p:nvPr/>
          </p:nvSpPr>
          <p:spPr>
            <a:xfrm>
              <a:off x="28228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4" name="Rounded Rectangle 141">
              <a:extLst>
                <a:ext uri="{FF2B5EF4-FFF2-40B4-BE49-F238E27FC236}">
                  <a16:creationId xmlns="" xmlns:a16="http://schemas.microsoft.com/office/drawing/2014/main" id="{6DD2BCE2-2DD3-D24D-9B37-A3FC3EEA03DD}"/>
                </a:ext>
              </a:extLst>
            </p:cNvPr>
            <p:cNvSpPr/>
            <p:nvPr/>
          </p:nvSpPr>
          <p:spPr>
            <a:xfrm>
              <a:off x="33528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8" name="Rounded Rectangle 141">
              <a:extLst>
                <a:ext uri="{FF2B5EF4-FFF2-40B4-BE49-F238E27FC236}">
                  <a16:creationId xmlns="" xmlns:a16="http://schemas.microsoft.com/office/drawing/2014/main" id="{DCA3B280-E7CA-8540-050C-3BF035FF763C}"/>
                </a:ext>
              </a:extLst>
            </p:cNvPr>
            <p:cNvSpPr/>
            <p:nvPr/>
          </p:nvSpPr>
          <p:spPr>
            <a:xfrm>
              <a:off x="3886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9" name="Rounded Rectangle 141">
              <a:extLst>
                <a:ext uri="{FF2B5EF4-FFF2-40B4-BE49-F238E27FC236}">
                  <a16:creationId xmlns="" xmlns:a16="http://schemas.microsoft.com/office/drawing/2014/main" id="{787BE343-328E-B706-6A1B-F4524FD41B2F}"/>
                </a:ext>
              </a:extLst>
            </p:cNvPr>
            <p:cNvSpPr/>
            <p:nvPr/>
          </p:nvSpPr>
          <p:spPr>
            <a:xfrm>
              <a:off x="4953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0" name="Rounded Rectangle 141">
              <a:extLst>
                <a:ext uri="{FF2B5EF4-FFF2-40B4-BE49-F238E27FC236}">
                  <a16:creationId xmlns="" xmlns:a16="http://schemas.microsoft.com/office/drawing/2014/main" id="{438C4EBD-C44D-0AE7-21C6-079328A720B7}"/>
                </a:ext>
              </a:extLst>
            </p:cNvPr>
            <p:cNvSpPr/>
            <p:nvPr/>
          </p:nvSpPr>
          <p:spPr>
            <a:xfrm>
              <a:off x="44196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B24100-94A5-BB7C-F6B4-9FED72B43F0A}"/>
              </a:ext>
            </a:extLst>
          </p:cNvPr>
          <p:cNvGrpSpPr>
            <a:grpSpLocks/>
          </p:cNvGrpSpPr>
          <p:nvPr/>
        </p:nvGrpSpPr>
        <p:grpSpPr bwMode="auto">
          <a:xfrm>
            <a:off x="6721212" y="7379983"/>
            <a:ext cx="7210425" cy="821531"/>
            <a:chOff x="-4741906" y="5962248"/>
            <a:chExt cx="4808362" cy="547688"/>
          </a:xfrm>
        </p:grpSpPr>
        <p:grpSp>
          <p:nvGrpSpPr>
            <p:cNvPr id="2324" name="Group 163">
              <a:extLst>
                <a:ext uri="{FF2B5EF4-FFF2-40B4-BE49-F238E27FC236}">
                  <a16:creationId xmlns="" xmlns:a16="http://schemas.microsoft.com/office/drawing/2014/main" id="{0AA53DDB-6BAE-ACE6-53A5-837B79CDB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597369" y="5962248"/>
              <a:ext cx="2663825" cy="547688"/>
              <a:chOff x="1219200" y="4572000"/>
              <a:chExt cx="2663534" cy="547256"/>
            </a:xfrm>
          </p:grpSpPr>
          <p:sp>
            <p:nvSpPr>
              <p:cNvPr id="128" name="Rounded Rectangle 141">
                <a:extLst>
                  <a:ext uri="{FF2B5EF4-FFF2-40B4-BE49-F238E27FC236}">
                    <a16:creationId xmlns="" xmlns:a16="http://schemas.microsoft.com/office/drawing/2014/main" id="{645E3823-6A29-4F55-A2F4-7D3C7C5DFCDC}"/>
                  </a:ext>
                </a:extLst>
              </p:cNvPr>
              <p:cNvSpPr/>
              <p:nvPr/>
            </p:nvSpPr>
            <p:spPr>
              <a:xfrm>
                <a:off x="1219200" y="4572000"/>
                <a:ext cx="529934" cy="547256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29" name="Rounded Rectangle 141">
                <a:extLst>
                  <a:ext uri="{FF2B5EF4-FFF2-40B4-BE49-F238E27FC236}">
                    <a16:creationId xmlns="" xmlns:a16="http://schemas.microsoft.com/office/drawing/2014/main" id="{A269F228-CAD8-C930-E6A9-D86A02F6A90A}"/>
                  </a:ext>
                </a:extLst>
              </p:cNvPr>
              <p:cNvSpPr/>
              <p:nvPr/>
            </p:nvSpPr>
            <p:spPr>
              <a:xfrm>
                <a:off x="1756066" y="4572000"/>
                <a:ext cx="529934" cy="547256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33" name="Rounded Rectangle 141">
                <a:extLst>
                  <a:ext uri="{FF2B5EF4-FFF2-40B4-BE49-F238E27FC236}">
                    <a16:creationId xmlns="" xmlns:a16="http://schemas.microsoft.com/office/drawing/2014/main" id="{332ADEC7-EDC0-FFD7-1065-EC96814C4BB9}"/>
                  </a:ext>
                </a:extLst>
              </p:cNvPr>
              <p:cNvSpPr/>
              <p:nvPr/>
            </p:nvSpPr>
            <p:spPr>
              <a:xfrm>
                <a:off x="2286000" y="4572000"/>
                <a:ext cx="529934" cy="547256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34" name="Rounded Rectangle 141">
                <a:extLst>
                  <a:ext uri="{FF2B5EF4-FFF2-40B4-BE49-F238E27FC236}">
                    <a16:creationId xmlns="" xmlns:a16="http://schemas.microsoft.com/office/drawing/2014/main" id="{6660FC1C-96B9-727D-A771-B3F176B9850A}"/>
                  </a:ext>
                </a:extLst>
              </p:cNvPr>
              <p:cNvSpPr/>
              <p:nvPr/>
            </p:nvSpPr>
            <p:spPr>
              <a:xfrm>
                <a:off x="2822866" y="4572000"/>
                <a:ext cx="529934" cy="547256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52" name="Rounded Rectangle 141">
                <a:extLst>
                  <a:ext uri="{FF2B5EF4-FFF2-40B4-BE49-F238E27FC236}">
                    <a16:creationId xmlns="" xmlns:a16="http://schemas.microsoft.com/office/drawing/2014/main" id="{7EB5B09C-C570-EA12-CA45-E13C32A8BCDD}"/>
                  </a:ext>
                </a:extLst>
              </p:cNvPr>
              <p:cNvSpPr/>
              <p:nvPr/>
            </p:nvSpPr>
            <p:spPr>
              <a:xfrm>
                <a:off x="3352800" y="4572000"/>
                <a:ext cx="529934" cy="547256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</p:grpSp>
        <p:grpSp>
          <p:nvGrpSpPr>
            <p:cNvPr id="2325" name="Group 56">
              <a:extLst>
                <a:ext uri="{FF2B5EF4-FFF2-40B4-BE49-F238E27FC236}">
                  <a16:creationId xmlns="" xmlns:a16="http://schemas.microsoft.com/office/drawing/2014/main" id="{B14B001A-8203-CE10-3CFE-706AB1366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741906" y="5962248"/>
              <a:ext cx="2133833" cy="547688"/>
              <a:chOff x="-3762979" y="962144"/>
              <a:chExt cx="2133833" cy="547688"/>
            </a:xfrm>
          </p:grpSpPr>
          <p:sp>
            <p:nvSpPr>
              <p:cNvPr id="58" name="Rounded Rectangle 141">
                <a:extLst>
                  <a:ext uri="{FF2B5EF4-FFF2-40B4-BE49-F238E27FC236}">
                    <a16:creationId xmlns="" xmlns:a16="http://schemas.microsoft.com/office/drawing/2014/main" id="{6FD90BDD-56B6-1DB2-0D23-3FF84E711DAA}"/>
                  </a:ext>
                </a:extLst>
              </p:cNvPr>
              <p:cNvSpPr/>
              <p:nvPr/>
            </p:nvSpPr>
            <p:spPr bwMode="auto">
              <a:xfrm>
                <a:off x="-3762979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59" name="Rounded Rectangle 141">
                <a:extLst>
                  <a:ext uri="{FF2B5EF4-FFF2-40B4-BE49-F238E27FC236}">
                    <a16:creationId xmlns="" xmlns:a16="http://schemas.microsoft.com/office/drawing/2014/main" id="{132B2B62-6493-AD9E-6EEB-68A9A2B02708}"/>
                  </a:ext>
                </a:extLst>
              </p:cNvPr>
              <p:cNvSpPr/>
              <p:nvPr/>
            </p:nvSpPr>
            <p:spPr bwMode="auto">
              <a:xfrm>
                <a:off x="-3226054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60" name="Rounded Rectangle 141">
                <a:extLst>
                  <a:ext uri="{FF2B5EF4-FFF2-40B4-BE49-F238E27FC236}">
                    <a16:creationId xmlns="" xmlns:a16="http://schemas.microsoft.com/office/drawing/2014/main" id="{F0F3B11A-E2DD-F828-F245-FF7F1B7EC90F}"/>
                  </a:ext>
                </a:extLst>
              </p:cNvPr>
              <p:cNvSpPr/>
              <p:nvPr/>
            </p:nvSpPr>
            <p:spPr bwMode="auto">
              <a:xfrm>
                <a:off x="-2696062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61" name="Rounded Rectangle 141">
                <a:extLst>
                  <a:ext uri="{FF2B5EF4-FFF2-40B4-BE49-F238E27FC236}">
                    <a16:creationId xmlns="" xmlns:a16="http://schemas.microsoft.com/office/drawing/2014/main" id="{502B5804-534E-F693-1CCF-86C4D352BB88}"/>
                  </a:ext>
                </a:extLst>
              </p:cNvPr>
              <p:cNvSpPr/>
              <p:nvPr/>
            </p:nvSpPr>
            <p:spPr bwMode="auto">
              <a:xfrm>
                <a:off x="-2159138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</p:grpSp>
      </p:grpSp>
      <p:grpSp>
        <p:nvGrpSpPr>
          <p:cNvPr id="72" name="Group 157">
            <a:extLst>
              <a:ext uri="{FF2B5EF4-FFF2-40B4-BE49-F238E27FC236}">
                <a16:creationId xmlns="" xmlns:a16="http://schemas.microsoft.com/office/drawing/2014/main" id="{36FA6936-AF02-6BA0-9C3E-79C294F93E01}"/>
              </a:ext>
            </a:extLst>
          </p:cNvPr>
          <p:cNvGrpSpPr>
            <a:grpSpLocks/>
          </p:cNvGrpSpPr>
          <p:nvPr/>
        </p:nvGrpSpPr>
        <p:grpSpPr bwMode="auto">
          <a:xfrm>
            <a:off x="7543433" y="6462740"/>
            <a:ext cx="3995738" cy="821531"/>
            <a:chOff x="1219200" y="3200400"/>
            <a:chExt cx="2663534" cy="547256"/>
          </a:xfrm>
        </p:grpSpPr>
        <p:sp>
          <p:nvSpPr>
            <p:cNvPr id="73" name="Rounded Rectangle 141">
              <a:extLst>
                <a:ext uri="{FF2B5EF4-FFF2-40B4-BE49-F238E27FC236}">
                  <a16:creationId xmlns="" xmlns:a16="http://schemas.microsoft.com/office/drawing/2014/main" id="{C2484186-8788-B77A-09F6-E24EE7AE4C96}"/>
                </a:ext>
              </a:extLst>
            </p:cNvPr>
            <p:cNvSpPr/>
            <p:nvPr/>
          </p:nvSpPr>
          <p:spPr>
            <a:xfrm>
              <a:off x="12192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7" name="Rounded Rectangle 141">
              <a:extLst>
                <a:ext uri="{FF2B5EF4-FFF2-40B4-BE49-F238E27FC236}">
                  <a16:creationId xmlns="" xmlns:a16="http://schemas.microsoft.com/office/drawing/2014/main" id="{35295201-5C98-CB7C-34AD-D9BD7678B04A}"/>
                </a:ext>
              </a:extLst>
            </p:cNvPr>
            <p:cNvSpPr/>
            <p:nvPr/>
          </p:nvSpPr>
          <p:spPr>
            <a:xfrm>
              <a:off x="17560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8" name="Rounded Rectangle 141">
              <a:extLst>
                <a:ext uri="{FF2B5EF4-FFF2-40B4-BE49-F238E27FC236}">
                  <a16:creationId xmlns="" xmlns:a16="http://schemas.microsoft.com/office/drawing/2014/main" id="{5DA5F474-7580-8843-6466-B508A2F648B1}"/>
                </a:ext>
              </a:extLst>
            </p:cNvPr>
            <p:cNvSpPr/>
            <p:nvPr/>
          </p:nvSpPr>
          <p:spPr>
            <a:xfrm>
              <a:off x="22860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5" name="Rounded Rectangle 141">
              <a:extLst>
                <a:ext uri="{FF2B5EF4-FFF2-40B4-BE49-F238E27FC236}">
                  <a16:creationId xmlns="" xmlns:a16="http://schemas.microsoft.com/office/drawing/2014/main" id="{2D3F461A-13CE-1C4F-0818-57E4EAACB082}"/>
                </a:ext>
              </a:extLst>
            </p:cNvPr>
            <p:cNvSpPr/>
            <p:nvPr/>
          </p:nvSpPr>
          <p:spPr>
            <a:xfrm>
              <a:off x="28228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6" name="Rounded Rectangle 141">
              <a:extLst>
                <a:ext uri="{FF2B5EF4-FFF2-40B4-BE49-F238E27FC236}">
                  <a16:creationId xmlns="" xmlns:a16="http://schemas.microsoft.com/office/drawing/2014/main" id="{237D5511-BA61-0B9F-8567-FEBACDEF99DA}"/>
                </a:ext>
              </a:extLst>
            </p:cNvPr>
            <p:cNvSpPr/>
            <p:nvPr/>
          </p:nvSpPr>
          <p:spPr>
            <a:xfrm>
              <a:off x="33528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="" xmlns:a16="http://schemas.microsoft.com/office/drawing/2014/main" id="{30A5263D-273F-5788-E910-EA662B6FA9D9}"/>
              </a:ext>
            </a:extLst>
          </p:cNvPr>
          <p:cNvGrpSpPr>
            <a:grpSpLocks/>
          </p:cNvGrpSpPr>
          <p:nvPr/>
        </p:nvGrpSpPr>
        <p:grpSpPr bwMode="auto">
          <a:xfrm>
            <a:off x="5097233" y="4605923"/>
            <a:ext cx="6436520" cy="821532"/>
            <a:chOff x="1219200" y="2514600"/>
            <a:chExt cx="4263734" cy="547256"/>
          </a:xfrm>
        </p:grpSpPr>
        <p:sp>
          <p:nvSpPr>
            <p:cNvPr id="158" name="Rounded Rectangle 141">
              <a:extLst>
                <a:ext uri="{FF2B5EF4-FFF2-40B4-BE49-F238E27FC236}">
                  <a16:creationId xmlns="" xmlns:a16="http://schemas.microsoft.com/office/drawing/2014/main" id="{FC50FFA6-8B82-791F-1C11-C30005900329}"/>
                </a:ext>
              </a:extLst>
            </p:cNvPr>
            <p:cNvSpPr/>
            <p:nvPr/>
          </p:nvSpPr>
          <p:spPr>
            <a:xfrm>
              <a:off x="1219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9" name="Rounded Rectangle 141">
              <a:extLst>
                <a:ext uri="{FF2B5EF4-FFF2-40B4-BE49-F238E27FC236}">
                  <a16:creationId xmlns="" xmlns:a16="http://schemas.microsoft.com/office/drawing/2014/main" id="{3E3B090F-13A9-4AC4-9847-A086EE5B7EDC}"/>
                </a:ext>
              </a:extLst>
            </p:cNvPr>
            <p:cNvSpPr/>
            <p:nvPr/>
          </p:nvSpPr>
          <p:spPr>
            <a:xfrm>
              <a:off x="17560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0" name="Rounded Rectangle 141">
              <a:extLst>
                <a:ext uri="{FF2B5EF4-FFF2-40B4-BE49-F238E27FC236}">
                  <a16:creationId xmlns="" xmlns:a16="http://schemas.microsoft.com/office/drawing/2014/main" id="{E4AB9DDB-0C69-6F7D-4690-D2E309C297B5}"/>
                </a:ext>
              </a:extLst>
            </p:cNvPr>
            <p:cNvSpPr/>
            <p:nvPr/>
          </p:nvSpPr>
          <p:spPr>
            <a:xfrm>
              <a:off x="2286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4" name="Rounded Rectangle 141">
              <a:extLst>
                <a:ext uri="{FF2B5EF4-FFF2-40B4-BE49-F238E27FC236}">
                  <a16:creationId xmlns="" xmlns:a16="http://schemas.microsoft.com/office/drawing/2014/main" id="{7AEEC755-BEC5-AB2A-238D-50474285A561}"/>
                </a:ext>
              </a:extLst>
            </p:cNvPr>
            <p:cNvSpPr/>
            <p:nvPr/>
          </p:nvSpPr>
          <p:spPr>
            <a:xfrm>
              <a:off x="28228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5" name="Rounded Rectangle 141">
              <a:extLst>
                <a:ext uri="{FF2B5EF4-FFF2-40B4-BE49-F238E27FC236}">
                  <a16:creationId xmlns="" xmlns:a16="http://schemas.microsoft.com/office/drawing/2014/main" id="{EC199937-ABF4-A6C1-EF51-494CC4067DB4}"/>
                </a:ext>
              </a:extLst>
            </p:cNvPr>
            <p:cNvSpPr/>
            <p:nvPr/>
          </p:nvSpPr>
          <p:spPr>
            <a:xfrm>
              <a:off x="33528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6" name="Rounded Rectangle 141">
              <a:extLst>
                <a:ext uri="{FF2B5EF4-FFF2-40B4-BE49-F238E27FC236}">
                  <a16:creationId xmlns="" xmlns:a16="http://schemas.microsoft.com/office/drawing/2014/main" id="{CBC7110A-5680-4FC3-AEF5-AB9FD54CAB37}"/>
                </a:ext>
              </a:extLst>
            </p:cNvPr>
            <p:cNvSpPr/>
            <p:nvPr/>
          </p:nvSpPr>
          <p:spPr>
            <a:xfrm>
              <a:off x="3886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7" name="Rounded Rectangle 141">
              <a:extLst>
                <a:ext uri="{FF2B5EF4-FFF2-40B4-BE49-F238E27FC236}">
                  <a16:creationId xmlns="" xmlns:a16="http://schemas.microsoft.com/office/drawing/2014/main" id="{4D812D73-B049-B95B-C07A-42D9DF12F126}"/>
                </a:ext>
              </a:extLst>
            </p:cNvPr>
            <p:cNvSpPr/>
            <p:nvPr/>
          </p:nvSpPr>
          <p:spPr>
            <a:xfrm>
              <a:off x="4953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8" name="Rounded Rectangle 141">
              <a:extLst>
                <a:ext uri="{FF2B5EF4-FFF2-40B4-BE49-F238E27FC236}">
                  <a16:creationId xmlns="" xmlns:a16="http://schemas.microsoft.com/office/drawing/2014/main" id="{848EC0AD-742C-C244-3B89-5C029F87E6BD}"/>
                </a:ext>
              </a:extLst>
            </p:cNvPr>
            <p:cNvSpPr/>
            <p:nvPr/>
          </p:nvSpPr>
          <p:spPr>
            <a:xfrm>
              <a:off x="44196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="" xmlns:a16="http://schemas.microsoft.com/office/drawing/2014/main" id="{2755315F-BE58-CB0B-884C-CD3BBED06580}"/>
              </a:ext>
            </a:extLst>
          </p:cNvPr>
          <p:cNvGrpSpPr>
            <a:grpSpLocks/>
          </p:cNvGrpSpPr>
          <p:nvPr/>
        </p:nvGrpSpPr>
        <p:grpSpPr bwMode="auto">
          <a:xfrm>
            <a:off x="8328052" y="2631997"/>
            <a:ext cx="5622131" cy="826295"/>
            <a:chOff x="-3762979" y="962144"/>
            <a:chExt cx="3747174" cy="551607"/>
          </a:xfrm>
        </p:grpSpPr>
        <p:grpSp>
          <p:nvGrpSpPr>
            <p:cNvPr id="2262" name="Group 168">
              <a:extLst>
                <a:ext uri="{FF2B5EF4-FFF2-40B4-BE49-F238E27FC236}">
                  <a16:creationId xmlns="" xmlns:a16="http://schemas.microsoft.com/office/drawing/2014/main" id="{D570183F-B0BB-5CBF-0887-DA8F7A80A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612684" y="966063"/>
              <a:ext cx="1596879" cy="547688"/>
              <a:chOff x="-3310324" y="2014213"/>
              <a:chExt cx="1596879" cy="547688"/>
            </a:xfrm>
          </p:grpSpPr>
          <p:sp>
            <p:nvSpPr>
              <p:cNvPr id="135" name="V1">
                <a:extLst>
                  <a:ext uri="{FF2B5EF4-FFF2-40B4-BE49-F238E27FC236}">
                    <a16:creationId xmlns="" xmlns:a16="http://schemas.microsoft.com/office/drawing/2014/main" id="{143BACE0-44C1-705C-FF6C-8C758D8E2683}"/>
                  </a:ext>
                </a:extLst>
              </p:cNvPr>
              <p:cNvSpPr/>
              <p:nvPr/>
            </p:nvSpPr>
            <p:spPr bwMode="auto">
              <a:xfrm>
                <a:off x="-3310324" y="2014213"/>
                <a:ext cx="52998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36" name="Rounded Rectangle 141">
                <a:extLst>
                  <a:ext uri="{FF2B5EF4-FFF2-40B4-BE49-F238E27FC236}">
                    <a16:creationId xmlns="" xmlns:a16="http://schemas.microsoft.com/office/drawing/2014/main" id="{6FF39AB5-5266-DAEC-799F-527BDDDED10F}"/>
                  </a:ext>
                </a:extLst>
              </p:cNvPr>
              <p:cNvSpPr/>
              <p:nvPr/>
            </p:nvSpPr>
            <p:spPr bwMode="auto">
              <a:xfrm>
                <a:off x="-2773409" y="2014213"/>
                <a:ext cx="52998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37" name="Rounded Rectangle 141">
                <a:extLst>
                  <a:ext uri="{FF2B5EF4-FFF2-40B4-BE49-F238E27FC236}">
                    <a16:creationId xmlns="" xmlns:a16="http://schemas.microsoft.com/office/drawing/2014/main" id="{58BF5132-57E4-2AC9-7A04-27CDDDAE078B}"/>
                  </a:ext>
                </a:extLst>
              </p:cNvPr>
              <p:cNvSpPr/>
              <p:nvPr/>
            </p:nvSpPr>
            <p:spPr bwMode="auto">
              <a:xfrm>
                <a:off x="-2243427" y="2014213"/>
                <a:ext cx="52998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</p:grpSp>
        <p:grpSp>
          <p:nvGrpSpPr>
            <p:cNvPr id="2263" name="Group 55">
              <a:extLst>
                <a:ext uri="{FF2B5EF4-FFF2-40B4-BE49-F238E27FC236}">
                  <a16:creationId xmlns="" xmlns:a16="http://schemas.microsoft.com/office/drawing/2014/main" id="{089D8BEF-B601-6A62-E2EA-53A1824973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62979" y="962144"/>
              <a:ext cx="2133833" cy="547688"/>
              <a:chOff x="-3762979" y="962144"/>
              <a:chExt cx="2133833" cy="547688"/>
            </a:xfrm>
          </p:grpSpPr>
          <p:sp>
            <p:nvSpPr>
              <p:cNvPr id="118" name="Rounded Rectangle 141">
                <a:extLst>
                  <a:ext uri="{FF2B5EF4-FFF2-40B4-BE49-F238E27FC236}">
                    <a16:creationId xmlns="" xmlns:a16="http://schemas.microsoft.com/office/drawing/2014/main" id="{7644D32F-ED61-A4C7-DE80-0888873443C1}"/>
                  </a:ext>
                </a:extLst>
              </p:cNvPr>
              <p:cNvSpPr/>
              <p:nvPr/>
            </p:nvSpPr>
            <p:spPr bwMode="auto">
              <a:xfrm>
                <a:off x="-3762979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21" name="Rounded Rectangle 141">
                <a:extLst>
                  <a:ext uri="{FF2B5EF4-FFF2-40B4-BE49-F238E27FC236}">
                    <a16:creationId xmlns="" xmlns:a16="http://schemas.microsoft.com/office/drawing/2014/main" id="{84726646-AC0A-2413-4781-3152D8DF4C7D}"/>
                  </a:ext>
                </a:extLst>
              </p:cNvPr>
              <p:cNvSpPr/>
              <p:nvPr/>
            </p:nvSpPr>
            <p:spPr bwMode="auto">
              <a:xfrm>
                <a:off x="-3226054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22" name="Rounded Rectangle 141">
                <a:extLst>
                  <a:ext uri="{FF2B5EF4-FFF2-40B4-BE49-F238E27FC236}">
                    <a16:creationId xmlns="" xmlns:a16="http://schemas.microsoft.com/office/drawing/2014/main" id="{D653EA99-1D64-3A16-01E3-5383D96962CF}"/>
                  </a:ext>
                </a:extLst>
              </p:cNvPr>
              <p:cNvSpPr/>
              <p:nvPr/>
            </p:nvSpPr>
            <p:spPr bwMode="auto">
              <a:xfrm>
                <a:off x="-2696062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23" name="Rounded Rectangle 141">
                <a:extLst>
                  <a:ext uri="{FF2B5EF4-FFF2-40B4-BE49-F238E27FC236}">
                    <a16:creationId xmlns="" xmlns:a16="http://schemas.microsoft.com/office/drawing/2014/main" id="{BA836266-B350-DD13-F70F-0EBABAD3C072}"/>
                  </a:ext>
                </a:extLst>
              </p:cNvPr>
              <p:cNvSpPr/>
              <p:nvPr/>
            </p:nvSpPr>
            <p:spPr bwMode="auto">
              <a:xfrm>
                <a:off x="-2159138" y="962144"/>
                <a:ext cx="529992" cy="5476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</p:grpSp>
      </p:grpSp>
      <p:sp>
        <p:nvSpPr>
          <p:cNvPr id="172" name="Rounded Rectangle 141">
            <a:extLst>
              <a:ext uri="{FF2B5EF4-FFF2-40B4-BE49-F238E27FC236}">
                <a16:creationId xmlns="" xmlns:a16="http://schemas.microsoft.com/office/drawing/2014/main" id="{E600DDFC-7002-B9D1-30D3-61372BCCB5FC}"/>
              </a:ext>
            </a:extLst>
          </p:cNvPr>
          <p:cNvSpPr/>
          <p:nvPr/>
        </p:nvSpPr>
        <p:spPr bwMode="auto">
          <a:xfrm>
            <a:off x="4447033" y="134624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2: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Từ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còn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thiếu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trong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ca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dao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sau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: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“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Trăng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bao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nhiêu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tuổi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trăng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già</a:t>
            </a:r>
            <a:endParaRPr lang="en-US" sz="3600" dirty="0">
              <a:solidFill>
                <a:srgbClr val="FFFFFF"/>
              </a:solidFill>
              <a:latin typeface="Calibri"/>
              <a:cs typeface="Arial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Núi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bao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nhiêu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tuổi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gọi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là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núi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…”</a:t>
            </a:r>
          </a:p>
        </p:txBody>
      </p:sp>
      <p:sp>
        <p:nvSpPr>
          <p:cNvPr id="173" name="Rounded Rectangle 141">
            <a:extLst>
              <a:ext uri="{FF2B5EF4-FFF2-40B4-BE49-F238E27FC236}">
                <a16:creationId xmlns="" xmlns:a16="http://schemas.microsoft.com/office/drawing/2014/main" id="{24F8BC8D-1D0B-DED9-8695-054A5AB15E12}"/>
              </a:ext>
            </a:extLst>
          </p:cNvPr>
          <p:cNvSpPr/>
          <p:nvPr/>
        </p:nvSpPr>
        <p:spPr bwMode="auto">
          <a:xfrm>
            <a:off x="4425152" y="122517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3: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Tên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chú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mèo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máy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trong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một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truyện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tranh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nổi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tiếng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của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Nhật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Bản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?</a:t>
            </a:r>
          </a:p>
        </p:txBody>
      </p:sp>
      <p:sp>
        <p:nvSpPr>
          <p:cNvPr id="174" name="Rounded Rectangle 141">
            <a:extLst>
              <a:ext uri="{FF2B5EF4-FFF2-40B4-BE49-F238E27FC236}">
                <a16:creationId xmlns="" xmlns:a16="http://schemas.microsoft.com/office/drawing/2014/main" id="{DB09F2C2-2AE5-B59A-7158-8A7A66837E58}"/>
              </a:ext>
            </a:extLst>
          </p:cNvPr>
          <p:cNvSpPr/>
          <p:nvPr/>
        </p:nvSpPr>
        <p:spPr bwMode="auto">
          <a:xfrm>
            <a:off x="4371017" y="73914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5: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Tên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một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thiết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bị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của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máy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tính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trùng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với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tên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một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loài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vật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?</a:t>
            </a:r>
          </a:p>
        </p:txBody>
      </p:sp>
      <p:sp>
        <p:nvSpPr>
          <p:cNvPr id="176" name="Rounded Rectangle 141">
            <a:extLst>
              <a:ext uri="{FF2B5EF4-FFF2-40B4-BE49-F238E27FC236}">
                <a16:creationId xmlns="" xmlns:a16="http://schemas.microsoft.com/office/drawing/2014/main" id="{A7417C39-D472-864D-0C5E-0CC53A18A9BD}"/>
              </a:ext>
            </a:extLst>
          </p:cNvPr>
          <p:cNvSpPr/>
          <p:nvPr/>
        </p:nvSpPr>
        <p:spPr bwMode="auto">
          <a:xfrm>
            <a:off x="4264738" y="72231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6: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Vế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thứ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nhất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của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thứ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hai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trong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năm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Bác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Hồ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thiếu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niên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nhi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đồng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.</a:t>
            </a:r>
          </a:p>
        </p:txBody>
      </p:sp>
      <p:sp>
        <p:nvSpPr>
          <p:cNvPr id="175" name="Rounded Rectangle 141">
            <a:extLst>
              <a:ext uri="{FF2B5EF4-FFF2-40B4-BE49-F238E27FC236}">
                <a16:creationId xmlns="" xmlns:a16="http://schemas.microsoft.com/office/drawing/2014/main" id="{A32A9600-2476-C8F3-3E88-FFB6979433D7}"/>
              </a:ext>
            </a:extLst>
          </p:cNvPr>
          <p:cNvSpPr/>
          <p:nvPr/>
        </p:nvSpPr>
        <p:spPr bwMode="auto">
          <a:xfrm>
            <a:off x="4322097" y="133571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7: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Loại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áo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ấm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làm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từ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lông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cừu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.</a:t>
            </a:r>
          </a:p>
        </p:txBody>
      </p:sp>
      <p:sp>
        <p:nvSpPr>
          <p:cNvPr id="177" name="Rounded Rectangle 141">
            <a:extLst>
              <a:ext uri="{FF2B5EF4-FFF2-40B4-BE49-F238E27FC236}">
                <a16:creationId xmlns="" xmlns:a16="http://schemas.microsoft.com/office/drawing/2014/main" id="{43BBE684-7375-21A9-2803-06D25C71CB1C}"/>
              </a:ext>
            </a:extLst>
          </p:cNvPr>
          <p:cNvSpPr/>
          <p:nvPr/>
        </p:nvSpPr>
        <p:spPr bwMode="auto">
          <a:xfrm>
            <a:off x="4357954" y="215616"/>
            <a:ext cx="10505003" cy="1649382"/>
          </a:xfrm>
          <a:prstGeom prst="roundRect">
            <a:avLst/>
          </a:prstGeom>
          <a:solidFill>
            <a:schemeClr val="accent5">
              <a:lumMod val="50000"/>
              <a:alpha val="41000"/>
            </a:schemeClr>
          </a:solidFill>
          <a:ln>
            <a:solidFill>
              <a:srgbClr val="9B7D3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Câu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8: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Việc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mỗi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ngày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đều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thực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hiện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giữ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vệ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sinh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răng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libri"/>
                <a:cs typeface="Arial" charset="0"/>
              </a:rPr>
              <a:t>miệng</a:t>
            </a:r>
            <a:r>
              <a:rPr lang="en-US" sz="3600" dirty="0">
                <a:solidFill>
                  <a:srgbClr val="FFFFFF"/>
                </a:solidFill>
                <a:latin typeface="Calibri"/>
                <a:cs typeface="Arial" charset="0"/>
              </a:rPr>
              <a:t>?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="" xmlns:a16="http://schemas.microsoft.com/office/drawing/2014/main" id="{8D9BE413-5663-4951-0458-59DFFCEE24D0}"/>
              </a:ext>
            </a:extLst>
          </p:cNvPr>
          <p:cNvGrpSpPr>
            <a:grpSpLocks/>
          </p:cNvGrpSpPr>
          <p:nvPr/>
        </p:nvGrpSpPr>
        <p:grpSpPr bwMode="auto">
          <a:xfrm>
            <a:off x="8326834" y="3631772"/>
            <a:ext cx="2440781" cy="821532"/>
            <a:chOff x="-1706512" y="2014213"/>
            <a:chExt cx="1593413" cy="547688"/>
          </a:xfrm>
        </p:grpSpPr>
        <p:sp>
          <p:nvSpPr>
            <p:cNvPr id="138" name="Rounded Rectangle 141">
              <a:extLst>
                <a:ext uri="{FF2B5EF4-FFF2-40B4-BE49-F238E27FC236}">
                  <a16:creationId xmlns="" xmlns:a16="http://schemas.microsoft.com/office/drawing/2014/main" id="{AE762E51-5B43-DDE2-31C7-981427C3D4EC}"/>
                </a:ext>
              </a:extLst>
            </p:cNvPr>
            <p:cNvSpPr/>
            <p:nvPr/>
          </p:nvSpPr>
          <p:spPr bwMode="auto">
            <a:xfrm>
              <a:off x="-1706512" y="2014213"/>
              <a:ext cx="529982" cy="54768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0" name="Rounded Rectangle 141">
              <a:extLst>
                <a:ext uri="{FF2B5EF4-FFF2-40B4-BE49-F238E27FC236}">
                  <a16:creationId xmlns="" xmlns:a16="http://schemas.microsoft.com/office/drawing/2014/main" id="{D236E286-9C2D-09BD-B545-8FFACB205E8F}"/>
                </a:ext>
              </a:extLst>
            </p:cNvPr>
            <p:cNvSpPr/>
            <p:nvPr/>
          </p:nvSpPr>
          <p:spPr bwMode="auto">
            <a:xfrm>
              <a:off x="-1176530" y="2014213"/>
              <a:ext cx="529982" cy="54768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1" name="Rounded Rectangle 141">
              <a:extLst>
                <a:ext uri="{FF2B5EF4-FFF2-40B4-BE49-F238E27FC236}">
                  <a16:creationId xmlns="" xmlns:a16="http://schemas.microsoft.com/office/drawing/2014/main" id="{CB302035-5635-C719-ABA0-176C1FB7911B}"/>
                </a:ext>
              </a:extLst>
            </p:cNvPr>
            <p:cNvSpPr/>
            <p:nvPr/>
          </p:nvSpPr>
          <p:spPr bwMode="auto">
            <a:xfrm>
              <a:off x="-643081" y="2014213"/>
              <a:ext cx="529982" cy="54768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25" name="Group 157">
            <a:extLst>
              <a:ext uri="{FF2B5EF4-FFF2-40B4-BE49-F238E27FC236}">
                <a16:creationId xmlns="" xmlns:a16="http://schemas.microsoft.com/office/drawing/2014/main" id="{E4E1E1E6-6DD1-BA51-244D-A2766C46382A}"/>
              </a:ext>
            </a:extLst>
          </p:cNvPr>
          <p:cNvGrpSpPr>
            <a:grpSpLocks/>
          </p:cNvGrpSpPr>
          <p:nvPr/>
        </p:nvGrpSpPr>
        <p:grpSpPr bwMode="auto">
          <a:xfrm>
            <a:off x="6748828" y="8380560"/>
            <a:ext cx="3995738" cy="821532"/>
            <a:chOff x="1219200" y="3200400"/>
            <a:chExt cx="2663534" cy="547256"/>
          </a:xfrm>
        </p:grpSpPr>
        <p:sp>
          <p:nvSpPr>
            <p:cNvPr id="114" name="Rounded Rectangle 141">
              <a:extLst>
                <a:ext uri="{FF2B5EF4-FFF2-40B4-BE49-F238E27FC236}">
                  <a16:creationId xmlns="" xmlns:a16="http://schemas.microsoft.com/office/drawing/2014/main" id="{F571CDCF-643A-A23D-AE40-EC91BC754FB5}"/>
                </a:ext>
              </a:extLst>
            </p:cNvPr>
            <p:cNvSpPr/>
            <p:nvPr/>
          </p:nvSpPr>
          <p:spPr>
            <a:xfrm>
              <a:off x="12192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5" name="Rounded Rectangle 141">
              <a:extLst>
                <a:ext uri="{FF2B5EF4-FFF2-40B4-BE49-F238E27FC236}">
                  <a16:creationId xmlns="" xmlns:a16="http://schemas.microsoft.com/office/drawing/2014/main" id="{5842FA2D-1347-BAA6-64A7-552E37E11C28}"/>
                </a:ext>
              </a:extLst>
            </p:cNvPr>
            <p:cNvSpPr/>
            <p:nvPr/>
          </p:nvSpPr>
          <p:spPr>
            <a:xfrm>
              <a:off x="17560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6" name="Rounded Rectangle 141">
              <a:extLst>
                <a:ext uri="{FF2B5EF4-FFF2-40B4-BE49-F238E27FC236}">
                  <a16:creationId xmlns="" xmlns:a16="http://schemas.microsoft.com/office/drawing/2014/main" id="{8BEEB375-349D-D225-54F2-04E078118956}"/>
                </a:ext>
              </a:extLst>
            </p:cNvPr>
            <p:cNvSpPr/>
            <p:nvPr/>
          </p:nvSpPr>
          <p:spPr>
            <a:xfrm>
              <a:off x="22860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7" name="Rounded Rectangle 141">
              <a:extLst>
                <a:ext uri="{FF2B5EF4-FFF2-40B4-BE49-F238E27FC236}">
                  <a16:creationId xmlns="" xmlns:a16="http://schemas.microsoft.com/office/drawing/2014/main" id="{07BC5A1D-2C81-389E-AAA2-7E41F672C44B}"/>
                </a:ext>
              </a:extLst>
            </p:cNvPr>
            <p:cNvSpPr/>
            <p:nvPr/>
          </p:nvSpPr>
          <p:spPr>
            <a:xfrm>
              <a:off x="28228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4" name="Rounded Rectangle 141">
              <a:extLst>
                <a:ext uri="{FF2B5EF4-FFF2-40B4-BE49-F238E27FC236}">
                  <a16:creationId xmlns="" xmlns:a16="http://schemas.microsoft.com/office/drawing/2014/main" id="{35F209DC-7ECF-4E6E-D918-E938A7E67905}"/>
                </a:ext>
              </a:extLst>
            </p:cNvPr>
            <p:cNvSpPr/>
            <p:nvPr/>
          </p:nvSpPr>
          <p:spPr>
            <a:xfrm>
              <a:off x="33528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pic>
        <p:nvPicPr>
          <p:cNvPr id="21" name="dung 2">
            <a:hlinkClick r:id="" action="ppaction://media"/>
            <a:extLst>
              <a:ext uri="{FF2B5EF4-FFF2-40B4-BE49-F238E27FC236}">
                <a16:creationId xmlns="" xmlns:a16="http://schemas.microsoft.com/office/drawing/2014/main" id="{C11BEEE3-E1D8-7920-EFFA-BFD610544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50000" y="-1333501"/>
            <a:ext cx="914400" cy="914400"/>
          </a:xfrm>
          <a:prstGeom prst="rect">
            <a:avLst/>
          </a:prstGeom>
        </p:spPr>
      </p:pic>
      <p:pic>
        <p:nvPicPr>
          <p:cNvPr id="22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7E93E2A-9AA1-7A24-BE96-C1E6324694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64238" y="-1121570"/>
            <a:ext cx="609600" cy="609600"/>
          </a:xfrm>
          <a:prstGeom prst="rect">
            <a:avLst/>
          </a:prstGeom>
        </p:spPr>
      </p:pic>
      <p:pic>
        <p:nvPicPr>
          <p:cNvPr id="24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A93EDF5C-B83D-0013-39C2-5A5B592016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" y="10782300"/>
            <a:ext cx="609600" cy="609600"/>
          </a:xfrm>
          <a:prstGeom prst="rect">
            <a:avLst/>
          </a:prstGeom>
        </p:spPr>
      </p:pic>
      <p:pic>
        <p:nvPicPr>
          <p:cNvPr id="27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5CDE8FF-8A63-1787-39BF-8C19B59AC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2776" y="11087100"/>
            <a:ext cx="609600" cy="609600"/>
          </a:xfrm>
          <a:prstGeom prst="rect">
            <a:avLst/>
          </a:prstGeom>
        </p:spPr>
      </p:pic>
      <p:pic>
        <p:nvPicPr>
          <p:cNvPr id="2240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2E12479-76B7-2C1E-3631-1D72BCBEF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6909" y="11427372"/>
            <a:ext cx="609600" cy="609600"/>
          </a:xfrm>
          <a:prstGeom prst="rect">
            <a:avLst/>
          </a:prstGeom>
        </p:spPr>
      </p:pic>
      <p:pic>
        <p:nvPicPr>
          <p:cNvPr id="2241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C454510-3C9F-FB8A-E3F8-85C817988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08913" y="3432938"/>
            <a:ext cx="609600" cy="609600"/>
          </a:xfrm>
          <a:prstGeom prst="rect">
            <a:avLst/>
          </a:prstGeom>
        </p:spPr>
      </p:pic>
      <p:pic>
        <p:nvPicPr>
          <p:cNvPr id="2242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E1A209D1-3D33-D766-CAD0-C03BCC8EB1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5513" y="5801964"/>
            <a:ext cx="609600" cy="609600"/>
          </a:xfrm>
          <a:prstGeom prst="rect">
            <a:avLst/>
          </a:prstGeom>
        </p:spPr>
      </p:pic>
      <p:pic>
        <p:nvPicPr>
          <p:cNvPr id="2243" name="Nhac-chuong-tin-nhan-1-ti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1E9F11F-03C6-5686-F192-3BE66FDD87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73838" y="8296099"/>
            <a:ext cx="609600" cy="609600"/>
          </a:xfrm>
          <a:prstGeom prst="rect">
            <a:avLst/>
          </a:prstGeom>
        </p:spPr>
      </p:pic>
      <p:pic>
        <p:nvPicPr>
          <p:cNvPr id="2244" name="am-thanh-vong-quay-chiec-non-ky-dieu-mp3-www.tiengdong.com">
            <a:hlinkClick r:id="" action="ppaction://media"/>
            <a:extLst>
              <a:ext uri="{FF2B5EF4-FFF2-40B4-BE49-F238E27FC236}">
                <a16:creationId xmlns="" xmlns:a16="http://schemas.microsoft.com/office/drawing/2014/main" id="{51522FDA-01D7-DB4E-F2DD-11385EDC64D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30" end="3627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0424" y="10817772"/>
            <a:ext cx="609600" cy="609600"/>
          </a:xfrm>
          <a:prstGeom prst="rect">
            <a:avLst/>
          </a:prstGeom>
        </p:spPr>
      </p:pic>
      <p:sp>
        <p:nvSpPr>
          <p:cNvPr id="23" name="Freeform 2">
            <a:extLst>
              <a:ext uri="{FF2B5EF4-FFF2-40B4-BE49-F238E27FC236}">
                <a16:creationId xmlns="" xmlns:a16="http://schemas.microsoft.com/office/drawing/2014/main" id="{EFD3E4C0-2143-A33E-D1EE-D23A74C947BE}"/>
              </a:ext>
            </a:extLst>
          </p:cNvPr>
          <p:cNvSpPr/>
          <p:nvPr/>
        </p:nvSpPr>
        <p:spPr>
          <a:xfrm rot="-577540">
            <a:off x="357892" y="874044"/>
            <a:ext cx="1956985" cy="1795709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45" name="Freeform 5">
            <a:extLst>
              <a:ext uri="{FF2B5EF4-FFF2-40B4-BE49-F238E27FC236}">
                <a16:creationId xmlns="" xmlns:a16="http://schemas.microsoft.com/office/drawing/2014/main" id="{C147AC8B-14DE-B12C-50BE-9E3A3FA1445F}"/>
              </a:ext>
            </a:extLst>
          </p:cNvPr>
          <p:cNvSpPr/>
          <p:nvPr/>
        </p:nvSpPr>
        <p:spPr>
          <a:xfrm rot="385444">
            <a:off x="390996" y="8287144"/>
            <a:ext cx="1761951" cy="1692492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46" name="Freeform 16">
            <a:extLst>
              <a:ext uri="{FF2B5EF4-FFF2-40B4-BE49-F238E27FC236}">
                <a16:creationId xmlns="" xmlns:a16="http://schemas.microsoft.com/office/drawing/2014/main" id="{3C9D04C7-92F7-4D51-06E0-97B633EB2433}"/>
              </a:ext>
            </a:extLst>
          </p:cNvPr>
          <p:cNvSpPr/>
          <p:nvPr/>
        </p:nvSpPr>
        <p:spPr>
          <a:xfrm>
            <a:off x="15392062" y="8496522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47" name="Freeform 17">
            <a:extLst>
              <a:ext uri="{FF2B5EF4-FFF2-40B4-BE49-F238E27FC236}">
                <a16:creationId xmlns="" xmlns:a16="http://schemas.microsoft.com/office/drawing/2014/main" id="{C8AB9136-C140-60F9-6D60-C3CA8580E25A}"/>
              </a:ext>
            </a:extLst>
          </p:cNvPr>
          <p:cNvSpPr/>
          <p:nvPr/>
        </p:nvSpPr>
        <p:spPr>
          <a:xfrm rot="-1851877">
            <a:off x="15231306" y="647070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" fill="hold"/>
                                        <p:tgtEl>
                                          <p:spTgt spid="2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6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808" fill="hold"/>
                                        <p:tgtEl>
                                          <p:spTgt spid="2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808" fill="hold"/>
                                        <p:tgtEl>
                                          <p:spTgt spid="2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808" fill="hold"/>
                                        <p:tgtEl>
                                          <p:spTgt spid="2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808" fill="hold"/>
                                        <p:tgtEl>
                                          <p:spTgt spid="2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0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3"/>
                </p:tgtEl>
              </p:cMediaNode>
            </p:audio>
            <p:audio>
              <p:cMediaNode vol="80000" showWhenStopped="0">
                <p:cTn id="1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44"/>
                </p:tgtEl>
              </p:cMediaNode>
            </p:audio>
          </p:childTnLst>
        </p:cTn>
      </p:par>
    </p:tnLst>
    <p:bldLst>
      <p:bldP spid="176" grpId="0" animBg="1"/>
      <p:bldP spid="17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9470C7FE-425F-E487-4753-4595B6D4B902}"/>
              </a:ext>
            </a:extLst>
          </p:cNvPr>
          <p:cNvSpPr/>
          <p:nvPr/>
        </p:nvSpPr>
        <p:spPr>
          <a:xfrm>
            <a:off x="990601" y="890175"/>
            <a:ext cx="16306800" cy="7786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77540">
            <a:off x="140633" y="6983060"/>
            <a:ext cx="1969866" cy="2265017"/>
          </a:xfrm>
          <a:custGeom>
            <a:avLst/>
            <a:gdLst/>
            <a:ahLst/>
            <a:cxnLst/>
            <a:rect l="l" t="t" r="r" b="b"/>
            <a:pathLst>
              <a:path w="3657505" h="3819849">
                <a:moveTo>
                  <a:pt x="0" y="0"/>
                </a:moveTo>
                <a:lnTo>
                  <a:pt x="3657506" y="0"/>
                </a:lnTo>
                <a:lnTo>
                  <a:pt x="3657506" y="3819849"/>
                </a:lnTo>
                <a:lnTo>
                  <a:pt x="0" y="381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5444">
            <a:off x="15617454" y="7343884"/>
            <a:ext cx="2117034" cy="1940599"/>
          </a:xfrm>
          <a:custGeom>
            <a:avLst/>
            <a:gdLst/>
            <a:ahLst/>
            <a:cxnLst/>
            <a:rect l="l" t="t" r="r" b="b"/>
            <a:pathLst>
              <a:path w="3135344" h="3583250">
                <a:moveTo>
                  <a:pt x="0" y="0"/>
                </a:moveTo>
                <a:lnTo>
                  <a:pt x="3135344" y="0"/>
                </a:lnTo>
                <a:lnTo>
                  <a:pt x="3135344" y="3583250"/>
                </a:lnTo>
                <a:lnTo>
                  <a:pt x="0" y="3583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8" name="Freeform 128"/>
          <p:cNvSpPr/>
          <p:nvPr/>
        </p:nvSpPr>
        <p:spPr>
          <a:xfrm rot="-787723" flipH="1" flipV="1">
            <a:off x="560429" y="4205350"/>
            <a:ext cx="377466" cy="507518"/>
          </a:xfrm>
          <a:custGeom>
            <a:avLst/>
            <a:gdLst/>
            <a:ahLst/>
            <a:cxnLst/>
            <a:rect l="l" t="t" r="r" b="b"/>
            <a:pathLst>
              <a:path w="377466" h="507518">
                <a:moveTo>
                  <a:pt x="377466" y="507517"/>
                </a:moveTo>
                <a:lnTo>
                  <a:pt x="0" y="507517"/>
                </a:lnTo>
                <a:lnTo>
                  <a:pt x="0" y="0"/>
                </a:lnTo>
                <a:lnTo>
                  <a:pt x="377466" y="0"/>
                </a:lnTo>
                <a:lnTo>
                  <a:pt x="377466" y="50751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152A67CF-E95E-2F0A-0106-D8605B829BD2}"/>
              </a:ext>
            </a:extLst>
          </p:cNvPr>
          <p:cNvSpPr txBox="1"/>
          <p:nvPr/>
        </p:nvSpPr>
        <p:spPr>
          <a:xfrm>
            <a:off x="1879324" y="1345087"/>
            <a:ext cx="136654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THÔNG TIN VÀ HỢP TÁC TRONG GIẢI QUYẾT VẤN ĐỀ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8A30F82-A7D4-F79E-EACB-78937D755F83}"/>
              </a:ext>
            </a:extLst>
          </p:cNvPr>
          <p:cNvSpPr/>
          <p:nvPr/>
        </p:nvSpPr>
        <p:spPr>
          <a:xfrm>
            <a:off x="8683261" y="4749105"/>
            <a:ext cx="6861539" cy="1666315"/>
          </a:xfrm>
          <a:custGeom>
            <a:avLst/>
            <a:gdLst>
              <a:gd name="connsiteX0" fmla="*/ 0 w 6861539"/>
              <a:gd name="connsiteY0" fmla="*/ 277725 h 1666315"/>
              <a:gd name="connsiteX1" fmla="*/ 277725 w 6861539"/>
              <a:gd name="connsiteY1" fmla="*/ 0 h 1666315"/>
              <a:gd name="connsiteX2" fmla="*/ 6583814 w 6861539"/>
              <a:gd name="connsiteY2" fmla="*/ 0 h 1666315"/>
              <a:gd name="connsiteX3" fmla="*/ 6861539 w 6861539"/>
              <a:gd name="connsiteY3" fmla="*/ 277725 h 1666315"/>
              <a:gd name="connsiteX4" fmla="*/ 6861539 w 6861539"/>
              <a:gd name="connsiteY4" fmla="*/ 1388590 h 1666315"/>
              <a:gd name="connsiteX5" fmla="*/ 6583814 w 6861539"/>
              <a:gd name="connsiteY5" fmla="*/ 1666315 h 1666315"/>
              <a:gd name="connsiteX6" fmla="*/ 277725 w 6861539"/>
              <a:gd name="connsiteY6" fmla="*/ 1666315 h 1666315"/>
              <a:gd name="connsiteX7" fmla="*/ 0 w 6861539"/>
              <a:gd name="connsiteY7" fmla="*/ 1388590 h 1666315"/>
              <a:gd name="connsiteX8" fmla="*/ 0 w 6861539"/>
              <a:gd name="connsiteY8" fmla="*/ 277725 h 166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1539" h="1666315" fill="none" extrusionOk="0">
                <a:moveTo>
                  <a:pt x="0" y="277725"/>
                </a:moveTo>
                <a:cubicBezTo>
                  <a:pt x="17722" y="138117"/>
                  <a:pt x="144564" y="2397"/>
                  <a:pt x="277725" y="0"/>
                </a:cubicBezTo>
                <a:cubicBezTo>
                  <a:pt x="2578145" y="3646"/>
                  <a:pt x="5931539" y="58357"/>
                  <a:pt x="6583814" y="0"/>
                </a:cubicBezTo>
                <a:cubicBezTo>
                  <a:pt x="6737796" y="7961"/>
                  <a:pt x="6857761" y="107222"/>
                  <a:pt x="6861539" y="277725"/>
                </a:cubicBezTo>
                <a:cubicBezTo>
                  <a:pt x="6825080" y="432586"/>
                  <a:pt x="6933781" y="1243009"/>
                  <a:pt x="6861539" y="1388590"/>
                </a:cubicBezTo>
                <a:cubicBezTo>
                  <a:pt x="6870496" y="1546488"/>
                  <a:pt x="6750310" y="1678795"/>
                  <a:pt x="6583814" y="1666315"/>
                </a:cubicBezTo>
                <a:cubicBezTo>
                  <a:pt x="4272555" y="1564992"/>
                  <a:pt x="2924322" y="1713535"/>
                  <a:pt x="277725" y="1666315"/>
                </a:cubicBezTo>
                <a:cubicBezTo>
                  <a:pt x="96057" y="1674288"/>
                  <a:pt x="16234" y="1545472"/>
                  <a:pt x="0" y="1388590"/>
                </a:cubicBezTo>
                <a:cubicBezTo>
                  <a:pt x="86107" y="837791"/>
                  <a:pt x="90812" y="440084"/>
                  <a:pt x="0" y="277725"/>
                </a:cubicBezTo>
                <a:close/>
              </a:path>
              <a:path w="6861539" h="1666315" stroke="0" extrusionOk="0">
                <a:moveTo>
                  <a:pt x="0" y="277725"/>
                </a:moveTo>
                <a:cubicBezTo>
                  <a:pt x="-7497" y="110376"/>
                  <a:pt x="112787" y="14595"/>
                  <a:pt x="277725" y="0"/>
                </a:cubicBezTo>
                <a:cubicBezTo>
                  <a:pt x="1662672" y="-143038"/>
                  <a:pt x="4983356" y="-131138"/>
                  <a:pt x="6583814" y="0"/>
                </a:cubicBezTo>
                <a:cubicBezTo>
                  <a:pt x="6737857" y="20561"/>
                  <a:pt x="6866521" y="133677"/>
                  <a:pt x="6861539" y="277725"/>
                </a:cubicBezTo>
                <a:cubicBezTo>
                  <a:pt x="6903544" y="829912"/>
                  <a:pt x="6855702" y="891635"/>
                  <a:pt x="6861539" y="1388590"/>
                </a:cubicBezTo>
                <a:cubicBezTo>
                  <a:pt x="6842270" y="1543277"/>
                  <a:pt x="6744915" y="1675763"/>
                  <a:pt x="6583814" y="1666315"/>
                </a:cubicBezTo>
                <a:cubicBezTo>
                  <a:pt x="3703860" y="1827839"/>
                  <a:pt x="1677812" y="1818667"/>
                  <a:pt x="277725" y="1666315"/>
                </a:cubicBezTo>
                <a:cubicBezTo>
                  <a:pt x="120799" y="1660116"/>
                  <a:pt x="2774" y="1548916"/>
                  <a:pt x="0" y="1388590"/>
                </a:cubicBezTo>
                <a:cubicBezTo>
                  <a:pt x="20533" y="1136825"/>
                  <a:pt x="-83161" y="764997"/>
                  <a:pt x="0" y="277725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81410373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chemeClr val="tx1"/>
                </a:solidFill>
              </a:rPr>
              <a:t>Mỗi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nhóm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hãy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thảo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luận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hoàn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thành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Bản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hoạch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theo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mẫu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trong</a:t>
            </a:r>
            <a:r>
              <a:rPr lang="en-US" sz="4800" dirty="0">
                <a:solidFill>
                  <a:schemeClr val="tx1"/>
                </a:solidFill>
              </a:rPr>
              <a:t> SGK </a:t>
            </a:r>
            <a:r>
              <a:rPr lang="en-US" sz="4800" dirty="0" err="1">
                <a:solidFill>
                  <a:schemeClr val="tx1"/>
                </a:solidFill>
              </a:rPr>
              <a:t>trang</a:t>
            </a:r>
            <a:r>
              <a:rPr lang="en-US" sz="4800" dirty="0">
                <a:solidFill>
                  <a:schemeClr val="tx1"/>
                </a:solidFill>
              </a:rPr>
              <a:t> 18.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0DAC1B-76B2-F6B3-71AA-322B6E9F0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3520" y="3673557"/>
            <a:ext cx="4846526" cy="44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76121A0-F0DA-2B36-1A20-B38C9EE055DC}"/>
              </a:ext>
            </a:extLst>
          </p:cNvPr>
          <p:cNvSpPr/>
          <p:nvPr/>
        </p:nvSpPr>
        <p:spPr>
          <a:xfrm>
            <a:off x="615036" y="480777"/>
            <a:ext cx="16373906" cy="9325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DA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flipH="1">
            <a:off x="14262045" y="5862274"/>
            <a:ext cx="4863142" cy="4686853"/>
          </a:xfrm>
          <a:custGeom>
            <a:avLst/>
            <a:gdLst/>
            <a:ahLst/>
            <a:cxnLst/>
            <a:rect l="l" t="t" r="r" b="b"/>
            <a:pathLst>
              <a:path w="4863142" h="4686853">
                <a:moveTo>
                  <a:pt x="4863142" y="0"/>
                </a:moveTo>
                <a:lnTo>
                  <a:pt x="0" y="0"/>
                </a:lnTo>
                <a:lnTo>
                  <a:pt x="0" y="4686854"/>
                </a:lnTo>
                <a:lnTo>
                  <a:pt x="4863142" y="4686854"/>
                </a:lnTo>
                <a:lnTo>
                  <a:pt x="48631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81629">
            <a:off x="17488374" y="8757435"/>
            <a:ext cx="1127421" cy="1219995"/>
          </a:xfrm>
          <a:custGeom>
            <a:avLst/>
            <a:gdLst/>
            <a:ahLst/>
            <a:cxnLst/>
            <a:rect l="l" t="t" r="r" b="b"/>
            <a:pathLst>
              <a:path w="2217831" h="2410686">
                <a:moveTo>
                  <a:pt x="0" y="0"/>
                </a:moveTo>
                <a:lnTo>
                  <a:pt x="2217832" y="0"/>
                </a:lnTo>
                <a:lnTo>
                  <a:pt x="2217832" y="2410686"/>
                </a:lnTo>
                <a:lnTo>
                  <a:pt x="0" y="2410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155415">
            <a:off x="15606931" y="800726"/>
            <a:ext cx="2223302" cy="1661918"/>
          </a:xfrm>
          <a:custGeom>
            <a:avLst/>
            <a:gdLst/>
            <a:ahLst/>
            <a:cxnLst/>
            <a:rect l="l" t="t" r="r" b="b"/>
            <a:pathLst>
              <a:path w="2223302" h="1661918">
                <a:moveTo>
                  <a:pt x="0" y="0"/>
                </a:moveTo>
                <a:lnTo>
                  <a:pt x="2223302" y="0"/>
                </a:lnTo>
                <a:lnTo>
                  <a:pt x="2223302" y="1661918"/>
                </a:lnTo>
                <a:lnTo>
                  <a:pt x="0" y="166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321252" y="9503701"/>
            <a:ext cx="3240620" cy="1078856"/>
          </a:xfrm>
          <a:custGeom>
            <a:avLst/>
            <a:gdLst/>
            <a:ahLst/>
            <a:cxnLst/>
            <a:rect l="l" t="t" r="r" b="b"/>
            <a:pathLst>
              <a:path w="3240620" h="1078856">
                <a:moveTo>
                  <a:pt x="0" y="0"/>
                </a:moveTo>
                <a:lnTo>
                  <a:pt x="3240620" y="0"/>
                </a:lnTo>
                <a:lnTo>
                  <a:pt x="3240620" y="1078857"/>
                </a:lnTo>
                <a:lnTo>
                  <a:pt x="0" y="1078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19603">
            <a:off x="667723" y="8565053"/>
            <a:ext cx="1169168" cy="1189468"/>
          </a:xfrm>
          <a:custGeom>
            <a:avLst/>
            <a:gdLst/>
            <a:ahLst/>
            <a:cxnLst/>
            <a:rect l="l" t="t" r="r" b="b"/>
            <a:pathLst>
              <a:path w="2609292" h="2625703">
                <a:moveTo>
                  <a:pt x="0" y="0"/>
                </a:moveTo>
                <a:lnTo>
                  <a:pt x="2609292" y="0"/>
                </a:lnTo>
                <a:lnTo>
                  <a:pt x="2609292" y="2625702"/>
                </a:lnTo>
                <a:lnTo>
                  <a:pt x="0" y="262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9372283" flipH="1" flipV="1">
            <a:off x="16803443" y="1201512"/>
            <a:ext cx="370996" cy="498818"/>
          </a:xfrm>
          <a:custGeom>
            <a:avLst/>
            <a:gdLst/>
            <a:ahLst/>
            <a:cxnLst/>
            <a:rect l="l" t="t" r="r" b="b"/>
            <a:pathLst>
              <a:path w="370996" h="498818">
                <a:moveTo>
                  <a:pt x="370997" y="498819"/>
                </a:moveTo>
                <a:lnTo>
                  <a:pt x="0" y="498819"/>
                </a:lnTo>
                <a:lnTo>
                  <a:pt x="0" y="0"/>
                </a:lnTo>
                <a:lnTo>
                  <a:pt x="370997" y="0"/>
                </a:lnTo>
                <a:lnTo>
                  <a:pt x="370997" y="49881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04DA59E-EE25-794D-7449-D46FE8B78772}"/>
              </a:ext>
            </a:extLst>
          </p:cNvPr>
          <p:cNvSpPr txBox="1"/>
          <p:nvPr/>
        </p:nvSpPr>
        <p:spPr>
          <a:xfrm>
            <a:off x="748042" y="281971"/>
            <a:ext cx="15302849" cy="1141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  <a:p>
            <a:pPr marL="685800" indent="-685800" algn="just">
              <a:lnSpc>
                <a:spcPct val="200000"/>
              </a:lnSpc>
              <a:buFontTx/>
              <a:buChar char="-"/>
            </a:pP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85800" indent="-685800" algn="just">
              <a:lnSpc>
                <a:spcPct val="200000"/>
              </a:lnSpc>
              <a:buFontTx/>
              <a:buChar char="-"/>
            </a:pP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85800" indent="-685800" algn="just">
              <a:lnSpc>
                <a:spcPct val="200000"/>
              </a:lnSpc>
              <a:buFontTx/>
              <a:buChar char="-"/>
            </a:pP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endParaRPr lang="vi-VN" sz="4800" spc="78" dirty="0">
              <a:solidFill>
                <a:srgbClr val="13538A"/>
              </a:solidFill>
            </a:endParaRPr>
          </a:p>
          <a:p>
            <a:pPr>
              <a:lnSpc>
                <a:spcPct val="150000"/>
              </a:lnSpc>
            </a:pPr>
            <a:endParaRPr lang="en-US" sz="4800" spc="78" dirty="0">
              <a:solidFill>
                <a:srgbClr val="13538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3342">
            <a:off x="2172639" y="755918"/>
            <a:ext cx="12870241" cy="8775164"/>
          </a:xfrm>
          <a:custGeom>
            <a:avLst/>
            <a:gdLst/>
            <a:ahLst/>
            <a:cxnLst/>
            <a:rect l="l" t="t" r="r" b="b"/>
            <a:pathLst>
              <a:path w="12870241" h="8775164">
                <a:moveTo>
                  <a:pt x="0" y="0"/>
                </a:moveTo>
                <a:lnTo>
                  <a:pt x="12870240" y="0"/>
                </a:lnTo>
                <a:lnTo>
                  <a:pt x="12870240" y="8775164"/>
                </a:lnTo>
                <a:lnTo>
                  <a:pt x="0" y="8775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636765" flipV="1">
            <a:off x="-1140336" y="5591079"/>
            <a:ext cx="6707062" cy="8503406"/>
          </a:xfrm>
          <a:custGeom>
            <a:avLst/>
            <a:gdLst/>
            <a:ahLst/>
            <a:cxnLst/>
            <a:rect l="l" t="t" r="r" b="b"/>
            <a:pathLst>
              <a:path w="6707062" h="8503406">
                <a:moveTo>
                  <a:pt x="0" y="8503406"/>
                </a:moveTo>
                <a:lnTo>
                  <a:pt x="6707061" y="8503406"/>
                </a:lnTo>
                <a:lnTo>
                  <a:pt x="6707061" y="0"/>
                </a:lnTo>
                <a:lnTo>
                  <a:pt x="0" y="0"/>
                </a:lnTo>
                <a:lnTo>
                  <a:pt x="0" y="85034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8195394" flipV="1">
            <a:off x="12402892" y="-5916547"/>
            <a:ext cx="8466353" cy="10733886"/>
          </a:xfrm>
          <a:custGeom>
            <a:avLst/>
            <a:gdLst/>
            <a:ahLst/>
            <a:cxnLst/>
            <a:rect l="l" t="t" r="r" b="b"/>
            <a:pathLst>
              <a:path w="8466353" h="10733886">
                <a:moveTo>
                  <a:pt x="0" y="10733887"/>
                </a:moveTo>
                <a:lnTo>
                  <a:pt x="8466353" y="10733887"/>
                </a:lnTo>
                <a:lnTo>
                  <a:pt x="8466353" y="0"/>
                </a:lnTo>
                <a:lnTo>
                  <a:pt x="0" y="0"/>
                </a:lnTo>
                <a:lnTo>
                  <a:pt x="0" y="1073388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220624">
            <a:off x="456981" y="9041919"/>
            <a:ext cx="1792142" cy="1601727"/>
          </a:xfrm>
          <a:custGeom>
            <a:avLst/>
            <a:gdLst/>
            <a:ahLst/>
            <a:cxnLst/>
            <a:rect l="l" t="t" r="r" b="b"/>
            <a:pathLst>
              <a:path w="1792142" h="1601727">
                <a:moveTo>
                  <a:pt x="0" y="0"/>
                </a:moveTo>
                <a:lnTo>
                  <a:pt x="1792143" y="0"/>
                </a:lnTo>
                <a:lnTo>
                  <a:pt x="1792143" y="1601727"/>
                </a:lnTo>
                <a:lnTo>
                  <a:pt x="0" y="160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424013" y="453177"/>
            <a:ext cx="3180893" cy="2886660"/>
          </a:xfrm>
          <a:custGeom>
            <a:avLst/>
            <a:gdLst/>
            <a:ahLst/>
            <a:cxnLst/>
            <a:rect l="l" t="t" r="r" b="b"/>
            <a:pathLst>
              <a:path w="3180893" h="2886660">
                <a:moveTo>
                  <a:pt x="0" y="0"/>
                </a:moveTo>
                <a:lnTo>
                  <a:pt x="3180893" y="0"/>
                </a:lnTo>
                <a:lnTo>
                  <a:pt x="3180893" y="2886660"/>
                </a:lnTo>
                <a:lnTo>
                  <a:pt x="0" y="2886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254434">
            <a:off x="15478441" y="-502469"/>
            <a:ext cx="1576285" cy="1475797"/>
          </a:xfrm>
          <a:custGeom>
            <a:avLst/>
            <a:gdLst/>
            <a:ahLst/>
            <a:cxnLst/>
            <a:rect l="l" t="t" r="r" b="b"/>
            <a:pathLst>
              <a:path w="1576285" h="1475797">
                <a:moveTo>
                  <a:pt x="0" y="0"/>
                </a:moveTo>
                <a:lnTo>
                  <a:pt x="1576285" y="0"/>
                </a:lnTo>
                <a:lnTo>
                  <a:pt x="1576285" y="1475797"/>
                </a:lnTo>
                <a:lnTo>
                  <a:pt x="0" y="1475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65272" y="3559428"/>
            <a:ext cx="11357456" cy="14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95E3F"/>
                </a:solidFill>
                <a:effectLst/>
                <a:uLnTx/>
                <a:uFillTx/>
                <a:latin typeface="Sensei"/>
                <a:ea typeface="+mn-ea"/>
                <a:cs typeface="+mn-cs"/>
              </a:rPr>
              <a:t>VẬN DỤNG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49412" y="6258336"/>
            <a:ext cx="2721063" cy="2255081"/>
          </a:xfrm>
          <a:custGeom>
            <a:avLst/>
            <a:gdLst/>
            <a:ahLst/>
            <a:cxnLst/>
            <a:rect l="l" t="t" r="r" b="b"/>
            <a:pathLst>
              <a:path w="2721063" h="2255081">
                <a:moveTo>
                  <a:pt x="0" y="0"/>
                </a:moveTo>
                <a:lnTo>
                  <a:pt x="2721064" y="0"/>
                </a:lnTo>
                <a:lnTo>
                  <a:pt x="2721064" y="2255082"/>
                </a:lnTo>
                <a:lnTo>
                  <a:pt x="0" y="2255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3458945">
            <a:off x="-1380782" y="-1380569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828210" flipH="1">
            <a:off x="12878129" y="6265378"/>
            <a:ext cx="2267723" cy="1797170"/>
          </a:xfrm>
          <a:custGeom>
            <a:avLst/>
            <a:gdLst/>
            <a:ahLst/>
            <a:cxnLst/>
            <a:rect l="l" t="t" r="r" b="b"/>
            <a:pathLst>
              <a:path w="2267723" h="1797170">
                <a:moveTo>
                  <a:pt x="2267723" y="0"/>
                </a:moveTo>
                <a:lnTo>
                  <a:pt x="0" y="0"/>
                </a:lnTo>
                <a:lnTo>
                  <a:pt x="0" y="1797171"/>
                </a:lnTo>
                <a:lnTo>
                  <a:pt x="2267723" y="1797171"/>
                </a:lnTo>
                <a:lnTo>
                  <a:pt x="226772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3342">
            <a:off x="327675" y="602223"/>
            <a:ext cx="16175420" cy="10708561"/>
          </a:xfrm>
          <a:custGeom>
            <a:avLst/>
            <a:gdLst/>
            <a:ahLst/>
            <a:cxnLst/>
            <a:rect l="l" t="t" r="r" b="b"/>
            <a:pathLst>
              <a:path w="12870241" h="8775164">
                <a:moveTo>
                  <a:pt x="0" y="0"/>
                </a:moveTo>
                <a:lnTo>
                  <a:pt x="12870240" y="0"/>
                </a:lnTo>
                <a:lnTo>
                  <a:pt x="12870240" y="8775164"/>
                </a:lnTo>
                <a:lnTo>
                  <a:pt x="0" y="8775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636765" flipV="1">
            <a:off x="-1140336" y="5591079"/>
            <a:ext cx="6707062" cy="8503406"/>
          </a:xfrm>
          <a:custGeom>
            <a:avLst/>
            <a:gdLst/>
            <a:ahLst/>
            <a:cxnLst/>
            <a:rect l="l" t="t" r="r" b="b"/>
            <a:pathLst>
              <a:path w="6707062" h="8503406">
                <a:moveTo>
                  <a:pt x="0" y="8503406"/>
                </a:moveTo>
                <a:lnTo>
                  <a:pt x="6707061" y="8503406"/>
                </a:lnTo>
                <a:lnTo>
                  <a:pt x="6707061" y="0"/>
                </a:lnTo>
                <a:lnTo>
                  <a:pt x="0" y="0"/>
                </a:lnTo>
                <a:lnTo>
                  <a:pt x="0" y="85034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8195394" flipV="1">
            <a:off x="12402892" y="-5916547"/>
            <a:ext cx="8466353" cy="10733886"/>
          </a:xfrm>
          <a:custGeom>
            <a:avLst/>
            <a:gdLst/>
            <a:ahLst/>
            <a:cxnLst/>
            <a:rect l="l" t="t" r="r" b="b"/>
            <a:pathLst>
              <a:path w="8466353" h="10733886">
                <a:moveTo>
                  <a:pt x="0" y="10733887"/>
                </a:moveTo>
                <a:lnTo>
                  <a:pt x="8466353" y="10733887"/>
                </a:lnTo>
                <a:lnTo>
                  <a:pt x="8466353" y="0"/>
                </a:lnTo>
                <a:lnTo>
                  <a:pt x="0" y="0"/>
                </a:lnTo>
                <a:lnTo>
                  <a:pt x="0" y="1073388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220624">
            <a:off x="456981" y="9041919"/>
            <a:ext cx="1792142" cy="1601727"/>
          </a:xfrm>
          <a:custGeom>
            <a:avLst/>
            <a:gdLst/>
            <a:ahLst/>
            <a:cxnLst/>
            <a:rect l="l" t="t" r="r" b="b"/>
            <a:pathLst>
              <a:path w="1792142" h="1601727">
                <a:moveTo>
                  <a:pt x="0" y="0"/>
                </a:moveTo>
                <a:lnTo>
                  <a:pt x="1792143" y="0"/>
                </a:lnTo>
                <a:lnTo>
                  <a:pt x="1792143" y="1601727"/>
                </a:lnTo>
                <a:lnTo>
                  <a:pt x="0" y="160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424013" y="453177"/>
            <a:ext cx="3180893" cy="2886660"/>
          </a:xfrm>
          <a:custGeom>
            <a:avLst/>
            <a:gdLst/>
            <a:ahLst/>
            <a:cxnLst/>
            <a:rect l="l" t="t" r="r" b="b"/>
            <a:pathLst>
              <a:path w="3180893" h="2886660">
                <a:moveTo>
                  <a:pt x="0" y="0"/>
                </a:moveTo>
                <a:lnTo>
                  <a:pt x="3180893" y="0"/>
                </a:lnTo>
                <a:lnTo>
                  <a:pt x="3180893" y="2886660"/>
                </a:lnTo>
                <a:lnTo>
                  <a:pt x="0" y="2886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254434">
            <a:off x="15478441" y="-502469"/>
            <a:ext cx="1576285" cy="1475797"/>
          </a:xfrm>
          <a:custGeom>
            <a:avLst/>
            <a:gdLst/>
            <a:ahLst/>
            <a:cxnLst/>
            <a:rect l="l" t="t" r="r" b="b"/>
            <a:pathLst>
              <a:path w="1576285" h="1475797">
                <a:moveTo>
                  <a:pt x="0" y="0"/>
                </a:moveTo>
                <a:lnTo>
                  <a:pt x="1576285" y="0"/>
                </a:lnTo>
                <a:lnTo>
                  <a:pt x="1576285" y="1475797"/>
                </a:lnTo>
                <a:lnTo>
                  <a:pt x="0" y="1475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57724" y="1375200"/>
            <a:ext cx="11357456" cy="14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BB5D3F"/>
                </a:solidFill>
                <a:effectLst/>
                <a:uLnTx/>
                <a:uFillTx/>
                <a:latin typeface="Sensei"/>
                <a:ea typeface="+mn-ea"/>
                <a:cs typeface="+mn-cs"/>
              </a:rPr>
              <a:t>YÊU CẦU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49412" y="6258336"/>
            <a:ext cx="2721063" cy="2255081"/>
          </a:xfrm>
          <a:custGeom>
            <a:avLst/>
            <a:gdLst/>
            <a:ahLst/>
            <a:cxnLst/>
            <a:rect l="l" t="t" r="r" b="b"/>
            <a:pathLst>
              <a:path w="2721063" h="2255081">
                <a:moveTo>
                  <a:pt x="0" y="0"/>
                </a:moveTo>
                <a:lnTo>
                  <a:pt x="2721064" y="0"/>
                </a:lnTo>
                <a:lnTo>
                  <a:pt x="2721064" y="2255082"/>
                </a:lnTo>
                <a:lnTo>
                  <a:pt x="0" y="2255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3458945">
            <a:off x="-1380782" y="-1380569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828210" flipH="1">
            <a:off x="12878129" y="6265378"/>
            <a:ext cx="2267723" cy="1797170"/>
          </a:xfrm>
          <a:custGeom>
            <a:avLst/>
            <a:gdLst/>
            <a:ahLst/>
            <a:cxnLst/>
            <a:rect l="l" t="t" r="r" b="b"/>
            <a:pathLst>
              <a:path w="2267723" h="1797170">
                <a:moveTo>
                  <a:pt x="2267723" y="0"/>
                </a:moveTo>
                <a:lnTo>
                  <a:pt x="0" y="0"/>
                </a:lnTo>
                <a:lnTo>
                  <a:pt x="0" y="1797171"/>
                </a:lnTo>
                <a:lnTo>
                  <a:pt x="2267723" y="1797171"/>
                </a:lnTo>
                <a:lnTo>
                  <a:pt x="226772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="" xmlns:a16="http://schemas.microsoft.com/office/drawing/2014/main" id="{773EDB15-702B-694D-5109-D6DA66DC819E}"/>
              </a:ext>
            </a:extLst>
          </p:cNvPr>
          <p:cNvSpPr txBox="1"/>
          <p:nvPr/>
        </p:nvSpPr>
        <p:spPr>
          <a:xfrm>
            <a:off x="3100642" y="2229226"/>
            <a:ext cx="12515891" cy="5928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3-5 </a:t>
            </a:r>
            <a:r>
              <a:rPr lang="en-US" sz="4800" b="1" spc="78" dirty="0" err="1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b="1" spc="78" dirty="0">
                <a:solidFill>
                  <a:srgbClr val="1353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799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27445">
            <a:off x="1640474" y="5728939"/>
            <a:ext cx="15235433" cy="2393931"/>
            <a:chOff x="0" y="0"/>
            <a:chExt cx="3197207" cy="54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7207" cy="544741"/>
            </a:xfrm>
            <a:custGeom>
              <a:avLst/>
              <a:gdLst/>
              <a:ahLst/>
              <a:cxnLst/>
              <a:rect l="l" t="t" r="r" b="b"/>
              <a:pathLst>
                <a:path w="3197207" h="544741">
                  <a:moveTo>
                    <a:pt x="55101" y="0"/>
                  </a:moveTo>
                  <a:lnTo>
                    <a:pt x="3142106" y="0"/>
                  </a:lnTo>
                  <a:cubicBezTo>
                    <a:pt x="3172537" y="0"/>
                    <a:pt x="3197207" y="24669"/>
                    <a:pt x="3197207" y="55101"/>
                  </a:cubicBezTo>
                  <a:lnTo>
                    <a:pt x="3197207" y="489640"/>
                  </a:lnTo>
                  <a:cubicBezTo>
                    <a:pt x="3197207" y="520072"/>
                    <a:pt x="3172537" y="544741"/>
                    <a:pt x="3142106" y="544741"/>
                  </a:cubicBezTo>
                  <a:lnTo>
                    <a:pt x="55101" y="544741"/>
                  </a:lnTo>
                  <a:cubicBezTo>
                    <a:pt x="24669" y="544741"/>
                    <a:pt x="0" y="520072"/>
                    <a:pt x="0" y="489640"/>
                  </a:cubicBezTo>
                  <a:lnTo>
                    <a:pt x="0" y="55101"/>
                  </a:lnTo>
                  <a:cubicBezTo>
                    <a:pt x="0" y="24669"/>
                    <a:pt x="24669" y="0"/>
                    <a:pt x="55101" y="0"/>
                  </a:cubicBezTo>
                  <a:close/>
                </a:path>
              </a:pathLst>
            </a:custGeom>
            <a:solidFill>
              <a:srgbClr val="4659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127445">
            <a:off x="2494905" y="6099733"/>
            <a:ext cx="1338649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FFF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NGHE!</a:t>
            </a:r>
          </a:p>
        </p:txBody>
      </p:sp>
      <p:grpSp>
        <p:nvGrpSpPr>
          <p:cNvPr id="7" name="Group 7"/>
          <p:cNvGrpSpPr/>
          <p:nvPr/>
        </p:nvGrpSpPr>
        <p:grpSpPr>
          <a:xfrm rot="237809">
            <a:off x="2254788" y="2173211"/>
            <a:ext cx="13692488" cy="2438528"/>
            <a:chOff x="0" y="0"/>
            <a:chExt cx="2239261" cy="5548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9261" cy="554889"/>
            </a:xfrm>
            <a:custGeom>
              <a:avLst/>
              <a:gdLst/>
              <a:ahLst/>
              <a:cxnLst/>
              <a:rect l="l" t="t" r="r" b="b"/>
              <a:pathLst>
                <a:path w="2239261" h="554889">
                  <a:moveTo>
                    <a:pt x="78672" y="0"/>
                  </a:moveTo>
                  <a:lnTo>
                    <a:pt x="2160589" y="0"/>
                  </a:lnTo>
                  <a:cubicBezTo>
                    <a:pt x="2204039" y="0"/>
                    <a:pt x="2239261" y="35223"/>
                    <a:pt x="2239261" y="78672"/>
                  </a:cubicBezTo>
                  <a:lnTo>
                    <a:pt x="2239261" y="476217"/>
                  </a:lnTo>
                  <a:cubicBezTo>
                    <a:pt x="2239261" y="519666"/>
                    <a:pt x="2204039" y="554889"/>
                    <a:pt x="2160589" y="554889"/>
                  </a:cubicBezTo>
                  <a:lnTo>
                    <a:pt x="78672" y="554889"/>
                  </a:lnTo>
                  <a:cubicBezTo>
                    <a:pt x="35223" y="554889"/>
                    <a:pt x="0" y="519666"/>
                    <a:pt x="0" y="476217"/>
                  </a:cubicBezTo>
                  <a:lnTo>
                    <a:pt x="0" y="78672"/>
                  </a:lnTo>
                  <a:cubicBezTo>
                    <a:pt x="0" y="35223"/>
                    <a:pt x="35223" y="0"/>
                    <a:pt x="78672" y="0"/>
                  </a:cubicBezTo>
                  <a:close/>
                </a:path>
              </a:pathLst>
            </a:custGeom>
            <a:solidFill>
              <a:srgbClr val="FFD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237809">
            <a:off x="2681997" y="2620003"/>
            <a:ext cx="12838069" cy="155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366"/>
              </a:lnSpc>
            </a:pPr>
            <a:r>
              <a:rPr lang="en-US" sz="9000" b="1">
                <a:solidFill>
                  <a:srgbClr val="465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03589" y="3027336"/>
            <a:ext cx="1936865" cy="2968377"/>
          </a:xfrm>
          <a:custGeom>
            <a:avLst/>
            <a:gdLst/>
            <a:ahLst/>
            <a:cxnLst/>
            <a:rect l="l" t="t" r="r" b="b"/>
            <a:pathLst>
              <a:path w="1697407" h="2601391">
                <a:moveTo>
                  <a:pt x="0" y="0"/>
                </a:moveTo>
                <a:lnTo>
                  <a:pt x="1697408" y="0"/>
                </a:lnTo>
                <a:lnTo>
                  <a:pt x="1697408" y="2601390"/>
                </a:lnTo>
                <a:lnTo>
                  <a:pt x="0" y="2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041055" flipH="1" flipV="1">
            <a:off x="15507079" y="792695"/>
            <a:ext cx="351057" cy="472010"/>
          </a:xfrm>
          <a:custGeom>
            <a:avLst/>
            <a:gdLst/>
            <a:ahLst/>
            <a:cxnLst/>
            <a:rect l="l" t="t" r="r" b="b"/>
            <a:pathLst>
              <a:path w="351057" h="472010">
                <a:moveTo>
                  <a:pt x="351057" y="472010"/>
                </a:moveTo>
                <a:lnTo>
                  <a:pt x="0" y="472010"/>
                </a:lnTo>
                <a:lnTo>
                  <a:pt x="0" y="0"/>
                </a:lnTo>
                <a:lnTo>
                  <a:pt x="351057" y="0"/>
                </a:lnTo>
                <a:lnTo>
                  <a:pt x="351057" y="4720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041055" flipH="1" flipV="1">
            <a:off x="3245361" y="8662771"/>
            <a:ext cx="573299" cy="770822"/>
          </a:xfrm>
          <a:custGeom>
            <a:avLst/>
            <a:gdLst/>
            <a:ahLst/>
            <a:cxnLst/>
            <a:rect l="l" t="t" r="r" b="b"/>
            <a:pathLst>
              <a:path w="573299" h="770822">
                <a:moveTo>
                  <a:pt x="573298" y="770822"/>
                </a:moveTo>
                <a:lnTo>
                  <a:pt x="0" y="770822"/>
                </a:lnTo>
                <a:lnTo>
                  <a:pt x="0" y="0"/>
                </a:lnTo>
                <a:lnTo>
                  <a:pt x="573298" y="0"/>
                </a:lnTo>
                <a:lnTo>
                  <a:pt x="573298" y="770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749689" y="-622681"/>
            <a:ext cx="4281701" cy="3815694"/>
          </a:xfrm>
          <a:custGeom>
            <a:avLst/>
            <a:gdLst/>
            <a:ahLst/>
            <a:cxnLst/>
            <a:rect l="l" t="t" r="r" b="b"/>
            <a:pathLst>
              <a:path w="4281701" h="3815694">
                <a:moveTo>
                  <a:pt x="0" y="0"/>
                </a:moveTo>
                <a:lnTo>
                  <a:pt x="4281701" y="0"/>
                </a:lnTo>
                <a:lnTo>
                  <a:pt x="4281701" y="3815694"/>
                </a:lnTo>
                <a:lnTo>
                  <a:pt x="0" y="381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041055" flipH="1" flipV="1">
            <a:off x="13878189" y="8493009"/>
            <a:ext cx="290693" cy="390848"/>
          </a:xfrm>
          <a:custGeom>
            <a:avLst/>
            <a:gdLst/>
            <a:ahLst/>
            <a:cxnLst/>
            <a:rect l="l" t="t" r="r" b="b"/>
            <a:pathLst>
              <a:path w="290693" h="390848">
                <a:moveTo>
                  <a:pt x="290693" y="390848"/>
                </a:moveTo>
                <a:lnTo>
                  <a:pt x="0" y="390848"/>
                </a:lnTo>
                <a:lnTo>
                  <a:pt x="0" y="0"/>
                </a:lnTo>
                <a:lnTo>
                  <a:pt x="290693" y="0"/>
                </a:lnTo>
                <a:lnTo>
                  <a:pt x="290693" y="3908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11" y="4289261"/>
            <a:ext cx="2435492" cy="1683534"/>
          </a:xfrm>
          <a:custGeom>
            <a:avLst/>
            <a:gdLst/>
            <a:ahLst/>
            <a:cxnLst/>
            <a:rect l="l" t="t" r="r" b="b"/>
            <a:pathLst>
              <a:path w="2435492" h="1683534">
                <a:moveTo>
                  <a:pt x="0" y="0"/>
                </a:moveTo>
                <a:lnTo>
                  <a:pt x="2435492" y="0"/>
                </a:lnTo>
                <a:lnTo>
                  <a:pt x="2435492" y="1683534"/>
                </a:lnTo>
                <a:lnTo>
                  <a:pt x="0" y="168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51877">
            <a:off x="15345556" y="7803212"/>
            <a:ext cx="3192232" cy="2489941"/>
          </a:xfrm>
          <a:custGeom>
            <a:avLst/>
            <a:gdLst/>
            <a:ahLst/>
            <a:cxnLst/>
            <a:rect l="l" t="t" r="r" b="b"/>
            <a:pathLst>
              <a:path w="3192232" h="2489941">
                <a:moveTo>
                  <a:pt x="0" y="0"/>
                </a:moveTo>
                <a:lnTo>
                  <a:pt x="3192233" y="0"/>
                </a:lnTo>
                <a:lnTo>
                  <a:pt x="3192233" y="2489941"/>
                </a:lnTo>
                <a:lnTo>
                  <a:pt x="0" y="2489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003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8313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19900"/>
            <a:ext cx="1943100" cy="235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954" y="7996239"/>
            <a:ext cx="2133600" cy="1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9" y="7996238"/>
            <a:ext cx="3574706" cy="12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96239"/>
            <a:ext cx="1524000" cy="10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6239"/>
            <a:ext cx="2133600" cy="1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56002" y="7942691"/>
            <a:ext cx="1828800" cy="11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4399" y="-3390899"/>
            <a:ext cx="18563654" cy="164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3" y="-200476"/>
            <a:ext cx="1828798" cy="26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269935" y="4867225"/>
            <a:ext cx="2031274" cy="19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0" y="-3895453"/>
            <a:ext cx="12101949" cy="1215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7248" y="3507717"/>
            <a:ext cx="8655611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1500" b="1" dirty="0">
                <a:solidFill>
                  <a:srgbClr val="FF0000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354800" y="901031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6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8313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19900"/>
            <a:ext cx="1943100" cy="235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954" y="7996239"/>
            <a:ext cx="2133600" cy="1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9" y="7996238"/>
            <a:ext cx="3574706" cy="12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96239"/>
            <a:ext cx="1524000" cy="10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6239"/>
            <a:ext cx="2133600" cy="1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56002" y="7942691"/>
            <a:ext cx="1828800" cy="11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5520904"/>
            <a:ext cx="2949964" cy="52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14783987" y="5745828"/>
            <a:ext cx="3671618" cy="5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4399" y="-3390899"/>
            <a:ext cx="18563654" cy="164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3" y="-200476"/>
            <a:ext cx="1828798" cy="26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269935" y="4867225"/>
            <a:ext cx="2031274" cy="19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47" y="-1257300"/>
            <a:ext cx="5211754" cy="52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32006" y="1957506"/>
            <a:ext cx="3667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800"/>
            <a:r>
              <a:rPr lang="en-US" sz="48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828800"/>
            <a:r>
              <a:rPr lang="en-US" sz="48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33" y="4119068"/>
            <a:ext cx="2304386" cy="14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9354800" y="901031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0500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610"/>
            <a:ext cx="16916400" cy="102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200399" y="2476500"/>
            <a:ext cx="120686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/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Em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hãy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trả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lời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đúng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các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câu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hỏi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để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giúp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các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chú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khỉ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ngăn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chặn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hành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vi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phá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rừng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nhóm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lâm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tặc</a:t>
            </a:r>
            <a:r>
              <a:rPr lang="en-US" sz="660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029" y="8953500"/>
            <a:ext cx="2536654" cy="10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0500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200" y="6115344"/>
            <a:ext cx="1524000" cy="19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8516" y="7063327"/>
            <a:ext cx="3352800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0" y="7063327"/>
            <a:ext cx="2089152" cy="13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962295" y="7755112"/>
            <a:ext cx="2183238" cy="7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41316" y="7432097"/>
            <a:ext cx="1989364" cy="13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7734300"/>
            <a:ext cx="11874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598174" y="6507527"/>
            <a:ext cx="2911476" cy="448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9900"/>
            <a:ext cx="81788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29" y="6181809"/>
            <a:ext cx="3121026" cy="452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6474908"/>
            <a:ext cx="2209800" cy="41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68400" y="7843115"/>
            <a:ext cx="1981200" cy="27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4" y="-238576"/>
            <a:ext cx="1893888" cy="26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154144" y="1072690"/>
            <a:ext cx="1595832" cy="17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13290920" y="-607184"/>
            <a:ext cx="2132218" cy="26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9193418" y="718091"/>
            <a:ext cx="1671552" cy="16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609" y="1901107"/>
            <a:ext cx="1658374" cy="17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39" y="2674324"/>
            <a:ext cx="1001158" cy="12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74" y="463020"/>
            <a:ext cx="1124848" cy="14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77" y="1964892"/>
            <a:ext cx="965200" cy="11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79" y="5497621"/>
            <a:ext cx="32575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787074" y="8448477"/>
            <a:ext cx="2911476" cy="448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1" y="5793411"/>
            <a:ext cx="32575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810748" y="8971006"/>
            <a:ext cx="2209800" cy="41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305" y="5648325"/>
            <a:ext cx="32575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8798507" y="8443995"/>
            <a:ext cx="3121026" cy="452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479" y="7219951"/>
            <a:ext cx="32575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14665938" y="9283293"/>
            <a:ext cx="1981200" cy="27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28800" y="5600700"/>
            <a:ext cx="872236" cy="762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36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5064994" y="5600700"/>
            <a:ext cx="872236" cy="762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36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9742676" y="5671456"/>
            <a:ext cx="872236" cy="762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36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14434428" y="6838950"/>
            <a:ext cx="872236" cy="762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36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00086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0500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1" y="5448301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572000" y="1494023"/>
            <a:ext cx="9067800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Khi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hợp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tác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với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bạn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trong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tìm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kiếm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thông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tin,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em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có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tìm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được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nhanh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và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chính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xác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hơn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không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43601" y="7223317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80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Có</a:t>
            </a:r>
            <a:endParaRPr lang="en-US" sz="4800" b="1" dirty="0">
              <a:solidFill>
                <a:srgbClr val="206D03"/>
              </a:solidFill>
              <a:latin typeface=".ProTeacher03 AllRoundGothic" panose="020B07030202020201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029" y="8953500"/>
            <a:ext cx="2536654" cy="10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0500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1" y="5448301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340911" y="345805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Đây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là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thiết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bị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nào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?</a:t>
            </a:r>
          </a:p>
          <a:p>
            <a:pPr algn="ctr" defTabSz="1828800"/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91200" y="7341624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Thiết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bị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chia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sẻ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thông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tin: ổ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đĩa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ngoài</a:t>
            </a:r>
            <a:endParaRPr lang="en-US" sz="4630" b="1" dirty="0">
              <a:solidFill>
                <a:srgbClr val="206D03"/>
              </a:solidFill>
              <a:latin typeface=".ProTeacher03 AllRoundGothic" panose="020B07030202020201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029" y="8953500"/>
            <a:ext cx="2536654" cy="10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Ổ cứng ngoài - Trả phí Bản quyền Một lần Ổ đĩa cứng ngoài Bức ảnh sẵn có">
            <a:extLst>
              <a:ext uri="{FF2B5EF4-FFF2-40B4-BE49-F238E27FC236}">
                <a16:creationId xmlns="" xmlns:a16="http://schemas.microsoft.com/office/drawing/2014/main" id="{64E87502-EA24-41FF-60DB-DD1F78BF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652" y="1189526"/>
            <a:ext cx="2974695" cy="19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0500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1" y="5448301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5181600" y="1943283"/>
            <a:ext cx="74676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Thông tin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có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vai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trò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gì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trong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giải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quyết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vấn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đề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?</a:t>
            </a:r>
          </a:p>
          <a:p>
            <a:pPr algn="ctr" defTabSz="1828800"/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91200" y="7341624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Cung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cấp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kiến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thức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và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dữ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liệu</a:t>
            </a:r>
            <a:endParaRPr lang="en-US" sz="4630" b="1" dirty="0">
              <a:solidFill>
                <a:srgbClr val="206D03"/>
              </a:solidFill>
              <a:latin typeface=".ProTeacher03 AllRoundGothic" panose="020B07030202020201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029" y="8953500"/>
            <a:ext cx="2536654" cy="10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0500"/>
            <a:ext cx="18440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40947"/>
            <a:ext cx="12496800" cy="66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1" y="5448301"/>
            <a:ext cx="9832290" cy="52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610100" y="1917122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Em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có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thể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tìm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kiếm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thông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tin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nhanh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và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chính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xác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ở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đâu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?</a:t>
            </a:r>
          </a:p>
          <a:p>
            <a:pPr algn="ctr" defTabSz="1828800"/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2756" y="6852540"/>
            <a:ext cx="7848600" cy="151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Tìm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kiếm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trực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tiếp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hoặc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trên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các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4630" b="1" dirty="0" err="1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trang</a:t>
            </a:r>
            <a:r>
              <a:rPr lang="en-US" sz="4630" b="1" dirty="0">
                <a:solidFill>
                  <a:srgbClr val="206D03"/>
                </a:solidFill>
                <a:latin typeface=".ProTeacher03 AllRoundGothic" panose="020B0703020202020104" pitchFamily="34" charset="0"/>
                <a:cs typeface="Arial" panose="020B0604020202020204" pitchFamily="34" charset="0"/>
              </a:rPr>
              <a:t> Web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029" y="8953500"/>
            <a:ext cx="2536654" cy="10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533</Words>
  <Application>Microsoft Office PowerPoint</Application>
  <PresentationFormat>Custom</PresentationFormat>
  <Paragraphs>114</Paragraphs>
  <Slides>19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.ProTeacher03 AllRoundGothic</vt:lpstr>
      <vt:lpstr>Sensei</vt:lpstr>
      <vt:lpstr>Calibri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Cute Illustrative Bingo Game Presentation</dc:title>
  <cp:lastModifiedBy>hnc2006</cp:lastModifiedBy>
  <cp:revision>20</cp:revision>
  <dcterms:created xsi:type="dcterms:W3CDTF">2006-08-16T00:00:00Z</dcterms:created>
  <dcterms:modified xsi:type="dcterms:W3CDTF">2024-08-01T13:26:39Z</dcterms:modified>
  <dc:identifier>DAFpWbCrkVU</dc:identifier>
</cp:coreProperties>
</file>