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65" r:id="rId2"/>
    <p:sldId id="270" r:id="rId3"/>
    <p:sldId id="330" r:id="rId4"/>
    <p:sldId id="266" r:id="rId5"/>
    <p:sldId id="258" r:id="rId6"/>
    <p:sldId id="269" r:id="rId7"/>
    <p:sldId id="352" r:id="rId8"/>
    <p:sldId id="349" r:id="rId9"/>
    <p:sldId id="322" r:id="rId10"/>
    <p:sldId id="353" r:id="rId11"/>
    <p:sldId id="354" r:id="rId12"/>
    <p:sldId id="331" r:id="rId13"/>
    <p:sldId id="256" r:id="rId14"/>
    <p:sldId id="334" r:id="rId15"/>
    <p:sldId id="355" r:id="rId16"/>
    <p:sldId id="336" r:id="rId17"/>
    <p:sldId id="313" r:id="rId18"/>
    <p:sldId id="314" r:id="rId19"/>
  </p:sldIdLst>
  <p:sldSz cx="18288000" cy="10287000"/>
  <p:notesSz cx="6858000" cy="9144000"/>
  <p:embeddedFontLst>
    <p:embeddedFont>
      <p:font typeface="Nunito Bold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Jua" panose="020B0604020202020204" charset="0"/>
      <p:regular r:id="rId26"/>
    </p:embeddedFont>
    <p:embeddedFont>
      <p:font typeface="Source Sans Pro" panose="020B0503030403020204" pitchFamily="34" charset="0"/>
      <p:regular r:id="rId27"/>
    </p:embeddedFont>
    <p:embeddedFont>
      <p:font typeface="Sensei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8C3F86-BA4B-4D3F-BB9B-B3C6F02141E3}">
          <p14:sldIdLst>
            <p14:sldId id="265"/>
            <p14:sldId id="270"/>
            <p14:sldId id="330"/>
            <p14:sldId id="266"/>
            <p14:sldId id="258"/>
            <p14:sldId id="269"/>
            <p14:sldId id="352"/>
            <p14:sldId id="349"/>
            <p14:sldId id="322"/>
            <p14:sldId id="353"/>
            <p14:sldId id="354"/>
            <p14:sldId id="331"/>
            <p14:sldId id="256"/>
            <p14:sldId id="334"/>
            <p14:sldId id="355"/>
            <p14:sldId id="336"/>
            <p14:sldId id="313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28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624" userDrawn="1">
          <p15:clr>
            <a:srgbClr val="A4A3A4"/>
          </p15:clr>
        </p15:guide>
        <p15:guide id="4" orient="horz" pos="1368" userDrawn="1">
          <p15:clr>
            <a:srgbClr val="A4A3A4"/>
          </p15:clr>
        </p15:guide>
        <p15:guide id="5" orient="horz" pos="17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D1"/>
    <a:srgbClr val="0F77AE"/>
    <a:srgbClr val="767674"/>
    <a:srgbClr val="616161"/>
    <a:srgbClr val="7C8767"/>
    <a:srgbClr val="13538A"/>
    <a:srgbClr val="FFFBF1"/>
    <a:srgbClr val="A6A3D5"/>
    <a:srgbClr val="FD8A85"/>
    <a:srgbClr val="FC7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886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328"/>
        <p:guide pos="2880"/>
        <p:guide orient="horz" pos="3624"/>
        <p:guide orient="horz" pos="1368"/>
        <p:guide orient="horz" pos="17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2EAE0-385D-4E0C-85A6-C99AFE66F940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D1CEE-8983-4D66-AAF4-A1F78BE83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9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D1CEE-8983-4D66-AAF4-A1F78BE834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4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D1CEE-8983-4D66-AAF4-A1F78BE834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88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34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4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4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53.svg"/><Relationship Id="rId9" Type="http://schemas.openxmlformats.org/officeDocument/2006/relationships/image" Target="../media/image33.png"/><Relationship Id="rId14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microsoft.com/office/2007/relationships/media" Target="../media/media2.wav"/><Relationship Id="rId7" Type="http://schemas.openxmlformats.org/officeDocument/2006/relationships/image" Target="../media/image3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0.svg"/><Relationship Id="rId4" Type="http://schemas.openxmlformats.org/officeDocument/2006/relationships/audio" Target="../media/media2.wav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microsoft.com/office/2007/relationships/media" Target="../media/media2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0.svg"/><Relationship Id="rId4" Type="http://schemas.openxmlformats.org/officeDocument/2006/relationships/audio" Target="../media/media2.wav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microsoft.com/office/2007/relationships/media" Target="../media/media1.wav"/><Relationship Id="rId7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0.svg"/><Relationship Id="rId4" Type="http://schemas.openxmlformats.org/officeDocument/2006/relationships/audio" Target="../media/media1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6.svg"/><Relationship Id="rId3" Type="http://schemas.openxmlformats.org/officeDocument/2006/relationships/image" Target="../media/image30.svg"/><Relationship Id="rId7" Type="http://schemas.openxmlformats.org/officeDocument/2006/relationships/image" Target="../media/image28.svg"/><Relationship Id="rId12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64.svg"/><Relationship Id="rId10" Type="http://schemas.openxmlformats.org/officeDocument/2006/relationships/image" Target="../media/image16.png"/><Relationship Id="rId4" Type="http://schemas.openxmlformats.org/officeDocument/2006/relationships/image" Target="../media/image39.png"/><Relationship Id="rId9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8.svg"/><Relationship Id="rId5" Type="http://schemas.openxmlformats.org/officeDocument/2006/relationships/image" Target="../media/image26.sv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0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0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27445">
            <a:off x="1640474" y="5728939"/>
            <a:ext cx="15235433" cy="2393931"/>
            <a:chOff x="0" y="0"/>
            <a:chExt cx="3197207" cy="5447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7207" cy="544741"/>
            </a:xfrm>
            <a:custGeom>
              <a:avLst/>
              <a:gdLst/>
              <a:ahLst/>
              <a:cxnLst/>
              <a:rect l="l" t="t" r="r" b="b"/>
              <a:pathLst>
                <a:path w="3197207" h="544741">
                  <a:moveTo>
                    <a:pt x="55101" y="0"/>
                  </a:moveTo>
                  <a:lnTo>
                    <a:pt x="3142106" y="0"/>
                  </a:lnTo>
                  <a:cubicBezTo>
                    <a:pt x="3172537" y="0"/>
                    <a:pt x="3197207" y="24669"/>
                    <a:pt x="3197207" y="55101"/>
                  </a:cubicBezTo>
                  <a:lnTo>
                    <a:pt x="3197207" y="489640"/>
                  </a:lnTo>
                  <a:cubicBezTo>
                    <a:pt x="3197207" y="520072"/>
                    <a:pt x="3172537" y="544741"/>
                    <a:pt x="3142106" y="544741"/>
                  </a:cubicBezTo>
                  <a:lnTo>
                    <a:pt x="55101" y="544741"/>
                  </a:lnTo>
                  <a:cubicBezTo>
                    <a:pt x="24669" y="544741"/>
                    <a:pt x="0" y="520072"/>
                    <a:pt x="0" y="489640"/>
                  </a:cubicBezTo>
                  <a:lnTo>
                    <a:pt x="0" y="55101"/>
                  </a:lnTo>
                  <a:cubicBezTo>
                    <a:pt x="0" y="24669"/>
                    <a:pt x="24669" y="0"/>
                    <a:pt x="55101" y="0"/>
                  </a:cubicBezTo>
                  <a:close/>
                </a:path>
              </a:pathLst>
            </a:custGeom>
            <a:solidFill>
              <a:srgbClr val="4659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127445">
            <a:off x="2494905" y="6099733"/>
            <a:ext cx="13386499" cy="155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366"/>
              </a:lnSpc>
            </a:pPr>
            <a:r>
              <a:rPr lang="en-US" sz="9000" b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MỚI!</a:t>
            </a:r>
          </a:p>
        </p:txBody>
      </p:sp>
      <p:grpSp>
        <p:nvGrpSpPr>
          <p:cNvPr id="7" name="Group 7"/>
          <p:cNvGrpSpPr/>
          <p:nvPr/>
        </p:nvGrpSpPr>
        <p:grpSpPr>
          <a:xfrm rot="237809">
            <a:off x="2254788" y="2173211"/>
            <a:ext cx="13692488" cy="2438528"/>
            <a:chOff x="0" y="0"/>
            <a:chExt cx="2239261" cy="5548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9261" cy="554889"/>
            </a:xfrm>
            <a:custGeom>
              <a:avLst/>
              <a:gdLst/>
              <a:ahLst/>
              <a:cxnLst/>
              <a:rect l="l" t="t" r="r" b="b"/>
              <a:pathLst>
                <a:path w="2239261" h="554889">
                  <a:moveTo>
                    <a:pt x="78672" y="0"/>
                  </a:moveTo>
                  <a:lnTo>
                    <a:pt x="2160589" y="0"/>
                  </a:lnTo>
                  <a:cubicBezTo>
                    <a:pt x="2204039" y="0"/>
                    <a:pt x="2239261" y="35223"/>
                    <a:pt x="2239261" y="78672"/>
                  </a:cubicBezTo>
                  <a:lnTo>
                    <a:pt x="2239261" y="476217"/>
                  </a:lnTo>
                  <a:cubicBezTo>
                    <a:pt x="2239261" y="519666"/>
                    <a:pt x="2204039" y="554889"/>
                    <a:pt x="2160589" y="554889"/>
                  </a:cubicBezTo>
                  <a:lnTo>
                    <a:pt x="78672" y="554889"/>
                  </a:lnTo>
                  <a:cubicBezTo>
                    <a:pt x="35223" y="554889"/>
                    <a:pt x="0" y="519666"/>
                    <a:pt x="0" y="476217"/>
                  </a:cubicBezTo>
                  <a:lnTo>
                    <a:pt x="0" y="78672"/>
                  </a:lnTo>
                  <a:cubicBezTo>
                    <a:pt x="0" y="35223"/>
                    <a:pt x="35223" y="0"/>
                    <a:pt x="78672" y="0"/>
                  </a:cubicBezTo>
                  <a:close/>
                </a:path>
              </a:pathLst>
            </a:custGeom>
            <a:solidFill>
              <a:srgbClr val="FFD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 rot="237809">
            <a:off x="2681997" y="2620003"/>
            <a:ext cx="12838069" cy="155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366"/>
              </a:lnSpc>
            </a:pPr>
            <a:r>
              <a:rPr lang="en-US" sz="9000" b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EM!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503589" y="3027336"/>
            <a:ext cx="1936865" cy="2968377"/>
          </a:xfrm>
          <a:custGeom>
            <a:avLst/>
            <a:gdLst/>
            <a:ahLst/>
            <a:cxnLst/>
            <a:rect l="l" t="t" r="r" b="b"/>
            <a:pathLst>
              <a:path w="1697407" h="2601391">
                <a:moveTo>
                  <a:pt x="0" y="0"/>
                </a:moveTo>
                <a:lnTo>
                  <a:pt x="1697408" y="0"/>
                </a:lnTo>
                <a:lnTo>
                  <a:pt x="1697408" y="2601390"/>
                </a:lnTo>
                <a:lnTo>
                  <a:pt x="0" y="260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041055" flipH="1" flipV="1">
            <a:off x="15507079" y="792695"/>
            <a:ext cx="351057" cy="472010"/>
          </a:xfrm>
          <a:custGeom>
            <a:avLst/>
            <a:gdLst/>
            <a:ahLst/>
            <a:cxnLst/>
            <a:rect l="l" t="t" r="r" b="b"/>
            <a:pathLst>
              <a:path w="351057" h="472010">
                <a:moveTo>
                  <a:pt x="351057" y="472010"/>
                </a:moveTo>
                <a:lnTo>
                  <a:pt x="0" y="472010"/>
                </a:lnTo>
                <a:lnTo>
                  <a:pt x="0" y="0"/>
                </a:lnTo>
                <a:lnTo>
                  <a:pt x="351057" y="0"/>
                </a:lnTo>
                <a:lnTo>
                  <a:pt x="351057" y="47201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041055" flipH="1" flipV="1">
            <a:off x="3245361" y="8662771"/>
            <a:ext cx="573299" cy="770822"/>
          </a:xfrm>
          <a:custGeom>
            <a:avLst/>
            <a:gdLst/>
            <a:ahLst/>
            <a:cxnLst/>
            <a:rect l="l" t="t" r="r" b="b"/>
            <a:pathLst>
              <a:path w="573299" h="770822">
                <a:moveTo>
                  <a:pt x="573298" y="770822"/>
                </a:moveTo>
                <a:lnTo>
                  <a:pt x="0" y="770822"/>
                </a:lnTo>
                <a:lnTo>
                  <a:pt x="0" y="0"/>
                </a:lnTo>
                <a:lnTo>
                  <a:pt x="573298" y="0"/>
                </a:lnTo>
                <a:lnTo>
                  <a:pt x="573298" y="7708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749689" y="-622681"/>
            <a:ext cx="4281701" cy="3815694"/>
          </a:xfrm>
          <a:custGeom>
            <a:avLst/>
            <a:gdLst/>
            <a:ahLst/>
            <a:cxnLst/>
            <a:rect l="l" t="t" r="r" b="b"/>
            <a:pathLst>
              <a:path w="4281701" h="3815694">
                <a:moveTo>
                  <a:pt x="0" y="0"/>
                </a:moveTo>
                <a:lnTo>
                  <a:pt x="4281701" y="0"/>
                </a:lnTo>
                <a:lnTo>
                  <a:pt x="4281701" y="3815694"/>
                </a:lnTo>
                <a:lnTo>
                  <a:pt x="0" y="381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041055" flipH="1" flipV="1">
            <a:off x="13878189" y="8493009"/>
            <a:ext cx="290693" cy="390848"/>
          </a:xfrm>
          <a:custGeom>
            <a:avLst/>
            <a:gdLst/>
            <a:ahLst/>
            <a:cxnLst/>
            <a:rect l="l" t="t" r="r" b="b"/>
            <a:pathLst>
              <a:path w="290693" h="390848">
                <a:moveTo>
                  <a:pt x="290693" y="390848"/>
                </a:moveTo>
                <a:lnTo>
                  <a:pt x="0" y="390848"/>
                </a:lnTo>
                <a:lnTo>
                  <a:pt x="0" y="0"/>
                </a:lnTo>
                <a:lnTo>
                  <a:pt x="290693" y="0"/>
                </a:lnTo>
                <a:lnTo>
                  <a:pt x="290693" y="3908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86811" y="4289261"/>
            <a:ext cx="2435492" cy="1683534"/>
          </a:xfrm>
          <a:custGeom>
            <a:avLst/>
            <a:gdLst/>
            <a:ahLst/>
            <a:cxnLst/>
            <a:rect l="l" t="t" r="r" b="b"/>
            <a:pathLst>
              <a:path w="2435492" h="1683534">
                <a:moveTo>
                  <a:pt x="0" y="0"/>
                </a:moveTo>
                <a:lnTo>
                  <a:pt x="2435492" y="0"/>
                </a:lnTo>
                <a:lnTo>
                  <a:pt x="2435492" y="1683534"/>
                </a:lnTo>
                <a:lnTo>
                  <a:pt x="0" y="1683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51877">
            <a:off x="15345556" y="7803212"/>
            <a:ext cx="3192232" cy="2489941"/>
          </a:xfrm>
          <a:custGeom>
            <a:avLst/>
            <a:gdLst/>
            <a:ahLst/>
            <a:cxnLst/>
            <a:rect l="l" t="t" r="r" b="b"/>
            <a:pathLst>
              <a:path w="3192232" h="2489941">
                <a:moveTo>
                  <a:pt x="0" y="0"/>
                </a:moveTo>
                <a:lnTo>
                  <a:pt x="3192233" y="0"/>
                </a:lnTo>
                <a:lnTo>
                  <a:pt x="3192233" y="2489941"/>
                </a:lnTo>
                <a:lnTo>
                  <a:pt x="0" y="2489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en-US" sz="225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en-US" sz="2250" b="1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10287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077200" y="466206"/>
            <a:ext cx="7533829" cy="94163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7415"/>
              </a:lnSpc>
            </a:pPr>
            <a:r>
              <a:rPr lang="en-US" sz="5933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Thu thập thông tin</a:t>
            </a:r>
            <a:endParaRPr lang="en-US" sz="5933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597" y="2224236"/>
            <a:ext cx="1506736" cy="2410718"/>
          </a:xfrm>
          <a:prstGeom prst="rect">
            <a:avLst/>
          </a:prstGeom>
          <a:solidFill>
            <a:srgbClr val="0F77AE"/>
          </a:solidFill>
        </p:spPr>
      </p:pic>
      <p:sp>
        <p:nvSpPr>
          <p:cNvPr id="7" name="Text 3"/>
          <p:cNvSpPr/>
          <p:nvPr/>
        </p:nvSpPr>
        <p:spPr>
          <a:xfrm>
            <a:off x="7585323" y="2525466"/>
            <a:ext cx="3766840" cy="4707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708"/>
              </a:lnSpc>
            </a:pPr>
            <a:r>
              <a:rPr lang="en-US" sz="3600" b="1" dirty="0"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Hỏi bác Phương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85323" y="3176886"/>
            <a:ext cx="9648081" cy="9644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just">
              <a:lnSpc>
                <a:spcPts val="3796"/>
              </a:lnSpc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Người trực tiếp sở hữu mảnh vườn, bác Phương có thể cung cấp thông tin về chiều dài và chiều rộng.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597" y="4634954"/>
            <a:ext cx="1506736" cy="2410718"/>
          </a:xfrm>
          <a:prstGeom prst="rect">
            <a:avLst/>
          </a:prstGeom>
          <a:solidFill>
            <a:srgbClr val="0F77AE"/>
          </a:solidFill>
        </p:spPr>
      </p:pic>
      <p:sp>
        <p:nvSpPr>
          <p:cNvPr id="10" name="Text 5"/>
          <p:cNvSpPr/>
          <p:nvPr/>
        </p:nvSpPr>
        <p:spPr>
          <a:xfrm>
            <a:off x="7585323" y="4936183"/>
            <a:ext cx="3766840" cy="4707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708"/>
              </a:lnSpc>
            </a:pPr>
            <a:r>
              <a:rPr lang="en-US" sz="3600" b="1" dirty="0"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Đo đạc trực tiếp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585323" y="5587603"/>
            <a:ext cx="10702677" cy="9644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just">
              <a:lnSpc>
                <a:spcPts val="3796"/>
              </a:lnSpc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Nếu bác Phương không nhớ rõ, bạn có thể cần phải đo đạc trực tiếp mảnh vườn.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597" y="7045672"/>
            <a:ext cx="1506736" cy="2410718"/>
          </a:xfrm>
          <a:prstGeom prst="rect">
            <a:avLst/>
          </a:prstGeom>
          <a:solidFill>
            <a:srgbClr val="0F77AE"/>
          </a:solidFill>
        </p:spPr>
      </p:pic>
      <p:sp>
        <p:nvSpPr>
          <p:cNvPr id="13" name="Text 7"/>
          <p:cNvSpPr/>
          <p:nvPr/>
        </p:nvSpPr>
        <p:spPr>
          <a:xfrm>
            <a:off x="7585323" y="7346901"/>
            <a:ext cx="3766840" cy="4707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708"/>
              </a:lnSpc>
            </a:pPr>
            <a:r>
              <a:rPr lang="en-US" sz="3600" b="1" dirty="0"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Tìm tài liệu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592250" y="7998319"/>
            <a:ext cx="10390950" cy="11075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just">
              <a:lnSpc>
                <a:spcPts val="3796"/>
              </a:lnSpc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Kiểm tra xem có bản vẽ thiết kế hoặc tài liệu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quan</a:t>
            </a:r>
            <a:endParaRPr lang="en-US" sz="3600" dirty="0" smtClean="0">
              <a:solidFill>
                <a:srgbClr val="C00000"/>
              </a:solidFill>
              <a:latin typeface="Times New Roman" panose="02020603050405020304" pitchFamily="18" charset="0"/>
              <a:ea typeface="Source Sans Pro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3796"/>
              </a:lnSpc>
            </a:pP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để lấy thông tin.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0" grpId="0" animBg="1"/>
          <p:bldP spid="11" grpId="0" animBg="1"/>
          <p:bldP spid="13" grpId="0" animBg="1"/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0" grpId="0" animBg="1"/>
          <p:bldP spid="11" grpId="0" animBg="1"/>
          <p:bldP spid="13" grpId="0" animBg="1"/>
          <p:bldP spid="1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 sz="225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331440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887614" y="4007052"/>
            <a:ext cx="13631912" cy="10632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6141"/>
              </a:lnSpc>
            </a:pPr>
            <a:r>
              <a:rPr lang="en-US" sz="4912" b="1" kern="0" spc="-99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PHÂN TÍCH THÔNG TIN VÀ TÍNH DIỆN TÍCH</a:t>
            </a:r>
            <a:endParaRPr lang="en-US" sz="4912" dirty="0"/>
          </a:p>
        </p:txBody>
      </p:sp>
      <p:sp>
        <p:nvSpPr>
          <p:cNvPr id="6" name="Shape 2"/>
          <p:cNvSpPr/>
          <p:nvPr/>
        </p:nvSpPr>
        <p:spPr>
          <a:xfrm>
            <a:off x="2327970" y="7389465"/>
            <a:ext cx="13631913" cy="52983"/>
          </a:xfrm>
          <a:prstGeom prst="roundRect">
            <a:avLst>
              <a:gd name="adj" fmla="val 225204"/>
            </a:avLst>
          </a:prstGeom>
          <a:solidFill>
            <a:srgbClr val="D1B6E1"/>
          </a:solidFill>
          <a:ln/>
        </p:spPr>
        <p:txBody>
          <a:bodyPr/>
          <a:lstStyle/>
          <a:p>
            <a:endParaRPr lang="en-US" sz="2250"/>
          </a:p>
        </p:txBody>
      </p:sp>
      <p:sp>
        <p:nvSpPr>
          <p:cNvPr id="7" name="Shape 3"/>
          <p:cNvSpPr/>
          <p:nvPr/>
        </p:nvSpPr>
        <p:spPr>
          <a:xfrm>
            <a:off x="5643116" y="6461523"/>
            <a:ext cx="52983" cy="927944"/>
          </a:xfrm>
          <a:prstGeom prst="roundRect">
            <a:avLst>
              <a:gd name="adj" fmla="val 225204"/>
            </a:avLst>
          </a:prstGeom>
          <a:solidFill>
            <a:srgbClr val="D1B6E1"/>
          </a:solidFill>
          <a:ln/>
        </p:spPr>
        <p:txBody>
          <a:bodyPr/>
          <a:lstStyle/>
          <a:p>
            <a:endParaRPr lang="en-US" sz="2250"/>
          </a:p>
        </p:txBody>
      </p:sp>
      <p:sp>
        <p:nvSpPr>
          <p:cNvPr id="8" name="Shape 4"/>
          <p:cNvSpPr/>
          <p:nvPr/>
        </p:nvSpPr>
        <p:spPr>
          <a:xfrm>
            <a:off x="5371357" y="7091214"/>
            <a:ext cx="596504" cy="596503"/>
          </a:xfrm>
          <a:prstGeom prst="roundRect">
            <a:avLst>
              <a:gd name="adj" fmla="val 20003"/>
            </a:avLst>
          </a:prstGeom>
          <a:solidFill>
            <a:srgbClr val="EBD0FB"/>
          </a:solidFill>
          <a:ln w="7620">
            <a:solidFill>
              <a:srgbClr val="D1B6E1"/>
            </a:solidFill>
            <a:prstDash val="solid"/>
          </a:ln>
        </p:spPr>
        <p:txBody>
          <a:bodyPr/>
          <a:lstStyle/>
          <a:p>
            <a:endParaRPr lang="en-US" sz="2250"/>
          </a:p>
        </p:txBody>
      </p:sp>
      <p:sp>
        <p:nvSpPr>
          <p:cNvPr id="9" name="Text 5"/>
          <p:cNvSpPr/>
          <p:nvPr/>
        </p:nvSpPr>
        <p:spPr>
          <a:xfrm>
            <a:off x="5566768" y="7202240"/>
            <a:ext cx="205531" cy="3743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948"/>
              </a:lnSpc>
            </a:pPr>
            <a:r>
              <a:rPr lang="en-US" sz="2948" b="1" kern="0" spc="-59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1</a:t>
            </a:r>
            <a:endParaRPr lang="en-US" sz="2948" dirty="0"/>
          </a:p>
        </p:txBody>
      </p:sp>
      <p:sp>
        <p:nvSpPr>
          <p:cNvPr id="10" name="Text 6"/>
          <p:cNvSpPr/>
          <p:nvPr/>
        </p:nvSpPr>
        <p:spPr>
          <a:xfrm>
            <a:off x="4109889" y="5223123"/>
            <a:ext cx="3119438" cy="38993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3070"/>
              </a:lnSpc>
            </a:pPr>
            <a:r>
              <a:rPr lang="en-US" sz="32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adonis-web" pitchFamily="34" charset="-122"/>
                <a:cs typeface="Times New Roman" panose="02020603050405020304" pitchFamily="18" charset="0"/>
              </a:rPr>
              <a:t>Chiều dài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2593033" y="5772002"/>
            <a:ext cx="6153299" cy="42430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3340"/>
              </a:lnSpc>
            </a:pPr>
            <a:r>
              <a:rPr lang="en-US" sz="2400" b="1" kern="0" spc="-41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Đo hoặc lấy thông tin về chiều dài của vườn.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9117360" y="7389466"/>
            <a:ext cx="52983" cy="927944"/>
          </a:xfrm>
          <a:prstGeom prst="roundRect">
            <a:avLst>
              <a:gd name="adj" fmla="val 225204"/>
            </a:avLst>
          </a:prstGeom>
          <a:solidFill>
            <a:srgbClr val="D1B6E1"/>
          </a:solidFill>
          <a:ln/>
        </p:spPr>
        <p:txBody>
          <a:bodyPr/>
          <a:lstStyle/>
          <a:p>
            <a:endParaRPr lang="en-US" sz="2250"/>
          </a:p>
        </p:txBody>
      </p:sp>
      <p:sp>
        <p:nvSpPr>
          <p:cNvPr id="13" name="Shape 9"/>
          <p:cNvSpPr/>
          <p:nvPr/>
        </p:nvSpPr>
        <p:spPr>
          <a:xfrm>
            <a:off x="8845601" y="7091214"/>
            <a:ext cx="596504" cy="596503"/>
          </a:xfrm>
          <a:prstGeom prst="roundRect">
            <a:avLst>
              <a:gd name="adj" fmla="val 20003"/>
            </a:avLst>
          </a:prstGeom>
          <a:solidFill>
            <a:srgbClr val="EBD0FB"/>
          </a:solidFill>
          <a:ln w="7620">
            <a:solidFill>
              <a:srgbClr val="D1B6E1"/>
            </a:solidFill>
            <a:prstDash val="solid"/>
          </a:ln>
        </p:spPr>
        <p:txBody>
          <a:bodyPr/>
          <a:lstStyle/>
          <a:p>
            <a:endParaRPr lang="en-US" sz="2250"/>
          </a:p>
        </p:txBody>
      </p:sp>
      <p:sp>
        <p:nvSpPr>
          <p:cNvPr id="14" name="Text 10"/>
          <p:cNvSpPr/>
          <p:nvPr/>
        </p:nvSpPr>
        <p:spPr>
          <a:xfrm>
            <a:off x="9041012" y="7202240"/>
            <a:ext cx="205531" cy="3743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948"/>
              </a:lnSpc>
            </a:pPr>
            <a:r>
              <a:rPr lang="en-US" sz="2948" b="1" kern="0" spc="-59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2</a:t>
            </a:r>
            <a:endParaRPr lang="en-US" sz="2948" dirty="0"/>
          </a:p>
        </p:txBody>
      </p:sp>
      <p:sp>
        <p:nvSpPr>
          <p:cNvPr id="15" name="Text 11"/>
          <p:cNvSpPr/>
          <p:nvPr/>
        </p:nvSpPr>
        <p:spPr>
          <a:xfrm>
            <a:off x="7584132" y="8582620"/>
            <a:ext cx="3119438" cy="38993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3070"/>
              </a:lnSpc>
            </a:pPr>
            <a:r>
              <a:rPr lang="en-US" sz="32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adonis-web" pitchFamily="34" charset="-122"/>
                <a:cs typeface="Times New Roman" panose="02020603050405020304" pitchFamily="18" charset="0"/>
              </a:rPr>
              <a:t>Chiều rộng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6067277" y="9131499"/>
            <a:ext cx="6153299" cy="42430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3340"/>
              </a:lnSpc>
            </a:pPr>
            <a:r>
              <a:rPr lang="en-US" sz="3000" b="1" kern="0" spc="-41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Đo hoặc lấy thông tin về chiều rộng của vườn.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12591604" y="6461523"/>
            <a:ext cx="52983" cy="927944"/>
          </a:xfrm>
          <a:prstGeom prst="roundRect">
            <a:avLst>
              <a:gd name="adj" fmla="val 225204"/>
            </a:avLst>
          </a:prstGeom>
          <a:solidFill>
            <a:srgbClr val="D1B6E1"/>
          </a:solidFill>
          <a:ln/>
        </p:spPr>
        <p:txBody>
          <a:bodyPr/>
          <a:lstStyle/>
          <a:p>
            <a:endParaRPr lang="en-US" sz="2250"/>
          </a:p>
        </p:txBody>
      </p:sp>
      <p:sp>
        <p:nvSpPr>
          <p:cNvPr id="18" name="Shape 14"/>
          <p:cNvSpPr/>
          <p:nvPr/>
        </p:nvSpPr>
        <p:spPr>
          <a:xfrm>
            <a:off x="12319844" y="7091214"/>
            <a:ext cx="596504" cy="596503"/>
          </a:xfrm>
          <a:prstGeom prst="roundRect">
            <a:avLst>
              <a:gd name="adj" fmla="val 20003"/>
            </a:avLst>
          </a:prstGeom>
          <a:solidFill>
            <a:srgbClr val="EBD0FB"/>
          </a:solidFill>
          <a:ln w="7620">
            <a:solidFill>
              <a:srgbClr val="D1B6E1"/>
            </a:solidFill>
            <a:prstDash val="solid"/>
          </a:ln>
        </p:spPr>
        <p:txBody>
          <a:bodyPr/>
          <a:lstStyle/>
          <a:p>
            <a:endParaRPr lang="en-US" sz="2250"/>
          </a:p>
        </p:txBody>
      </p:sp>
      <p:sp>
        <p:nvSpPr>
          <p:cNvPr id="19" name="Text 15"/>
          <p:cNvSpPr/>
          <p:nvPr/>
        </p:nvSpPr>
        <p:spPr>
          <a:xfrm>
            <a:off x="12515256" y="7202240"/>
            <a:ext cx="205531" cy="3743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948"/>
              </a:lnSpc>
            </a:pPr>
            <a:r>
              <a:rPr lang="en-US" sz="2948" b="1" kern="0" spc="-59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3</a:t>
            </a:r>
            <a:endParaRPr lang="en-US" sz="2948" dirty="0"/>
          </a:p>
        </p:txBody>
      </p:sp>
      <p:sp>
        <p:nvSpPr>
          <p:cNvPr id="20" name="Text 16"/>
          <p:cNvSpPr/>
          <p:nvPr/>
        </p:nvSpPr>
        <p:spPr>
          <a:xfrm>
            <a:off x="11058376" y="5223123"/>
            <a:ext cx="3119438" cy="38993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3070"/>
              </a:lnSpc>
            </a:pPr>
            <a:r>
              <a:rPr lang="en-US" sz="32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adonis-web" pitchFamily="34" charset="-122"/>
                <a:cs typeface="Times New Roman" panose="02020603050405020304" pitchFamily="18" charset="0"/>
              </a:rPr>
              <a:t>Tính diện tích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9541521" y="5772002"/>
            <a:ext cx="6153299" cy="42430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3340"/>
              </a:lnSpc>
            </a:pPr>
            <a:r>
              <a:rPr lang="en-US" sz="2400" b="1" kern="0" spc="-41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Áp dụng công thức: Diện tích = Chiều dài x Chiều rộng.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141C59-CFED-8D14-C8C7-9B79B0CF4172}"/>
              </a:ext>
            </a:extLst>
          </p:cNvPr>
          <p:cNvSpPr txBox="1"/>
          <p:nvPr/>
        </p:nvSpPr>
        <p:spPr>
          <a:xfrm>
            <a:off x="4838700" y="698837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E102288-83DE-ED19-4CB9-135576610527}"/>
              </a:ext>
            </a:extLst>
          </p:cNvPr>
          <p:cNvSpPr/>
          <p:nvPr/>
        </p:nvSpPr>
        <p:spPr>
          <a:xfrm>
            <a:off x="457200" y="2172117"/>
            <a:ext cx="11379200" cy="27300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9B6A7A59-18A1-E4A9-1AC9-8A2A7C20CBC9}"/>
              </a:ext>
            </a:extLst>
          </p:cNvPr>
          <p:cNvSpPr/>
          <p:nvPr/>
        </p:nvSpPr>
        <p:spPr>
          <a:xfrm flipH="1">
            <a:off x="13982700" y="2155576"/>
            <a:ext cx="3848100" cy="5493247"/>
          </a:xfrm>
          <a:custGeom>
            <a:avLst/>
            <a:gdLst/>
            <a:ahLst/>
            <a:cxnLst/>
            <a:rect l="l" t="t" r="r" b="b"/>
            <a:pathLst>
              <a:path w="4484796" h="4114800">
                <a:moveTo>
                  <a:pt x="0" y="0"/>
                </a:moveTo>
                <a:lnTo>
                  <a:pt x="4484795" y="0"/>
                </a:lnTo>
                <a:lnTo>
                  <a:pt x="4484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CA8BC06-48AB-7BBC-B1AE-032E0861C74F}"/>
              </a:ext>
            </a:extLst>
          </p:cNvPr>
          <p:cNvSpPr/>
          <p:nvPr/>
        </p:nvSpPr>
        <p:spPr>
          <a:xfrm>
            <a:off x="457200" y="5143500"/>
            <a:ext cx="11379200" cy="27300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Sau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sung.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BB883FE3-0D3C-D921-1B5C-FB19285DEE4E}"/>
              </a:ext>
            </a:extLst>
          </p:cNvPr>
          <p:cNvSpPr/>
          <p:nvPr/>
        </p:nvSpPr>
        <p:spPr>
          <a:xfrm rot="5636765" flipV="1">
            <a:off x="-4103831" y="10832788"/>
            <a:ext cx="6707062" cy="8503406"/>
          </a:xfrm>
          <a:custGeom>
            <a:avLst/>
            <a:gdLst/>
            <a:ahLst/>
            <a:cxnLst/>
            <a:rect l="l" t="t" r="r" b="b"/>
            <a:pathLst>
              <a:path w="6707062" h="8503406">
                <a:moveTo>
                  <a:pt x="0" y="8503406"/>
                </a:moveTo>
                <a:lnTo>
                  <a:pt x="6707061" y="8503406"/>
                </a:lnTo>
                <a:lnTo>
                  <a:pt x="6707061" y="0"/>
                </a:lnTo>
                <a:lnTo>
                  <a:pt x="0" y="0"/>
                </a:lnTo>
                <a:lnTo>
                  <a:pt x="0" y="85034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xmlns="" id="{AF11F196-E494-B624-D41F-C01877C9A495}"/>
              </a:ext>
            </a:extLst>
          </p:cNvPr>
          <p:cNvSpPr/>
          <p:nvPr/>
        </p:nvSpPr>
        <p:spPr>
          <a:xfrm rot="1220624">
            <a:off x="2824031" y="11745983"/>
            <a:ext cx="1792142" cy="1601727"/>
          </a:xfrm>
          <a:custGeom>
            <a:avLst/>
            <a:gdLst/>
            <a:ahLst/>
            <a:cxnLst/>
            <a:rect l="l" t="t" r="r" b="b"/>
            <a:pathLst>
              <a:path w="1792142" h="1601727">
                <a:moveTo>
                  <a:pt x="0" y="0"/>
                </a:moveTo>
                <a:lnTo>
                  <a:pt x="1792143" y="0"/>
                </a:lnTo>
                <a:lnTo>
                  <a:pt x="1792143" y="1601727"/>
                </a:lnTo>
                <a:lnTo>
                  <a:pt x="0" y="16017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6D36A528-FF71-C5D9-565E-60FA50E21A8D}"/>
              </a:ext>
            </a:extLst>
          </p:cNvPr>
          <p:cNvSpPr/>
          <p:nvPr/>
        </p:nvSpPr>
        <p:spPr>
          <a:xfrm>
            <a:off x="18274937" y="-3619500"/>
            <a:ext cx="3180893" cy="2886660"/>
          </a:xfrm>
          <a:custGeom>
            <a:avLst/>
            <a:gdLst/>
            <a:ahLst/>
            <a:cxnLst/>
            <a:rect l="l" t="t" r="r" b="b"/>
            <a:pathLst>
              <a:path w="3180893" h="2886660">
                <a:moveTo>
                  <a:pt x="0" y="0"/>
                </a:moveTo>
                <a:lnTo>
                  <a:pt x="3180893" y="0"/>
                </a:lnTo>
                <a:lnTo>
                  <a:pt x="3180893" y="2886660"/>
                </a:lnTo>
                <a:lnTo>
                  <a:pt x="0" y="28866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xmlns="" id="{655AC0A3-8B35-2A07-D3BB-6B58878E9744}"/>
              </a:ext>
            </a:extLst>
          </p:cNvPr>
          <p:cNvSpPr/>
          <p:nvPr/>
        </p:nvSpPr>
        <p:spPr>
          <a:xfrm>
            <a:off x="-2355601" y="8885046"/>
            <a:ext cx="2721063" cy="2255081"/>
          </a:xfrm>
          <a:custGeom>
            <a:avLst/>
            <a:gdLst/>
            <a:ahLst/>
            <a:cxnLst/>
            <a:rect l="l" t="t" r="r" b="b"/>
            <a:pathLst>
              <a:path w="2721063" h="2255081">
                <a:moveTo>
                  <a:pt x="0" y="0"/>
                </a:moveTo>
                <a:lnTo>
                  <a:pt x="2721064" y="0"/>
                </a:lnTo>
                <a:lnTo>
                  <a:pt x="2721064" y="2255082"/>
                </a:lnTo>
                <a:lnTo>
                  <a:pt x="0" y="22550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20">
            <a:extLst>
              <a:ext uri="{FF2B5EF4-FFF2-40B4-BE49-F238E27FC236}">
                <a16:creationId xmlns:a16="http://schemas.microsoft.com/office/drawing/2014/main" xmlns="" id="{8C2586EE-A26B-6065-EF59-6D80196245BB}"/>
              </a:ext>
            </a:extLst>
          </p:cNvPr>
          <p:cNvSpPr/>
          <p:nvPr/>
        </p:nvSpPr>
        <p:spPr>
          <a:xfrm rot="-1828210" flipH="1">
            <a:off x="18574006" y="8892088"/>
            <a:ext cx="2267723" cy="1797170"/>
          </a:xfrm>
          <a:custGeom>
            <a:avLst/>
            <a:gdLst/>
            <a:ahLst/>
            <a:cxnLst/>
            <a:rect l="l" t="t" r="r" b="b"/>
            <a:pathLst>
              <a:path w="2267723" h="1797170">
                <a:moveTo>
                  <a:pt x="2267723" y="0"/>
                </a:moveTo>
                <a:lnTo>
                  <a:pt x="0" y="0"/>
                </a:lnTo>
                <a:lnTo>
                  <a:pt x="0" y="1797171"/>
                </a:lnTo>
                <a:lnTo>
                  <a:pt x="2267723" y="1797171"/>
                </a:lnTo>
                <a:lnTo>
                  <a:pt x="22677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0662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3342">
            <a:off x="2172639" y="755918"/>
            <a:ext cx="12870241" cy="8775164"/>
          </a:xfrm>
          <a:custGeom>
            <a:avLst/>
            <a:gdLst/>
            <a:ahLst/>
            <a:cxnLst/>
            <a:rect l="l" t="t" r="r" b="b"/>
            <a:pathLst>
              <a:path w="12870241" h="8775164">
                <a:moveTo>
                  <a:pt x="0" y="0"/>
                </a:moveTo>
                <a:lnTo>
                  <a:pt x="12870240" y="0"/>
                </a:lnTo>
                <a:lnTo>
                  <a:pt x="12870240" y="8775164"/>
                </a:lnTo>
                <a:lnTo>
                  <a:pt x="0" y="8775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636765" flipV="1">
            <a:off x="-784923" y="4261714"/>
            <a:ext cx="6707062" cy="8503406"/>
          </a:xfrm>
          <a:custGeom>
            <a:avLst/>
            <a:gdLst/>
            <a:ahLst/>
            <a:cxnLst/>
            <a:rect l="l" t="t" r="r" b="b"/>
            <a:pathLst>
              <a:path w="6707062" h="8503406">
                <a:moveTo>
                  <a:pt x="0" y="8503406"/>
                </a:moveTo>
                <a:lnTo>
                  <a:pt x="6707061" y="8503406"/>
                </a:lnTo>
                <a:lnTo>
                  <a:pt x="6707061" y="0"/>
                </a:lnTo>
                <a:lnTo>
                  <a:pt x="0" y="0"/>
                </a:lnTo>
                <a:lnTo>
                  <a:pt x="0" y="85034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8195394" flipV="1">
            <a:off x="12402892" y="-5916547"/>
            <a:ext cx="8466353" cy="10733886"/>
          </a:xfrm>
          <a:custGeom>
            <a:avLst/>
            <a:gdLst/>
            <a:ahLst/>
            <a:cxnLst/>
            <a:rect l="l" t="t" r="r" b="b"/>
            <a:pathLst>
              <a:path w="8466353" h="10733886">
                <a:moveTo>
                  <a:pt x="0" y="10733887"/>
                </a:moveTo>
                <a:lnTo>
                  <a:pt x="8466353" y="10733887"/>
                </a:lnTo>
                <a:lnTo>
                  <a:pt x="8466353" y="0"/>
                </a:lnTo>
                <a:lnTo>
                  <a:pt x="0" y="0"/>
                </a:lnTo>
                <a:lnTo>
                  <a:pt x="0" y="1073388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1220624">
            <a:off x="2202522" y="7647442"/>
            <a:ext cx="1792142" cy="1601727"/>
          </a:xfrm>
          <a:custGeom>
            <a:avLst/>
            <a:gdLst/>
            <a:ahLst/>
            <a:cxnLst/>
            <a:rect l="l" t="t" r="r" b="b"/>
            <a:pathLst>
              <a:path w="1792142" h="1601727">
                <a:moveTo>
                  <a:pt x="0" y="0"/>
                </a:moveTo>
                <a:lnTo>
                  <a:pt x="1792143" y="0"/>
                </a:lnTo>
                <a:lnTo>
                  <a:pt x="1792143" y="1601727"/>
                </a:lnTo>
                <a:lnTo>
                  <a:pt x="0" y="16017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284038" y="371026"/>
            <a:ext cx="3180893" cy="2886660"/>
          </a:xfrm>
          <a:custGeom>
            <a:avLst/>
            <a:gdLst/>
            <a:ahLst/>
            <a:cxnLst/>
            <a:rect l="l" t="t" r="r" b="b"/>
            <a:pathLst>
              <a:path w="3180893" h="2886660">
                <a:moveTo>
                  <a:pt x="0" y="0"/>
                </a:moveTo>
                <a:lnTo>
                  <a:pt x="3180893" y="0"/>
                </a:lnTo>
                <a:lnTo>
                  <a:pt x="3180893" y="2886660"/>
                </a:lnTo>
                <a:lnTo>
                  <a:pt x="0" y="2886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1254434">
            <a:off x="15478441" y="-502469"/>
            <a:ext cx="1576285" cy="1475797"/>
          </a:xfrm>
          <a:custGeom>
            <a:avLst/>
            <a:gdLst/>
            <a:ahLst/>
            <a:cxnLst/>
            <a:rect l="l" t="t" r="r" b="b"/>
            <a:pathLst>
              <a:path w="1576285" h="1475797">
                <a:moveTo>
                  <a:pt x="0" y="0"/>
                </a:moveTo>
                <a:lnTo>
                  <a:pt x="1576285" y="0"/>
                </a:lnTo>
                <a:lnTo>
                  <a:pt x="1576285" y="1475797"/>
                </a:lnTo>
                <a:lnTo>
                  <a:pt x="0" y="1475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465272" y="3559428"/>
            <a:ext cx="11357456" cy="143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795E3F"/>
                </a:solidFill>
                <a:effectLst/>
                <a:uLnTx/>
                <a:uFillTx/>
                <a:latin typeface="Sensei"/>
                <a:ea typeface="+mn-ea"/>
                <a:cs typeface="+mn-cs"/>
              </a:rPr>
              <a:t>VẬN DỤNG</a:t>
            </a:r>
          </a:p>
        </p:txBody>
      </p:sp>
      <p:sp>
        <p:nvSpPr>
          <p:cNvPr id="18" name="Freeform 18"/>
          <p:cNvSpPr/>
          <p:nvPr/>
        </p:nvSpPr>
        <p:spPr>
          <a:xfrm>
            <a:off x="619462" y="5441908"/>
            <a:ext cx="2721063" cy="2255081"/>
          </a:xfrm>
          <a:custGeom>
            <a:avLst/>
            <a:gdLst/>
            <a:ahLst/>
            <a:cxnLst/>
            <a:rect l="l" t="t" r="r" b="b"/>
            <a:pathLst>
              <a:path w="2721063" h="2255081">
                <a:moveTo>
                  <a:pt x="0" y="0"/>
                </a:moveTo>
                <a:lnTo>
                  <a:pt x="2721064" y="0"/>
                </a:lnTo>
                <a:lnTo>
                  <a:pt x="2721064" y="2255082"/>
                </a:lnTo>
                <a:lnTo>
                  <a:pt x="0" y="2255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3458945">
            <a:off x="-1380782" y="-1380569"/>
            <a:ext cx="3698177" cy="4114800"/>
          </a:xfrm>
          <a:custGeom>
            <a:avLst/>
            <a:gdLst/>
            <a:ahLst/>
            <a:cxnLst/>
            <a:rect l="l" t="t" r="r" b="b"/>
            <a:pathLst>
              <a:path w="3698177" h="4114800">
                <a:moveTo>
                  <a:pt x="0" y="0"/>
                </a:moveTo>
                <a:lnTo>
                  <a:pt x="3698176" y="0"/>
                </a:lnTo>
                <a:lnTo>
                  <a:pt x="3698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1828210" flipH="1">
            <a:off x="12700217" y="6235000"/>
            <a:ext cx="2267723" cy="1797170"/>
          </a:xfrm>
          <a:custGeom>
            <a:avLst/>
            <a:gdLst/>
            <a:ahLst/>
            <a:cxnLst/>
            <a:rect l="l" t="t" r="r" b="b"/>
            <a:pathLst>
              <a:path w="2267723" h="1797170">
                <a:moveTo>
                  <a:pt x="2267723" y="0"/>
                </a:moveTo>
                <a:lnTo>
                  <a:pt x="0" y="0"/>
                </a:lnTo>
                <a:lnTo>
                  <a:pt x="0" y="1797171"/>
                </a:lnTo>
                <a:lnTo>
                  <a:pt x="2267723" y="1797171"/>
                </a:lnTo>
                <a:lnTo>
                  <a:pt x="226772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C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175779">
            <a:off x="-3576860" y="1054256"/>
            <a:ext cx="8642020" cy="4407430"/>
          </a:xfrm>
          <a:custGeom>
            <a:avLst/>
            <a:gdLst/>
            <a:ahLst/>
            <a:cxnLst/>
            <a:rect l="l" t="t" r="r" b="b"/>
            <a:pathLst>
              <a:path w="8642020" h="4407430">
                <a:moveTo>
                  <a:pt x="0" y="0"/>
                </a:moveTo>
                <a:lnTo>
                  <a:pt x="8642019" y="0"/>
                </a:lnTo>
                <a:lnTo>
                  <a:pt x="8642019" y="4407431"/>
                </a:lnTo>
                <a:lnTo>
                  <a:pt x="0" y="44074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1863717" y="431555"/>
            <a:ext cx="15967082" cy="6170039"/>
          </a:xfrm>
          <a:custGeom>
            <a:avLst/>
            <a:gdLst/>
            <a:ahLst/>
            <a:cxnLst/>
            <a:rect l="l" t="t" r="r" b="b"/>
            <a:pathLst>
              <a:path w="14560565" h="6170039">
                <a:moveTo>
                  <a:pt x="14560564" y="6170039"/>
                </a:moveTo>
                <a:lnTo>
                  <a:pt x="0" y="6170039"/>
                </a:lnTo>
                <a:lnTo>
                  <a:pt x="0" y="0"/>
                </a:lnTo>
                <a:lnTo>
                  <a:pt x="14560564" y="0"/>
                </a:lnTo>
                <a:lnTo>
                  <a:pt x="14560564" y="617003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7"/>
          <p:cNvGrpSpPr/>
          <p:nvPr/>
        </p:nvGrpSpPr>
        <p:grpSpPr>
          <a:xfrm rot="-5400000">
            <a:off x="3863999" y="-229872"/>
            <a:ext cx="907258" cy="3669446"/>
            <a:chOff x="0" y="0"/>
            <a:chExt cx="2354580" cy="95232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353310" cy="9523209"/>
            </a:xfrm>
            <a:custGeom>
              <a:avLst/>
              <a:gdLst/>
              <a:ahLst/>
              <a:cxnLst/>
              <a:rect l="l" t="t" r="r" b="b"/>
              <a:pathLst>
                <a:path w="2353310" h="9523209">
                  <a:moveTo>
                    <a:pt x="784860" y="9455899"/>
                  </a:moveTo>
                  <a:cubicBezTo>
                    <a:pt x="905510" y="9496539"/>
                    <a:pt x="1042670" y="9523209"/>
                    <a:pt x="1177290" y="9523209"/>
                  </a:cubicBezTo>
                  <a:cubicBezTo>
                    <a:pt x="1311910" y="9523209"/>
                    <a:pt x="1441450" y="9500349"/>
                    <a:pt x="1560830" y="9459709"/>
                  </a:cubicBezTo>
                  <a:cubicBezTo>
                    <a:pt x="1563370" y="9458439"/>
                    <a:pt x="1565910" y="9458439"/>
                    <a:pt x="1568450" y="9457168"/>
                  </a:cubicBezTo>
                  <a:cubicBezTo>
                    <a:pt x="2016760" y="9294609"/>
                    <a:pt x="2346960" y="8865349"/>
                    <a:pt x="2353310" y="83432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336835"/>
                  </a:lnTo>
                  <a:cubicBezTo>
                    <a:pt x="6350" y="8867889"/>
                    <a:pt x="331470" y="9297149"/>
                    <a:pt x="784860" y="9455899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9443787" y="7019668"/>
            <a:ext cx="6060367" cy="738577"/>
          </a:xfrm>
          <a:custGeom>
            <a:avLst/>
            <a:gdLst/>
            <a:ahLst/>
            <a:cxnLst/>
            <a:rect l="l" t="t" r="r" b="b"/>
            <a:pathLst>
              <a:path w="9180286" h="1118802">
                <a:moveTo>
                  <a:pt x="9087576" y="1118802"/>
                </a:moveTo>
                <a:lnTo>
                  <a:pt x="92710" y="1118802"/>
                </a:lnTo>
                <a:cubicBezTo>
                  <a:pt x="41910" y="1118802"/>
                  <a:pt x="0" y="1076892"/>
                  <a:pt x="0" y="1026092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9086307" y="0"/>
                </a:lnTo>
                <a:cubicBezTo>
                  <a:pt x="9137107" y="0"/>
                  <a:pt x="9179016" y="41910"/>
                  <a:pt x="9179016" y="92710"/>
                </a:cubicBezTo>
                <a:lnTo>
                  <a:pt x="9179016" y="1024822"/>
                </a:lnTo>
                <a:cubicBezTo>
                  <a:pt x="9180286" y="1076892"/>
                  <a:pt x="9138376" y="1118802"/>
                  <a:pt x="9087576" y="111880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422827" y="6998708"/>
            <a:ext cx="6102288" cy="780497"/>
          </a:xfrm>
          <a:custGeom>
            <a:avLst/>
            <a:gdLst/>
            <a:ahLst/>
            <a:cxnLst/>
            <a:rect l="l" t="t" r="r" b="b"/>
            <a:pathLst>
              <a:path w="9243787" h="1182302">
                <a:moveTo>
                  <a:pt x="9119326" y="59690"/>
                </a:moveTo>
                <a:cubicBezTo>
                  <a:pt x="9154886" y="59690"/>
                  <a:pt x="9184097" y="88900"/>
                  <a:pt x="9184097" y="124460"/>
                </a:cubicBezTo>
                <a:lnTo>
                  <a:pt x="9184097" y="1057842"/>
                </a:lnTo>
                <a:cubicBezTo>
                  <a:pt x="9184097" y="1093402"/>
                  <a:pt x="9154886" y="1122612"/>
                  <a:pt x="9119326" y="1122612"/>
                </a:cubicBezTo>
                <a:lnTo>
                  <a:pt x="124460" y="1122612"/>
                </a:lnTo>
                <a:cubicBezTo>
                  <a:pt x="88900" y="1122612"/>
                  <a:pt x="59690" y="1093402"/>
                  <a:pt x="59690" y="1057842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9119326" y="59690"/>
                </a:lnTo>
                <a:moveTo>
                  <a:pt x="911932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057842"/>
                </a:lnTo>
                <a:cubicBezTo>
                  <a:pt x="0" y="1126422"/>
                  <a:pt x="55880" y="1182302"/>
                  <a:pt x="124460" y="1182302"/>
                </a:cubicBezTo>
                <a:lnTo>
                  <a:pt x="9119326" y="1182302"/>
                </a:lnTo>
                <a:cubicBezTo>
                  <a:pt x="9187907" y="1182302"/>
                  <a:pt x="9243787" y="1126422"/>
                  <a:pt x="9243787" y="1057842"/>
                </a:cubicBezTo>
                <a:lnTo>
                  <a:pt x="9243787" y="124460"/>
                </a:lnTo>
                <a:cubicBezTo>
                  <a:pt x="9243787" y="55880"/>
                  <a:pt x="9187907" y="0"/>
                  <a:pt x="9119326" y="0"/>
                </a:cubicBezTo>
                <a:close/>
              </a:path>
            </a:pathLst>
          </a:custGeom>
          <a:solidFill>
            <a:srgbClr val="24222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CÂU C"/>
          <p:cNvGrpSpPr/>
          <p:nvPr/>
        </p:nvGrpSpPr>
        <p:grpSpPr>
          <a:xfrm>
            <a:off x="9422827" y="6998708"/>
            <a:ext cx="859316" cy="780497"/>
            <a:chOff x="0" y="0"/>
            <a:chExt cx="1301698" cy="1182302"/>
          </a:xfrm>
        </p:grpSpPr>
        <p:sp>
          <p:nvSpPr>
            <p:cNvPr id="23" name="Freeform 23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0381658" y="7181523"/>
            <a:ext cx="4704114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Jua"/>
              <a:ea typeface="+mn-ea"/>
              <a:cs typeface="+mn-cs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537273" y="7238461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C.</a:t>
            </a:r>
          </a:p>
        </p:txBody>
      </p:sp>
      <p:sp>
        <p:nvSpPr>
          <p:cNvPr id="26" name="Freeform 26"/>
          <p:cNvSpPr/>
          <p:nvPr/>
        </p:nvSpPr>
        <p:spPr>
          <a:xfrm>
            <a:off x="9443787" y="8247334"/>
            <a:ext cx="6060367" cy="738577"/>
          </a:xfrm>
          <a:custGeom>
            <a:avLst/>
            <a:gdLst/>
            <a:ahLst/>
            <a:cxnLst/>
            <a:rect l="l" t="t" r="r" b="b"/>
            <a:pathLst>
              <a:path w="9180286" h="1118802">
                <a:moveTo>
                  <a:pt x="9087576" y="1118802"/>
                </a:moveTo>
                <a:lnTo>
                  <a:pt x="92710" y="1118802"/>
                </a:lnTo>
                <a:cubicBezTo>
                  <a:pt x="41910" y="1118802"/>
                  <a:pt x="0" y="1076892"/>
                  <a:pt x="0" y="1026092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9086307" y="0"/>
                </a:lnTo>
                <a:cubicBezTo>
                  <a:pt x="9137107" y="0"/>
                  <a:pt x="9179016" y="41910"/>
                  <a:pt x="9179016" y="92710"/>
                </a:cubicBezTo>
                <a:lnTo>
                  <a:pt x="9179016" y="1024822"/>
                </a:lnTo>
                <a:cubicBezTo>
                  <a:pt x="9180286" y="1076892"/>
                  <a:pt x="9138376" y="1118802"/>
                  <a:pt x="9087576" y="111880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9422827" y="8226374"/>
            <a:ext cx="6102288" cy="780497"/>
          </a:xfrm>
          <a:custGeom>
            <a:avLst/>
            <a:gdLst/>
            <a:ahLst/>
            <a:cxnLst/>
            <a:rect l="l" t="t" r="r" b="b"/>
            <a:pathLst>
              <a:path w="9243787" h="1182302">
                <a:moveTo>
                  <a:pt x="9119326" y="59690"/>
                </a:moveTo>
                <a:cubicBezTo>
                  <a:pt x="9154886" y="59690"/>
                  <a:pt x="9184097" y="88900"/>
                  <a:pt x="9184097" y="124460"/>
                </a:cubicBezTo>
                <a:lnTo>
                  <a:pt x="9184097" y="1057842"/>
                </a:lnTo>
                <a:cubicBezTo>
                  <a:pt x="9184097" y="1093402"/>
                  <a:pt x="9154886" y="1122612"/>
                  <a:pt x="9119326" y="1122612"/>
                </a:cubicBezTo>
                <a:lnTo>
                  <a:pt x="124460" y="1122612"/>
                </a:lnTo>
                <a:cubicBezTo>
                  <a:pt x="88900" y="1122612"/>
                  <a:pt x="59690" y="1093402"/>
                  <a:pt x="59690" y="1057842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9119326" y="59690"/>
                </a:lnTo>
                <a:moveTo>
                  <a:pt x="911932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057842"/>
                </a:lnTo>
                <a:cubicBezTo>
                  <a:pt x="0" y="1126422"/>
                  <a:pt x="55880" y="1182302"/>
                  <a:pt x="124460" y="1182302"/>
                </a:cubicBezTo>
                <a:lnTo>
                  <a:pt x="9119326" y="1182302"/>
                </a:lnTo>
                <a:cubicBezTo>
                  <a:pt x="9187907" y="1182302"/>
                  <a:pt x="9243787" y="1126422"/>
                  <a:pt x="9243787" y="1057842"/>
                </a:cubicBezTo>
                <a:lnTo>
                  <a:pt x="9243787" y="124460"/>
                </a:lnTo>
                <a:cubicBezTo>
                  <a:pt x="9243787" y="55880"/>
                  <a:pt x="9187907" y="0"/>
                  <a:pt x="9119326" y="0"/>
                </a:cubicBezTo>
                <a:close/>
              </a:path>
            </a:pathLst>
          </a:custGeom>
          <a:solidFill>
            <a:srgbClr val="24222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9422827" y="8226374"/>
            <a:ext cx="859316" cy="780497"/>
            <a:chOff x="0" y="0"/>
            <a:chExt cx="1301698" cy="1182302"/>
          </a:xfrm>
        </p:grpSpPr>
        <p:sp>
          <p:nvSpPr>
            <p:cNvPr id="29" name="Freeform 29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0381658" y="8409190"/>
            <a:ext cx="4704114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b="1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b="1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ÂU D"/>
          <p:cNvSpPr txBox="1"/>
          <p:nvPr/>
        </p:nvSpPr>
        <p:spPr>
          <a:xfrm>
            <a:off x="9537273" y="8466128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D.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495039" y="6998708"/>
            <a:ext cx="859316" cy="780497"/>
            <a:chOff x="0" y="0"/>
            <a:chExt cx="1301698" cy="1182302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09486" y="7238461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A.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495039" y="6998708"/>
            <a:ext cx="6102288" cy="780497"/>
            <a:chOff x="0" y="0"/>
            <a:chExt cx="9243787" cy="1182302"/>
          </a:xfrm>
        </p:grpSpPr>
        <p:sp>
          <p:nvSpPr>
            <p:cNvPr id="14" name="Freeform 14"/>
            <p:cNvSpPr/>
            <p:nvPr/>
          </p:nvSpPr>
          <p:spPr>
            <a:xfrm>
              <a:off x="31750" y="31750"/>
              <a:ext cx="9180285" cy="1118801"/>
            </a:xfrm>
            <a:custGeom>
              <a:avLst/>
              <a:gdLst/>
              <a:ahLst/>
              <a:cxnLst/>
              <a:rect l="l" t="t" r="r" b="b"/>
              <a:pathLst>
                <a:path w="9180286" h="1118802">
                  <a:moveTo>
                    <a:pt x="9087576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086307" y="0"/>
                  </a:lnTo>
                  <a:cubicBezTo>
                    <a:pt x="9137107" y="0"/>
                    <a:pt x="9179016" y="41910"/>
                    <a:pt x="9179016" y="92710"/>
                  </a:cubicBezTo>
                  <a:lnTo>
                    <a:pt x="9179016" y="1024822"/>
                  </a:lnTo>
                  <a:cubicBezTo>
                    <a:pt x="9180286" y="1076892"/>
                    <a:pt x="9138376" y="1118802"/>
                    <a:pt x="9087576" y="111880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             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9243787" cy="1182302"/>
            </a:xfrm>
            <a:custGeom>
              <a:avLst/>
              <a:gdLst/>
              <a:ahLst/>
              <a:cxnLst/>
              <a:rect l="l" t="t" r="r" b="b"/>
              <a:pathLst>
                <a:path w="9243787" h="1182302">
                  <a:moveTo>
                    <a:pt x="9119326" y="59690"/>
                  </a:moveTo>
                  <a:cubicBezTo>
                    <a:pt x="9154886" y="59690"/>
                    <a:pt x="9184097" y="88900"/>
                    <a:pt x="9184097" y="124460"/>
                  </a:cubicBezTo>
                  <a:lnTo>
                    <a:pt x="9184097" y="1057842"/>
                  </a:lnTo>
                  <a:cubicBezTo>
                    <a:pt x="9184097" y="1093402"/>
                    <a:pt x="9154886" y="1122612"/>
                    <a:pt x="9119326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119326" y="59690"/>
                  </a:lnTo>
                  <a:moveTo>
                    <a:pt x="91193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9119326" y="1182302"/>
                  </a:lnTo>
                  <a:cubicBezTo>
                    <a:pt x="9187907" y="1182302"/>
                    <a:pt x="9243787" y="1126422"/>
                    <a:pt x="9243787" y="1057842"/>
                  </a:cubicBezTo>
                  <a:lnTo>
                    <a:pt x="9243787" y="124460"/>
                  </a:lnTo>
                  <a:cubicBezTo>
                    <a:pt x="9243787" y="55880"/>
                    <a:pt x="9187907" y="0"/>
                    <a:pt x="9119326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495039" y="6998708"/>
            <a:ext cx="859316" cy="780497"/>
            <a:chOff x="0" y="0"/>
            <a:chExt cx="1301698" cy="1182302"/>
          </a:xfrm>
        </p:grpSpPr>
        <p:sp>
          <p:nvSpPr>
            <p:cNvPr id="32" name="Freeform 32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CÂU A"/>
          <p:cNvSpPr txBox="1"/>
          <p:nvPr/>
        </p:nvSpPr>
        <p:spPr>
          <a:xfrm>
            <a:off x="2609486" y="7238461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A.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95039" y="8226374"/>
            <a:ext cx="859316" cy="780497"/>
            <a:chOff x="0" y="0"/>
            <a:chExt cx="1301698" cy="1182302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609486" y="8466128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A.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495039" y="8226374"/>
            <a:ext cx="6102287" cy="780497"/>
            <a:chOff x="0" y="0"/>
            <a:chExt cx="9243786" cy="1182302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9180286" cy="1118802"/>
            </a:xfrm>
            <a:custGeom>
              <a:avLst/>
              <a:gdLst/>
              <a:ahLst/>
              <a:cxnLst/>
              <a:rect l="l" t="t" r="r" b="b"/>
              <a:pathLst>
                <a:path w="9180286" h="1118802">
                  <a:moveTo>
                    <a:pt x="9087576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086307" y="0"/>
                  </a:lnTo>
                  <a:cubicBezTo>
                    <a:pt x="9137107" y="0"/>
                    <a:pt x="9179016" y="41910"/>
                    <a:pt x="9179016" y="92710"/>
                  </a:cubicBezTo>
                  <a:lnTo>
                    <a:pt x="9179016" y="1024822"/>
                  </a:lnTo>
                  <a:cubicBezTo>
                    <a:pt x="9180286" y="1076892"/>
                    <a:pt x="9138376" y="1118802"/>
                    <a:pt x="9087576" y="111880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9243787" cy="1182302"/>
            </a:xfrm>
            <a:custGeom>
              <a:avLst/>
              <a:gdLst/>
              <a:ahLst/>
              <a:cxnLst/>
              <a:rect l="l" t="t" r="r" b="b"/>
              <a:pathLst>
                <a:path w="9243787" h="1182302">
                  <a:moveTo>
                    <a:pt x="9119326" y="59690"/>
                  </a:moveTo>
                  <a:cubicBezTo>
                    <a:pt x="9154886" y="59690"/>
                    <a:pt x="9184097" y="88900"/>
                    <a:pt x="9184097" y="124460"/>
                  </a:cubicBezTo>
                  <a:lnTo>
                    <a:pt x="9184097" y="1057842"/>
                  </a:lnTo>
                  <a:cubicBezTo>
                    <a:pt x="9184097" y="1093402"/>
                    <a:pt x="9154886" y="1122612"/>
                    <a:pt x="9119326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119326" y="59690"/>
                  </a:lnTo>
                  <a:moveTo>
                    <a:pt x="91193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9119326" y="1182302"/>
                  </a:lnTo>
                  <a:cubicBezTo>
                    <a:pt x="9187907" y="1182302"/>
                    <a:pt x="9243787" y="1126422"/>
                    <a:pt x="9243787" y="1057842"/>
                  </a:cubicBezTo>
                  <a:lnTo>
                    <a:pt x="9243787" y="124460"/>
                  </a:lnTo>
                  <a:cubicBezTo>
                    <a:pt x="9243787" y="55880"/>
                    <a:pt x="9187907" y="0"/>
                    <a:pt x="9119326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CÂU B"/>
          <p:cNvGrpSpPr/>
          <p:nvPr/>
        </p:nvGrpSpPr>
        <p:grpSpPr>
          <a:xfrm>
            <a:off x="2511142" y="8226374"/>
            <a:ext cx="859316" cy="780497"/>
            <a:chOff x="0" y="0"/>
            <a:chExt cx="1301698" cy="1182302"/>
          </a:xfrm>
        </p:grpSpPr>
        <p:sp>
          <p:nvSpPr>
            <p:cNvPr id="35" name="Freeform 35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3453870" y="8409190"/>
            <a:ext cx="4639227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</a:t>
            </a:r>
            <a:r>
              <a:rPr lang="en-US" sz="3000" b="1" noProof="0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b="1" noProof="0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noProof="0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625588" y="8466128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B.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057400" y="2631160"/>
            <a:ext cx="15316200" cy="90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Vai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trò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thông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tin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tron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g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giải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quyết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vấn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đề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là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gì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Jua"/>
              <a:ea typeface="+mn-ea"/>
              <a:cs typeface="+mn-cs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2746134" y="1397418"/>
            <a:ext cx="3139826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FFFFFF"/>
                </a:solidFill>
                <a:latin typeface="Sensei"/>
              </a:rPr>
              <a:t>CÂU 1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nsei"/>
              <a:ea typeface="+mn-ea"/>
              <a:cs typeface="+mn-cs"/>
            </a:endParaRPr>
          </a:p>
        </p:txBody>
      </p:sp>
      <p:pic>
        <p:nvPicPr>
          <p:cNvPr id="57" name="dung 2">
            <a:hlinkClick r:id="" action="ppaction://media"/>
            <a:extLst>
              <a:ext uri="{FF2B5EF4-FFF2-40B4-BE49-F238E27FC236}">
                <a16:creationId xmlns:a16="http://schemas.microsoft.com/office/drawing/2014/main" xmlns="" id="{395218B0-0FEE-68C6-BFA3-2DDB04E29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66526" y="7136044"/>
            <a:ext cx="609600" cy="609600"/>
          </a:xfrm>
          <a:prstGeom prst="rect">
            <a:avLst/>
          </a:prstGeom>
        </p:spPr>
      </p:pic>
      <p:pic>
        <p:nvPicPr>
          <p:cNvPr id="59" name="sai 2">
            <a:hlinkClick r:id="" action="ppaction://media"/>
            <a:extLst>
              <a:ext uri="{FF2B5EF4-FFF2-40B4-BE49-F238E27FC236}">
                <a16:creationId xmlns:a16="http://schemas.microsoft.com/office/drawing/2014/main" xmlns="" id="{8DC39217-1371-5F07-1DB2-A103DDC511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1504" y="7037023"/>
            <a:ext cx="609600" cy="609600"/>
          </a:xfrm>
          <a:prstGeom prst="rect">
            <a:avLst/>
          </a:prstGeom>
        </p:spPr>
      </p:pic>
      <p:pic>
        <p:nvPicPr>
          <p:cNvPr id="61" name="sai 2">
            <a:hlinkClick r:id="" action="ppaction://media"/>
            <a:extLst>
              <a:ext uri="{FF2B5EF4-FFF2-40B4-BE49-F238E27FC236}">
                <a16:creationId xmlns:a16="http://schemas.microsoft.com/office/drawing/2014/main" xmlns="" id="{67B63889-746F-5662-54DC-4E6B9A0FAC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3992" y="8264690"/>
            <a:ext cx="609600" cy="609600"/>
          </a:xfrm>
          <a:prstGeom prst="rect">
            <a:avLst/>
          </a:prstGeom>
        </p:spPr>
      </p:pic>
      <p:pic>
        <p:nvPicPr>
          <p:cNvPr id="62" name="sai 2">
            <a:hlinkClick r:id="" action="ppaction://media"/>
            <a:extLst>
              <a:ext uri="{FF2B5EF4-FFF2-40B4-BE49-F238E27FC236}">
                <a16:creationId xmlns:a16="http://schemas.microsoft.com/office/drawing/2014/main" xmlns="" id="{AE210C11-73F9-C251-E727-215BCBDEDC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634613" y="8264690"/>
            <a:ext cx="609600" cy="609600"/>
          </a:xfrm>
          <a:prstGeom prst="rect">
            <a:avLst/>
          </a:prstGeom>
        </p:spPr>
      </p:pic>
      <p:sp>
        <p:nvSpPr>
          <p:cNvPr id="3" name="TextBox 41">
            <a:extLst>
              <a:ext uri="{FF2B5EF4-FFF2-40B4-BE49-F238E27FC236}">
                <a16:creationId xmlns:a16="http://schemas.microsoft.com/office/drawing/2014/main" xmlns="" id="{84986D9C-831E-338E-A85A-B47576A51E9C}"/>
              </a:ext>
            </a:extLst>
          </p:cNvPr>
          <p:cNvSpPr txBox="1"/>
          <p:nvPr/>
        </p:nvSpPr>
        <p:spPr>
          <a:xfrm>
            <a:off x="3426881" y="7271059"/>
            <a:ext cx="5190896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000" b="1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b="1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4">
            <a:extLst>
              <a:ext uri="{FF2B5EF4-FFF2-40B4-BE49-F238E27FC236}">
                <a16:creationId xmlns:a16="http://schemas.microsoft.com/office/drawing/2014/main" xmlns="" id="{50CFFF04-B97F-0BAE-0FFF-3022B6C6F8FE}"/>
              </a:ext>
            </a:extLst>
          </p:cNvPr>
          <p:cNvSpPr txBox="1"/>
          <p:nvPr/>
        </p:nvSpPr>
        <p:spPr>
          <a:xfrm>
            <a:off x="10381658" y="7238461"/>
            <a:ext cx="4704114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</a:t>
            </a: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b="1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000" b="1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dirty="0">
                <a:solidFill>
                  <a:srgbClr val="24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0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4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8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8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8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20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C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175779">
            <a:off x="-3576860" y="1054256"/>
            <a:ext cx="8642020" cy="4407430"/>
          </a:xfrm>
          <a:custGeom>
            <a:avLst/>
            <a:gdLst/>
            <a:ahLst/>
            <a:cxnLst/>
            <a:rect l="l" t="t" r="r" b="b"/>
            <a:pathLst>
              <a:path w="8642020" h="4407430">
                <a:moveTo>
                  <a:pt x="0" y="0"/>
                </a:moveTo>
                <a:lnTo>
                  <a:pt x="8642019" y="0"/>
                </a:lnTo>
                <a:lnTo>
                  <a:pt x="8642019" y="4407431"/>
                </a:lnTo>
                <a:lnTo>
                  <a:pt x="0" y="44074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1342106" y="431554"/>
            <a:ext cx="15498093" cy="6170039"/>
          </a:xfrm>
          <a:custGeom>
            <a:avLst/>
            <a:gdLst/>
            <a:ahLst/>
            <a:cxnLst/>
            <a:rect l="l" t="t" r="r" b="b"/>
            <a:pathLst>
              <a:path w="14560565" h="6170039">
                <a:moveTo>
                  <a:pt x="14560564" y="6170039"/>
                </a:moveTo>
                <a:lnTo>
                  <a:pt x="0" y="6170039"/>
                </a:lnTo>
                <a:lnTo>
                  <a:pt x="0" y="0"/>
                </a:lnTo>
                <a:lnTo>
                  <a:pt x="14560564" y="0"/>
                </a:lnTo>
                <a:lnTo>
                  <a:pt x="14560564" y="617003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7"/>
          <p:cNvGrpSpPr/>
          <p:nvPr/>
        </p:nvGrpSpPr>
        <p:grpSpPr>
          <a:xfrm rot="-5400000">
            <a:off x="3000241" y="-116652"/>
            <a:ext cx="907258" cy="3669446"/>
            <a:chOff x="0" y="0"/>
            <a:chExt cx="2354580" cy="95232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353310" cy="9523209"/>
            </a:xfrm>
            <a:custGeom>
              <a:avLst/>
              <a:gdLst/>
              <a:ahLst/>
              <a:cxnLst/>
              <a:rect l="l" t="t" r="r" b="b"/>
              <a:pathLst>
                <a:path w="2353310" h="9523209">
                  <a:moveTo>
                    <a:pt x="784860" y="9455899"/>
                  </a:moveTo>
                  <a:cubicBezTo>
                    <a:pt x="905510" y="9496539"/>
                    <a:pt x="1042670" y="9523209"/>
                    <a:pt x="1177290" y="9523209"/>
                  </a:cubicBezTo>
                  <a:cubicBezTo>
                    <a:pt x="1311910" y="9523209"/>
                    <a:pt x="1441450" y="9500349"/>
                    <a:pt x="1560830" y="9459709"/>
                  </a:cubicBezTo>
                  <a:cubicBezTo>
                    <a:pt x="1563370" y="9458439"/>
                    <a:pt x="1565910" y="9458439"/>
                    <a:pt x="1568450" y="9457168"/>
                  </a:cubicBezTo>
                  <a:cubicBezTo>
                    <a:pt x="2016760" y="9294609"/>
                    <a:pt x="2346960" y="8865349"/>
                    <a:pt x="2353310" y="83432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336835"/>
                  </a:lnTo>
                  <a:cubicBezTo>
                    <a:pt x="6350" y="8867889"/>
                    <a:pt x="331470" y="9297149"/>
                    <a:pt x="784860" y="9455899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9443787" y="7019668"/>
            <a:ext cx="6060367" cy="738577"/>
          </a:xfrm>
          <a:custGeom>
            <a:avLst/>
            <a:gdLst/>
            <a:ahLst/>
            <a:cxnLst/>
            <a:rect l="l" t="t" r="r" b="b"/>
            <a:pathLst>
              <a:path w="9180286" h="1118802">
                <a:moveTo>
                  <a:pt x="9087576" y="1118802"/>
                </a:moveTo>
                <a:lnTo>
                  <a:pt x="92710" y="1118802"/>
                </a:lnTo>
                <a:cubicBezTo>
                  <a:pt x="41910" y="1118802"/>
                  <a:pt x="0" y="1076892"/>
                  <a:pt x="0" y="1026092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9086307" y="0"/>
                </a:lnTo>
                <a:cubicBezTo>
                  <a:pt x="9137107" y="0"/>
                  <a:pt x="9179016" y="41910"/>
                  <a:pt x="9179016" y="92710"/>
                </a:cubicBezTo>
                <a:lnTo>
                  <a:pt x="9179016" y="1024822"/>
                </a:lnTo>
                <a:cubicBezTo>
                  <a:pt x="9180286" y="1076892"/>
                  <a:pt x="9138376" y="1118802"/>
                  <a:pt x="9087576" y="111880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422827" y="6998708"/>
            <a:ext cx="6102288" cy="780497"/>
          </a:xfrm>
          <a:custGeom>
            <a:avLst/>
            <a:gdLst/>
            <a:ahLst/>
            <a:cxnLst/>
            <a:rect l="l" t="t" r="r" b="b"/>
            <a:pathLst>
              <a:path w="9243787" h="1182302">
                <a:moveTo>
                  <a:pt x="9119326" y="59690"/>
                </a:moveTo>
                <a:cubicBezTo>
                  <a:pt x="9154886" y="59690"/>
                  <a:pt x="9184097" y="88900"/>
                  <a:pt x="9184097" y="124460"/>
                </a:cubicBezTo>
                <a:lnTo>
                  <a:pt x="9184097" y="1057842"/>
                </a:lnTo>
                <a:cubicBezTo>
                  <a:pt x="9184097" y="1093402"/>
                  <a:pt x="9154886" y="1122612"/>
                  <a:pt x="9119326" y="1122612"/>
                </a:cubicBezTo>
                <a:lnTo>
                  <a:pt x="124460" y="1122612"/>
                </a:lnTo>
                <a:cubicBezTo>
                  <a:pt x="88900" y="1122612"/>
                  <a:pt x="59690" y="1093402"/>
                  <a:pt x="59690" y="1057842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9119326" y="59690"/>
                </a:lnTo>
                <a:moveTo>
                  <a:pt x="911932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057842"/>
                </a:lnTo>
                <a:cubicBezTo>
                  <a:pt x="0" y="1126422"/>
                  <a:pt x="55880" y="1182302"/>
                  <a:pt x="124460" y="1182302"/>
                </a:cubicBezTo>
                <a:lnTo>
                  <a:pt x="9119326" y="1182302"/>
                </a:lnTo>
                <a:cubicBezTo>
                  <a:pt x="9187907" y="1182302"/>
                  <a:pt x="9243787" y="1126422"/>
                  <a:pt x="9243787" y="1057842"/>
                </a:cubicBezTo>
                <a:lnTo>
                  <a:pt x="9243787" y="124460"/>
                </a:lnTo>
                <a:cubicBezTo>
                  <a:pt x="9243787" y="55880"/>
                  <a:pt x="9187907" y="0"/>
                  <a:pt x="9119326" y="0"/>
                </a:cubicBezTo>
                <a:close/>
              </a:path>
            </a:pathLst>
          </a:custGeom>
          <a:solidFill>
            <a:srgbClr val="24222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CÂU C"/>
          <p:cNvGrpSpPr/>
          <p:nvPr/>
        </p:nvGrpSpPr>
        <p:grpSpPr>
          <a:xfrm>
            <a:off x="9422827" y="6998708"/>
            <a:ext cx="859316" cy="780497"/>
            <a:chOff x="0" y="0"/>
            <a:chExt cx="1301698" cy="1182302"/>
          </a:xfrm>
        </p:grpSpPr>
        <p:sp>
          <p:nvSpPr>
            <p:cNvPr id="23" name="Freeform 23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0381658" y="7181523"/>
            <a:ext cx="4704114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Tính</a:t>
            </a:r>
            <a:r>
              <a:rPr kumimoji="0" lang="en-US" sz="2499" b="0" i="0" u="none" strike="noStrike" kern="1200" cap="none" spc="0" normalizeH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diện</a:t>
            </a:r>
            <a:r>
              <a:rPr kumimoji="0" lang="en-US" sz="2499" b="0" i="0" u="none" strike="noStrike" kern="1200" cap="none" spc="0" normalizeH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tích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Jua"/>
              <a:ea typeface="+mn-ea"/>
              <a:cs typeface="+mn-cs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537273" y="7238461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C.</a:t>
            </a:r>
          </a:p>
        </p:txBody>
      </p:sp>
      <p:sp>
        <p:nvSpPr>
          <p:cNvPr id="26" name="Freeform 26"/>
          <p:cNvSpPr/>
          <p:nvPr/>
        </p:nvSpPr>
        <p:spPr>
          <a:xfrm>
            <a:off x="9443787" y="8247334"/>
            <a:ext cx="6060367" cy="738577"/>
          </a:xfrm>
          <a:custGeom>
            <a:avLst/>
            <a:gdLst/>
            <a:ahLst/>
            <a:cxnLst/>
            <a:rect l="l" t="t" r="r" b="b"/>
            <a:pathLst>
              <a:path w="9180286" h="1118802">
                <a:moveTo>
                  <a:pt x="9087576" y="1118802"/>
                </a:moveTo>
                <a:lnTo>
                  <a:pt x="92710" y="1118802"/>
                </a:lnTo>
                <a:cubicBezTo>
                  <a:pt x="41910" y="1118802"/>
                  <a:pt x="0" y="1076892"/>
                  <a:pt x="0" y="1026092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9086307" y="0"/>
                </a:lnTo>
                <a:cubicBezTo>
                  <a:pt x="9137107" y="0"/>
                  <a:pt x="9179016" y="41910"/>
                  <a:pt x="9179016" y="92710"/>
                </a:cubicBezTo>
                <a:lnTo>
                  <a:pt x="9179016" y="1024822"/>
                </a:lnTo>
                <a:cubicBezTo>
                  <a:pt x="9180286" y="1076892"/>
                  <a:pt x="9138376" y="1118802"/>
                  <a:pt x="9087576" y="111880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9422827" y="8226374"/>
            <a:ext cx="6102288" cy="780497"/>
          </a:xfrm>
          <a:custGeom>
            <a:avLst/>
            <a:gdLst/>
            <a:ahLst/>
            <a:cxnLst/>
            <a:rect l="l" t="t" r="r" b="b"/>
            <a:pathLst>
              <a:path w="9243787" h="1182302">
                <a:moveTo>
                  <a:pt x="9119326" y="59690"/>
                </a:moveTo>
                <a:cubicBezTo>
                  <a:pt x="9154886" y="59690"/>
                  <a:pt x="9184097" y="88900"/>
                  <a:pt x="9184097" y="124460"/>
                </a:cubicBezTo>
                <a:lnTo>
                  <a:pt x="9184097" y="1057842"/>
                </a:lnTo>
                <a:cubicBezTo>
                  <a:pt x="9184097" y="1093402"/>
                  <a:pt x="9154886" y="1122612"/>
                  <a:pt x="9119326" y="1122612"/>
                </a:cubicBezTo>
                <a:lnTo>
                  <a:pt x="124460" y="1122612"/>
                </a:lnTo>
                <a:cubicBezTo>
                  <a:pt x="88900" y="1122612"/>
                  <a:pt x="59690" y="1093402"/>
                  <a:pt x="59690" y="1057842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9119326" y="59690"/>
                </a:lnTo>
                <a:moveTo>
                  <a:pt x="911932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057842"/>
                </a:lnTo>
                <a:cubicBezTo>
                  <a:pt x="0" y="1126422"/>
                  <a:pt x="55880" y="1182302"/>
                  <a:pt x="124460" y="1182302"/>
                </a:cubicBezTo>
                <a:lnTo>
                  <a:pt x="9119326" y="1182302"/>
                </a:lnTo>
                <a:cubicBezTo>
                  <a:pt x="9187907" y="1182302"/>
                  <a:pt x="9243787" y="1126422"/>
                  <a:pt x="9243787" y="1057842"/>
                </a:cubicBezTo>
                <a:lnTo>
                  <a:pt x="9243787" y="124460"/>
                </a:lnTo>
                <a:cubicBezTo>
                  <a:pt x="9243787" y="55880"/>
                  <a:pt x="9187907" y="0"/>
                  <a:pt x="9119326" y="0"/>
                </a:cubicBezTo>
                <a:close/>
              </a:path>
            </a:pathLst>
          </a:custGeom>
          <a:solidFill>
            <a:srgbClr val="24222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9422827" y="8226374"/>
            <a:ext cx="859316" cy="780497"/>
            <a:chOff x="0" y="0"/>
            <a:chExt cx="1301698" cy="1182302"/>
          </a:xfrm>
        </p:grpSpPr>
        <p:sp>
          <p:nvSpPr>
            <p:cNvPr id="29" name="Freeform 29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0381658" y="8409190"/>
            <a:ext cx="4704114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99" dirty="0" err="1">
                <a:solidFill>
                  <a:srgbClr val="242220"/>
                </a:solidFill>
                <a:latin typeface="Jua"/>
              </a:rPr>
              <a:t>Không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có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đáp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án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nào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đúng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Jua"/>
              <a:ea typeface="+mn-ea"/>
              <a:cs typeface="+mn-cs"/>
            </a:endParaRPr>
          </a:p>
        </p:txBody>
      </p:sp>
      <p:sp>
        <p:nvSpPr>
          <p:cNvPr id="45" name="CÂU D"/>
          <p:cNvSpPr txBox="1"/>
          <p:nvPr/>
        </p:nvSpPr>
        <p:spPr>
          <a:xfrm>
            <a:off x="9537273" y="8466128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D.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495039" y="6998708"/>
            <a:ext cx="859316" cy="780497"/>
            <a:chOff x="0" y="0"/>
            <a:chExt cx="1301698" cy="1182302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09486" y="7238461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A.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495039" y="6998708"/>
            <a:ext cx="6102287" cy="780497"/>
            <a:chOff x="0" y="0"/>
            <a:chExt cx="9243786" cy="1182302"/>
          </a:xfrm>
        </p:grpSpPr>
        <p:sp>
          <p:nvSpPr>
            <p:cNvPr id="14" name="Freeform 14"/>
            <p:cNvSpPr/>
            <p:nvPr/>
          </p:nvSpPr>
          <p:spPr>
            <a:xfrm>
              <a:off x="31750" y="31750"/>
              <a:ext cx="9180286" cy="1118802"/>
            </a:xfrm>
            <a:custGeom>
              <a:avLst/>
              <a:gdLst/>
              <a:ahLst/>
              <a:cxnLst/>
              <a:rect l="l" t="t" r="r" b="b"/>
              <a:pathLst>
                <a:path w="9180286" h="1118802">
                  <a:moveTo>
                    <a:pt x="9087576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086307" y="0"/>
                  </a:lnTo>
                  <a:cubicBezTo>
                    <a:pt x="9137107" y="0"/>
                    <a:pt x="9179016" y="41910"/>
                    <a:pt x="9179016" y="92710"/>
                  </a:cubicBezTo>
                  <a:lnTo>
                    <a:pt x="9179016" y="1024822"/>
                  </a:lnTo>
                  <a:cubicBezTo>
                    <a:pt x="9180286" y="1076892"/>
                    <a:pt x="9138376" y="1118802"/>
                    <a:pt x="9087576" y="111880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9243787" cy="1182302"/>
            </a:xfrm>
            <a:custGeom>
              <a:avLst/>
              <a:gdLst/>
              <a:ahLst/>
              <a:cxnLst/>
              <a:rect l="l" t="t" r="r" b="b"/>
              <a:pathLst>
                <a:path w="9243787" h="1182302">
                  <a:moveTo>
                    <a:pt x="9119326" y="59690"/>
                  </a:moveTo>
                  <a:cubicBezTo>
                    <a:pt x="9154886" y="59690"/>
                    <a:pt x="9184097" y="88900"/>
                    <a:pt x="9184097" y="124460"/>
                  </a:cubicBezTo>
                  <a:lnTo>
                    <a:pt x="9184097" y="1057842"/>
                  </a:lnTo>
                  <a:cubicBezTo>
                    <a:pt x="9184097" y="1093402"/>
                    <a:pt x="9154886" y="1122612"/>
                    <a:pt x="9119326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119326" y="59690"/>
                  </a:lnTo>
                  <a:moveTo>
                    <a:pt x="91193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9119326" y="1182302"/>
                  </a:lnTo>
                  <a:cubicBezTo>
                    <a:pt x="9187907" y="1182302"/>
                    <a:pt x="9243787" y="1126422"/>
                    <a:pt x="9243787" y="1057842"/>
                  </a:cubicBezTo>
                  <a:lnTo>
                    <a:pt x="9243787" y="124460"/>
                  </a:lnTo>
                  <a:cubicBezTo>
                    <a:pt x="9243787" y="55880"/>
                    <a:pt x="9187907" y="0"/>
                    <a:pt x="9119326" y="0"/>
                  </a:cubicBezTo>
                  <a:close/>
                </a:path>
              </a:pathLst>
            </a:custGeom>
            <a:solidFill>
              <a:srgbClr val="242220"/>
            </a:solidFill>
            <a:ln w="9525"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495039" y="6998708"/>
            <a:ext cx="859316" cy="780497"/>
            <a:chOff x="0" y="0"/>
            <a:chExt cx="1301698" cy="1182302"/>
          </a:xfrm>
        </p:grpSpPr>
        <p:sp>
          <p:nvSpPr>
            <p:cNvPr id="32" name="Freeform 32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453870" y="7181523"/>
            <a:ext cx="4639227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noProof="0" dirty="0" err="1">
                <a:solidFill>
                  <a:srgbClr val="242220"/>
                </a:solidFill>
                <a:latin typeface="Jua"/>
              </a:rPr>
              <a:t>Tìm</a:t>
            </a:r>
            <a:r>
              <a:rPr lang="en-US" sz="2500" noProof="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500" noProof="0" dirty="0" err="1">
                <a:solidFill>
                  <a:srgbClr val="242220"/>
                </a:solidFill>
                <a:latin typeface="Jua"/>
              </a:rPr>
              <a:t>kiếm</a:t>
            </a:r>
            <a:r>
              <a:rPr lang="en-US" sz="2500" noProof="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500" noProof="0" dirty="0" err="1">
                <a:solidFill>
                  <a:srgbClr val="242220"/>
                </a:solidFill>
                <a:latin typeface="Jua"/>
              </a:rPr>
              <a:t>thông</a:t>
            </a:r>
            <a:r>
              <a:rPr lang="en-US" sz="2500" noProof="0" dirty="0">
                <a:solidFill>
                  <a:srgbClr val="242220"/>
                </a:solidFill>
                <a:latin typeface="Jua"/>
              </a:rPr>
              <a:t> tin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Jua"/>
            </a:endParaRPr>
          </a:p>
        </p:txBody>
      </p:sp>
      <p:sp>
        <p:nvSpPr>
          <p:cNvPr id="46" name="CÂU A"/>
          <p:cNvSpPr txBox="1"/>
          <p:nvPr/>
        </p:nvSpPr>
        <p:spPr>
          <a:xfrm>
            <a:off x="2609486" y="7238461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A.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95039" y="8226374"/>
            <a:ext cx="859316" cy="780497"/>
            <a:chOff x="0" y="0"/>
            <a:chExt cx="1301698" cy="1182302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609486" y="8466128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A.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495039" y="8226374"/>
            <a:ext cx="6102287" cy="780497"/>
            <a:chOff x="0" y="0"/>
            <a:chExt cx="9243786" cy="1182302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9180286" cy="1118802"/>
            </a:xfrm>
            <a:custGeom>
              <a:avLst/>
              <a:gdLst/>
              <a:ahLst/>
              <a:cxnLst/>
              <a:rect l="l" t="t" r="r" b="b"/>
              <a:pathLst>
                <a:path w="9180286" h="1118802">
                  <a:moveTo>
                    <a:pt x="9087576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086307" y="0"/>
                  </a:lnTo>
                  <a:cubicBezTo>
                    <a:pt x="9137107" y="0"/>
                    <a:pt x="9179016" y="41910"/>
                    <a:pt x="9179016" y="92710"/>
                  </a:cubicBezTo>
                  <a:lnTo>
                    <a:pt x="9179016" y="1024822"/>
                  </a:lnTo>
                  <a:cubicBezTo>
                    <a:pt x="9180286" y="1076892"/>
                    <a:pt x="9138376" y="1118802"/>
                    <a:pt x="9087576" y="111880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9243787" cy="1182302"/>
            </a:xfrm>
            <a:custGeom>
              <a:avLst/>
              <a:gdLst/>
              <a:ahLst/>
              <a:cxnLst/>
              <a:rect l="l" t="t" r="r" b="b"/>
              <a:pathLst>
                <a:path w="9243787" h="1182302">
                  <a:moveTo>
                    <a:pt x="9119326" y="59690"/>
                  </a:moveTo>
                  <a:cubicBezTo>
                    <a:pt x="9154886" y="59690"/>
                    <a:pt x="9184097" y="88900"/>
                    <a:pt x="9184097" y="124460"/>
                  </a:cubicBezTo>
                  <a:lnTo>
                    <a:pt x="9184097" y="1057842"/>
                  </a:lnTo>
                  <a:cubicBezTo>
                    <a:pt x="9184097" y="1093402"/>
                    <a:pt x="9154886" y="1122612"/>
                    <a:pt x="9119326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119326" y="59690"/>
                  </a:lnTo>
                  <a:moveTo>
                    <a:pt x="91193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9119326" y="1182302"/>
                  </a:lnTo>
                  <a:cubicBezTo>
                    <a:pt x="9187907" y="1182302"/>
                    <a:pt x="9243787" y="1126422"/>
                    <a:pt x="9243787" y="1057842"/>
                  </a:cubicBezTo>
                  <a:lnTo>
                    <a:pt x="9243787" y="124460"/>
                  </a:lnTo>
                  <a:cubicBezTo>
                    <a:pt x="9243787" y="55880"/>
                    <a:pt x="9187907" y="0"/>
                    <a:pt x="9119326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CÂU B"/>
          <p:cNvGrpSpPr/>
          <p:nvPr/>
        </p:nvGrpSpPr>
        <p:grpSpPr>
          <a:xfrm>
            <a:off x="2511142" y="8226374"/>
            <a:ext cx="859316" cy="780497"/>
            <a:chOff x="0" y="0"/>
            <a:chExt cx="1301698" cy="1182302"/>
          </a:xfrm>
        </p:grpSpPr>
        <p:sp>
          <p:nvSpPr>
            <p:cNvPr id="35" name="Freeform 35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3453870" y="8409190"/>
            <a:ext cx="4639227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99" dirty="0" err="1">
                <a:solidFill>
                  <a:srgbClr val="242220"/>
                </a:solidFill>
                <a:latin typeface="Jua"/>
              </a:rPr>
              <a:t>Xác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định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thông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tin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cần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thiết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.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Jua"/>
              <a:ea typeface="+mn-ea"/>
              <a:cs typeface="+mn-cs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625588" y="8466128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B.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766839" y="3331410"/>
            <a:ext cx="14560565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242220"/>
                </a:solidFill>
                <a:latin typeface="Jua"/>
              </a:rPr>
              <a:t>Muốn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tính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diện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tích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hình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chữ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nhật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bàn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học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của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mình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,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em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sẽ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làm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gì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đầu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4400" dirty="0" err="1">
                <a:solidFill>
                  <a:srgbClr val="242220"/>
                </a:solidFill>
                <a:latin typeface="Jua"/>
              </a:rPr>
              <a:t>tiên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Jua"/>
              <a:ea typeface="+mn-ea"/>
              <a:cs typeface="+mn-cs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948395" y="1474181"/>
            <a:ext cx="3139826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FFFFFF"/>
                </a:solidFill>
                <a:latin typeface="Sensei"/>
              </a:rPr>
              <a:t>CÂU 2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nsei"/>
              <a:ea typeface="+mn-ea"/>
              <a:cs typeface="+mn-cs"/>
            </a:endParaRPr>
          </a:p>
        </p:txBody>
      </p:sp>
      <p:pic>
        <p:nvPicPr>
          <p:cNvPr id="57" name="dung 2">
            <a:hlinkClick r:id="" action="ppaction://media"/>
            <a:extLst>
              <a:ext uri="{FF2B5EF4-FFF2-40B4-BE49-F238E27FC236}">
                <a16:creationId xmlns:a16="http://schemas.microsoft.com/office/drawing/2014/main" xmlns="" id="{395218B0-0FEE-68C6-BFA3-2DDB04E29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2108" y="8311822"/>
            <a:ext cx="609600" cy="609600"/>
          </a:xfrm>
          <a:prstGeom prst="rect">
            <a:avLst/>
          </a:prstGeom>
        </p:spPr>
      </p:pic>
      <p:pic>
        <p:nvPicPr>
          <p:cNvPr id="59" name="sai 2">
            <a:hlinkClick r:id="" action="ppaction://media"/>
            <a:extLst>
              <a:ext uri="{FF2B5EF4-FFF2-40B4-BE49-F238E27FC236}">
                <a16:creationId xmlns:a16="http://schemas.microsoft.com/office/drawing/2014/main" xmlns="" id="{8DC39217-1371-5F07-1DB2-A103DDC511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1504" y="7037023"/>
            <a:ext cx="609600" cy="609600"/>
          </a:xfrm>
          <a:prstGeom prst="rect">
            <a:avLst/>
          </a:prstGeom>
        </p:spPr>
      </p:pic>
      <p:pic>
        <p:nvPicPr>
          <p:cNvPr id="61" name="sai 2">
            <a:hlinkClick r:id="" action="ppaction://media"/>
            <a:extLst>
              <a:ext uri="{FF2B5EF4-FFF2-40B4-BE49-F238E27FC236}">
                <a16:creationId xmlns:a16="http://schemas.microsoft.com/office/drawing/2014/main" xmlns="" id="{67B63889-746F-5662-54DC-4E6B9A0FAC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872481" y="8531836"/>
            <a:ext cx="609600" cy="609600"/>
          </a:xfrm>
          <a:prstGeom prst="rect">
            <a:avLst/>
          </a:prstGeom>
        </p:spPr>
      </p:pic>
      <p:pic>
        <p:nvPicPr>
          <p:cNvPr id="62" name="sai 2">
            <a:hlinkClick r:id="" action="ppaction://media"/>
            <a:extLst>
              <a:ext uri="{FF2B5EF4-FFF2-40B4-BE49-F238E27FC236}">
                <a16:creationId xmlns:a16="http://schemas.microsoft.com/office/drawing/2014/main" xmlns="" id="{AE210C11-73F9-C251-E727-215BCBDEDC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717804" y="7113223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B9D934-7514-D177-836F-9B2520E1B0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7959" y="1382600"/>
            <a:ext cx="2933926" cy="19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6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8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14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8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20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C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175779">
            <a:off x="-3576860" y="1054256"/>
            <a:ext cx="8642020" cy="4407430"/>
          </a:xfrm>
          <a:custGeom>
            <a:avLst/>
            <a:gdLst/>
            <a:ahLst/>
            <a:cxnLst/>
            <a:rect l="l" t="t" r="r" b="b"/>
            <a:pathLst>
              <a:path w="8642020" h="4407430">
                <a:moveTo>
                  <a:pt x="0" y="0"/>
                </a:moveTo>
                <a:lnTo>
                  <a:pt x="8642019" y="0"/>
                </a:lnTo>
                <a:lnTo>
                  <a:pt x="8642019" y="4407431"/>
                </a:lnTo>
                <a:lnTo>
                  <a:pt x="0" y="44074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1863717" y="431555"/>
            <a:ext cx="15586082" cy="6170039"/>
          </a:xfrm>
          <a:custGeom>
            <a:avLst/>
            <a:gdLst/>
            <a:ahLst/>
            <a:cxnLst/>
            <a:rect l="l" t="t" r="r" b="b"/>
            <a:pathLst>
              <a:path w="14560565" h="6170039">
                <a:moveTo>
                  <a:pt x="14560564" y="6170039"/>
                </a:moveTo>
                <a:lnTo>
                  <a:pt x="0" y="6170039"/>
                </a:lnTo>
                <a:lnTo>
                  <a:pt x="0" y="0"/>
                </a:lnTo>
                <a:lnTo>
                  <a:pt x="14560564" y="0"/>
                </a:lnTo>
                <a:lnTo>
                  <a:pt x="14560564" y="617003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7"/>
          <p:cNvGrpSpPr/>
          <p:nvPr/>
        </p:nvGrpSpPr>
        <p:grpSpPr>
          <a:xfrm rot="-5400000">
            <a:off x="3863999" y="-229872"/>
            <a:ext cx="907258" cy="3669446"/>
            <a:chOff x="0" y="0"/>
            <a:chExt cx="2354580" cy="95232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353310" cy="9523209"/>
            </a:xfrm>
            <a:custGeom>
              <a:avLst/>
              <a:gdLst/>
              <a:ahLst/>
              <a:cxnLst/>
              <a:rect l="l" t="t" r="r" b="b"/>
              <a:pathLst>
                <a:path w="2353310" h="9523209">
                  <a:moveTo>
                    <a:pt x="784860" y="9455899"/>
                  </a:moveTo>
                  <a:cubicBezTo>
                    <a:pt x="905510" y="9496539"/>
                    <a:pt x="1042670" y="9523209"/>
                    <a:pt x="1177290" y="9523209"/>
                  </a:cubicBezTo>
                  <a:cubicBezTo>
                    <a:pt x="1311910" y="9523209"/>
                    <a:pt x="1441450" y="9500349"/>
                    <a:pt x="1560830" y="9459709"/>
                  </a:cubicBezTo>
                  <a:cubicBezTo>
                    <a:pt x="1563370" y="9458439"/>
                    <a:pt x="1565910" y="9458439"/>
                    <a:pt x="1568450" y="9457168"/>
                  </a:cubicBezTo>
                  <a:cubicBezTo>
                    <a:pt x="2016760" y="9294609"/>
                    <a:pt x="2346960" y="8865349"/>
                    <a:pt x="2353310" y="83432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336835"/>
                  </a:lnTo>
                  <a:cubicBezTo>
                    <a:pt x="6350" y="8867889"/>
                    <a:pt x="331470" y="9297149"/>
                    <a:pt x="784860" y="9455899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9443787" y="7019668"/>
            <a:ext cx="6060367" cy="738577"/>
          </a:xfrm>
          <a:custGeom>
            <a:avLst/>
            <a:gdLst/>
            <a:ahLst/>
            <a:cxnLst/>
            <a:rect l="l" t="t" r="r" b="b"/>
            <a:pathLst>
              <a:path w="9180286" h="1118802">
                <a:moveTo>
                  <a:pt x="9087576" y="1118802"/>
                </a:moveTo>
                <a:lnTo>
                  <a:pt x="92710" y="1118802"/>
                </a:lnTo>
                <a:cubicBezTo>
                  <a:pt x="41910" y="1118802"/>
                  <a:pt x="0" y="1076892"/>
                  <a:pt x="0" y="1026092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9086307" y="0"/>
                </a:lnTo>
                <a:cubicBezTo>
                  <a:pt x="9137107" y="0"/>
                  <a:pt x="9179016" y="41910"/>
                  <a:pt x="9179016" y="92710"/>
                </a:cubicBezTo>
                <a:lnTo>
                  <a:pt x="9179016" y="1024822"/>
                </a:lnTo>
                <a:cubicBezTo>
                  <a:pt x="9180286" y="1076892"/>
                  <a:pt x="9138376" y="1118802"/>
                  <a:pt x="9087576" y="111880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422827" y="6998708"/>
            <a:ext cx="6102288" cy="780497"/>
          </a:xfrm>
          <a:custGeom>
            <a:avLst/>
            <a:gdLst/>
            <a:ahLst/>
            <a:cxnLst/>
            <a:rect l="l" t="t" r="r" b="b"/>
            <a:pathLst>
              <a:path w="9243787" h="1182302">
                <a:moveTo>
                  <a:pt x="9119326" y="59690"/>
                </a:moveTo>
                <a:cubicBezTo>
                  <a:pt x="9154886" y="59690"/>
                  <a:pt x="9184097" y="88900"/>
                  <a:pt x="9184097" y="124460"/>
                </a:cubicBezTo>
                <a:lnTo>
                  <a:pt x="9184097" y="1057842"/>
                </a:lnTo>
                <a:cubicBezTo>
                  <a:pt x="9184097" y="1093402"/>
                  <a:pt x="9154886" y="1122612"/>
                  <a:pt x="9119326" y="1122612"/>
                </a:cubicBezTo>
                <a:lnTo>
                  <a:pt x="124460" y="1122612"/>
                </a:lnTo>
                <a:cubicBezTo>
                  <a:pt x="88900" y="1122612"/>
                  <a:pt x="59690" y="1093402"/>
                  <a:pt x="59690" y="1057842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9119326" y="59690"/>
                </a:lnTo>
                <a:moveTo>
                  <a:pt x="911932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057842"/>
                </a:lnTo>
                <a:cubicBezTo>
                  <a:pt x="0" y="1126422"/>
                  <a:pt x="55880" y="1182302"/>
                  <a:pt x="124460" y="1182302"/>
                </a:cubicBezTo>
                <a:lnTo>
                  <a:pt x="9119326" y="1182302"/>
                </a:lnTo>
                <a:cubicBezTo>
                  <a:pt x="9187907" y="1182302"/>
                  <a:pt x="9243787" y="1126422"/>
                  <a:pt x="9243787" y="1057842"/>
                </a:cubicBezTo>
                <a:lnTo>
                  <a:pt x="9243787" y="124460"/>
                </a:lnTo>
                <a:cubicBezTo>
                  <a:pt x="9243787" y="55880"/>
                  <a:pt x="9187907" y="0"/>
                  <a:pt x="9119326" y="0"/>
                </a:cubicBezTo>
                <a:close/>
              </a:path>
            </a:pathLst>
          </a:custGeom>
          <a:solidFill>
            <a:srgbClr val="24222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CÂU C"/>
          <p:cNvGrpSpPr/>
          <p:nvPr/>
        </p:nvGrpSpPr>
        <p:grpSpPr>
          <a:xfrm>
            <a:off x="9422827" y="6998708"/>
            <a:ext cx="859316" cy="780497"/>
            <a:chOff x="0" y="0"/>
            <a:chExt cx="1301698" cy="1182302"/>
          </a:xfrm>
        </p:grpSpPr>
        <p:sp>
          <p:nvSpPr>
            <p:cNvPr id="23" name="Freeform 23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0381658" y="7181523"/>
            <a:ext cx="4704114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99" dirty="0" err="1">
                <a:solidFill>
                  <a:srgbClr val="242220"/>
                </a:solidFill>
                <a:latin typeface="Jua"/>
              </a:rPr>
              <a:t>Hỏi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nhà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sản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xuất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Jua"/>
              <a:ea typeface="+mn-ea"/>
              <a:cs typeface="+mn-cs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537273" y="7238461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C.</a:t>
            </a:r>
          </a:p>
        </p:txBody>
      </p:sp>
      <p:sp>
        <p:nvSpPr>
          <p:cNvPr id="26" name="Freeform 26"/>
          <p:cNvSpPr/>
          <p:nvPr/>
        </p:nvSpPr>
        <p:spPr>
          <a:xfrm>
            <a:off x="9443787" y="8247334"/>
            <a:ext cx="6060367" cy="738577"/>
          </a:xfrm>
          <a:custGeom>
            <a:avLst/>
            <a:gdLst/>
            <a:ahLst/>
            <a:cxnLst/>
            <a:rect l="l" t="t" r="r" b="b"/>
            <a:pathLst>
              <a:path w="9180286" h="1118802">
                <a:moveTo>
                  <a:pt x="9087576" y="1118802"/>
                </a:moveTo>
                <a:lnTo>
                  <a:pt x="92710" y="1118802"/>
                </a:lnTo>
                <a:cubicBezTo>
                  <a:pt x="41910" y="1118802"/>
                  <a:pt x="0" y="1076892"/>
                  <a:pt x="0" y="1026092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9086307" y="0"/>
                </a:lnTo>
                <a:cubicBezTo>
                  <a:pt x="9137107" y="0"/>
                  <a:pt x="9179016" y="41910"/>
                  <a:pt x="9179016" y="92710"/>
                </a:cubicBezTo>
                <a:lnTo>
                  <a:pt x="9179016" y="1024822"/>
                </a:lnTo>
                <a:cubicBezTo>
                  <a:pt x="9180286" y="1076892"/>
                  <a:pt x="9138376" y="1118802"/>
                  <a:pt x="9087576" y="111880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9422827" y="8226374"/>
            <a:ext cx="6102288" cy="780497"/>
          </a:xfrm>
          <a:custGeom>
            <a:avLst/>
            <a:gdLst/>
            <a:ahLst/>
            <a:cxnLst/>
            <a:rect l="l" t="t" r="r" b="b"/>
            <a:pathLst>
              <a:path w="9243787" h="1182302">
                <a:moveTo>
                  <a:pt x="9119326" y="59690"/>
                </a:moveTo>
                <a:cubicBezTo>
                  <a:pt x="9154886" y="59690"/>
                  <a:pt x="9184097" y="88900"/>
                  <a:pt x="9184097" y="124460"/>
                </a:cubicBezTo>
                <a:lnTo>
                  <a:pt x="9184097" y="1057842"/>
                </a:lnTo>
                <a:cubicBezTo>
                  <a:pt x="9184097" y="1093402"/>
                  <a:pt x="9154886" y="1122612"/>
                  <a:pt x="9119326" y="1122612"/>
                </a:cubicBezTo>
                <a:lnTo>
                  <a:pt x="124460" y="1122612"/>
                </a:lnTo>
                <a:cubicBezTo>
                  <a:pt x="88900" y="1122612"/>
                  <a:pt x="59690" y="1093402"/>
                  <a:pt x="59690" y="1057842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9119326" y="59690"/>
                </a:lnTo>
                <a:moveTo>
                  <a:pt x="911932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057842"/>
                </a:lnTo>
                <a:cubicBezTo>
                  <a:pt x="0" y="1126422"/>
                  <a:pt x="55880" y="1182302"/>
                  <a:pt x="124460" y="1182302"/>
                </a:cubicBezTo>
                <a:lnTo>
                  <a:pt x="9119326" y="1182302"/>
                </a:lnTo>
                <a:cubicBezTo>
                  <a:pt x="9187907" y="1182302"/>
                  <a:pt x="9243787" y="1126422"/>
                  <a:pt x="9243787" y="1057842"/>
                </a:cubicBezTo>
                <a:lnTo>
                  <a:pt x="9243787" y="124460"/>
                </a:lnTo>
                <a:cubicBezTo>
                  <a:pt x="9243787" y="55880"/>
                  <a:pt x="9187907" y="0"/>
                  <a:pt x="9119326" y="0"/>
                </a:cubicBezTo>
                <a:close/>
              </a:path>
            </a:pathLst>
          </a:custGeom>
          <a:solidFill>
            <a:srgbClr val="24222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9422827" y="8226374"/>
            <a:ext cx="859316" cy="780497"/>
            <a:chOff x="0" y="0"/>
            <a:chExt cx="1301698" cy="1182302"/>
          </a:xfrm>
        </p:grpSpPr>
        <p:sp>
          <p:nvSpPr>
            <p:cNvPr id="29" name="Freeform 29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0381658" y="8409190"/>
            <a:ext cx="4704114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Cả</a:t>
            </a:r>
            <a:r>
              <a:rPr kumimoji="0" lang="en-US" sz="2499" b="0" i="0" u="none" strike="noStrike" kern="1200" cap="none" spc="0" normalizeH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3 </a:t>
            </a:r>
            <a:r>
              <a:rPr kumimoji="0" lang="en-US" sz="2499" b="0" i="0" u="none" strike="noStrike" kern="1200" cap="none" spc="0" normalizeH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đáp</a:t>
            </a:r>
            <a:r>
              <a:rPr kumimoji="0" lang="en-US" sz="2499" b="0" i="0" u="none" strike="noStrike" kern="1200" cap="none" spc="0" normalizeH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án</a:t>
            </a:r>
            <a:r>
              <a:rPr kumimoji="0" lang="en-US" sz="2499" b="0" i="0" u="none" strike="noStrike" kern="1200" cap="none" spc="0" normalizeH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trên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Jua"/>
              <a:ea typeface="+mn-ea"/>
              <a:cs typeface="+mn-cs"/>
            </a:endParaRPr>
          </a:p>
        </p:txBody>
      </p:sp>
      <p:sp>
        <p:nvSpPr>
          <p:cNvPr id="45" name="CÂU D"/>
          <p:cNvSpPr txBox="1"/>
          <p:nvPr/>
        </p:nvSpPr>
        <p:spPr>
          <a:xfrm>
            <a:off x="9537273" y="8466128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D.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495039" y="6998708"/>
            <a:ext cx="859316" cy="780497"/>
            <a:chOff x="0" y="0"/>
            <a:chExt cx="1301698" cy="1182302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09486" y="7238461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A.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495039" y="6998708"/>
            <a:ext cx="6102287" cy="780497"/>
            <a:chOff x="0" y="0"/>
            <a:chExt cx="9243786" cy="1182302"/>
          </a:xfrm>
        </p:grpSpPr>
        <p:sp>
          <p:nvSpPr>
            <p:cNvPr id="14" name="Freeform 14"/>
            <p:cNvSpPr/>
            <p:nvPr/>
          </p:nvSpPr>
          <p:spPr>
            <a:xfrm>
              <a:off x="31750" y="31750"/>
              <a:ext cx="9180286" cy="1118802"/>
            </a:xfrm>
            <a:custGeom>
              <a:avLst/>
              <a:gdLst/>
              <a:ahLst/>
              <a:cxnLst/>
              <a:rect l="l" t="t" r="r" b="b"/>
              <a:pathLst>
                <a:path w="9180286" h="1118802">
                  <a:moveTo>
                    <a:pt x="9087576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086307" y="0"/>
                  </a:lnTo>
                  <a:cubicBezTo>
                    <a:pt x="9137107" y="0"/>
                    <a:pt x="9179016" y="41910"/>
                    <a:pt x="9179016" y="92710"/>
                  </a:cubicBezTo>
                  <a:lnTo>
                    <a:pt x="9179016" y="1024822"/>
                  </a:lnTo>
                  <a:cubicBezTo>
                    <a:pt x="9180286" y="1076892"/>
                    <a:pt x="9138376" y="1118802"/>
                    <a:pt x="9087576" y="111880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9243787" cy="1182302"/>
            </a:xfrm>
            <a:custGeom>
              <a:avLst/>
              <a:gdLst/>
              <a:ahLst/>
              <a:cxnLst/>
              <a:rect l="l" t="t" r="r" b="b"/>
              <a:pathLst>
                <a:path w="9243787" h="1182302">
                  <a:moveTo>
                    <a:pt x="9119326" y="59690"/>
                  </a:moveTo>
                  <a:cubicBezTo>
                    <a:pt x="9154886" y="59690"/>
                    <a:pt x="9184097" y="88900"/>
                    <a:pt x="9184097" y="124460"/>
                  </a:cubicBezTo>
                  <a:lnTo>
                    <a:pt x="9184097" y="1057842"/>
                  </a:lnTo>
                  <a:cubicBezTo>
                    <a:pt x="9184097" y="1093402"/>
                    <a:pt x="9154886" y="1122612"/>
                    <a:pt x="9119326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119326" y="59690"/>
                  </a:lnTo>
                  <a:moveTo>
                    <a:pt x="91193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9119326" y="1182302"/>
                  </a:lnTo>
                  <a:cubicBezTo>
                    <a:pt x="9187907" y="1182302"/>
                    <a:pt x="9243787" y="1126422"/>
                    <a:pt x="9243787" y="1057842"/>
                  </a:cubicBezTo>
                  <a:lnTo>
                    <a:pt x="9243787" y="124460"/>
                  </a:lnTo>
                  <a:cubicBezTo>
                    <a:pt x="9243787" y="55880"/>
                    <a:pt x="9187907" y="0"/>
                    <a:pt x="9119326" y="0"/>
                  </a:cubicBezTo>
                  <a:close/>
                </a:path>
              </a:pathLst>
            </a:custGeom>
            <a:solidFill>
              <a:srgbClr val="242220"/>
            </a:solidFill>
            <a:ln w="9525"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495039" y="6998708"/>
            <a:ext cx="859316" cy="780497"/>
            <a:chOff x="0" y="0"/>
            <a:chExt cx="1301698" cy="1182302"/>
          </a:xfrm>
        </p:grpSpPr>
        <p:sp>
          <p:nvSpPr>
            <p:cNvPr id="32" name="Freeform 32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453870" y="7181523"/>
            <a:ext cx="4639227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noProof="0" dirty="0" err="1">
                <a:solidFill>
                  <a:srgbClr val="242220"/>
                </a:solidFill>
                <a:latin typeface="Jua"/>
              </a:rPr>
              <a:t>Đo</a:t>
            </a:r>
            <a:r>
              <a:rPr lang="en-US" sz="2500" noProof="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500" noProof="0" dirty="0" err="1">
                <a:solidFill>
                  <a:srgbClr val="242220"/>
                </a:solidFill>
                <a:latin typeface="Jua"/>
              </a:rPr>
              <a:t>kích</a:t>
            </a:r>
            <a:r>
              <a:rPr lang="en-US" sz="2500" noProof="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500" noProof="0" dirty="0" err="1">
                <a:solidFill>
                  <a:srgbClr val="242220"/>
                </a:solidFill>
                <a:latin typeface="Jua"/>
              </a:rPr>
              <a:t>thước</a:t>
            </a:r>
            <a:r>
              <a:rPr lang="en-US" sz="2500" noProof="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500" noProof="0" dirty="0" err="1">
                <a:solidFill>
                  <a:srgbClr val="242220"/>
                </a:solidFill>
                <a:latin typeface="Jua"/>
              </a:rPr>
              <a:t>trực</a:t>
            </a:r>
            <a:r>
              <a:rPr lang="en-US" sz="2500" noProof="0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500" noProof="0" dirty="0" err="1">
                <a:solidFill>
                  <a:srgbClr val="242220"/>
                </a:solidFill>
                <a:latin typeface="Jua"/>
              </a:rPr>
              <a:t>tiếp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Jua"/>
            </a:endParaRPr>
          </a:p>
        </p:txBody>
      </p:sp>
      <p:sp>
        <p:nvSpPr>
          <p:cNvPr id="46" name="CÂU A"/>
          <p:cNvSpPr txBox="1"/>
          <p:nvPr/>
        </p:nvSpPr>
        <p:spPr>
          <a:xfrm>
            <a:off x="2609486" y="7238461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A.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95039" y="8226374"/>
            <a:ext cx="859316" cy="780497"/>
            <a:chOff x="0" y="0"/>
            <a:chExt cx="1301698" cy="1182302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609486" y="8466128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A.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495039" y="8226374"/>
            <a:ext cx="6102287" cy="780497"/>
            <a:chOff x="0" y="0"/>
            <a:chExt cx="9243786" cy="1182302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9180286" cy="1118802"/>
            </a:xfrm>
            <a:custGeom>
              <a:avLst/>
              <a:gdLst/>
              <a:ahLst/>
              <a:cxnLst/>
              <a:rect l="l" t="t" r="r" b="b"/>
              <a:pathLst>
                <a:path w="9180286" h="1118802">
                  <a:moveTo>
                    <a:pt x="9087576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086307" y="0"/>
                  </a:lnTo>
                  <a:cubicBezTo>
                    <a:pt x="9137107" y="0"/>
                    <a:pt x="9179016" y="41910"/>
                    <a:pt x="9179016" y="92710"/>
                  </a:cubicBezTo>
                  <a:lnTo>
                    <a:pt x="9179016" y="1024822"/>
                  </a:lnTo>
                  <a:cubicBezTo>
                    <a:pt x="9180286" y="1076892"/>
                    <a:pt x="9138376" y="1118802"/>
                    <a:pt x="9087576" y="111880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9243787" cy="1182302"/>
            </a:xfrm>
            <a:custGeom>
              <a:avLst/>
              <a:gdLst/>
              <a:ahLst/>
              <a:cxnLst/>
              <a:rect l="l" t="t" r="r" b="b"/>
              <a:pathLst>
                <a:path w="9243787" h="1182302">
                  <a:moveTo>
                    <a:pt x="9119326" y="59690"/>
                  </a:moveTo>
                  <a:cubicBezTo>
                    <a:pt x="9154886" y="59690"/>
                    <a:pt x="9184097" y="88900"/>
                    <a:pt x="9184097" y="124460"/>
                  </a:cubicBezTo>
                  <a:lnTo>
                    <a:pt x="9184097" y="1057842"/>
                  </a:lnTo>
                  <a:cubicBezTo>
                    <a:pt x="9184097" y="1093402"/>
                    <a:pt x="9154886" y="1122612"/>
                    <a:pt x="9119326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119326" y="59690"/>
                  </a:lnTo>
                  <a:moveTo>
                    <a:pt x="91193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9119326" y="1182302"/>
                  </a:lnTo>
                  <a:cubicBezTo>
                    <a:pt x="9187907" y="1182302"/>
                    <a:pt x="9243787" y="1126422"/>
                    <a:pt x="9243787" y="1057842"/>
                  </a:cubicBezTo>
                  <a:lnTo>
                    <a:pt x="9243787" y="124460"/>
                  </a:lnTo>
                  <a:cubicBezTo>
                    <a:pt x="9243787" y="55880"/>
                    <a:pt x="9187907" y="0"/>
                    <a:pt x="9119326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CÂU B"/>
          <p:cNvGrpSpPr/>
          <p:nvPr/>
        </p:nvGrpSpPr>
        <p:grpSpPr>
          <a:xfrm>
            <a:off x="2511142" y="8226374"/>
            <a:ext cx="859316" cy="780497"/>
            <a:chOff x="0" y="0"/>
            <a:chExt cx="1301698" cy="1182302"/>
          </a:xfrm>
        </p:grpSpPr>
        <p:sp>
          <p:nvSpPr>
            <p:cNvPr id="35" name="Freeform 35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3453870" y="8409190"/>
            <a:ext cx="4639227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Tìm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thông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tin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trên</a:t>
            </a:r>
            <a:r>
              <a:rPr lang="en-US" sz="2499" dirty="0">
                <a:solidFill>
                  <a:srgbClr val="242220"/>
                </a:solidFill>
                <a:latin typeface="Jua"/>
              </a:rPr>
              <a:t> </a:t>
            </a:r>
            <a:r>
              <a:rPr lang="en-US" sz="2499" dirty="0" err="1">
                <a:solidFill>
                  <a:srgbClr val="242220"/>
                </a:solidFill>
                <a:latin typeface="Jua"/>
              </a:rPr>
              <a:t>mạng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Jua"/>
              <a:ea typeface="+mn-ea"/>
              <a:cs typeface="+mn-cs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625588" y="8466128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old Bold"/>
                <a:ea typeface="+mn-ea"/>
                <a:cs typeface="+mn-cs"/>
              </a:rPr>
              <a:t>B.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087910" y="3049033"/>
            <a:ext cx="15137696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kiếm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tin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chiếc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bàn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nhanh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nhất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Jua"/>
                <a:ea typeface="+mn-ea"/>
                <a:cs typeface="+mn-cs"/>
              </a:rPr>
              <a:t>thể</a:t>
            </a:r>
            <a:r>
              <a:rPr lang="en-US" sz="4400" dirty="0">
                <a:solidFill>
                  <a:srgbClr val="242220"/>
                </a:solidFill>
                <a:latin typeface="Jua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Jua"/>
              <a:ea typeface="+mn-ea"/>
              <a:cs typeface="+mn-cs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2746134" y="1397418"/>
            <a:ext cx="3139826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FFFFFF"/>
                </a:solidFill>
                <a:latin typeface="Sensei"/>
              </a:rPr>
              <a:t>CÂU 3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nsei"/>
              <a:ea typeface="+mn-ea"/>
              <a:cs typeface="+mn-cs"/>
            </a:endParaRPr>
          </a:p>
        </p:txBody>
      </p:sp>
      <p:pic>
        <p:nvPicPr>
          <p:cNvPr id="59" name="sai 2">
            <a:hlinkClick r:id="" action="ppaction://media"/>
            <a:extLst>
              <a:ext uri="{FF2B5EF4-FFF2-40B4-BE49-F238E27FC236}">
                <a16:creationId xmlns:a16="http://schemas.microsoft.com/office/drawing/2014/main" xmlns="" id="{8DC39217-1371-5F07-1DB2-A103DDC51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1504" y="7037023"/>
            <a:ext cx="609600" cy="609600"/>
          </a:xfrm>
          <a:prstGeom prst="rect">
            <a:avLst/>
          </a:prstGeom>
        </p:spPr>
      </p:pic>
      <p:pic>
        <p:nvPicPr>
          <p:cNvPr id="61" name="sai 2">
            <a:hlinkClick r:id="" action="ppaction://media"/>
            <a:extLst>
              <a:ext uri="{FF2B5EF4-FFF2-40B4-BE49-F238E27FC236}">
                <a16:creationId xmlns:a16="http://schemas.microsoft.com/office/drawing/2014/main" xmlns="" id="{67B63889-746F-5662-54DC-4E6B9A0FA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917442" y="7109184"/>
            <a:ext cx="609600" cy="609600"/>
          </a:xfrm>
          <a:prstGeom prst="rect">
            <a:avLst/>
          </a:prstGeom>
        </p:spPr>
      </p:pic>
      <p:pic>
        <p:nvPicPr>
          <p:cNvPr id="3" name="dung 2">
            <a:hlinkClick r:id="" action="ppaction://media"/>
            <a:extLst>
              <a:ext uri="{FF2B5EF4-FFF2-40B4-BE49-F238E27FC236}">
                <a16:creationId xmlns:a16="http://schemas.microsoft.com/office/drawing/2014/main" xmlns="" id="{CA6AABF1-2FCF-37DA-53F9-88D9D56885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45815" y="8302430"/>
            <a:ext cx="609600" cy="609600"/>
          </a:xfrm>
          <a:prstGeom prst="rect">
            <a:avLst/>
          </a:prstGeom>
        </p:spPr>
      </p:pic>
      <p:pic>
        <p:nvPicPr>
          <p:cNvPr id="19" name="sai 2">
            <a:hlinkClick r:id="" action="ppaction://media"/>
            <a:extLst>
              <a:ext uri="{FF2B5EF4-FFF2-40B4-BE49-F238E27FC236}">
                <a16:creationId xmlns:a16="http://schemas.microsoft.com/office/drawing/2014/main" xmlns="" id="{FFB7EAB0-7909-00AE-537A-D9CBF033A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17" y="8311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3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8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8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1453" y="6308701"/>
            <a:ext cx="4863142" cy="4686853"/>
          </a:xfrm>
          <a:custGeom>
            <a:avLst/>
            <a:gdLst/>
            <a:ahLst/>
            <a:cxnLst/>
            <a:rect l="l" t="t" r="r" b="b"/>
            <a:pathLst>
              <a:path w="4863142" h="4686853">
                <a:moveTo>
                  <a:pt x="4863142" y="0"/>
                </a:moveTo>
                <a:lnTo>
                  <a:pt x="0" y="0"/>
                </a:lnTo>
                <a:lnTo>
                  <a:pt x="0" y="4686854"/>
                </a:lnTo>
                <a:lnTo>
                  <a:pt x="4863142" y="4686854"/>
                </a:lnTo>
                <a:lnTo>
                  <a:pt x="48631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160819" y="2873652"/>
            <a:ext cx="13841182" cy="7413348"/>
            <a:chOff x="0" y="0"/>
            <a:chExt cx="2050891" cy="5447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50891" cy="544741"/>
            </a:xfrm>
            <a:custGeom>
              <a:avLst/>
              <a:gdLst/>
              <a:ahLst/>
              <a:cxnLst/>
              <a:rect l="l" t="t" r="r" b="b"/>
              <a:pathLst>
                <a:path w="2050891" h="544741">
                  <a:moveTo>
                    <a:pt x="95101" y="0"/>
                  </a:moveTo>
                  <a:lnTo>
                    <a:pt x="1955790" y="0"/>
                  </a:lnTo>
                  <a:cubicBezTo>
                    <a:pt x="2008313" y="0"/>
                    <a:pt x="2050891" y="42578"/>
                    <a:pt x="2050891" y="95101"/>
                  </a:cubicBezTo>
                  <a:lnTo>
                    <a:pt x="2050891" y="449640"/>
                  </a:lnTo>
                  <a:cubicBezTo>
                    <a:pt x="2050891" y="474862"/>
                    <a:pt x="2040872" y="499052"/>
                    <a:pt x="2023037" y="516886"/>
                  </a:cubicBezTo>
                  <a:cubicBezTo>
                    <a:pt x="2005202" y="534721"/>
                    <a:pt x="1981012" y="544741"/>
                    <a:pt x="1955790" y="544741"/>
                  </a:cubicBezTo>
                  <a:lnTo>
                    <a:pt x="95101" y="544741"/>
                  </a:lnTo>
                  <a:cubicBezTo>
                    <a:pt x="42578" y="544741"/>
                    <a:pt x="0" y="502163"/>
                    <a:pt x="0" y="449640"/>
                  </a:cubicBezTo>
                  <a:lnTo>
                    <a:pt x="0" y="95101"/>
                  </a:lnTo>
                  <a:cubicBezTo>
                    <a:pt x="0" y="42578"/>
                    <a:pt x="42578" y="0"/>
                    <a:pt x="95101" y="0"/>
                  </a:cubicBezTo>
                  <a:close/>
                </a:path>
              </a:pathLst>
            </a:custGeom>
            <a:solidFill>
              <a:srgbClr val="4659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341590" y="3088908"/>
            <a:ext cx="11677876" cy="610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lvl="0" indent="-6858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685800" lvl="0" indent="-6858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685800" lvl="0" indent="-6858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5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i="1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i="1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500" b="1" i="1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500" b="1" i="1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500" b="1" i="1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500" b="1" i="1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500" b="1" i="1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b="1" i="1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500" b="1" i="1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500" b="1" i="1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500" b="1" i="1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500" b="1" i="1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500" b="1" i="1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500" b="1" i="1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500" b="1" i="1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500" b="1" i="1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 rot="-199624">
            <a:off x="3420906" y="1095863"/>
            <a:ext cx="12028942" cy="1645377"/>
            <a:chOff x="0" y="0"/>
            <a:chExt cx="3030456" cy="5548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30456" cy="554889"/>
            </a:xfrm>
            <a:custGeom>
              <a:avLst/>
              <a:gdLst/>
              <a:ahLst/>
              <a:cxnLst/>
              <a:rect l="l" t="t" r="r" b="b"/>
              <a:pathLst>
                <a:path w="3030456" h="554889">
                  <a:moveTo>
                    <a:pt x="64361" y="0"/>
                  </a:moveTo>
                  <a:lnTo>
                    <a:pt x="2966095" y="0"/>
                  </a:lnTo>
                  <a:cubicBezTo>
                    <a:pt x="3001641" y="0"/>
                    <a:pt x="3030456" y="28815"/>
                    <a:pt x="3030456" y="64361"/>
                  </a:cubicBezTo>
                  <a:lnTo>
                    <a:pt x="3030456" y="490528"/>
                  </a:lnTo>
                  <a:cubicBezTo>
                    <a:pt x="3030456" y="526074"/>
                    <a:pt x="3001641" y="554889"/>
                    <a:pt x="2966095" y="554889"/>
                  </a:cubicBezTo>
                  <a:lnTo>
                    <a:pt x="64361" y="554889"/>
                  </a:lnTo>
                  <a:cubicBezTo>
                    <a:pt x="28815" y="554889"/>
                    <a:pt x="0" y="526074"/>
                    <a:pt x="0" y="490528"/>
                  </a:cubicBezTo>
                  <a:lnTo>
                    <a:pt x="0" y="64361"/>
                  </a:lnTo>
                  <a:cubicBezTo>
                    <a:pt x="0" y="28815"/>
                    <a:pt x="28815" y="0"/>
                    <a:pt x="64361" y="0"/>
                  </a:cubicBezTo>
                  <a:close/>
                </a:path>
              </a:pathLst>
            </a:custGeom>
            <a:solidFill>
              <a:srgbClr val="FFD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 rot="-199624">
            <a:off x="4047126" y="1145868"/>
            <a:ext cx="10942707" cy="1338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72"/>
              </a:lnSpc>
            </a:pPr>
            <a:r>
              <a:rPr lang="en-US" sz="6000" b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2" name="Freeform 12"/>
          <p:cNvSpPr/>
          <p:nvPr/>
        </p:nvSpPr>
        <p:spPr>
          <a:xfrm rot="-581629">
            <a:off x="15928867" y="7898681"/>
            <a:ext cx="2217831" cy="2410686"/>
          </a:xfrm>
          <a:custGeom>
            <a:avLst/>
            <a:gdLst/>
            <a:ahLst/>
            <a:cxnLst/>
            <a:rect l="l" t="t" r="r" b="b"/>
            <a:pathLst>
              <a:path w="2217831" h="2410686">
                <a:moveTo>
                  <a:pt x="0" y="0"/>
                </a:moveTo>
                <a:lnTo>
                  <a:pt x="2217832" y="0"/>
                </a:lnTo>
                <a:lnTo>
                  <a:pt x="2217832" y="2410686"/>
                </a:lnTo>
                <a:lnTo>
                  <a:pt x="0" y="2410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155415">
            <a:off x="14100596" y="1313895"/>
            <a:ext cx="2223302" cy="1661918"/>
          </a:xfrm>
          <a:custGeom>
            <a:avLst/>
            <a:gdLst/>
            <a:ahLst/>
            <a:cxnLst/>
            <a:rect l="l" t="t" r="r" b="b"/>
            <a:pathLst>
              <a:path w="2223302" h="1661918">
                <a:moveTo>
                  <a:pt x="0" y="0"/>
                </a:moveTo>
                <a:lnTo>
                  <a:pt x="2223302" y="0"/>
                </a:lnTo>
                <a:lnTo>
                  <a:pt x="2223302" y="1661918"/>
                </a:lnTo>
                <a:lnTo>
                  <a:pt x="0" y="1661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9372283" flipH="1" flipV="1">
            <a:off x="1211146" y="4159813"/>
            <a:ext cx="436192" cy="586476"/>
          </a:xfrm>
          <a:custGeom>
            <a:avLst/>
            <a:gdLst/>
            <a:ahLst/>
            <a:cxnLst/>
            <a:rect l="l" t="t" r="r" b="b"/>
            <a:pathLst>
              <a:path w="436192" h="586476">
                <a:moveTo>
                  <a:pt x="436191" y="586476"/>
                </a:moveTo>
                <a:lnTo>
                  <a:pt x="0" y="586476"/>
                </a:lnTo>
                <a:lnTo>
                  <a:pt x="0" y="0"/>
                </a:lnTo>
                <a:lnTo>
                  <a:pt x="436191" y="0"/>
                </a:lnTo>
                <a:lnTo>
                  <a:pt x="436191" y="58647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536714" y="9432571"/>
            <a:ext cx="3240620" cy="1078856"/>
          </a:xfrm>
          <a:custGeom>
            <a:avLst/>
            <a:gdLst/>
            <a:ahLst/>
            <a:cxnLst/>
            <a:rect l="l" t="t" r="r" b="b"/>
            <a:pathLst>
              <a:path w="3240620" h="1078856">
                <a:moveTo>
                  <a:pt x="0" y="0"/>
                </a:moveTo>
                <a:lnTo>
                  <a:pt x="3240620" y="0"/>
                </a:lnTo>
                <a:lnTo>
                  <a:pt x="3240620" y="1078857"/>
                </a:lnTo>
                <a:lnTo>
                  <a:pt x="0" y="10788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19603">
            <a:off x="-21631" y="7230848"/>
            <a:ext cx="2609292" cy="2625703"/>
          </a:xfrm>
          <a:custGeom>
            <a:avLst/>
            <a:gdLst/>
            <a:ahLst/>
            <a:cxnLst/>
            <a:rect l="l" t="t" r="r" b="b"/>
            <a:pathLst>
              <a:path w="2609292" h="2625703">
                <a:moveTo>
                  <a:pt x="0" y="0"/>
                </a:moveTo>
                <a:lnTo>
                  <a:pt x="2609292" y="0"/>
                </a:lnTo>
                <a:lnTo>
                  <a:pt x="2609292" y="2625702"/>
                </a:lnTo>
                <a:lnTo>
                  <a:pt x="0" y="2625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9372283" flipH="1" flipV="1">
            <a:off x="16803443" y="1201512"/>
            <a:ext cx="370996" cy="498818"/>
          </a:xfrm>
          <a:custGeom>
            <a:avLst/>
            <a:gdLst/>
            <a:ahLst/>
            <a:cxnLst/>
            <a:rect l="l" t="t" r="r" b="b"/>
            <a:pathLst>
              <a:path w="370996" h="498818">
                <a:moveTo>
                  <a:pt x="370997" y="498819"/>
                </a:moveTo>
                <a:lnTo>
                  <a:pt x="0" y="498819"/>
                </a:lnTo>
                <a:lnTo>
                  <a:pt x="0" y="0"/>
                </a:lnTo>
                <a:lnTo>
                  <a:pt x="370997" y="0"/>
                </a:lnTo>
                <a:lnTo>
                  <a:pt x="370997" y="49881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2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27445">
            <a:off x="1640474" y="5728939"/>
            <a:ext cx="15235433" cy="2393931"/>
            <a:chOff x="0" y="0"/>
            <a:chExt cx="3197207" cy="5447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7207" cy="544741"/>
            </a:xfrm>
            <a:custGeom>
              <a:avLst/>
              <a:gdLst/>
              <a:ahLst/>
              <a:cxnLst/>
              <a:rect l="l" t="t" r="r" b="b"/>
              <a:pathLst>
                <a:path w="3197207" h="544741">
                  <a:moveTo>
                    <a:pt x="55101" y="0"/>
                  </a:moveTo>
                  <a:lnTo>
                    <a:pt x="3142106" y="0"/>
                  </a:lnTo>
                  <a:cubicBezTo>
                    <a:pt x="3172537" y="0"/>
                    <a:pt x="3197207" y="24669"/>
                    <a:pt x="3197207" y="55101"/>
                  </a:cubicBezTo>
                  <a:lnTo>
                    <a:pt x="3197207" y="489640"/>
                  </a:lnTo>
                  <a:cubicBezTo>
                    <a:pt x="3197207" y="520072"/>
                    <a:pt x="3172537" y="544741"/>
                    <a:pt x="3142106" y="544741"/>
                  </a:cubicBezTo>
                  <a:lnTo>
                    <a:pt x="55101" y="544741"/>
                  </a:lnTo>
                  <a:cubicBezTo>
                    <a:pt x="24669" y="544741"/>
                    <a:pt x="0" y="520072"/>
                    <a:pt x="0" y="489640"/>
                  </a:cubicBezTo>
                  <a:lnTo>
                    <a:pt x="0" y="55101"/>
                  </a:lnTo>
                  <a:cubicBezTo>
                    <a:pt x="0" y="24669"/>
                    <a:pt x="24669" y="0"/>
                    <a:pt x="55101" y="0"/>
                  </a:cubicBezTo>
                  <a:close/>
                </a:path>
              </a:pathLst>
            </a:custGeom>
            <a:solidFill>
              <a:srgbClr val="4659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127445">
            <a:off x="2494905" y="6099733"/>
            <a:ext cx="13386499" cy="155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366"/>
              </a:lnSpc>
            </a:pPr>
            <a:r>
              <a:rPr lang="en-US" sz="9000" b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NGHE!</a:t>
            </a:r>
          </a:p>
        </p:txBody>
      </p:sp>
      <p:grpSp>
        <p:nvGrpSpPr>
          <p:cNvPr id="7" name="Group 7"/>
          <p:cNvGrpSpPr/>
          <p:nvPr/>
        </p:nvGrpSpPr>
        <p:grpSpPr>
          <a:xfrm rot="237809">
            <a:off x="2254788" y="2173211"/>
            <a:ext cx="13692488" cy="2438528"/>
            <a:chOff x="0" y="0"/>
            <a:chExt cx="2239261" cy="5548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9261" cy="554889"/>
            </a:xfrm>
            <a:custGeom>
              <a:avLst/>
              <a:gdLst/>
              <a:ahLst/>
              <a:cxnLst/>
              <a:rect l="l" t="t" r="r" b="b"/>
              <a:pathLst>
                <a:path w="2239261" h="554889">
                  <a:moveTo>
                    <a:pt x="78672" y="0"/>
                  </a:moveTo>
                  <a:lnTo>
                    <a:pt x="2160589" y="0"/>
                  </a:lnTo>
                  <a:cubicBezTo>
                    <a:pt x="2204039" y="0"/>
                    <a:pt x="2239261" y="35223"/>
                    <a:pt x="2239261" y="78672"/>
                  </a:cubicBezTo>
                  <a:lnTo>
                    <a:pt x="2239261" y="476217"/>
                  </a:lnTo>
                  <a:cubicBezTo>
                    <a:pt x="2239261" y="519666"/>
                    <a:pt x="2204039" y="554889"/>
                    <a:pt x="2160589" y="554889"/>
                  </a:cubicBezTo>
                  <a:lnTo>
                    <a:pt x="78672" y="554889"/>
                  </a:lnTo>
                  <a:cubicBezTo>
                    <a:pt x="35223" y="554889"/>
                    <a:pt x="0" y="519666"/>
                    <a:pt x="0" y="476217"/>
                  </a:cubicBezTo>
                  <a:lnTo>
                    <a:pt x="0" y="78672"/>
                  </a:lnTo>
                  <a:cubicBezTo>
                    <a:pt x="0" y="35223"/>
                    <a:pt x="35223" y="0"/>
                    <a:pt x="78672" y="0"/>
                  </a:cubicBezTo>
                  <a:close/>
                </a:path>
              </a:pathLst>
            </a:custGeom>
            <a:solidFill>
              <a:srgbClr val="FFD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 rot="237809">
            <a:off x="2681997" y="2620003"/>
            <a:ext cx="12838069" cy="155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366"/>
              </a:lnSpc>
            </a:pPr>
            <a:r>
              <a:rPr lang="en-US" sz="9000" b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EM!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503589" y="3027336"/>
            <a:ext cx="1936865" cy="2968377"/>
          </a:xfrm>
          <a:custGeom>
            <a:avLst/>
            <a:gdLst/>
            <a:ahLst/>
            <a:cxnLst/>
            <a:rect l="l" t="t" r="r" b="b"/>
            <a:pathLst>
              <a:path w="1697407" h="2601391">
                <a:moveTo>
                  <a:pt x="0" y="0"/>
                </a:moveTo>
                <a:lnTo>
                  <a:pt x="1697408" y="0"/>
                </a:lnTo>
                <a:lnTo>
                  <a:pt x="1697408" y="2601390"/>
                </a:lnTo>
                <a:lnTo>
                  <a:pt x="0" y="260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041055" flipH="1" flipV="1">
            <a:off x="15507079" y="792695"/>
            <a:ext cx="351057" cy="472010"/>
          </a:xfrm>
          <a:custGeom>
            <a:avLst/>
            <a:gdLst/>
            <a:ahLst/>
            <a:cxnLst/>
            <a:rect l="l" t="t" r="r" b="b"/>
            <a:pathLst>
              <a:path w="351057" h="472010">
                <a:moveTo>
                  <a:pt x="351057" y="472010"/>
                </a:moveTo>
                <a:lnTo>
                  <a:pt x="0" y="472010"/>
                </a:lnTo>
                <a:lnTo>
                  <a:pt x="0" y="0"/>
                </a:lnTo>
                <a:lnTo>
                  <a:pt x="351057" y="0"/>
                </a:lnTo>
                <a:lnTo>
                  <a:pt x="351057" y="47201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041055" flipH="1" flipV="1">
            <a:off x="3245361" y="8662771"/>
            <a:ext cx="573299" cy="770822"/>
          </a:xfrm>
          <a:custGeom>
            <a:avLst/>
            <a:gdLst/>
            <a:ahLst/>
            <a:cxnLst/>
            <a:rect l="l" t="t" r="r" b="b"/>
            <a:pathLst>
              <a:path w="573299" h="770822">
                <a:moveTo>
                  <a:pt x="573298" y="770822"/>
                </a:moveTo>
                <a:lnTo>
                  <a:pt x="0" y="770822"/>
                </a:lnTo>
                <a:lnTo>
                  <a:pt x="0" y="0"/>
                </a:lnTo>
                <a:lnTo>
                  <a:pt x="573298" y="0"/>
                </a:lnTo>
                <a:lnTo>
                  <a:pt x="573298" y="7708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749689" y="-622681"/>
            <a:ext cx="4281701" cy="3815694"/>
          </a:xfrm>
          <a:custGeom>
            <a:avLst/>
            <a:gdLst/>
            <a:ahLst/>
            <a:cxnLst/>
            <a:rect l="l" t="t" r="r" b="b"/>
            <a:pathLst>
              <a:path w="4281701" h="3815694">
                <a:moveTo>
                  <a:pt x="0" y="0"/>
                </a:moveTo>
                <a:lnTo>
                  <a:pt x="4281701" y="0"/>
                </a:lnTo>
                <a:lnTo>
                  <a:pt x="4281701" y="3815694"/>
                </a:lnTo>
                <a:lnTo>
                  <a:pt x="0" y="381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041055" flipH="1" flipV="1">
            <a:off x="13878189" y="8493009"/>
            <a:ext cx="290693" cy="390848"/>
          </a:xfrm>
          <a:custGeom>
            <a:avLst/>
            <a:gdLst/>
            <a:ahLst/>
            <a:cxnLst/>
            <a:rect l="l" t="t" r="r" b="b"/>
            <a:pathLst>
              <a:path w="290693" h="390848">
                <a:moveTo>
                  <a:pt x="290693" y="390848"/>
                </a:moveTo>
                <a:lnTo>
                  <a:pt x="0" y="390848"/>
                </a:lnTo>
                <a:lnTo>
                  <a:pt x="0" y="0"/>
                </a:lnTo>
                <a:lnTo>
                  <a:pt x="290693" y="0"/>
                </a:lnTo>
                <a:lnTo>
                  <a:pt x="290693" y="3908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86811" y="4289261"/>
            <a:ext cx="2435492" cy="1683534"/>
          </a:xfrm>
          <a:custGeom>
            <a:avLst/>
            <a:gdLst/>
            <a:ahLst/>
            <a:cxnLst/>
            <a:rect l="l" t="t" r="r" b="b"/>
            <a:pathLst>
              <a:path w="2435492" h="1683534">
                <a:moveTo>
                  <a:pt x="0" y="0"/>
                </a:moveTo>
                <a:lnTo>
                  <a:pt x="2435492" y="0"/>
                </a:lnTo>
                <a:lnTo>
                  <a:pt x="2435492" y="1683534"/>
                </a:lnTo>
                <a:lnTo>
                  <a:pt x="0" y="1683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51877">
            <a:off x="15345556" y="7803212"/>
            <a:ext cx="3192232" cy="2489941"/>
          </a:xfrm>
          <a:custGeom>
            <a:avLst/>
            <a:gdLst/>
            <a:ahLst/>
            <a:cxnLst/>
            <a:rect l="l" t="t" r="r" b="b"/>
            <a:pathLst>
              <a:path w="3192232" h="2489941">
                <a:moveTo>
                  <a:pt x="0" y="0"/>
                </a:moveTo>
                <a:lnTo>
                  <a:pt x="3192233" y="0"/>
                </a:lnTo>
                <a:lnTo>
                  <a:pt x="3192233" y="2489941"/>
                </a:lnTo>
                <a:lnTo>
                  <a:pt x="0" y="2489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9003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62E3780-BF33-F2ED-C815-411B61551D26}"/>
              </a:ext>
            </a:extLst>
          </p:cNvPr>
          <p:cNvSpPr/>
          <p:nvPr/>
        </p:nvSpPr>
        <p:spPr>
          <a:xfrm>
            <a:off x="-990600" y="8467821"/>
            <a:ext cx="20802600" cy="2743200"/>
          </a:xfrm>
          <a:prstGeom prst="rect">
            <a:avLst/>
          </a:prstGeom>
          <a:solidFill>
            <a:srgbClr val="FAD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A08CCD-F4D1-E911-A833-14F189771ADA}"/>
              </a:ext>
            </a:extLst>
          </p:cNvPr>
          <p:cNvSpPr txBox="1"/>
          <p:nvPr/>
        </p:nvSpPr>
        <p:spPr>
          <a:xfrm>
            <a:off x="4114800" y="648060"/>
            <a:ext cx="9029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5DE38211-12DC-A40E-C92C-A0A249B7ACE1}"/>
              </a:ext>
            </a:extLst>
          </p:cNvPr>
          <p:cNvSpPr/>
          <p:nvPr/>
        </p:nvSpPr>
        <p:spPr>
          <a:xfrm>
            <a:off x="610357" y="2857478"/>
            <a:ext cx="13699091" cy="5381473"/>
          </a:xfrm>
          <a:custGeom>
            <a:avLst/>
            <a:gdLst>
              <a:gd name="connsiteX0" fmla="*/ 0 w 13699091"/>
              <a:gd name="connsiteY0" fmla="*/ 896930 h 5381473"/>
              <a:gd name="connsiteX1" fmla="*/ 896930 w 13699091"/>
              <a:gd name="connsiteY1" fmla="*/ 0 h 5381473"/>
              <a:gd name="connsiteX2" fmla="*/ 12802161 w 13699091"/>
              <a:gd name="connsiteY2" fmla="*/ 0 h 5381473"/>
              <a:gd name="connsiteX3" fmla="*/ 13699091 w 13699091"/>
              <a:gd name="connsiteY3" fmla="*/ 896930 h 5381473"/>
              <a:gd name="connsiteX4" fmla="*/ 13699091 w 13699091"/>
              <a:gd name="connsiteY4" fmla="*/ 4484543 h 5381473"/>
              <a:gd name="connsiteX5" fmla="*/ 12802161 w 13699091"/>
              <a:gd name="connsiteY5" fmla="*/ 5381473 h 5381473"/>
              <a:gd name="connsiteX6" fmla="*/ 896930 w 13699091"/>
              <a:gd name="connsiteY6" fmla="*/ 5381473 h 5381473"/>
              <a:gd name="connsiteX7" fmla="*/ 0 w 13699091"/>
              <a:gd name="connsiteY7" fmla="*/ 4484543 h 5381473"/>
              <a:gd name="connsiteX8" fmla="*/ 0 w 13699091"/>
              <a:gd name="connsiteY8" fmla="*/ 896930 h 538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99091" h="5381473" fill="none" extrusionOk="0">
                <a:moveTo>
                  <a:pt x="0" y="896930"/>
                </a:moveTo>
                <a:cubicBezTo>
                  <a:pt x="48602" y="439348"/>
                  <a:pt x="437447" y="4253"/>
                  <a:pt x="896930" y="0"/>
                </a:cubicBezTo>
                <a:cubicBezTo>
                  <a:pt x="6516298" y="3646"/>
                  <a:pt x="7426801" y="58357"/>
                  <a:pt x="12802161" y="0"/>
                </a:cubicBezTo>
                <a:cubicBezTo>
                  <a:pt x="13299122" y="21263"/>
                  <a:pt x="13686313" y="343666"/>
                  <a:pt x="13699091" y="896930"/>
                </a:cubicBezTo>
                <a:cubicBezTo>
                  <a:pt x="13790628" y="1528451"/>
                  <a:pt x="13712143" y="3310112"/>
                  <a:pt x="13699091" y="4484543"/>
                </a:cubicBezTo>
                <a:cubicBezTo>
                  <a:pt x="13784181" y="5022794"/>
                  <a:pt x="13322957" y="5405680"/>
                  <a:pt x="12802161" y="5381473"/>
                </a:cubicBezTo>
                <a:cubicBezTo>
                  <a:pt x="7060066" y="5280150"/>
                  <a:pt x="5269962" y="5428693"/>
                  <a:pt x="896930" y="5381473"/>
                </a:cubicBezTo>
                <a:cubicBezTo>
                  <a:pt x="379872" y="5387589"/>
                  <a:pt x="65718" y="4994068"/>
                  <a:pt x="0" y="4484543"/>
                </a:cubicBezTo>
                <a:cubicBezTo>
                  <a:pt x="131115" y="3474102"/>
                  <a:pt x="-168847" y="1678320"/>
                  <a:pt x="0" y="896930"/>
                </a:cubicBezTo>
                <a:close/>
              </a:path>
              <a:path w="13699091" h="5381473" stroke="0" extrusionOk="0">
                <a:moveTo>
                  <a:pt x="0" y="896930"/>
                </a:moveTo>
                <a:cubicBezTo>
                  <a:pt x="-40570" y="325988"/>
                  <a:pt x="364189" y="47214"/>
                  <a:pt x="896930" y="0"/>
                </a:cubicBezTo>
                <a:cubicBezTo>
                  <a:pt x="5192317" y="-143038"/>
                  <a:pt x="7731386" y="-131138"/>
                  <a:pt x="12802161" y="0"/>
                </a:cubicBezTo>
                <a:cubicBezTo>
                  <a:pt x="13300176" y="82703"/>
                  <a:pt x="13708057" y="418371"/>
                  <a:pt x="13699091" y="896930"/>
                </a:cubicBezTo>
                <a:cubicBezTo>
                  <a:pt x="13544026" y="2048057"/>
                  <a:pt x="13716249" y="3225524"/>
                  <a:pt x="13699091" y="4484543"/>
                </a:cubicBezTo>
                <a:cubicBezTo>
                  <a:pt x="13681774" y="4981076"/>
                  <a:pt x="13357495" y="5454890"/>
                  <a:pt x="12802161" y="5381473"/>
                </a:cubicBezTo>
                <a:cubicBezTo>
                  <a:pt x="8042798" y="5542997"/>
                  <a:pt x="5325463" y="5533825"/>
                  <a:pt x="896930" y="5381473"/>
                </a:cubicBezTo>
                <a:cubicBezTo>
                  <a:pt x="367180" y="5321297"/>
                  <a:pt x="33104" y="5062760"/>
                  <a:pt x="0" y="4484543"/>
                </a:cubicBezTo>
                <a:cubicBezTo>
                  <a:pt x="134170" y="3886170"/>
                  <a:pt x="-9486" y="2071354"/>
                  <a:pt x="0" y="89693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1410373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800" dirty="0">
                <a:solidFill>
                  <a:schemeClr val="tx1"/>
                </a:solidFill>
              </a:rPr>
              <a:t>M</a:t>
            </a:r>
            <a:r>
              <a:rPr lang="vi-VN" sz="4800" dirty="0">
                <a:solidFill>
                  <a:schemeClr val="tx1"/>
                </a:solidFill>
              </a:rPr>
              <a:t>ảnh vườn trồng rau của bác </a:t>
            </a:r>
            <a:r>
              <a:rPr lang="en-US" sz="4800" dirty="0">
                <a:solidFill>
                  <a:schemeClr val="tx1"/>
                </a:solidFill>
              </a:rPr>
              <a:t>P</a:t>
            </a:r>
            <a:r>
              <a:rPr lang="vi-VN" sz="4800" dirty="0">
                <a:solidFill>
                  <a:schemeClr val="tx1"/>
                </a:solidFill>
              </a:rPr>
              <a:t>hương có dạng hình chữ nhật. Bác Phương nhờ em tính diện tích vườn rau. Em cần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dirty="0">
                <a:solidFill>
                  <a:schemeClr val="tx1"/>
                </a:solidFill>
              </a:rPr>
              <a:t>những gì để giải quyết bài toàn này</a:t>
            </a:r>
            <a:r>
              <a:rPr lang="en-US" sz="4800" dirty="0">
                <a:solidFill>
                  <a:schemeClr val="tx1"/>
                </a:solidFill>
              </a:rPr>
              <a:t>? </a:t>
            </a:r>
            <a:endParaRPr lang="en-US" sz="45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92B46D8-192C-1193-DF88-4CD7D1B0F358}"/>
              </a:ext>
            </a:extLst>
          </p:cNvPr>
          <p:cNvGrpSpPr/>
          <p:nvPr/>
        </p:nvGrpSpPr>
        <p:grpSpPr>
          <a:xfrm>
            <a:off x="14606453" y="1714500"/>
            <a:ext cx="3666799" cy="5381473"/>
            <a:chOff x="11649401" y="1728516"/>
            <a:chExt cx="5867400" cy="797265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xmlns="" id="{04BAD4B0-A9A7-0A91-73E0-EA319CDC4AA4}"/>
                </a:ext>
              </a:extLst>
            </p:cNvPr>
            <p:cNvSpPr/>
            <p:nvPr/>
          </p:nvSpPr>
          <p:spPr>
            <a:xfrm>
              <a:off x="11649401" y="4471854"/>
              <a:ext cx="5867400" cy="5229321"/>
            </a:xfrm>
            <a:custGeom>
              <a:avLst/>
              <a:gdLst/>
              <a:ahLst/>
              <a:cxnLst/>
              <a:rect l="l" t="t" r="r" b="b"/>
              <a:pathLst>
                <a:path w="4616886" h="4114800">
                  <a:moveTo>
                    <a:pt x="0" y="0"/>
                  </a:moveTo>
                  <a:lnTo>
                    <a:pt x="4616886" y="0"/>
                  </a:lnTo>
                  <a:lnTo>
                    <a:pt x="461688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xmlns="" id="{2E118E3B-3CA5-8E8B-1275-52841CFA48F0}"/>
                </a:ext>
              </a:extLst>
            </p:cNvPr>
            <p:cNvSpPr/>
            <p:nvPr/>
          </p:nvSpPr>
          <p:spPr>
            <a:xfrm rot="20116050">
              <a:off x="12994625" y="2345565"/>
              <a:ext cx="1127156" cy="1898368"/>
            </a:xfrm>
            <a:custGeom>
              <a:avLst/>
              <a:gdLst/>
              <a:ahLst/>
              <a:cxnLst/>
              <a:rect l="l" t="t" r="r" b="b"/>
              <a:pathLst>
                <a:path w="2443162" h="4114800">
                  <a:moveTo>
                    <a:pt x="0" y="0"/>
                  </a:moveTo>
                  <a:lnTo>
                    <a:pt x="2443162" y="0"/>
                  </a:lnTo>
                  <a:lnTo>
                    <a:pt x="24431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xmlns="" id="{77C5B790-6B1F-3F7D-6037-3A8C035281C4}"/>
                </a:ext>
              </a:extLst>
            </p:cNvPr>
            <p:cNvSpPr/>
            <p:nvPr/>
          </p:nvSpPr>
          <p:spPr>
            <a:xfrm>
              <a:off x="14265538" y="1728516"/>
              <a:ext cx="939925" cy="1583032"/>
            </a:xfrm>
            <a:custGeom>
              <a:avLst/>
              <a:gdLst/>
              <a:ahLst/>
              <a:cxnLst/>
              <a:rect l="l" t="t" r="r" b="b"/>
              <a:pathLst>
                <a:path w="2443162" h="4114800">
                  <a:moveTo>
                    <a:pt x="0" y="0"/>
                  </a:moveTo>
                  <a:lnTo>
                    <a:pt x="2443163" y="0"/>
                  </a:lnTo>
                  <a:lnTo>
                    <a:pt x="244316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">
              <a:extLst>
                <a:ext uri="{FF2B5EF4-FFF2-40B4-BE49-F238E27FC236}">
                  <a16:creationId xmlns:a16="http://schemas.microsoft.com/office/drawing/2014/main" xmlns="" id="{9F97D0BD-19CB-1DE1-AEDE-8FF2803C6330}"/>
                </a:ext>
              </a:extLst>
            </p:cNvPr>
            <p:cNvSpPr/>
            <p:nvPr/>
          </p:nvSpPr>
          <p:spPr>
            <a:xfrm rot="1371864">
              <a:off x="15328318" y="2452899"/>
              <a:ext cx="1127156" cy="1898368"/>
            </a:xfrm>
            <a:custGeom>
              <a:avLst/>
              <a:gdLst/>
              <a:ahLst/>
              <a:cxnLst/>
              <a:rect l="l" t="t" r="r" b="b"/>
              <a:pathLst>
                <a:path w="2443162" h="4114800">
                  <a:moveTo>
                    <a:pt x="0" y="0"/>
                  </a:moveTo>
                  <a:lnTo>
                    <a:pt x="2443162" y="0"/>
                  </a:lnTo>
                  <a:lnTo>
                    <a:pt x="24431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77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xmlns="" id="{9470C7FE-425F-E487-4753-4595B6D4B902}"/>
              </a:ext>
            </a:extLst>
          </p:cNvPr>
          <p:cNvSpPr/>
          <p:nvPr/>
        </p:nvSpPr>
        <p:spPr>
          <a:xfrm>
            <a:off x="1219201" y="1813709"/>
            <a:ext cx="16306800" cy="6862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 rot="-577540">
            <a:off x="7222" y="8218136"/>
            <a:ext cx="1956985" cy="1795709"/>
          </a:xfrm>
          <a:custGeom>
            <a:avLst/>
            <a:gdLst/>
            <a:ahLst/>
            <a:cxnLst/>
            <a:rect l="l" t="t" r="r" b="b"/>
            <a:pathLst>
              <a:path w="3657505" h="3819849">
                <a:moveTo>
                  <a:pt x="0" y="0"/>
                </a:moveTo>
                <a:lnTo>
                  <a:pt x="3657506" y="0"/>
                </a:lnTo>
                <a:lnTo>
                  <a:pt x="3657506" y="3819849"/>
                </a:lnTo>
                <a:lnTo>
                  <a:pt x="0" y="381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345316">
            <a:off x="17131524" y="4811791"/>
            <a:ext cx="578425" cy="777714"/>
          </a:xfrm>
          <a:custGeom>
            <a:avLst/>
            <a:gdLst/>
            <a:ahLst/>
            <a:cxnLst/>
            <a:rect l="l" t="t" r="r" b="b"/>
            <a:pathLst>
              <a:path w="578425" h="777714">
                <a:moveTo>
                  <a:pt x="0" y="0"/>
                </a:moveTo>
                <a:lnTo>
                  <a:pt x="578424" y="0"/>
                </a:lnTo>
                <a:lnTo>
                  <a:pt x="578424" y="777714"/>
                </a:lnTo>
                <a:lnTo>
                  <a:pt x="0" y="777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385444">
            <a:off x="16573508" y="8437037"/>
            <a:ext cx="1761951" cy="1692492"/>
          </a:xfrm>
          <a:custGeom>
            <a:avLst/>
            <a:gdLst/>
            <a:ahLst/>
            <a:cxnLst/>
            <a:rect l="l" t="t" r="r" b="b"/>
            <a:pathLst>
              <a:path w="3135344" h="3583250">
                <a:moveTo>
                  <a:pt x="0" y="0"/>
                </a:moveTo>
                <a:lnTo>
                  <a:pt x="3135344" y="0"/>
                </a:lnTo>
                <a:lnTo>
                  <a:pt x="3135344" y="3583250"/>
                </a:lnTo>
                <a:lnTo>
                  <a:pt x="0" y="3583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Freeform 128"/>
          <p:cNvSpPr/>
          <p:nvPr/>
        </p:nvSpPr>
        <p:spPr>
          <a:xfrm rot="-787723" flipH="1" flipV="1">
            <a:off x="560429" y="4205350"/>
            <a:ext cx="377466" cy="507518"/>
          </a:xfrm>
          <a:custGeom>
            <a:avLst/>
            <a:gdLst/>
            <a:ahLst/>
            <a:cxnLst/>
            <a:rect l="l" t="t" r="r" b="b"/>
            <a:pathLst>
              <a:path w="377466" h="507518">
                <a:moveTo>
                  <a:pt x="377466" y="507517"/>
                </a:moveTo>
                <a:lnTo>
                  <a:pt x="0" y="507517"/>
                </a:lnTo>
                <a:lnTo>
                  <a:pt x="0" y="0"/>
                </a:lnTo>
                <a:lnTo>
                  <a:pt x="377466" y="0"/>
                </a:lnTo>
                <a:lnTo>
                  <a:pt x="377466" y="50751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152A67CF-E95E-2F0A-0106-D8605B829BD2}"/>
              </a:ext>
            </a:extLst>
          </p:cNvPr>
          <p:cNvSpPr txBox="1"/>
          <p:nvPr/>
        </p:nvSpPr>
        <p:spPr>
          <a:xfrm>
            <a:off x="1379446" y="2689377"/>
            <a:ext cx="15094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BƯỚC GIẢI QUYẾT VẤN ĐỀ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xmlns="" id="{B5E10EE3-E4B1-D710-CE2C-5D23847F270D}"/>
              </a:ext>
            </a:extLst>
          </p:cNvPr>
          <p:cNvSpPr/>
          <p:nvPr/>
        </p:nvSpPr>
        <p:spPr>
          <a:xfrm>
            <a:off x="1414067" y="4371827"/>
            <a:ext cx="694284" cy="694284"/>
          </a:xfrm>
          <a:prstGeom prst="roundRect">
            <a:avLst>
              <a:gd name="adj" fmla="val 20003"/>
            </a:avLst>
          </a:prstGeom>
          <a:solidFill>
            <a:srgbClr val="EBD0FB"/>
          </a:solidFill>
          <a:ln w="12700">
            <a:solidFill>
              <a:srgbClr val="FFC1D1"/>
            </a:solidFill>
            <a:prstDash val="solid"/>
          </a:ln>
        </p:spPr>
        <p:txBody>
          <a:bodyPr/>
          <a:lstStyle/>
          <a:p>
            <a:pPr algn="ctr"/>
            <a:endParaRPr lang="en-US" sz="2250" b="1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xmlns="" id="{22221185-8B32-73F3-A6CF-1D2F1D4BD102}"/>
              </a:ext>
            </a:extLst>
          </p:cNvPr>
          <p:cNvSpPr/>
          <p:nvPr/>
        </p:nvSpPr>
        <p:spPr>
          <a:xfrm>
            <a:off x="1641625" y="4501158"/>
            <a:ext cx="239166" cy="435620"/>
          </a:xfrm>
          <a:prstGeom prst="rect">
            <a:avLst/>
          </a:prstGeom>
          <a:noFill/>
          <a:ln w="12700">
            <a:solidFill>
              <a:srgbClr val="FFC1D1"/>
            </a:solidFill>
          </a:ln>
        </p:spPr>
        <p:txBody>
          <a:bodyPr wrap="none" rtlCol="0" anchor="t"/>
          <a:lstStyle/>
          <a:p>
            <a:pPr algn="ctr">
              <a:lnSpc>
                <a:spcPts val="3430"/>
              </a:lnSpc>
            </a:pPr>
            <a:r>
              <a:rPr lang="en-US" sz="3430" b="1" kern="0" spc="-69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1</a:t>
            </a:r>
            <a:endParaRPr lang="en-US" sz="3430" b="1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xmlns="" id="{FC05B7BB-E1F6-E2E7-1B7D-01E0940069BE}"/>
              </a:ext>
            </a:extLst>
          </p:cNvPr>
          <p:cNvSpPr/>
          <p:nvPr/>
        </p:nvSpPr>
        <p:spPr>
          <a:xfrm>
            <a:off x="2416870" y="4371827"/>
            <a:ext cx="3630663" cy="453926"/>
          </a:xfrm>
          <a:prstGeom prst="rect">
            <a:avLst/>
          </a:prstGeom>
          <a:noFill/>
          <a:ln w="12700">
            <a:solidFill>
              <a:srgbClr val="FFC1D1"/>
            </a:solidFill>
          </a:ln>
        </p:spPr>
        <p:txBody>
          <a:bodyPr wrap="none" rtlCol="0" anchor="t"/>
          <a:lstStyle/>
          <a:p>
            <a:pPr algn="ctr">
              <a:lnSpc>
                <a:spcPts val="3574"/>
              </a:lnSpc>
            </a:pPr>
            <a:r>
              <a:rPr lang="en-US" sz="2859" b="1" kern="0" spc="-57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Bước 1</a:t>
            </a:r>
            <a:endParaRPr lang="en-US" sz="2859" b="1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xmlns="" id="{4560FE1A-DA53-FFEC-4FA0-9D59F6FD9822}"/>
              </a:ext>
            </a:extLst>
          </p:cNvPr>
          <p:cNvSpPr/>
          <p:nvPr/>
        </p:nvSpPr>
        <p:spPr>
          <a:xfrm>
            <a:off x="2416871" y="5010895"/>
            <a:ext cx="6775996" cy="493811"/>
          </a:xfrm>
          <a:prstGeom prst="rect">
            <a:avLst/>
          </a:prstGeom>
          <a:noFill/>
          <a:ln w="12700">
            <a:solidFill>
              <a:srgbClr val="FFC1D1"/>
            </a:solidFill>
          </a:ln>
        </p:spPr>
        <p:txBody>
          <a:bodyPr wrap="none" rtlCol="0" anchor="t"/>
          <a:lstStyle/>
          <a:p>
            <a:pPr>
              <a:lnSpc>
                <a:spcPts val="3888"/>
              </a:lnSpc>
            </a:pPr>
            <a:r>
              <a:rPr lang="en-US" sz="243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Xác </a:t>
            </a:r>
            <a:r>
              <a:rPr lang="en-US" sz="243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định</a:t>
            </a:r>
            <a:r>
              <a:rPr lang="en-US" sz="243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43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thông</a:t>
            </a:r>
            <a:r>
              <a:rPr lang="en-US" sz="243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tin </a:t>
            </a:r>
            <a:r>
              <a:rPr lang="en-US" sz="243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cần</a:t>
            </a:r>
            <a:r>
              <a:rPr lang="en-US" sz="243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43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thiết</a:t>
            </a:r>
            <a:r>
              <a:rPr lang="en-US" sz="243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: </a:t>
            </a:r>
            <a:r>
              <a:rPr lang="en-US" sz="243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chiều</a:t>
            </a:r>
            <a:r>
              <a:rPr lang="en-US" sz="243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43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dài</a:t>
            </a:r>
            <a:r>
              <a:rPr lang="en-US" sz="243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43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và</a:t>
            </a:r>
            <a:r>
              <a:rPr lang="en-US" sz="243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43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chiều</a:t>
            </a:r>
            <a:r>
              <a:rPr lang="en-US" sz="243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43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rộng</a:t>
            </a:r>
            <a:r>
              <a:rPr lang="en-US" sz="243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2430" b="1" dirty="0"/>
          </a:p>
        </p:txBody>
      </p:sp>
      <p:sp>
        <p:nvSpPr>
          <p:cNvPr id="10" name="Shape 6">
            <a:extLst>
              <a:ext uri="{FF2B5EF4-FFF2-40B4-BE49-F238E27FC236}">
                <a16:creationId xmlns:a16="http://schemas.microsoft.com/office/drawing/2014/main" xmlns="" id="{B253574C-BD0B-E887-391D-554B7EFF1FCA}"/>
              </a:ext>
            </a:extLst>
          </p:cNvPr>
          <p:cNvSpPr/>
          <p:nvPr/>
        </p:nvSpPr>
        <p:spPr>
          <a:xfrm>
            <a:off x="9444781" y="4371827"/>
            <a:ext cx="694284" cy="694284"/>
          </a:xfrm>
          <a:prstGeom prst="roundRect">
            <a:avLst>
              <a:gd name="adj" fmla="val 20003"/>
            </a:avLst>
          </a:prstGeom>
          <a:solidFill>
            <a:srgbClr val="EBD0FB"/>
          </a:solidFill>
          <a:ln w="12700">
            <a:solidFill>
              <a:srgbClr val="FFC1D1"/>
            </a:solidFill>
            <a:prstDash val="solid"/>
          </a:ln>
        </p:spPr>
        <p:txBody>
          <a:bodyPr/>
          <a:lstStyle/>
          <a:p>
            <a:pPr algn="ctr"/>
            <a:endParaRPr lang="en-US" sz="2250" b="1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xmlns="" id="{81A6F8A8-B4E5-5C34-D674-CF7348003369}"/>
              </a:ext>
            </a:extLst>
          </p:cNvPr>
          <p:cNvSpPr/>
          <p:nvPr/>
        </p:nvSpPr>
        <p:spPr>
          <a:xfrm>
            <a:off x="9678145" y="4501158"/>
            <a:ext cx="239166" cy="435620"/>
          </a:xfrm>
          <a:prstGeom prst="rect">
            <a:avLst/>
          </a:prstGeom>
          <a:noFill/>
          <a:ln w="12700">
            <a:solidFill>
              <a:srgbClr val="FFC1D1"/>
            </a:solidFill>
          </a:ln>
        </p:spPr>
        <p:txBody>
          <a:bodyPr wrap="none" rtlCol="0" anchor="t"/>
          <a:lstStyle/>
          <a:p>
            <a:pPr algn="ctr">
              <a:lnSpc>
                <a:spcPts val="3430"/>
              </a:lnSpc>
            </a:pPr>
            <a:r>
              <a:rPr lang="en-US" sz="3430" b="1" kern="0" spc="-69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2</a:t>
            </a:r>
            <a:endParaRPr lang="en-US" sz="3430" b="1" dirty="0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xmlns="" id="{FE66442E-C5EC-A47F-D07F-9ED13D5BA924}"/>
              </a:ext>
            </a:extLst>
          </p:cNvPr>
          <p:cNvSpPr/>
          <p:nvPr/>
        </p:nvSpPr>
        <p:spPr>
          <a:xfrm>
            <a:off x="10300990" y="4371827"/>
            <a:ext cx="3630663" cy="453926"/>
          </a:xfrm>
          <a:prstGeom prst="rect">
            <a:avLst/>
          </a:prstGeom>
          <a:noFill/>
          <a:ln w="12700">
            <a:solidFill>
              <a:srgbClr val="FFC1D1"/>
            </a:solidFill>
          </a:ln>
        </p:spPr>
        <p:txBody>
          <a:bodyPr wrap="none" rtlCol="0" anchor="t"/>
          <a:lstStyle/>
          <a:p>
            <a:pPr algn="ctr">
              <a:lnSpc>
                <a:spcPts val="3574"/>
              </a:lnSpc>
            </a:pPr>
            <a:r>
              <a:rPr lang="en-US" sz="2859" b="1" kern="0" spc="-57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Bước 2</a:t>
            </a:r>
            <a:endParaRPr lang="en-US" sz="2859" b="1" dirty="0"/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xmlns="" id="{44F80FF4-FF52-498E-ACBC-371E7A073B18}"/>
              </a:ext>
            </a:extLst>
          </p:cNvPr>
          <p:cNvSpPr/>
          <p:nvPr/>
        </p:nvSpPr>
        <p:spPr>
          <a:xfrm>
            <a:off x="10326391" y="5010894"/>
            <a:ext cx="6678677" cy="987624"/>
          </a:xfrm>
          <a:prstGeom prst="rect">
            <a:avLst/>
          </a:prstGeom>
          <a:noFill/>
          <a:ln w="12700">
            <a:solidFill>
              <a:srgbClr val="FFC1D1"/>
            </a:solidFill>
          </a:ln>
        </p:spPr>
        <p:txBody>
          <a:bodyPr wrap="square" rtlCol="0" anchor="t"/>
          <a:lstStyle/>
          <a:p>
            <a:pPr>
              <a:lnSpc>
                <a:spcPts val="3888"/>
              </a:lnSpc>
            </a:pPr>
            <a:r>
              <a:rPr lang="en-US" sz="226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Thu </a:t>
            </a:r>
            <a:r>
              <a:rPr lang="en-US" sz="226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thập</a:t>
            </a:r>
            <a:r>
              <a:rPr lang="en-US" sz="226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26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và</a:t>
            </a:r>
            <a:r>
              <a:rPr lang="en-US" sz="226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26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tìm</a:t>
            </a:r>
            <a:r>
              <a:rPr lang="en-US" sz="226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26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kiếm</a:t>
            </a:r>
            <a:r>
              <a:rPr lang="en-US" sz="226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26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thông</a:t>
            </a:r>
            <a:r>
              <a:rPr lang="en-US" sz="226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tin.</a:t>
            </a:r>
            <a:endParaRPr lang="en-US" sz="2260" b="1" dirty="0"/>
          </a:p>
        </p:txBody>
      </p:sp>
      <p:sp>
        <p:nvSpPr>
          <p:cNvPr id="14" name="Shape 10">
            <a:extLst>
              <a:ext uri="{FF2B5EF4-FFF2-40B4-BE49-F238E27FC236}">
                <a16:creationId xmlns:a16="http://schemas.microsoft.com/office/drawing/2014/main" xmlns="" id="{CD7A2E3F-A8C4-C72D-431A-D060F7C3B2D7}"/>
              </a:ext>
            </a:extLst>
          </p:cNvPr>
          <p:cNvSpPr/>
          <p:nvPr/>
        </p:nvSpPr>
        <p:spPr>
          <a:xfrm>
            <a:off x="1414067" y="6654106"/>
            <a:ext cx="694284" cy="694284"/>
          </a:xfrm>
          <a:prstGeom prst="roundRect">
            <a:avLst>
              <a:gd name="adj" fmla="val 20003"/>
            </a:avLst>
          </a:prstGeom>
          <a:solidFill>
            <a:srgbClr val="EBD0FB"/>
          </a:solidFill>
          <a:ln w="12700">
            <a:solidFill>
              <a:srgbClr val="FFC1D1"/>
            </a:solidFill>
            <a:prstDash val="solid"/>
          </a:ln>
        </p:spPr>
        <p:txBody>
          <a:bodyPr/>
          <a:lstStyle/>
          <a:p>
            <a:pPr algn="ctr"/>
            <a:endParaRPr lang="en-US" sz="2250" b="1"/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xmlns="" id="{D98769AD-48C7-6DAD-D3CC-B355138C2080}"/>
              </a:ext>
            </a:extLst>
          </p:cNvPr>
          <p:cNvSpPr/>
          <p:nvPr/>
        </p:nvSpPr>
        <p:spPr>
          <a:xfrm>
            <a:off x="1641625" y="6783438"/>
            <a:ext cx="239166" cy="435620"/>
          </a:xfrm>
          <a:prstGeom prst="rect">
            <a:avLst/>
          </a:prstGeom>
          <a:noFill/>
          <a:ln w="12700">
            <a:solidFill>
              <a:srgbClr val="FFC1D1"/>
            </a:solidFill>
          </a:ln>
        </p:spPr>
        <p:txBody>
          <a:bodyPr wrap="none" rtlCol="0" anchor="t"/>
          <a:lstStyle/>
          <a:p>
            <a:pPr algn="ctr">
              <a:lnSpc>
                <a:spcPts val="3430"/>
              </a:lnSpc>
            </a:pPr>
            <a:r>
              <a:rPr lang="en-US" sz="3430" b="1" kern="0" spc="-69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3</a:t>
            </a:r>
            <a:endParaRPr lang="en-US" sz="3430" b="1" dirty="0"/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xmlns="" id="{BEECFA9F-2A41-9B67-74CD-6ECB69538743}"/>
              </a:ext>
            </a:extLst>
          </p:cNvPr>
          <p:cNvSpPr/>
          <p:nvPr/>
        </p:nvSpPr>
        <p:spPr>
          <a:xfrm>
            <a:off x="2416870" y="6654106"/>
            <a:ext cx="3630663" cy="453926"/>
          </a:xfrm>
          <a:prstGeom prst="rect">
            <a:avLst/>
          </a:prstGeom>
          <a:noFill/>
          <a:ln w="12700">
            <a:solidFill>
              <a:srgbClr val="FFC1D1"/>
            </a:solidFill>
          </a:ln>
        </p:spPr>
        <p:txBody>
          <a:bodyPr wrap="none" rtlCol="0" anchor="t"/>
          <a:lstStyle/>
          <a:p>
            <a:pPr algn="ctr">
              <a:lnSpc>
                <a:spcPts val="3574"/>
              </a:lnSpc>
            </a:pPr>
            <a:r>
              <a:rPr lang="en-US" sz="2859" b="1" kern="0" spc="-57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Bước 3</a:t>
            </a:r>
            <a:endParaRPr lang="en-US" sz="2859" b="1" dirty="0"/>
          </a:p>
        </p:txBody>
      </p:sp>
      <p:sp>
        <p:nvSpPr>
          <p:cNvPr id="17" name="Text 13">
            <a:extLst>
              <a:ext uri="{FF2B5EF4-FFF2-40B4-BE49-F238E27FC236}">
                <a16:creationId xmlns:a16="http://schemas.microsoft.com/office/drawing/2014/main" xmlns="" id="{6A3CE579-D610-5097-43D8-27C747E892FC}"/>
              </a:ext>
            </a:extLst>
          </p:cNvPr>
          <p:cNvSpPr/>
          <p:nvPr/>
        </p:nvSpPr>
        <p:spPr>
          <a:xfrm>
            <a:off x="2416871" y="7293175"/>
            <a:ext cx="6775996" cy="493811"/>
          </a:xfrm>
          <a:prstGeom prst="rect">
            <a:avLst/>
          </a:prstGeom>
          <a:noFill/>
          <a:ln w="12700">
            <a:solidFill>
              <a:srgbClr val="FFC1D1"/>
            </a:solidFill>
          </a:ln>
        </p:spPr>
        <p:txBody>
          <a:bodyPr wrap="none" rtlCol="0" anchor="t"/>
          <a:lstStyle/>
          <a:p>
            <a:pPr>
              <a:lnSpc>
                <a:spcPts val="3888"/>
              </a:lnSpc>
            </a:pPr>
            <a:r>
              <a:rPr lang="en-US" sz="243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Áp dụng công thức tính diện tích hình chữ nhật.</a:t>
            </a:r>
            <a:endParaRPr lang="en-US" sz="2430" b="1" dirty="0"/>
          </a:p>
        </p:txBody>
      </p:sp>
      <p:sp>
        <p:nvSpPr>
          <p:cNvPr id="18" name="Shape 14">
            <a:extLst>
              <a:ext uri="{FF2B5EF4-FFF2-40B4-BE49-F238E27FC236}">
                <a16:creationId xmlns:a16="http://schemas.microsoft.com/office/drawing/2014/main" xmlns="" id="{0AA0B1B0-59EB-EE54-0984-C64DD755F631}"/>
              </a:ext>
            </a:extLst>
          </p:cNvPr>
          <p:cNvSpPr/>
          <p:nvPr/>
        </p:nvSpPr>
        <p:spPr>
          <a:xfrm>
            <a:off x="9348987" y="6654106"/>
            <a:ext cx="694284" cy="694284"/>
          </a:xfrm>
          <a:prstGeom prst="roundRect">
            <a:avLst>
              <a:gd name="adj" fmla="val 20003"/>
            </a:avLst>
          </a:prstGeom>
          <a:solidFill>
            <a:srgbClr val="EBD0FB"/>
          </a:solidFill>
          <a:ln w="12700">
            <a:solidFill>
              <a:srgbClr val="FFC1D1"/>
            </a:solidFill>
            <a:prstDash val="solid"/>
          </a:ln>
        </p:spPr>
        <p:txBody>
          <a:bodyPr/>
          <a:lstStyle/>
          <a:p>
            <a:pPr algn="ctr"/>
            <a:endParaRPr lang="en-US" sz="2250" b="1"/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xmlns="" id="{580F8FFD-D316-5EA7-3A3B-B10186FF11ED}"/>
              </a:ext>
            </a:extLst>
          </p:cNvPr>
          <p:cNvSpPr/>
          <p:nvPr/>
        </p:nvSpPr>
        <p:spPr>
          <a:xfrm>
            <a:off x="9576545" y="6783438"/>
            <a:ext cx="239166" cy="435620"/>
          </a:xfrm>
          <a:prstGeom prst="rect">
            <a:avLst/>
          </a:prstGeom>
          <a:noFill/>
          <a:ln w="12700">
            <a:solidFill>
              <a:srgbClr val="FFC1D1"/>
            </a:solidFill>
          </a:ln>
        </p:spPr>
        <p:txBody>
          <a:bodyPr wrap="none" rtlCol="0" anchor="t"/>
          <a:lstStyle/>
          <a:p>
            <a:pPr algn="ctr">
              <a:lnSpc>
                <a:spcPts val="3430"/>
              </a:lnSpc>
            </a:pPr>
            <a:r>
              <a:rPr lang="en-US" sz="3430" b="1" kern="0" spc="-69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4</a:t>
            </a:r>
            <a:endParaRPr lang="en-US" sz="3430" b="1" dirty="0"/>
          </a:p>
        </p:txBody>
      </p:sp>
      <p:sp>
        <p:nvSpPr>
          <p:cNvPr id="20" name="Text 16">
            <a:extLst>
              <a:ext uri="{FF2B5EF4-FFF2-40B4-BE49-F238E27FC236}">
                <a16:creationId xmlns:a16="http://schemas.microsoft.com/office/drawing/2014/main" xmlns="" id="{CC37F12D-5C28-0120-A074-C792004C9D86}"/>
              </a:ext>
            </a:extLst>
          </p:cNvPr>
          <p:cNvSpPr/>
          <p:nvPr/>
        </p:nvSpPr>
        <p:spPr>
          <a:xfrm>
            <a:off x="10300990" y="6654106"/>
            <a:ext cx="3630663" cy="453926"/>
          </a:xfrm>
          <a:prstGeom prst="rect">
            <a:avLst/>
          </a:prstGeom>
          <a:noFill/>
          <a:ln w="12700">
            <a:solidFill>
              <a:srgbClr val="FFC1D1"/>
            </a:solidFill>
          </a:ln>
        </p:spPr>
        <p:txBody>
          <a:bodyPr wrap="none" rtlCol="0" anchor="t"/>
          <a:lstStyle/>
          <a:p>
            <a:pPr algn="ctr">
              <a:lnSpc>
                <a:spcPts val="3574"/>
              </a:lnSpc>
            </a:pPr>
            <a:r>
              <a:rPr lang="en-US" sz="2859" b="1" kern="0" spc="-57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Bước 4</a:t>
            </a:r>
            <a:endParaRPr lang="en-US" sz="2859" b="1" dirty="0"/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xmlns="" id="{825DA8C8-FE89-17F2-140C-C925E65E10EF}"/>
              </a:ext>
            </a:extLst>
          </p:cNvPr>
          <p:cNvSpPr/>
          <p:nvPr/>
        </p:nvSpPr>
        <p:spPr>
          <a:xfrm>
            <a:off x="10300991" y="7293175"/>
            <a:ext cx="6775996" cy="493811"/>
          </a:xfrm>
          <a:prstGeom prst="rect">
            <a:avLst/>
          </a:prstGeom>
          <a:noFill/>
          <a:ln w="12700">
            <a:solidFill>
              <a:srgbClr val="FFC1D1"/>
            </a:solidFill>
          </a:ln>
        </p:spPr>
        <p:txBody>
          <a:bodyPr wrap="none" rtlCol="0" anchor="t"/>
          <a:lstStyle/>
          <a:p>
            <a:pPr>
              <a:lnSpc>
                <a:spcPts val="3888"/>
              </a:lnSpc>
            </a:pPr>
            <a:r>
              <a:rPr lang="en-US" sz="243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Kiểm tra lại kết quả và cung cấp cho </a:t>
            </a:r>
            <a:r>
              <a:rPr lang="en-US" sz="243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bác</a:t>
            </a:r>
            <a:r>
              <a:rPr lang="en-US" sz="2430" b="1" kern="0" spc="-4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430" b="1" kern="0" spc="-49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Phương</a:t>
            </a:r>
            <a:endParaRPr lang="en-US" sz="2430" b="1" dirty="0"/>
          </a:p>
        </p:txBody>
      </p:sp>
    </p:spTree>
    <p:extLst>
      <p:ext uri="{BB962C8B-B14F-4D97-AF65-F5344CB8AC3E}">
        <p14:creationId xmlns:p14="http://schemas.microsoft.com/office/powerpoint/2010/main" val="31720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5ED3EE2-8BDC-1C8A-7A91-52EAF68924EB}"/>
              </a:ext>
            </a:extLst>
          </p:cNvPr>
          <p:cNvGrpSpPr/>
          <p:nvPr/>
        </p:nvGrpSpPr>
        <p:grpSpPr>
          <a:xfrm>
            <a:off x="959031" y="1470621"/>
            <a:ext cx="17147996" cy="7002921"/>
            <a:chOff x="785461" y="4086306"/>
            <a:chExt cx="16022797" cy="7002921"/>
          </a:xfrm>
        </p:grpSpPr>
        <p:grpSp>
          <p:nvGrpSpPr>
            <p:cNvPr id="2" name="Group 2"/>
            <p:cNvGrpSpPr/>
            <p:nvPr/>
          </p:nvGrpSpPr>
          <p:grpSpPr>
            <a:xfrm>
              <a:off x="785461" y="4086306"/>
              <a:ext cx="16022797" cy="7002921"/>
              <a:chOff x="-42257" y="-80385"/>
              <a:chExt cx="1950449" cy="89318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42257" y="-80385"/>
                <a:ext cx="1950449" cy="854215"/>
              </a:xfrm>
              <a:custGeom>
                <a:avLst/>
                <a:gdLst/>
                <a:ahLst/>
                <a:cxnLst/>
                <a:rect l="l" t="t" r="r" b="b"/>
                <a:pathLst>
                  <a:path w="1950449" h="544741">
                    <a:moveTo>
                      <a:pt x="90213" y="0"/>
                    </a:moveTo>
                    <a:lnTo>
                      <a:pt x="1860236" y="0"/>
                    </a:lnTo>
                    <a:cubicBezTo>
                      <a:pt x="1884162" y="0"/>
                      <a:pt x="1907108" y="9505"/>
                      <a:pt x="1924026" y="26423"/>
                    </a:cubicBezTo>
                    <a:cubicBezTo>
                      <a:pt x="1940945" y="43341"/>
                      <a:pt x="1950449" y="66287"/>
                      <a:pt x="1950449" y="90213"/>
                    </a:cubicBezTo>
                    <a:lnTo>
                      <a:pt x="1950449" y="454528"/>
                    </a:lnTo>
                    <a:cubicBezTo>
                      <a:pt x="1950449" y="478454"/>
                      <a:pt x="1940945" y="501400"/>
                      <a:pt x="1924026" y="518318"/>
                    </a:cubicBezTo>
                    <a:cubicBezTo>
                      <a:pt x="1907108" y="535236"/>
                      <a:pt x="1884162" y="544741"/>
                      <a:pt x="1860236" y="544741"/>
                    </a:cubicBezTo>
                    <a:lnTo>
                      <a:pt x="90213" y="544741"/>
                    </a:lnTo>
                    <a:cubicBezTo>
                      <a:pt x="66287" y="544741"/>
                      <a:pt x="43341" y="535236"/>
                      <a:pt x="26423" y="518318"/>
                    </a:cubicBezTo>
                    <a:cubicBezTo>
                      <a:pt x="9505" y="501400"/>
                      <a:pt x="0" y="478454"/>
                      <a:pt x="0" y="454528"/>
                    </a:cubicBezTo>
                    <a:lnTo>
                      <a:pt x="0" y="90213"/>
                    </a:lnTo>
                    <a:cubicBezTo>
                      <a:pt x="0" y="66287"/>
                      <a:pt x="9505" y="43341"/>
                      <a:pt x="26423" y="26423"/>
                    </a:cubicBezTo>
                    <a:cubicBezTo>
                      <a:pt x="43341" y="9505"/>
                      <a:pt x="66287" y="0"/>
                      <a:pt x="90213" y="0"/>
                    </a:cubicBezTo>
                    <a:close/>
                  </a:path>
                </a:pathLst>
              </a:custGeom>
              <a:solidFill>
                <a:srgbClr val="4659A8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6"/>
                  </a:lnSpc>
                </a:pPr>
                <a:endParaRPr sz="1400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903996" y="4726564"/>
              <a:ext cx="14782800" cy="4382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en-US" sz="6600" b="1" kern="200" dirty="0">
                  <a:solidFill>
                    <a:srgbClr val="FFFC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1. THU THẬP VÀ TÌM KIẾM THÔNG TIN TRONG GIẢI QUYẾT VẤN ĐỀ</a:t>
              </a:r>
              <a:endParaRPr lang="en-US" sz="6600" b="1" u="none" strike="noStrike" kern="200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80973" y="1003280"/>
            <a:ext cx="6506742" cy="494843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86"/>
              </a:lnSpc>
            </a:pPr>
            <a:endParaRPr/>
          </a:p>
        </p:txBody>
      </p:sp>
      <p:sp>
        <p:nvSpPr>
          <p:cNvPr id="11" name="Freeform 11"/>
          <p:cNvSpPr/>
          <p:nvPr/>
        </p:nvSpPr>
        <p:spPr>
          <a:xfrm rot="-787723" flipH="1" flipV="1">
            <a:off x="367575" y="5523212"/>
            <a:ext cx="578425" cy="777714"/>
          </a:xfrm>
          <a:custGeom>
            <a:avLst/>
            <a:gdLst/>
            <a:ahLst/>
            <a:cxnLst/>
            <a:rect l="l" t="t" r="r" b="b"/>
            <a:pathLst>
              <a:path w="578425" h="777714">
                <a:moveTo>
                  <a:pt x="578425" y="777714"/>
                </a:moveTo>
                <a:lnTo>
                  <a:pt x="0" y="777714"/>
                </a:lnTo>
                <a:lnTo>
                  <a:pt x="0" y="0"/>
                </a:lnTo>
                <a:lnTo>
                  <a:pt x="578425" y="0"/>
                </a:lnTo>
                <a:lnTo>
                  <a:pt x="578425" y="77771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87723" flipH="1" flipV="1">
            <a:off x="17485938" y="5289020"/>
            <a:ext cx="377466" cy="507518"/>
          </a:xfrm>
          <a:custGeom>
            <a:avLst/>
            <a:gdLst/>
            <a:ahLst/>
            <a:cxnLst/>
            <a:rect l="l" t="t" r="r" b="b"/>
            <a:pathLst>
              <a:path w="377466" h="507518">
                <a:moveTo>
                  <a:pt x="377467" y="507518"/>
                </a:moveTo>
                <a:lnTo>
                  <a:pt x="0" y="507518"/>
                </a:lnTo>
                <a:lnTo>
                  <a:pt x="0" y="0"/>
                </a:lnTo>
                <a:lnTo>
                  <a:pt x="377467" y="0"/>
                </a:lnTo>
                <a:lnTo>
                  <a:pt x="377467" y="50751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052869" y="6936111"/>
            <a:ext cx="2298816" cy="2443206"/>
          </a:xfrm>
          <a:custGeom>
            <a:avLst/>
            <a:gdLst/>
            <a:ahLst/>
            <a:cxnLst/>
            <a:rect l="l" t="t" r="r" b="b"/>
            <a:pathLst>
              <a:path w="2832217" h="2923579">
                <a:moveTo>
                  <a:pt x="0" y="0"/>
                </a:moveTo>
                <a:lnTo>
                  <a:pt x="2832217" y="0"/>
                </a:lnTo>
                <a:lnTo>
                  <a:pt x="2832217" y="2923579"/>
                </a:lnTo>
                <a:lnTo>
                  <a:pt x="0" y="2923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60CA65FC-3CCE-A648-65C8-E5515B76755F}"/>
              </a:ext>
            </a:extLst>
          </p:cNvPr>
          <p:cNvSpPr/>
          <p:nvPr/>
        </p:nvSpPr>
        <p:spPr>
          <a:xfrm rot="1179803">
            <a:off x="-251840" y="6963661"/>
            <a:ext cx="2441268" cy="1966666"/>
          </a:xfrm>
          <a:custGeom>
            <a:avLst/>
            <a:gdLst/>
            <a:ahLst/>
            <a:cxnLst/>
            <a:rect l="l" t="t" r="r" b="b"/>
            <a:pathLst>
              <a:path w="2582620" h="2017672">
                <a:moveTo>
                  <a:pt x="0" y="0"/>
                </a:moveTo>
                <a:lnTo>
                  <a:pt x="2582620" y="0"/>
                </a:lnTo>
                <a:lnTo>
                  <a:pt x="2582620" y="2017672"/>
                </a:lnTo>
                <a:lnTo>
                  <a:pt x="0" y="2017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xmlns="" id="{0F5D833D-02BB-A10B-C2EC-449B64484ED3}"/>
              </a:ext>
            </a:extLst>
          </p:cNvPr>
          <p:cNvSpPr/>
          <p:nvPr/>
        </p:nvSpPr>
        <p:spPr>
          <a:xfrm>
            <a:off x="-2884456" y="6493104"/>
            <a:ext cx="2770129" cy="3768883"/>
          </a:xfrm>
          <a:custGeom>
            <a:avLst/>
            <a:gdLst/>
            <a:ahLst/>
            <a:cxnLst/>
            <a:rect l="l" t="t" r="r" b="b"/>
            <a:pathLst>
              <a:path w="2515497" h="3422445">
                <a:moveTo>
                  <a:pt x="0" y="0"/>
                </a:moveTo>
                <a:lnTo>
                  <a:pt x="2515497" y="0"/>
                </a:lnTo>
                <a:lnTo>
                  <a:pt x="2515497" y="3422446"/>
                </a:lnTo>
                <a:lnTo>
                  <a:pt x="0" y="34224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xmlns="" id="{19E46DB5-24C4-9585-0F86-A6FE9B06D852}"/>
              </a:ext>
            </a:extLst>
          </p:cNvPr>
          <p:cNvSpPr/>
          <p:nvPr/>
        </p:nvSpPr>
        <p:spPr>
          <a:xfrm rot="2500468">
            <a:off x="20137268" y="205559"/>
            <a:ext cx="2134373" cy="1595444"/>
          </a:xfrm>
          <a:custGeom>
            <a:avLst/>
            <a:gdLst/>
            <a:ahLst/>
            <a:cxnLst/>
            <a:rect l="l" t="t" r="r" b="b"/>
            <a:pathLst>
              <a:path w="2134373" h="1595444">
                <a:moveTo>
                  <a:pt x="0" y="0"/>
                </a:moveTo>
                <a:lnTo>
                  <a:pt x="2134373" y="0"/>
                </a:lnTo>
                <a:lnTo>
                  <a:pt x="2134373" y="1595444"/>
                </a:lnTo>
                <a:lnTo>
                  <a:pt x="0" y="1595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23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17318" y="2822744"/>
            <a:ext cx="13551482" cy="4529158"/>
            <a:chOff x="0" y="0"/>
            <a:chExt cx="6182169" cy="302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2169" cy="3023167"/>
            </a:xfrm>
            <a:custGeom>
              <a:avLst/>
              <a:gdLst/>
              <a:ahLst/>
              <a:cxnLst/>
              <a:rect l="l" t="t" r="r" b="b"/>
              <a:pathLst>
                <a:path w="6182169" h="3023167">
                  <a:moveTo>
                    <a:pt x="57130" y="0"/>
                  </a:moveTo>
                  <a:lnTo>
                    <a:pt x="6125039" y="0"/>
                  </a:lnTo>
                  <a:cubicBezTo>
                    <a:pt x="6140191" y="0"/>
                    <a:pt x="6154722" y="6019"/>
                    <a:pt x="6165436" y="16733"/>
                  </a:cubicBezTo>
                  <a:cubicBezTo>
                    <a:pt x="6176150" y="27447"/>
                    <a:pt x="6182169" y="41978"/>
                    <a:pt x="6182169" y="57130"/>
                  </a:cubicBezTo>
                  <a:lnTo>
                    <a:pt x="6182169" y="2966037"/>
                  </a:lnTo>
                  <a:cubicBezTo>
                    <a:pt x="6182169" y="2981189"/>
                    <a:pt x="6176150" y="2995720"/>
                    <a:pt x="6165436" y="3006434"/>
                  </a:cubicBezTo>
                  <a:cubicBezTo>
                    <a:pt x="6154722" y="3017148"/>
                    <a:pt x="6140191" y="3023167"/>
                    <a:pt x="6125039" y="3023167"/>
                  </a:cubicBezTo>
                  <a:lnTo>
                    <a:pt x="57130" y="3023167"/>
                  </a:lnTo>
                  <a:cubicBezTo>
                    <a:pt x="41978" y="3023167"/>
                    <a:pt x="27447" y="3017148"/>
                    <a:pt x="16733" y="3006434"/>
                  </a:cubicBezTo>
                  <a:cubicBezTo>
                    <a:pt x="6019" y="2995720"/>
                    <a:pt x="0" y="2981189"/>
                    <a:pt x="0" y="2966037"/>
                  </a:cubicBezTo>
                  <a:lnTo>
                    <a:pt x="0" y="57130"/>
                  </a:lnTo>
                  <a:cubicBezTo>
                    <a:pt x="0" y="41978"/>
                    <a:pt x="6019" y="27447"/>
                    <a:pt x="16733" y="16733"/>
                  </a:cubicBezTo>
                  <a:cubicBezTo>
                    <a:pt x="27447" y="6019"/>
                    <a:pt x="41978" y="0"/>
                    <a:pt x="571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4659A8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89090">
            <a:off x="-703716" y="6001359"/>
            <a:ext cx="4863142" cy="4686853"/>
          </a:xfrm>
          <a:custGeom>
            <a:avLst/>
            <a:gdLst/>
            <a:ahLst/>
            <a:cxnLst/>
            <a:rect l="l" t="t" r="r" b="b"/>
            <a:pathLst>
              <a:path w="4863142" h="4686853">
                <a:moveTo>
                  <a:pt x="0" y="0"/>
                </a:moveTo>
                <a:lnTo>
                  <a:pt x="4863143" y="0"/>
                </a:lnTo>
                <a:lnTo>
                  <a:pt x="4863143" y="4686854"/>
                </a:lnTo>
                <a:lnTo>
                  <a:pt x="0" y="468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33252" y="5871224"/>
            <a:ext cx="2770129" cy="3768883"/>
          </a:xfrm>
          <a:custGeom>
            <a:avLst/>
            <a:gdLst/>
            <a:ahLst/>
            <a:cxnLst/>
            <a:rect l="l" t="t" r="r" b="b"/>
            <a:pathLst>
              <a:path w="2515497" h="3422445">
                <a:moveTo>
                  <a:pt x="0" y="0"/>
                </a:moveTo>
                <a:lnTo>
                  <a:pt x="2515497" y="0"/>
                </a:lnTo>
                <a:lnTo>
                  <a:pt x="2515497" y="3422446"/>
                </a:lnTo>
                <a:lnTo>
                  <a:pt x="0" y="3422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479CF42-6862-53AA-908C-284DD2755CC9}"/>
              </a:ext>
            </a:extLst>
          </p:cNvPr>
          <p:cNvGrpSpPr/>
          <p:nvPr/>
        </p:nvGrpSpPr>
        <p:grpSpPr>
          <a:xfrm>
            <a:off x="1585785" y="788527"/>
            <a:ext cx="9967281" cy="2382010"/>
            <a:chOff x="1585785" y="788527"/>
            <a:chExt cx="9967281" cy="2382010"/>
          </a:xfrm>
        </p:grpSpPr>
        <p:grpSp>
          <p:nvGrpSpPr>
            <p:cNvPr id="6" name="Group 6"/>
            <p:cNvGrpSpPr/>
            <p:nvPr/>
          </p:nvGrpSpPr>
          <p:grpSpPr>
            <a:xfrm rot="-199624">
              <a:off x="1585785" y="1223825"/>
              <a:ext cx="9564146" cy="1946712"/>
              <a:chOff x="0" y="0"/>
              <a:chExt cx="2266466" cy="46132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66466" cy="461323"/>
              </a:xfrm>
              <a:custGeom>
                <a:avLst/>
                <a:gdLst/>
                <a:ahLst/>
                <a:cxnLst/>
                <a:rect l="l" t="t" r="r" b="b"/>
                <a:pathLst>
                  <a:path w="2266466" h="461323">
                    <a:moveTo>
                      <a:pt x="80947" y="0"/>
                    </a:moveTo>
                    <a:lnTo>
                      <a:pt x="2185519" y="0"/>
                    </a:lnTo>
                    <a:cubicBezTo>
                      <a:pt x="2230225" y="0"/>
                      <a:pt x="2266466" y="36241"/>
                      <a:pt x="2266466" y="80947"/>
                    </a:cubicBezTo>
                    <a:lnTo>
                      <a:pt x="2266466" y="380375"/>
                    </a:lnTo>
                    <a:cubicBezTo>
                      <a:pt x="2266466" y="401844"/>
                      <a:pt x="2257938" y="422433"/>
                      <a:pt x="2242757" y="437614"/>
                    </a:cubicBezTo>
                    <a:cubicBezTo>
                      <a:pt x="2227577" y="452794"/>
                      <a:pt x="2206987" y="461323"/>
                      <a:pt x="2185519" y="461323"/>
                    </a:cubicBezTo>
                    <a:lnTo>
                      <a:pt x="80947" y="461323"/>
                    </a:lnTo>
                    <a:cubicBezTo>
                      <a:pt x="36241" y="461323"/>
                      <a:pt x="0" y="425081"/>
                      <a:pt x="0" y="380375"/>
                    </a:cubicBezTo>
                    <a:lnTo>
                      <a:pt x="0" y="80947"/>
                    </a:lnTo>
                    <a:cubicBezTo>
                      <a:pt x="0" y="59479"/>
                      <a:pt x="8528" y="38889"/>
                      <a:pt x="23709" y="23709"/>
                    </a:cubicBezTo>
                    <a:cubicBezTo>
                      <a:pt x="38889" y="8528"/>
                      <a:pt x="59479" y="0"/>
                      <a:pt x="80947" y="0"/>
                    </a:cubicBezTo>
                    <a:close/>
                  </a:path>
                </a:pathLst>
              </a:custGeom>
              <a:solidFill>
                <a:srgbClr val="FFD67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6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795358">
              <a:off x="8893478" y="788527"/>
              <a:ext cx="2659588" cy="885421"/>
            </a:xfrm>
            <a:custGeom>
              <a:avLst/>
              <a:gdLst/>
              <a:ahLst/>
              <a:cxnLst/>
              <a:rect l="l" t="t" r="r" b="b"/>
              <a:pathLst>
                <a:path w="2659588" h="885421">
                  <a:moveTo>
                    <a:pt x="0" y="0"/>
                  </a:moveTo>
                  <a:lnTo>
                    <a:pt x="2659587" y="0"/>
                  </a:lnTo>
                  <a:lnTo>
                    <a:pt x="2659587" y="885421"/>
                  </a:lnTo>
                  <a:lnTo>
                    <a:pt x="0" y="885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 rot="-151109">
              <a:off x="2055924" y="1535060"/>
              <a:ext cx="8624865" cy="1185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28"/>
                </a:lnSpc>
                <a:spcBef>
                  <a:spcPct val="0"/>
                </a:spcBef>
              </a:pPr>
              <a:r>
                <a:rPr lang="en-US" sz="6000" b="1" u="none" strike="noStrike" dirty="0">
                  <a:solidFill>
                    <a:srgbClr val="4659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 TIÊU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1780027">
            <a:off x="13935725" y="784047"/>
            <a:ext cx="615903" cy="828105"/>
          </a:xfrm>
          <a:custGeom>
            <a:avLst/>
            <a:gdLst/>
            <a:ahLst/>
            <a:cxnLst/>
            <a:rect l="l" t="t" r="r" b="b"/>
            <a:pathLst>
              <a:path w="615903" h="828105">
                <a:moveTo>
                  <a:pt x="0" y="0"/>
                </a:moveTo>
                <a:lnTo>
                  <a:pt x="615903" y="0"/>
                </a:lnTo>
                <a:lnTo>
                  <a:pt x="615903" y="828105"/>
                </a:lnTo>
                <a:lnTo>
                  <a:pt x="0" y="828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500468">
            <a:off x="15626063" y="750109"/>
            <a:ext cx="2134373" cy="1595444"/>
          </a:xfrm>
          <a:custGeom>
            <a:avLst/>
            <a:gdLst/>
            <a:ahLst/>
            <a:cxnLst/>
            <a:rect l="l" t="t" r="r" b="b"/>
            <a:pathLst>
              <a:path w="2134373" h="1595444">
                <a:moveTo>
                  <a:pt x="0" y="0"/>
                </a:moveTo>
                <a:lnTo>
                  <a:pt x="2134373" y="0"/>
                </a:lnTo>
                <a:lnTo>
                  <a:pt x="2134373" y="1595444"/>
                </a:lnTo>
                <a:lnTo>
                  <a:pt x="0" y="1595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E653B7-D885-9F47-27BE-6272AB2CC0FC}"/>
              </a:ext>
            </a:extLst>
          </p:cNvPr>
          <p:cNvSpPr txBox="1"/>
          <p:nvPr/>
        </p:nvSpPr>
        <p:spPr>
          <a:xfrm>
            <a:off x="3962400" y="4028500"/>
            <a:ext cx="12452865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xmlns="" id="{9470C7FE-425F-E487-4753-4595B6D4B902}"/>
              </a:ext>
            </a:extLst>
          </p:cNvPr>
          <p:cNvSpPr/>
          <p:nvPr/>
        </p:nvSpPr>
        <p:spPr>
          <a:xfrm>
            <a:off x="762000" y="1813709"/>
            <a:ext cx="16984595" cy="743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-577540">
            <a:off x="266387" y="8766448"/>
            <a:ext cx="1956985" cy="1795709"/>
          </a:xfrm>
          <a:custGeom>
            <a:avLst/>
            <a:gdLst/>
            <a:ahLst/>
            <a:cxnLst/>
            <a:rect l="l" t="t" r="r" b="b"/>
            <a:pathLst>
              <a:path w="3657505" h="3819849">
                <a:moveTo>
                  <a:pt x="0" y="0"/>
                </a:moveTo>
                <a:lnTo>
                  <a:pt x="3657506" y="0"/>
                </a:lnTo>
                <a:lnTo>
                  <a:pt x="3657506" y="3819849"/>
                </a:lnTo>
                <a:lnTo>
                  <a:pt x="0" y="381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385444">
            <a:off x="16865620" y="9345588"/>
            <a:ext cx="1761951" cy="1692492"/>
          </a:xfrm>
          <a:custGeom>
            <a:avLst/>
            <a:gdLst/>
            <a:ahLst/>
            <a:cxnLst/>
            <a:rect l="l" t="t" r="r" b="b"/>
            <a:pathLst>
              <a:path w="3135344" h="3583250">
                <a:moveTo>
                  <a:pt x="0" y="0"/>
                </a:moveTo>
                <a:lnTo>
                  <a:pt x="3135344" y="0"/>
                </a:lnTo>
                <a:lnTo>
                  <a:pt x="3135344" y="3583250"/>
                </a:lnTo>
                <a:lnTo>
                  <a:pt x="0" y="3583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152A67CF-E95E-2F0A-0106-D8605B829BD2}"/>
              </a:ext>
            </a:extLst>
          </p:cNvPr>
          <p:cNvSpPr txBox="1"/>
          <p:nvPr/>
        </p:nvSpPr>
        <p:spPr>
          <a:xfrm>
            <a:off x="990600" y="2445478"/>
            <a:ext cx="16456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VAI TRÒ CỦA THÔNG TIN TRONG GIẢI QUYẾT VẤN ĐỀ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B8D24F2-08E0-36B9-1C88-1446BD68A448}"/>
              </a:ext>
            </a:extLst>
          </p:cNvPr>
          <p:cNvSpPr/>
          <p:nvPr/>
        </p:nvSpPr>
        <p:spPr>
          <a:xfrm>
            <a:off x="1156960" y="3390900"/>
            <a:ext cx="15974079" cy="5486401"/>
          </a:xfrm>
          <a:custGeom>
            <a:avLst/>
            <a:gdLst>
              <a:gd name="connsiteX0" fmla="*/ 0 w 15974079"/>
              <a:gd name="connsiteY0" fmla="*/ 914418 h 5486401"/>
              <a:gd name="connsiteX1" fmla="*/ 914418 w 15974079"/>
              <a:gd name="connsiteY1" fmla="*/ 0 h 5486401"/>
              <a:gd name="connsiteX2" fmla="*/ 15059661 w 15974079"/>
              <a:gd name="connsiteY2" fmla="*/ 0 h 5486401"/>
              <a:gd name="connsiteX3" fmla="*/ 15974079 w 15974079"/>
              <a:gd name="connsiteY3" fmla="*/ 914418 h 5486401"/>
              <a:gd name="connsiteX4" fmla="*/ 15974079 w 15974079"/>
              <a:gd name="connsiteY4" fmla="*/ 4571983 h 5486401"/>
              <a:gd name="connsiteX5" fmla="*/ 15059661 w 15974079"/>
              <a:gd name="connsiteY5" fmla="*/ 5486401 h 5486401"/>
              <a:gd name="connsiteX6" fmla="*/ 914418 w 15974079"/>
              <a:gd name="connsiteY6" fmla="*/ 5486401 h 5486401"/>
              <a:gd name="connsiteX7" fmla="*/ 0 w 15974079"/>
              <a:gd name="connsiteY7" fmla="*/ 4571983 h 5486401"/>
              <a:gd name="connsiteX8" fmla="*/ 0 w 15974079"/>
              <a:gd name="connsiteY8" fmla="*/ 914418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74079" h="5486401" fill="none" extrusionOk="0">
                <a:moveTo>
                  <a:pt x="0" y="914418"/>
                </a:moveTo>
                <a:cubicBezTo>
                  <a:pt x="38171" y="439070"/>
                  <a:pt x="465715" y="6675"/>
                  <a:pt x="914418" y="0"/>
                </a:cubicBezTo>
                <a:cubicBezTo>
                  <a:pt x="3239940" y="3646"/>
                  <a:pt x="13591747" y="58357"/>
                  <a:pt x="15059661" y="0"/>
                </a:cubicBezTo>
                <a:cubicBezTo>
                  <a:pt x="15568951" y="56774"/>
                  <a:pt x="15961879" y="354115"/>
                  <a:pt x="15974079" y="914418"/>
                </a:cubicBezTo>
                <a:cubicBezTo>
                  <a:pt x="16065616" y="2592345"/>
                  <a:pt x="15987131" y="2810986"/>
                  <a:pt x="15974079" y="4571983"/>
                </a:cubicBezTo>
                <a:cubicBezTo>
                  <a:pt x="15990424" y="5085241"/>
                  <a:pt x="15588047" y="5508640"/>
                  <a:pt x="15059661" y="5486401"/>
                </a:cubicBezTo>
                <a:cubicBezTo>
                  <a:pt x="9442475" y="5385078"/>
                  <a:pt x="6640063" y="5533621"/>
                  <a:pt x="914418" y="5486401"/>
                </a:cubicBezTo>
                <a:cubicBezTo>
                  <a:pt x="365024" y="5498910"/>
                  <a:pt x="71841" y="5092486"/>
                  <a:pt x="0" y="4571983"/>
                </a:cubicBezTo>
                <a:cubicBezTo>
                  <a:pt x="131115" y="4093127"/>
                  <a:pt x="-168847" y="2396906"/>
                  <a:pt x="0" y="914418"/>
                </a:cubicBezTo>
                <a:close/>
              </a:path>
              <a:path w="15974079" h="5486401" stroke="0" extrusionOk="0">
                <a:moveTo>
                  <a:pt x="0" y="914418"/>
                </a:moveTo>
                <a:cubicBezTo>
                  <a:pt x="-46192" y="323345"/>
                  <a:pt x="393662" y="19877"/>
                  <a:pt x="914418" y="0"/>
                </a:cubicBezTo>
                <a:cubicBezTo>
                  <a:pt x="7723114" y="-143038"/>
                  <a:pt x="9614827" y="-131138"/>
                  <a:pt x="15059661" y="0"/>
                </a:cubicBezTo>
                <a:cubicBezTo>
                  <a:pt x="15566373" y="52755"/>
                  <a:pt x="15988042" y="435566"/>
                  <a:pt x="15974079" y="914418"/>
                </a:cubicBezTo>
                <a:cubicBezTo>
                  <a:pt x="15819014" y="1809216"/>
                  <a:pt x="15991237" y="3307699"/>
                  <a:pt x="15974079" y="4571983"/>
                </a:cubicBezTo>
                <a:cubicBezTo>
                  <a:pt x="15876051" y="5083637"/>
                  <a:pt x="15590605" y="5518137"/>
                  <a:pt x="15059661" y="5486401"/>
                </a:cubicBezTo>
                <a:cubicBezTo>
                  <a:pt x="12035075" y="5647925"/>
                  <a:pt x="4704702" y="5638753"/>
                  <a:pt x="914418" y="5486401"/>
                </a:cubicBezTo>
                <a:cubicBezTo>
                  <a:pt x="377931" y="5431337"/>
                  <a:pt x="3111" y="5084788"/>
                  <a:pt x="0" y="4571983"/>
                </a:cubicBezTo>
                <a:cubicBezTo>
                  <a:pt x="134170" y="3318071"/>
                  <a:pt x="-9486" y="1479828"/>
                  <a:pt x="0" y="9144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1410373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500" dirty="0">
                <a:solidFill>
                  <a:schemeClr val="tx1"/>
                </a:solidFill>
              </a:rPr>
              <a:t>- </a:t>
            </a:r>
            <a:r>
              <a:rPr lang="en-US" sz="4500" dirty="0" err="1">
                <a:solidFill>
                  <a:schemeClr val="tx1"/>
                </a:solidFill>
              </a:rPr>
              <a:t>Thảo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luận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nhóm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trong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thời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gian</a:t>
            </a:r>
            <a:r>
              <a:rPr lang="en-US" sz="4500" dirty="0">
                <a:solidFill>
                  <a:schemeClr val="tx1"/>
                </a:solidFill>
              </a:rPr>
              <a:t> 3 </a:t>
            </a:r>
            <a:r>
              <a:rPr lang="en-US" sz="4500" dirty="0" err="1">
                <a:solidFill>
                  <a:schemeClr val="tx1"/>
                </a:solidFill>
              </a:rPr>
              <a:t>phút</a:t>
            </a:r>
            <a:r>
              <a:rPr lang="en-US" sz="4500" dirty="0">
                <a:solidFill>
                  <a:schemeClr val="tx1"/>
                </a:solidFill>
              </a:rPr>
              <a:t>: </a:t>
            </a:r>
            <a:r>
              <a:rPr lang="en-US" sz="4500" dirty="0" err="1">
                <a:solidFill>
                  <a:schemeClr val="tx1"/>
                </a:solidFill>
              </a:rPr>
              <a:t>vai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trò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của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thông</a:t>
            </a:r>
            <a:r>
              <a:rPr lang="en-US" sz="4500" dirty="0">
                <a:solidFill>
                  <a:schemeClr val="tx1"/>
                </a:solidFill>
              </a:rPr>
              <a:t> tin </a:t>
            </a:r>
            <a:r>
              <a:rPr lang="en-US" sz="4500" dirty="0" err="1">
                <a:solidFill>
                  <a:schemeClr val="tx1"/>
                </a:solidFill>
              </a:rPr>
              <a:t>trong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giải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quyết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vấn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đề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là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gì</a:t>
            </a:r>
            <a:r>
              <a:rPr lang="en-US" sz="4500" dirty="0">
                <a:solidFill>
                  <a:schemeClr val="tx1"/>
                </a:solidFill>
              </a:rPr>
              <a:t>?</a:t>
            </a:r>
          </a:p>
          <a:p>
            <a:pPr algn="just"/>
            <a:r>
              <a:rPr lang="en-US" sz="4500" dirty="0">
                <a:solidFill>
                  <a:schemeClr val="tx1"/>
                </a:solidFill>
              </a:rPr>
              <a:t>- </a:t>
            </a:r>
            <a:r>
              <a:rPr lang="en-US" sz="4500" dirty="0" err="1">
                <a:solidFill>
                  <a:schemeClr val="tx1"/>
                </a:solidFill>
              </a:rPr>
              <a:t>Gợi</a:t>
            </a:r>
            <a:r>
              <a:rPr lang="en-US" sz="4500" dirty="0">
                <a:solidFill>
                  <a:schemeClr val="tx1"/>
                </a:solidFill>
              </a:rPr>
              <a:t> ý: </a:t>
            </a:r>
            <a:r>
              <a:rPr lang="en-US" sz="4500" dirty="0" err="1">
                <a:solidFill>
                  <a:schemeClr val="tx1"/>
                </a:solidFill>
              </a:rPr>
              <a:t>dựa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vào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ví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dụ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tính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diện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tích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vườn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rau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của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bác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Phương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để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thảo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luận</a:t>
            </a:r>
            <a:r>
              <a:rPr lang="en-US" sz="4500" dirty="0">
                <a:solidFill>
                  <a:schemeClr val="tx1"/>
                </a:solidFill>
              </a:rPr>
              <a:t>.</a:t>
            </a:r>
          </a:p>
          <a:p>
            <a:pPr marL="685800" indent="-685800" algn="just">
              <a:buFontTx/>
              <a:buChar char="-"/>
            </a:pPr>
            <a:endParaRPr lang="en-US" sz="4500" dirty="0">
              <a:solidFill>
                <a:schemeClr val="tx1"/>
              </a:solidFill>
            </a:endParaRPr>
          </a:p>
          <a:p>
            <a:pPr marL="685800" indent="-685800" algn="just">
              <a:buFontTx/>
              <a:buChar char="-"/>
            </a:pPr>
            <a:endParaRPr lang="en-US" sz="4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79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xmlns="" id="{9470C7FE-425F-E487-4753-4595B6D4B902}"/>
              </a:ext>
            </a:extLst>
          </p:cNvPr>
          <p:cNvSpPr/>
          <p:nvPr/>
        </p:nvSpPr>
        <p:spPr>
          <a:xfrm>
            <a:off x="762000" y="1813709"/>
            <a:ext cx="16984595" cy="6862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XA</a:t>
            </a:r>
          </a:p>
        </p:txBody>
      </p:sp>
      <p:sp>
        <p:nvSpPr>
          <p:cNvPr id="2" name="Freeform 2"/>
          <p:cNvSpPr/>
          <p:nvPr/>
        </p:nvSpPr>
        <p:spPr>
          <a:xfrm rot="-577540">
            <a:off x="644078" y="7333474"/>
            <a:ext cx="1956985" cy="1795709"/>
          </a:xfrm>
          <a:custGeom>
            <a:avLst/>
            <a:gdLst/>
            <a:ahLst/>
            <a:cxnLst/>
            <a:rect l="l" t="t" r="r" b="b"/>
            <a:pathLst>
              <a:path w="3657505" h="3819849">
                <a:moveTo>
                  <a:pt x="0" y="0"/>
                </a:moveTo>
                <a:lnTo>
                  <a:pt x="3657506" y="0"/>
                </a:lnTo>
                <a:lnTo>
                  <a:pt x="3657506" y="3819849"/>
                </a:lnTo>
                <a:lnTo>
                  <a:pt x="0" y="381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385444">
            <a:off x="16124093" y="7591620"/>
            <a:ext cx="1761951" cy="1692492"/>
          </a:xfrm>
          <a:custGeom>
            <a:avLst/>
            <a:gdLst/>
            <a:ahLst/>
            <a:cxnLst/>
            <a:rect l="l" t="t" r="r" b="b"/>
            <a:pathLst>
              <a:path w="3135344" h="3583250">
                <a:moveTo>
                  <a:pt x="0" y="0"/>
                </a:moveTo>
                <a:lnTo>
                  <a:pt x="3135344" y="0"/>
                </a:lnTo>
                <a:lnTo>
                  <a:pt x="3135344" y="3583250"/>
                </a:lnTo>
                <a:lnTo>
                  <a:pt x="0" y="3583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152A67CF-E95E-2F0A-0106-D8605B829BD2}"/>
              </a:ext>
            </a:extLst>
          </p:cNvPr>
          <p:cNvSpPr txBox="1"/>
          <p:nvPr/>
        </p:nvSpPr>
        <p:spPr>
          <a:xfrm>
            <a:off x="990600" y="2445478"/>
            <a:ext cx="16456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THÔNG TIN CẦN THIẾT</a:t>
            </a:r>
          </a:p>
        </p:txBody>
      </p:sp>
      <p:sp>
        <p:nvSpPr>
          <p:cNvPr id="3" name="Shape 4">
            <a:extLst>
              <a:ext uri="{FF2B5EF4-FFF2-40B4-BE49-F238E27FC236}">
                <a16:creationId xmlns:a16="http://schemas.microsoft.com/office/drawing/2014/main" xmlns="" id="{9AFC47E0-981A-E274-9017-6D78905DA030}"/>
              </a:ext>
            </a:extLst>
          </p:cNvPr>
          <p:cNvSpPr/>
          <p:nvPr/>
        </p:nvSpPr>
        <p:spPr>
          <a:xfrm>
            <a:off x="1078111" y="3998005"/>
            <a:ext cx="5170289" cy="2626731"/>
          </a:xfrm>
          <a:prstGeom prst="roundRect">
            <a:avLst>
              <a:gd name="adj" fmla="val 4075"/>
            </a:avLst>
          </a:prstGeom>
          <a:solidFill>
            <a:srgbClr val="F6F0E4"/>
          </a:solidFill>
          <a:ln/>
        </p:spPr>
        <p:txBody>
          <a:bodyPr/>
          <a:lstStyle/>
          <a:p>
            <a:endParaRPr lang="en-US" sz="225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xmlns="" id="{34EB933C-C8D3-2516-21E7-92D93B4B7022}"/>
              </a:ext>
            </a:extLst>
          </p:cNvPr>
          <p:cNvSpPr/>
          <p:nvPr/>
        </p:nvSpPr>
        <p:spPr>
          <a:xfrm>
            <a:off x="1388566" y="4306526"/>
            <a:ext cx="3857625" cy="482204"/>
          </a:xfrm>
          <a:prstGeom prst="rect">
            <a:avLst/>
          </a:prstGeom>
          <a:solidFill>
            <a:srgbClr val="FFFF00"/>
          </a:solidFill>
          <a:ln/>
        </p:spPr>
        <p:txBody>
          <a:bodyPr wrap="none" rtlCol="0" anchor="t"/>
          <a:lstStyle/>
          <a:p>
            <a:pPr algn="ctr">
              <a:lnSpc>
                <a:spcPts val="3798"/>
              </a:lnSpc>
            </a:pPr>
            <a:r>
              <a:rPr lang="en-US" sz="3500" b="1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Chiều dài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xmlns="" id="{E1B80FDA-A969-4552-034F-228318D69E10}"/>
              </a:ext>
            </a:extLst>
          </p:cNvPr>
          <p:cNvSpPr/>
          <p:nvPr/>
        </p:nvSpPr>
        <p:spPr>
          <a:xfrm>
            <a:off x="1003041" y="4973871"/>
            <a:ext cx="4688633" cy="9876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3888"/>
              </a:lnSpc>
            </a:pPr>
            <a:r>
              <a:rPr lang="en-US" sz="3200" b="1" dirty="0">
                <a:solidFill>
                  <a:srgbClr val="2B415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Thông tin về chiều dài mảnh vườn là cần thiết để tính diện tích.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xmlns="" id="{C42A899E-FFAE-5042-7FCD-09AC35011E96}"/>
              </a:ext>
            </a:extLst>
          </p:cNvPr>
          <p:cNvSpPr/>
          <p:nvPr/>
        </p:nvSpPr>
        <p:spPr>
          <a:xfrm>
            <a:off x="6793111" y="3998005"/>
            <a:ext cx="5170289" cy="2626730"/>
          </a:xfrm>
          <a:prstGeom prst="roundRect">
            <a:avLst>
              <a:gd name="adj" fmla="val 4075"/>
            </a:avLst>
          </a:prstGeom>
          <a:solidFill>
            <a:srgbClr val="FBEFE1"/>
          </a:solidFill>
          <a:ln/>
        </p:spPr>
        <p:txBody>
          <a:bodyPr/>
          <a:lstStyle/>
          <a:p>
            <a:endParaRPr lang="en-US" sz="2250"/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xmlns="" id="{A90DFBB9-0754-E5F2-1660-5D2A52BBB4D3}"/>
              </a:ext>
            </a:extLst>
          </p:cNvPr>
          <p:cNvSpPr/>
          <p:nvPr/>
        </p:nvSpPr>
        <p:spPr>
          <a:xfrm>
            <a:off x="6867376" y="4306526"/>
            <a:ext cx="3857625" cy="482204"/>
          </a:xfrm>
          <a:prstGeom prst="rect">
            <a:avLst/>
          </a:prstGeom>
          <a:solidFill>
            <a:srgbClr val="FFFF00"/>
          </a:solidFill>
          <a:ln/>
        </p:spPr>
        <p:txBody>
          <a:bodyPr wrap="none" rtlCol="0" anchor="t"/>
          <a:lstStyle/>
          <a:p>
            <a:pPr algn="ctr">
              <a:lnSpc>
                <a:spcPts val="3798"/>
              </a:lnSpc>
            </a:pPr>
            <a:r>
              <a:rPr lang="en-US" sz="3500" b="1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Chiều rộng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xmlns="" id="{82272729-69A1-7316-E53B-F472F4C16881}"/>
              </a:ext>
            </a:extLst>
          </p:cNvPr>
          <p:cNvSpPr/>
          <p:nvPr/>
        </p:nvSpPr>
        <p:spPr>
          <a:xfrm>
            <a:off x="6867376" y="4973871"/>
            <a:ext cx="4784526" cy="9876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3888"/>
              </a:lnSpc>
            </a:pPr>
            <a:r>
              <a:rPr lang="en-US" sz="3200" b="1" dirty="0">
                <a:solidFill>
                  <a:srgbClr val="2B415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Thông tin về chiều rộng mảnh vườn là cần thiết để tính diện tích.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xmlns="" id="{C2681366-8C9E-23EE-76B4-C9A62E412AB0}"/>
              </a:ext>
            </a:extLst>
          </p:cNvPr>
          <p:cNvSpPr/>
          <p:nvPr/>
        </p:nvSpPr>
        <p:spPr>
          <a:xfrm>
            <a:off x="12423427" y="3998005"/>
            <a:ext cx="5170289" cy="2626730"/>
          </a:xfrm>
          <a:prstGeom prst="roundRect">
            <a:avLst>
              <a:gd name="adj" fmla="val 4075"/>
            </a:avLst>
          </a:prstGeom>
          <a:solidFill>
            <a:srgbClr val="F6F0E4"/>
          </a:solidFill>
          <a:ln/>
        </p:spPr>
        <p:txBody>
          <a:bodyPr/>
          <a:lstStyle/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xmlns="" id="{52ECC477-C5A4-61FA-570F-8EA34AC4D59F}"/>
              </a:ext>
            </a:extLst>
          </p:cNvPr>
          <p:cNvSpPr/>
          <p:nvPr/>
        </p:nvSpPr>
        <p:spPr>
          <a:xfrm>
            <a:off x="13115960" y="4306526"/>
            <a:ext cx="3857625" cy="482204"/>
          </a:xfrm>
          <a:prstGeom prst="rect">
            <a:avLst/>
          </a:prstGeom>
          <a:solidFill>
            <a:srgbClr val="FFFF00"/>
          </a:solidFill>
          <a:ln/>
        </p:spPr>
        <p:txBody>
          <a:bodyPr wrap="none" rtlCol="0" anchor="t"/>
          <a:lstStyle/>
          <a:p>
            <a:pPr algn="ctr">
              <a:lnSpc>
                <a:spcPts val="3798"/>
              </a:lnSpc>
            </a:pPr>
            <a:r>
              <a:rPr lang="en-US" sz="3500" b="1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Sơ đồ mảnh vườn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xmlns="" id="{C2BC494F-4B42-C294-B84C-9B5A42F1099F}"/>
              </a:ext>
            </a:extLst>
          </p:cNvPr>
          <p:cNvSpPr/>
          <p:nvPr/>
        </p:nvSpPr>
        <p:spPr>
          <a:xfrm>
            <a:off x="12742732" y="4973871"/>
            <a:ext cx="4553248" cy="9876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3888"/>
              </a:lnSpc>
            </a:pPr>
            <a:r>
              <a:rPr lang="en-US" sz="3200" b="1" dirty="0">
                <a:solidFill>
                  <a:srgbClr val="2B415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Có sơ đồ cụ thể của mảnh vườn sẽ giúp hình dung rõ ràng hơn.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75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xmlns="" id="{9470C7FE-425F-E487-4753-4595B6D4B902}"/>
              </a:ext>
            </a:extLst>
          </p:cNvPr>
          <p:cNvSpPr/>
          <p:nvPr/>
        </p:nvSpPr>
        <p:spPr>
          <a:xfrm>
            <a:off x="762000" y="1813709"/>
            <a:ext cx="16984595" cy="6862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-577540">
            <a:off x="644078" y="7333474"/>
            <a:ext cx="1956985" cy="1795709"/>
          </a:xfrm>
          <a:custGeom>
            <a:avLst/>
            <a:gdLst/>
            <a:ahLst/>
            <a:cxnLst/>
            <a:rect l="l" t="t" r="r" b="b"/>
            <a:pathLst>
              <a:path w="3657505" h="3819849">
                <a:moveTo>
                  <a:pt x="0" y="0"/>
                </a:moveTo>
                <a:lnTo>
                  <a:pt x="3657506" y="0"/>
                </a:lnTo>
                <a:lnTo>
                  <a:pt x="3657506" y="3819849"/>
                </a:lnTo>
                <a:lnTo>
                  <a:pt x="0" y="381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385444">
            <a:off x="16124093" y="7591620"/>
            <a:ext cx="1761951" cy="1692492"/>
          </a:xfrm>
          <a:custGeom>
            <a:avLst/>
            <a:gdLst/>
            <a:ahLst/>
            <a:cxnLst/>
            <a:rect l="l" t="t" r="r" b="b"/>
            <a:pathLst>
              <a:path w="3135344" h="3583250">
                <a:moveTo>
                  <a:pt x="0" y="0"/>
                </a:moveTo>
                <a:lnTo>
                  <a:pt x="3135344" y="0"/>
                </a:lnTo>
                <a:lnTo>
                  <a:pt x="3135344" y="3583250"/>
                </a:lnTo>
                <a:lnTo>
                  <a:pt x="0" y="35832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152A67CF-E95E-2F0A-0106-D8605B829BD2}"/>
              </a:ext>
            </a:extLst>
          </p:cNvPr>
          <p:cNvSpPr txBox="1"/>
          <p:nvPr/>
        </p:nvSpPr>
        <p:spPr>
          <a:xfrm>
            <a:off x="1025817" y="2692624"/>
            <a:ext cx="16456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THÔNG TIN TRONG GIẢI QUYẾT VẤN ĐỀ LÀ: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02D5F3-4B02-1517-3E9C-360E6B9DAE31}"/>
              </a:ext>
            </a:extLst>
          </p:cNvPr>
          <p:cNvSpPr txBox="1"/>
          <p:nvPr/>
        </p:nvSpPr>
        <p:spPr>
          <a:xfrm>
            <a:off x="3272597" y="4340979"/>
            <a:ext cx="11963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6138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xmlns="" id="{9470C7FE-425F-E487-4753-4595B6D4B902}"/>
              </a:ext>
            </a:extLst>
          </p:cNvPr>
          <p:cNvSpPr/>
          <p:nvPr/>
        </p:nvSpPr>
        <p:spPr>
          <a:xfrm>
            <a:off x="0" y="890175"/>
            <a:ext cx="18288000" cy="87491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-577540">
            <a:off x="-188231" y="7911530"/>
            <a:ext cx="1969866" cy="2265017"/>
          </a:xfrm>
          <a:custGeom>
            <a:avLst/>
            <a:gdLst/>
            <a:ahLst/>
            <a:cxnLst/>
            <a:rect l="l" t="t" r="r" b="b"/>
            <a:pathLst>
              <a:path w="3657505" h="3819849">
                <a:moveTo>
                  <a:pt x="0" y="0"/>
                </a:moveTo>
                <a:lnTo>
                  <a:pt x="3657506" y="0"/>
                </a:lnTo>
                <a:lnTo>
                  <a:pt x="3657506" y="3819849"/>
                </a:lnTo>
                <a:lnTo>
                  <a:pt x="0" y="381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385444">
            <a:off x="16432782" y="8426525"/>
            <a:ext cx="2117034" cy="1940599"/>
          </a:xfrm>
          <a:custGeom>
            <a:avLst/>
            <a:gdLst/>
            <a:ahLst/>
            <a:cxnLst/>
            <a:rect l="l" t="t" r="r" b="b"/>
            <a:pathLst>
              <a:path w="3135344" h="3583250">
                <a:moveTo>
                  <a:pt x="0" y="0"/>
                </a:moveTo>
                <a:lnTo>
                  <a:pt x="3135344" y="0"/>
                </a:lnTo>
                <a:lnTo>
                  <a:pt x="3135344" y="3583250"/>
                </a:lnTo>
                <a:lnTo>
                  <a:pt x="0" y="3583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152A67CF-E95E-2F0A-0106-D8605B829BD2}"/>
              </a:ext>
            </a:extLst>
          </p:cNvPr>
          <p:cNvSpPr txBox="1"/>
          <p:nvPr/>
        </p:nvSpPr>
        <p:spPr>
          <a:xfrm>
            <a:off x="355323" y="1563469"/>
            <a:ext cx="176140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pc="3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THU THẬP VÀ TÌM KIẾM THÔNG TIN TRONG GIẢI QUYẾT VẤN ĐỀ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8A30F82-A7D4-F79E-EACB-78937D755F83}"/>
              </a:ext>
            </a:extLst>
          </p:cNvPr>
          <p:cNvSpPr/>
          <p:nvPr/>
        </p:nvSpPr>
        <p:spPr>
          <a:xfrm>
            <a:off x="5617828" y="2632402"/>
            <a:ext cx="11763961" cy="5681781"/>
          </a:xfrm>
          <a:custGeom>
            <a:avLst/>
            <a:gdLst>
              <a:gd name="connsiteX0" fmla="*/ 0 w 11763961"/>
              <a:gd name="connsiteY0" fmla="*/ 946982 h 5681781"/>
              <a:gd name="connsiteX1" fmla="*/ 946982 w 11763961"/>
              <a:gd name="connsiteY1" fmla="*/ 0 h 5681781"/>
              <a:gd name="connsiteX2" fmla="*/ 10816979 w 11763961"/>
              <a:gd name="connsiteY2" fmla="*/ 0 h 5681781"/>
              <a:gd name="connsiteX3" fmla="*/ 11763961 w 11763961"/>
              <a:gd name="connsiteY3" fmla="*/ 946982 h 5681781"/>
              <a:gd name="connsiteX4" fmla="*/ 11763961 w 11763961"/>
              <a:gd name="connsiteY4" fmla="*/ 4734799 h 5681781"/>
              <a:gd name="connsiteX5" fmla="*/ 10816979 w 11763961"/>
              <a:gd name="connsiteY5" fmla="*/ 5681781 h 5681781"/>
              <a:gd name="connsiteX6" fmla="*/ 946982 w 11763961"/>
              <a:gd name="connsiteY6" fmla="*/ 5681781 h 5681781"/>
              <a:gd name="connsiteX7" fmla="*/ 0 w 11763961"/>
              <a:gd name="connsiteY7" fmla="*/ 4734799 h 5681781"/>
              <a:gd name="connsiteX8" fmla="*/ 0 w 11763961"/>
              <a:gd name="connsiteY8" fmla="*/ 946982 h 568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3961" h="5681781" fill="none" extrusionOk="0">
                <a:moveTo>
                  <a:pt x="0" y="946982"/>
                </a:moveTo>
                <a:cubicBezTo>
                  <a:pt x="50771" y="463443"/>
                  <a:pt x="503516" y="9428"/>
                  <a:pt x="946982" y="0"/>
                </a:cubicBezTo>
                <a:cubicBezTo>
                  <a:pt x="4302117" y="3646"/>
                  <a:pt x="7201128" y="58357"/>
                  <a:pt x="10816979" y="0"/>
                </a:cubicBezTo>
                <a:cubicBezTo>
                  <a:pt x="11347466" y="99461"/>
                  <a:pt x="11751450" y="367289"/>
                  <a:pt x="11763961" y="946982"/>
                </a:cubicBezTo>
                <a:cubicBezTo>
                  <a:pt x="11855498" y="1460638"/>
                  <a:pt x="11777013" y="3754902"/>
                  <a:pt x="11763961" y="4734799"/>
                </a:cubicBezTo>
                <a:cubicBezTo>
                  <a:pt x="11828377" y="5290272"/>
                  <a:pt x="11394090" y="5733277"/>
                  <a:pt x="10816979" y="5681781"/>
                </a:cubicBezTo>
                <a:cubicBezTo>
                  <a:pt x="6302021" y="5580458"/>
                  <a:pt x="3668806" y="5729001"/>
                  <a:pt x="946982" y="5681781"/>
                </a:cubicBezTo>
                <a:cubicBezTo>
                  <a:pt x="408671" y="5686096"/>
                  <a:pt x="65557" y="5271932"/>
                  <a:pt x="0" y="4734799"/>
                </a:cubicBezTo>
                <a:cubicBezTo>
                  <a:pt x="131115" y="3673832"/>
                  <a:pt x="-168847" y="2410322"/>
                  <a:pt x="0" y="946982"/>
                </a:cubicBezTo>
                <a:close/>
              </a:path>
              <a:path w="11763961" h="5681781" stroke="0" extrusionOk="0">
                <a:moveTo>
                  <a:pt x="0" y="946982"/>
                </a:moveTo>
                <a:cubicBezTo>
                  <a:pt x="-45964" y="338348"/>
                  <a:pt x="408143" y="20000"/>
                  <a:pt x="946982" y="0"/>
                </a:cubicBezTo>
                <a:cubicBezTo>
                  <a:pt x="5196730" y="-143038"/>
                  <a:pt x="7468929" y="-131138"/>
                  <a:pt x="10816979" y="0"/>
                </a:cubicBezTo>
                <a:cubicBezTo>
                  <a:pt x="11342387" y="74919"/>
                  <a:pt x="11787842" y="468729"/>
                  <a:pt x="11763961" y="946982"/>
                </a:cubicBezTo>
                <a:cubicBezTo>
                  <a:pt x="11608896" y="2549847"/>
                  <a:pt x="11781119" y="3821644"/>
                  <a:pt x="11763961" y="4734799"/>
                </a:cubicBezTo>
                <a:cubicBezTo>
                  <a:pt x="11709045" y="5261520"/>
                  <a:pt x="11348923" y="5692725"/>
                  <a:pt x="10816979" y="5681781"/>
                </a:cubicBezTo>
                <a:cubicBezTo>
                  <a:pt x="8070514" y="5843305"/>
                  <a:pt x="2809680" y="5834133"/>
                  <a:pt x="946982" y="5681781"/>
                </a:cubicBezTo>
                <a:cubicBezTo>
                  <a:pt x="412979" y="5662535"/>
                  <a:pt x="14270" y="5293518"/>
                  <a:pt x="0" y="4734799"/>
                </a:cubicBezTo>
                <a:cubicBezTo>
                  <a:pt x="134170" y="2919799"/>
                  <a:pt x="-9486" y="1424506"/>
                  <a:pt x="0" y="946982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81410373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just">
              <a:buFontTx/>
              <a:buChar char="-"/>
            </a:pP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85800" indent="-685800" algn="just">
              <a:buFontTx/>
              <a:buChar char="-"/>
            </a:pP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685800" indent="-685800" algn="just">
              <a:buFontTx/>
              <a:buChar char="-"/>
            </a:pP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0DAC1B-76B2-F6B3-71AA-322B6E9F0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02" y="2883094"/>
            <a:ext cx="4846526" cy="44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801</Words>
  <Application>Microsoft Office PowerPoint</Application>
  <PresentationFormat>Custom</PresentationFormat>
  <Paragraphs>109</Paragraphs>
  <Slides>18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Nunito Bold Bold</vt:lpstr>
      <vt:lpstr>Calibri</vt:lpstr>
      <vt:lpstr>adonis-web</vt:lpstr>
      <vt:lpstr>Wingdings</vt:lpstr>
      <vt:lpstr>Times New Roman</vt:lpstr>
      <vt:lpstr>Jua</vt:lpstr>
      <vt:lpstr>Arial</vt:lpstr>
      <vt:lpstr>Source Sans Pro</vt:lpstr>
      <vt:lpstr>Sensei</vt:lpstr>
      <vt:lpstr>MuseoModerno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Cute Illustrative Bingo Game Presentation</dc:title>
  <cp:lastModifiedBy>hnc2006</cp:lastModifiedBy>
  <cp:revision>22</cp:revision>
  <dcterms:created xsi:type="dcterms:W3CDTF">2006-08-16T00:00:00Z</dcterms:created>
  <dcterms:modified xsi:type="dcterms:W3CDTF">2024-06-30T09:37:19Z</dcterms:modified>
  <dc:identifier>DAFpWbCrkVU</dc:identifier>
</cp:coreProperties>
</file>