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6" r:id="rId3"/>
    <p:sldId id="256" r:id="rId4"/>
    <p:sldId id="258" r:id="rId5"/>
    <p:sldId id="259" r:id="rId6"/>
    <p:sldId id="268" r:id="rId7"/>
    <p:sldId id="260" r:id="rId8"/>
    <p:sldId id="267" r:id="rId9"/>
    <p:sldId id="269" r:id="rId10"/>
    <p:sldId id="263" r:id="rId11"/>
    <p:sldId id="270" r:id="rId12"/>
    <p:sldId id="271" r:id="rId13"/>
    <p:sldId id="272" r:id="rId14"/>
    <p:sldId id="264" r:id="rId15"/>
    <p:sldId id="265" r:id="rId16"/>
  </p:sldIdLst>
  <p:sldSz cx="18288000" cy="10287000"/>
  <p:notesSz cx="6858000" cy="9144000"/>
  <p:embeddedFontLst>
    <p:embeddedFont>
      <p:font typeface="Aristotelica Pro Heavy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Quicksan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C0"/>
    <a:srgbClr val="D6F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2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7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4AA976-C743-798E-90F4-47B5B9CD6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9100"/>
            <a:ext cx="14478000" cy="8143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74AEB0-B7E6-737D-F38A-43433583FA42}"/>
              </a:ext>
            </a:extLst>
          </p:cNvPr>
          <p:cNvSpPr txBox="1"/>
          <p:nvPr/>
        </p:nvSpPr>
        <p:spPr>
          <a:xfrm>
            <a:off x="5838447" y="8877300"/>
            <a:ext cx="6611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095627" y="513600"/>
            <a:ext cx="7934857" cy="1082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200" b="1" dirty="0">
                <a:solidFill>
                  <a:srgbClr val="ED7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78726" y="2360580"/>
            <a:ext cx="1416627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en-US" sz="4400" b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4400" b="1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326376" y="1776433"/>
            <a:ext cx="1765548" cy="1675269"/>
          </a:xfrm>
          <a:custGeom>
            <a:avLst/>
            <a:gdLst/>
            <a:ahLst/>
            <a:cxnLst/>
            <a:rect l="l" t="t" r="r" b="b"/>
            <a:pathLst>
              <a:path w="2734260" h="2713753">
                <a:moveTo>
                  <a:pt x="0" y="0"/>
                </a:moveTo>
                <a:lnTo>
                  <a:pt x="2734260" y="0"/>
                </a:lnTo>
                <a:lnTo>
                  <a:pt x="2734260" y="2713754"/>
                </a:lnTo>
                <a:lnTo>
                  <a:pt x="0" y="2713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D9CC88-48C5-9931-7A32-4073C6729108}"/>
              </a:ext>
            </a:extLst>
          </p:cNvPr>
          <p:cNvSpPr txBox="1"/>
          <p:nvPr/>
        </p:nvSpPr>
        <p:spPr>
          <a:xfrm>
            <a:off x="4724400" y="4838700"/>
            <a:ext cx="9144000" cy="357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website.</a:t>
            </a:r>
          </a:p>
          <a:p>
            <a:pPr marL="342900" lvl="0" indent="-342900" algn="just">
              <a:lnSpc>
                <a:spcPct val="12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website.</a:t>
            </a:r>
          </a:p>
          <a:p>
            <a:pPr marL="342900" lvl="0" indent="-342900" algn="just">
              <a:lnSpc>
                <a:spcPct val="12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dung.</a:t>
            </a:r>
          </a:p>
          <a:p>
            <a:pPr marL="342900" lvl="0" indent="-342900" algn="just">
              <a:lnSpc>
                <a:spcPct val="12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198504"/>
            <a:ext cx="8315752" cy="1182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095627" y="513600"/>
            <a:ext cx="7934857" cy="1082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200" b="1" dirty="0">
                <a:solidFill>
                  <a:srgbClr val="ED7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14600" y="2390014"/>
            <a:ext cx="1416627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Freeform 22"/>
          <p:cNvSpPr/>
          <p:nvPr/>
        </p:nvSpPr>
        <p:spPr>
          <a:xfrm>
            <a:off x="1905000" y="1727823"/>
            <a:ext cx="1578311" cy="1443641"/>
          </a:xfrm>
          <a:custGeom>
            <a:avLst/>
            <a:gdLst/>
            <a:ahLst/>
            <a:cxnLst/>
            <a:rect l="l" t="t" r="r" b="b"/>
            <a:pathLst>
              <a:path w="2717150" h="2713753">
                <a:moveTo>
                  <a:pt x="0" y="0"/>
                </a:moveTo>
                <a:lnTo>
                  <a:pt x="2717149" y="0"/>
                </a:lnTo>
                <a:lnTo>
                  <a:pt x="2717149" y="2713754"/>
                </a:lnTo>
                <a:lnTo>
                  <a:pt x="0" y="2713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D9CC88-48C5-9931-7A32-4073C6729108}"/>
              </a:ext>
            </a:extLst>
          </p:cNvPr>
          <p:cNvSpPr txBox="1"/>
          <p:nvPr/>
        </p:nvSpPr>
        <p:spPr>
          <a:xfrm>
            <a:off x="2514600" y="3627883"/>
            <a:ext cx="14859000" cy="4033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website.</a:t>
            </a:r>
          </a:p>
          <a:p>
            <a:pPr lvl="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3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095627" y="513600"/>
            <a:ext cx="7934857" cy="1082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200" b="1" dirty="0">
                <a:solidFill>
                  <a:srgbClr val="ED7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54926" y="2390014"/>
            <a:ext cx="1416627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D9CC88-48C5-9931-7A32-4073C6729108}"/>
              </a:ext>
            </a:extLst>
          </p:cNvPr>
          <p:cNvSpPr txBox="1"/>
          <p:nvPr/>
        </p:nvSpPr>
        <p:spPr>
          <a:xfrm>
            <a:off x="6477000" y="3728214"/>
            <a:ext cx="1012767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	1 cách.</a:t>
            </a:r>
          </a:p>
          <a:p>
            <a:pPr lvl="0">
              <a:lnSpc>
                <a:spcPct val="150000"/>
              </a:lnSpc>
            </a:pP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	2 cách.</a:t>
            </a:r>
          </a:p>
          <a:p>
            <a:pPr lvl="0">
              <a:lnSpc>
                <a:spcPct val="150000"/>
              </a:lnSpc>
            </a:pP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	3 cách.</a:t>
            </a:r>
          </a:p>
          <a:p>
            <a:pPr lvl="0">
              <a:lnSpc>
                <a:spcPct val="150000"/>
              </a:lnSpc>
            </a:pP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	4 cách.</a:t>
            </a:r>
          </a:p>
        </p:txBody>
      </p:sp>
      <p:sp>
        <p:nvSpPr>
          <p:cNvPr id="2" name="Freeform 23">
            <a:extLst>
              <a:ext uri="{FF2B5EF4-FFF2-40B4-BE49-F238E27FC236}">
                <a16:creationId xmlns="" xmlns:a16="http://schemas.microsoft.com/office/drawing/2014/main" id="{BF84CBF8-2529-81BD-9077-01DAFC6E13A4}"/>
              </a:ext>
            </a:extLst>
          </p:cNvPr>
          <p:cNvSpPr/>
          <p:nvPr/>
        </p:nvSpPr>
        <p:spPr>
          <a:xfrm>
            <a:off x="1066800" y="1552673"/>
            <a:ext cx="2636546" cy="1388774"/>
          </a:xfrm>
          <a:custGeom>
            <a:avLst/>
            <a:gdLst/>
            <a:ahLst/>
            <a:cxnLst/>
            <a:rect l="l" t="t" r="r" b="b"/>
            <a:pathLst>
              <a:path w="5446173" h="2777548">
                <a:moveTo>
                  <a:pt x="0" y="0"/>
                </a:moveTo>
                <a:lnTo>
                  <a:pt x="5446173" y="0"/>
                </a:lnTo>
                <a:lnTo>
                  <a:pt x="5446173" y="2777548"/>
                </a:lnTo>
                <a:lnTo>
                  <a:pt x="0" y="2777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045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095627" y="513600"/>
            <a:ext cx="7934857" cy="1082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200" b="1" dirty="0">
                <a:solidFill>
                  <a:srgbClr val="ED77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33800" y="1891231"/>
            <a:ext cx="13868400" cy="3875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các bước: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Tìm kiếm.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Nhập từ khóa tìm kiếm.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công cụ tìm kiếm.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sắp xếp các bước tìm kiếm thông tin bằng công cụ tìm kiếm.</a:t>
            </a:r>
          </a:p>
          <a:p>
            <a:pPr algn="ctr">
              <a:lnSpc>
                <a:spcPts val="4261"/>
              </a:lnSpc>
            </a:pP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D9CC88-48C5-9931-7A32-4073C6729108}"/>
              </a:ext>
            </a:extLst>
          </p:cNvPr>
          <p:cNvSpPr txBox="1"/>
          <p:nvPr/>
        </p:nvSpPr>
        <p:spPr>
          <a:xfrm>
            <a:off x="5867400" y="5143500"/>
            <a:ext cx="14859000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	3 – 1 – 2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	2 – 3 – 1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	3 – 2 – 1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	1 – 2 – 3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="" xmlns:a16="http://schemas.microsoft.com/office/drawing/2014/main" id="{1671FF26-4596-7CA1-33B2-DA5C57EF5AFA}"/>
              </a:ext>
            </a:extLst>
          </p:cNvPr>
          <p:cNvSpPr/>
          <p:nvPr/>
        </p:nvSpPr>
        <p:spPr>
          <a:xfrm>
            <a:off x="1600200" y="1314367"/>
            <a:ext cx="1988126" cy="1637471"/>
          </a:xfrm>
          <a:custGeom>
            <a:avLst/>
            <a:gdLst/>
            <a:ahLst/>
            <a:cxnLst/>
            <a:rect l="l" t="t" r="r" b="b"/>
            <a:pathLst>
              <a:path w="4417173" h="3826376">
                <a:moveTo>
                  <a:pt x="0" y="0"/>
                </a:moveTo>
                <a:lnTo>
                  <a:pt x="4417173" y="0"/>
                </a:lnTo>
                <a:lnTo>
                  <a:pt x="4417173" y="3826375"/>
                </a:lnTo>
                <a:lnTo>
                  <a:pt x="0" y="382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760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238" y="1028700"/>
            <a:ext cx="16466562" cy="7938218"/>
            <a:chOff x="0" y="0"/>
            <a:chExt cx="1863777" cy="2090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3777" cy="2090724"/>
            </a:xfrm>
            <a:custGeom>
              <a:avLst/>
              <a:gdLst/>
              <a:ahLst/>
              <a:cxnLst/>
              <a:rect l="l" t="t" r="r" b="b"/>
              <a:pathLst>
                <a:path w="1863777" h="2090724">
                  <a:moveTo>
                    <a:pt x="54701" y="0"/>
                  </a:moveTo>
                  <a:lnTo>
                    <a:pt x="1809075" y="0"/>
                  </a:lnTo>
                  <a:cubicBezTo>
                    <a:pt x="1823583" y="0"/>
                    <a:pt x="1837497" y="5763"/>
                    <a:pt x="1847755" y="16022"/>
                  </a:cubicBezTo>
                  <a:cubicBezTo>
                    <a:pt x="1858014" y="26280"/>
                    <a:pt x="1863777" y="40194"/>
                    <a:pt x="1863777" y="54701"/>
                  </a:cubicBezTo>
                  <a:lnTo>
                    <a:pt x="1863777" y="2036023"/>
                  </a:lnTo>
                  <a:cubicBezTo>
                    <a:pt x="1863777" y="2066234"/>
                    <a:pt x="1839286" y="2090724"/>
                    <a:pt x="1809075" y="2090724"/>
                  </a:cubicBezTo>
                  <a:lnTo>
                    <a:pt x="54701" y="2090724"/>
                  </a:lnTo>
                  <a:cubicBezTo>
                    <a:pt x="40194" y="2090724"/>
                    <a:pt x="26280" y="2084961"/>
                    <a:pt x="16022" y="2074702"/>
                  </a:cubicBezTo>
                  <a:cubicBezTo>
                    <a:pt x="5763" y="2064444"/>
                    <a:pt x="0" y="2050530"/>
                    <a:pt x="0" y="2036023"/>
                  </a:cubicBezTo>
                  <a:lnTo>
                    <a:pt x="0" y="54701"/>
                  </a:lnTo>
                  <a:cubicBezTo>
                    <a:pt x="0" y="24491"/>
                    <a:pt x="24491" y="0"/>
                    <a:pt x="54701" y="0"/>
                  </a:cubicBezTo>
                  <a:close/>
                </a:path>
              </a:pathLst>
            </a:custGeom>
            <a:solidFill>
              <a:srgbClr val="C6E0D3"/>
            </a:solidFill>
            <a:ln w="28575" cap="rnd">
              <a:solidFill>
                <a:srgbClr val="C6E0D3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63777" cy="2128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3304" y="1562233"/>
            <a:ext cx="503905" cy="5039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63802" y="1562233"/>
            <a:ext cx="503905" cy="5039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34300" y="1562233"/>
            <a:ext cx="503905" cy="5039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313901" y="1732303"/>
            <a:ext cx="503905" cy="5039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425675" y="1704088"/>
            <a:ext cx="503905" cy="503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353762" y="1727709"/>
            <a:ext cx="503905" cy="5039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239367" y="1396116"/>
            <a:ext cx="6612944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600" dirty="0">
                <a:solidFill>
                  <a:srgbClr val="138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60223" y="2599671"/>
            <a:ext cx="15171232" cy="276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514350" algn="l"/>
              </a:tabLst>
            </a:pP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website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8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514350" algn="l"/>
              </a:tabLst>
            </a:pPr>
            <a:r>
              <a:rPr lang="en-US" sz="4800" spc="-5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4800" spc="-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800" spc="-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website </a:t>
            </a:r>
            <a:r>
              <a:rPr lang="en-US" sz="4800" spc="-5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spc="-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800" spc="-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5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4800" spc="-5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800" i="1" spc="-5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r>
              <a:rPr lang="en-US" sz="4800" i="1" spc="-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hanoi.edu.vn</a:t>
            </a:r>
            <a:endParaRPr lang="en-US" sz="4800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406146" y="4871738"/>
            <a:ext cx="4417173" cy="3826376"/>
          </a:xfrm>
          <a:custGeom>
            <a:avLst/>
            <a:gdLst/>
            <a:ahLst/>
            <a:cxnLst/>
            <a:rect l="l" t="t" r="r" b="b"/>
            <a:pathLst>
              <a:path w="4417173" h="3826376">
                <a:moveTo>
                  <a:pt x="0" y="0"/>
                </a:moveTo>
                <a:lnTo>
                  <a:pt x="4417173" y="0"/>
                </a:lnTo>
                <a:lnTo>
                  <a:pt x="4417173" y="3826375"/>
                </a:lnTo>
                <a:lnTo>
                  <a:pt x="0" y="3826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79504" y="4068086"/>
            <a:ext cx="3853972" cy="3825067"/>
          </a:xfrm>
          <a:custGeom>
            <a:avLst/>
            <a:gdLst/>
            <a:ahLst/>
            <a:cxnLst/>
            <a:rect l="l" t="t" r="r" b="b"/>
            <a:pathLst>
              <a:path w="3853972" h="3825067">
                <a:moveTo>
                  <a:pt x="0" y="0"/>
                </a:moveTo>
                <a:lnTo>
                  <a:pt x="3853972" y="0"/>
                </a:lnTo>
                <a:lnTo>
                  <a:pt x="3853972" y="3825068"/>
                </a:lnTo>
                <a:lnTo>
                  <a:pt x="0" y="3825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35240" y="1588887"/>
            <a:ext cx="3147272" cy="3144650"/>
          </a:xfrm>
          <a:custGeom>
            <a:avLst/>
            <a:gdLst/>
            <a:ahLst/>
            <a:cxnLst/>
            <a:rect l="l" t="t" r="r" b="b"/>
            <a:pathLst>
              <a:path w="3147272" h="3144650">
                <a:moveTo>
                  <a:pt x="0" y="0"/>
                </a:moveTo>
                <a:lnTo>
                  <a:pt x="3147273" y="0"/>
                </a:lnTo>
                <a:lnTo>
                  <a:pt x="3147273" y="3144649"/>
                </a:lnTo>
                <a:lnTo>
                  <a:pt x="0" y="3144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12754" y="2588907"/>
            <a:ext cx="5893042" cy="448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10"/>
              </a:lnSpc>
            </a:pPr>
            <a:r>
              <a:rPr lang="en-US" sz="12678">
                <a:solidFill>
                  <a:srgbClr val="FFF9ED"/>
                </a:solidFill>
                <a:latin typeface="Aristotelica Pro Heavy"/>
              </a:rPr>
              <a:t>THANK YOU SO MUCH!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6239886-EC88-6242-EDEA-39847177F009}"/>
              </a:ext>
            </a:extLst>
          </p:cNvPr>
          <p:cNvGrpSpPr/>
          <p:nvPr/>
        </p:nvGrpSpPr>
        <p:grpSpPr>
          <a:xfrm>
            <a:off x="304800" y="2324100"/>
            <a:ext cx="8675427" cy="5643025"/>
            <a:chOff x="457198" y="1790700"/>
            <a:chExt cx="8346201" cy="533822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D4AA976-C743-798E-90F4-47B5B9CD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8" y="1790700"/>
              <a:ext cx="8346201" cy="46947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F74AEB0-B7E6-737D-F38A-43433583FA42}"/>
                </a:ext>
              </a:extLst>
            </p:cNvPr>
            <p:cNvSpPr txBox="1"/>
            <p:nvPr/>
          </p:nvSpPr>
          <p:spPr>
            <a:xfrm>
              <a:off x="1651921" y="6544150"/>
              <a:ext cx="5306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tàng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95C64E-98AB-2D97-07D1-8DA9392ACBA9}"/>
              </a:ext>
            </a:extLst>
          </p:cNvPr>
          <p:cNvSpPr txBox="1"/>
          <p:nvPr/>
        </p:nvSpPr>
        <p:spPr>
          <a:xfrm>
            <a:off x="9346988" y="2625378"/>
            <a:ext cx="894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84454AAA-F325-8F25-3CA9-ACFA3599FF05}"/>
              </a:ext>
            </a:extLst>
          </p:cNvPr>
          <p:cNvSpPr txBox="1"/>
          <p:nvPr/>
        </p:nvSpPr>
        <p:spPr>
          <a:xfrm>
            <a:off x="954801" y="266700"/>
            <a:ext cx="15697200" cy="1011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97C521-6E4E-B4B7-7871-C86EF0C69899}"/>
              </a:ext>
            </a:extLst>
          </p:cNvPr>
          <p:cNvSpPr txBox="1"/>
          <p:nvPr/>
        </p:nvSpPr>
        <p:spPr>
          <a:xfrm>
            <a:off x="9431148" y="5334448"/>
            <a:ext cx="8323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5776AD-2E73-2518-F8CA-3C06BBAC657A}"/>
              </a:ext>
            </a:extLst>
          </p:cNvPr>
          <p:cNvSpPr txBox="1"/>
          <p:nvPr/>
        </p:nvSpPr>
        <p:spPr>
          <a:xfrm>
            <a:off x="2808027" y="8332929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2347" y="210109"/>
            <a:ext cx="17823306" cy="9866782"/>
            <a:chOff x="0" y="0"/>
            <a:chExt cx="4694204" cy="25986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204" cy="2598659"/>
            </a:xfrm>
            <a:custGeom>
              <a:avLst/>
              <a:gdLst/>
              <a:ahLst/>
              <a:cxnLst/>
              <a:rect l="l" t="t" r="r" b="b"/>
              <a:pathLst>
                <a:path w="4694204" h="2598659">
                  <a:moveTo>
                    <a:pt x="9122" y="0"/>
                  </a:moveTo>
                  <a:lnTo>
                    <a:pt x="4685082" y="0"/>
                  </a:lnTo>
                  <a:cubicBezTo>
                    <a:pt x="4690120" y="0"/>
                    <a:pt x="4694204" y="4084"/>
                    <a:pt x="4694204" y="9122"/>
                  </a:cubicBezTo>
                  <a:lnTo>
                    <a:pt x="4694204" y="2589537"/>
                  </a:lnTo>
                  <a:cubicBezTo>
                    <a:pt x="4694204" y="2594575"/>
                    <a:pt x="4690120" y="2598659"/>
                    <a:pt x="4685082" y="2598659"/>
                  </a:cubicBezTo>
                  <a:lnTo>
                    <a:pt x="9122" y="2598659"/>
                  </a:lnTo>
                  <a:cubicBezTo>
                    <a:pt x="4084" y="2598659"/>
                    <a:pt x="0" y="2594575"/>
                    <a:pt x="0" y="2589537"/>
                  </a:cubicBezTo>
                  <a:lnTo>
                    <a:pt x="0" y="9122"/>
                  </a:lnTo>
                  <a:cubicBezTo>
                    <a:pt x="0" y="4084"/>
                    <a:pt x="4084" y="0"/>
                    <a:pt x="9122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94204" cy="2636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75511" y="7480029"/>
            <a:ext cx="3604433" cy="2324859"/>
          </a:xfrm>
          <a:custGeom>
            <a:avLst/>
            <a:gdLst/>
            <a:ahLst/>
            <a:cxnLst/>
            <a:rect l="l" t="t" r="r" b="b"/>
            <a:pathLst>
              <a:path w="3604433" h="2324859">
                <a:moveTo>
                  <a:pt x="0" y="0"/>
                </a:moveTo>
                <a:lnTo>
                  <a:pt x="3604433" y="0"/>
                </a:lnTo>
                <a:lnTo>
                  <a:pt x="3604433" y="2324860"/>
                </a:lnTo>
                <a:lnTo>
                  <a:pt x="0" y="2324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8929" y="5143500"/>
            <a:ext cx="2327769" cy="2324859"/>
          </a:xfrm>
          <a:custGeom>
            <a:avLst/>
            <a:gdLst/>
            <a:ahLst/>
            <a:cxnLst/>
            <a:rect l="l" t="t" r="r" b="b"/>
            <a:pathLst>
              <a:path w="2327769" h="2324859">
                <a:moveTo>
                  <a:pt x="0" y="0"/>
                </a:moveTo>
                <a:lnTo>
                  <a:pt x="2327769" y="0"/>
                </a:lnTo>
                <a:lnTo>
                  <a:pt x="2327769" y="2324860"/>
                </a:lnTo>
                <a:lnTo>
                  <a:pt x="0" y="2324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2347" y="7556811"/>
            <a:ext cx="2464351" cy="2445868"/>
          </a:xfrm>
          <a:custGeom>
            <a:avLst/>
            <a:gdLst/>
            <a:ahLst/>
            <a:cxnLst/>
            <a:rect l="l" t="t" r="r" b="b"/>
            <a:pathLst>
              <a:path w="2464351" h="2445868">
                <a:moveTo>
                  <a:pt x="0" y="0"/>
                </a:moveTo>
                <a:lnTo>
                  <a:pt x="2464351" y="0"/>
                </a:lnTo>
                <a:lnTo>
                  <a:pt x="2464351" y="2445869"/>
                </a:lnTo>
                <a:lnTo>
                  <a:pt x="0" y="2445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04390" y="2825994"/>
            <a:ext cx="15697200" cy="2904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B: MẠNG MÁY TÍNH VÀ INTERNET</a:t>
            </a:r>
          </a:p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TÌM THÔNG TIN TRÊN WEBSITE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258065" y="675859"/>
            <a:ext cx="2464351" cy="2445868"/>
          </a:xfrm>
          <a:custGeom>
            <a:avLst/>
            <a:gdLst/>
            <a:ahLst/>
            <a:cxnLst/>
            <a:rect l="l" t="t" r="r" b="b"/>
            <a:pathLst>
              <a:path w="2464351" h="2445868">
                <a:moveTo>
                  <a:pt x="0" y="0"/>
                </a:moveTo>
                <a:lnTo>
                  <a:pt x="2464351" y="0"/>
                </a:lnTo>
                <a:lnTo>
                  <a:pt x="2464351" y="2445868"/>
                </a:lnTo>
                <a:lnTo>
                  <a:pt x="0" y="2445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401800" y="7658100"/>
            <a:ext cx="3792044" cy="2445868"/>
          </a:xfrm>
          <a:custGeom>
            <a:avLst/>
            <a:gdLst/>
            <a:ahLst/>
            <a:cxnLst/>
            <a:rect l="l" t="t" r="r" b="b"/>
            <a:pathLst>
              <a:path w="3792044" h="2445868">
                <a:moveTo>
                  <a:pt x="3792044" y="0"/>
                </a:moveTo>
                <a:lnTo>
                  <a:pt x="0" y="0"/>
                </a:lnTo>
                <a:lnTo>
                  <a:pt x="0" y="2445869"/>
                </a:lnTo>
                <a:lnTo>
                  <a:pt x="3792044" y="2445869"/>
                </a:lnTo>
                <a:lnTo>
                  <a:pt x="37920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311E1308-B1A2-9160-3CE6-4FB16D375FBC}"/>
              </a:ext>
            </a:extLst>
          </p:cNvPr>
          <p:cNvGrpSpPr/>
          <p:nvPr/>
        </p:nvGrpSpPr>
        <p:grpSpPr>
          <a:xfrm>
            <a:off x="2370169" y="2829341"/>
            <a:ext cx="13927653" cy="6781800"/>
            <a:chOff x="1905000" y="3086100"/>
            <a:chExt cx="13927653" cy="6781800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09B5FD1-D2CD-869C-BDDC-635B90A36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5000" y="3086100"/>
              <a:ext cx="13927653" cy="67818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1F8B742-6864-1139-E812-4779BE2AF74A}"/>
                </a:ext>
              </a:extLst>
            </p:cNvPr>
            <p:cNvSpPr/>
            <p:nvPr/>
          </p:nvSpPr>
          <p:spPr>
            <a:xfrm>
              <a:off x="2133600" y="3390900"/>
              <a:ext cx="1828800" cy="457200"/>
            </a:xfrm>
            <a:prstGeom prst="roundRect">
              <a:avLst/>
            </a:prstGeom>
            <a:solidFill>
              <a:srgbClr val="FDE5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17FCFDD5-35A2-1942-4A35-DD00495BA958}"/>
                </a:ext>
              </a:extLst>
            </p:cNvPr>
            <p:cNvSpPr/>
            <p:nvPr/>
          </p:nvSpPr>
          <p:spPr>
            <a:xfrm>
              <a:off x="4266126" y="3390900"/>
              <a:ext cx="2515674" cy="457200"/>
            </a:xfrm>
            <a:prstGeom prst="roundRect">
              <a:avLst/>
            </a:prstGeom>
            <a:solidFill>
              <a:srgbClr val="FDE5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B7A4F6A7-362A-AF0E-1909-0E883F65D6CA}"/>
                </a:ext>
              </a:extLst>
            </p:cNvPr>
            <p:cNvSpPr/>
            <p:nvPr/>
          </p:nvSpPr>
          <p:spPr>
            <a:xfrm>
              <a:off x="7315200" y="3390900"/>
              <a:ext cx="2971800" cy="457200"/>
            </a:xfrm>
            <a:prstGeom prst="roundRect">
              <a:avLst/>
            </a:prstGeom>
            <a:solidFill>
              <a:srgbClr val="FDE5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FCFEB7D4-C754-3910-61EF-D659A3619D56}"/>
                </a:ext>
              </a:extLst>
            </p:cNvPr>
            <p:cNvSpPr/>
            <p:nvPr/>
          </p:nvSpPr>
          <p:spPr>
            <a:xfrm>
              <a:off x="12801600" y="3390900"/>
              <a:ext cx="2590800" cy="457200"/>
            </a:xfrm>
            <a:prstGeom prst="roundRect">
              <a:avLst/>
            </a:prstGeom>
            <a:solidFill>
              <a:srgbClr val="D6F2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F410344-9689-ABAA-4517-69C87329F1E3}"/>
              </a:ext>
            </a:extLst>
          </p:cNvPr>
          <p:cNvSpPr txBox="1"/>
          <p:nvPr/>
        </p:nvSpPr>
        <p:spPr>
          <a:xfrm>
            <a:off x="2743198" y="723900"/>
            <a:ext cx="13228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vme.org.vn/vi.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FD9A08F-1FB4-6770-A37B-00D91ECF72AD}"/>
              </a:ext>
            </a:extLst>
          </p:cNvPr>
          <p:cNvSpPr txBox="1"/>
          <p:nvPr/>
        </p:nvSpPr>
        <p:spPr>
          <a:xfrm>
            <a:off x="152400" y="50512"/>
            <a:ext cx="30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F85CE9A-0259-00FB-AAE9-35E0248723DF}"/>
              </a:ext>
            </a:extLst>
          </p:cNvPr>
          <p:cNvSpPr txBox="1"/>
          <p:nvPr/>
        </p:nvSpPr>
        <p:spPr>
          <a:xfrm>
            <a:off x="1020065" y="9710538"/>
            <a:ext cx="1457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: https://www.liveworksheets.com/c?a=s&amp;sr=n&amp;l=t5&amp;i=sscttcd&amp;r=yy&amp;f=dzdczxus&amp;ms=uz&amp;cd=plz8ppkzzkniingnkgmxpxg&amp;mw=hs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801466"/>
            <a:ext cx="3853541" cy="2485534"/>
          </a:xfrm>
          <a:custGeom>
            <a:avLst/>
            <a:gdLst/>
            <a:ahLst/>
            <a:cxnLst/>
            <a:rect l="l" t="t" r="r" b="b"/>
            <a:pathLst>
              <a:path w="3853541" h="2485534">
                <a:moveTo>
                  <a:pt x="0" y="0"/>
                </a:moveTo>
                <a:lnTo>
                  <a:pt x="3853541" y="0"/>
                </a:lnTo>
                <a:lnTo>
                  <a:pt x="3853541" y="2485534"/>
                </a:lnTo>
                <a:lnTo>
                  <a:pt x="0" y="2485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53541" y="7801466"/>
            <a:ext cx="4689687" cy="2485534"/>
          </a:xfrm>
          <a:custGeom>
            <a:avLst/>
            <a:gdLst/>
            <a:ahLst/>
            <a:cxnLst/>
            <a:rect l="l" t="t" r="r" b="b"/>
            <a:pathLst>
              <a:path w="4689687" h="2485534">
                <a:moveTo>
                  <a:pt x="0" y="0"/>
                </a:moveTo>
                <a:lnTo>
                  <a:pt x="4689687" y="0"/>
                </a:lnTo>
                <a:lnTo>
                  <a:pt x="4689687" y="2485534"/>
                </a:lnTo>
                <a:lnTo>
                  <a:pt x="0" y="2485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43228" y="7801466"/>
            <a:ext cx="3404841" cy="2485534"/>
          </a:xfrm>
          <a:custGeom>
            <a:avLst/>
            <a:gdLst/>
            <a:ahLst/>
            <a:cxnLst/>
            <a:rect l="l" t="t" r="r" b="b"/>
            <a:pathLst>
              <a:path w="3404841" h="2485534">
                <a:moveTo>
                  <a:pt x="0" y="0"/>
                </a:moveTo>
                <a:lnTo>
                  <a:pt x="3404841" y="0"/>
                </a:lnTo>
                <a:lnTo>
                  <a:pt x="3404841" y="2485534"/>
                </a:lnTo>
                <a:lnTo>
                  <a:pt x="0" y="2485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45814" y="7801466"/>
            <a:ext cx="2488645" cy="2485534"/>
          </a:xfrm>
          <a:custGeom>
            <a:avLst/>
            <a:gdLst/>
            <a:ahLst/>
            <a:cxnLst/>
            <a:rect l="l" t="t" r="r" b="b"/>
            <a:pathLst>
              <a:path w="2488645" h="2485534">
                <a:moveTo>
                  <a:pt x="0" y="0"/>
                </a:moveTo>
                <a:lnTo>
                  <a:pt x="2488645" y="0"/>
                </a:lnTo>
                <a:lnTo>
                  <a:pt x="2488645" y="2485534"/>
                </a:lnTo>
                <a:lnTo>
                  <a:pt x="0" y="2485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34459" y="7801466"/>
            <a:ext cx="3853541" cy="2485534"/>
          </a:xfrm>
          <a:custGeom>
            <a:avLst/>
            <a:gdLst/>
            <a:ahLst/>
            <a:cxnLst/>
            <a:rect l="l" t="t" r="r" b="b"/>
            <a:pathLst>
              <a:path w="3853541" h="2485534">
                <a:moveTo>
                  <a:pt x="0" y="0"/>
                </a:moveTo>
                <a:lnTo>
                  <a:pt x="3853541" y="0"/>
                </a:lnTo>
                <a:lnTo>
                  <a:pt x="3853541" y="2485534"/>
                </a:lnTo>
                <a:lnTo>
                  <a:pt x="0" y="2485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95500" y="1919606"/>
            <a:ext cx="14097000" cy="3227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website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180358" y="1562233"/>
            <a:ext cx="503905" cy="5039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0856" y="1562233"/>
            <a:ext cx="503905" cy="5039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21354" y="1562233"/>
            <a:ext cx="503905" cy="5039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91852" y="1562233"/>
            <a:ext cx="503905" cy="5039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62350" y="1562233"/>
            <a:ext cx="503905" cy="503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32848" y="1562233"/>
            <a:ext cx="503905" cy="5039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432310" y="3073749"/>
            <a:ext cx="5352490" cy="192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BACK</a:t>
            </a: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GROUND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2310" y="5088604"/>
            <a:ext cx="5352490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9ED"/>
                </a:solidFill>
                <a:latin typeface="Quicksand Bold"/>
              </a:rPr>
              <a:t>Lorem ipsum dolor sit amet, consectetur adipiscing elit. In sagittis hendrerit tortor sit amet dictum. Aenean volutpat posuere nunc, sit.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8CD89D-1166-5A5D-BDDC-7A03ABE509EE}"/>
              </a:ext>
            </a:extLst>
          </p:cNvPr>
          <p:cNvSpPr txBox="1"/>
          <p:nvPr/>
        </p:nvSpPr>
        <p:spPr>
          <a:xfrm>
            <a:off x="152400" y="50512"/>
            <a:ext cx="30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="" xmlns:a16="http://schemas.microsoft.com/office/drawing/2014/main" id="{29E3C5A9-52AC-75B3-0D96-07BEDC4EEE25}"/>
              </a:ext>
            </a:extLst>
          </p:cNvPr>
          <p:cNvSpPr txBox="1"/>
          <p:nvPr/>
        </p:nvSpPr>
        <p:spPr>
          <a:xfrm>
            <a:off x="2710122" y="1372978"/>
            <a:ext cx="14434878" cy="4133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FE0376D-41B0-865A-E421-BBA87D9F08CE}"/>
              </a:ext>
            </a:extLst>
          </p:cNvPr>
          <p:cNvSpPr/>
          <p:nvPr/>
        </p:nvSpPr>
        <p:spPr>
          <a:xfrm>
            <a:off x="5953983" y="5554687"/>
            <a:ext cx="3190017" cy="3170080"/>
          </a:xfrm>
          <a:custGeom>
            <a:avLst/>
            <a:gdLst/>
            <a:ahLst/>
            <a:cxnLst/>
            <a:rect l="l" t="t" r="r" b="b"/>
            <a:pathLst>
              <a:path w="3190017" h="3170080">
                <a:moveTo>
                  <a:pt x="0" y="0"/>
                </a:moveTo>
                <a:lnTo>
                  <a:pt x="3190018" y="0"/>
                </a:lnTo>
                <a:lnTo>
                  <a:pt x="3190018" y="3170080"/>
                </a:lnTo>
                <a:lnTo>
                  <a:pt x="0" y="3170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B5F8D578-5139-317A-7ADE-083A1721803E}"/>
              </a:ext>
            </a:extLst>
          </p:cNvPr>
          <p:cNvSpPr/>
          <p:nvPr/>
        </p:nvSpPr>
        <p:spPr>
          <a:xfrm>
            <a:off x="8181155" y="7716893"/>
            <a:ext cx="3214001" cy="2346221"/>
          </a:xfrm>
          <a:custGeom>
            <a:avLst/>
            <a:gdLst/>
            <a:ahLst/>
            <a:cxnLst/>
            <a:rect l="l" t="t" r="r" b="b"/>
            <a:pathLst>
              <a:path w="3214001" h="2346221">
                <a:moveTo>
                  <a:pt x="0" y="0"/>
                </a:moveTo>
                <a:lnTo>
                  <a:pt x="3214001" y="0"/>
                </a:lnTo>
                <a:lnTo>
                  <a:pt x="3214001" y="2346221"/>
                </a:lnTo>
                <a:lnTo>
                  <a:pt x="0" y="2346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A01872BB-28CE-4901-9862-10404E2ABF7E}"/>
              </a:ext>
            </a:extLst>
          </p:cNvPr>
          <p:cNvSpPr/>
          <p:nvPr/>
        </p:nvSpPr>
        <p:spPr>
          <a:xfrm>
            <a:off x="9132847" y="5322018"/>
            <a:ext cx="2373295" cy="2346221"/>
          </a:xfrm>
          <a:custGeom>
            <a:avLst/>
            <a:gdLst/>
            <a:ahLst/>
            <a:cxnLst/>
            <a:rect l="l" t="t" r="r" b="b"/>
            <a:pathLst>
              <a:path w="2734260" h="2713753">
                <a:moveTo>
                  <a:pt x="0" y="0"/>
                </a:moveTo>
                <a:lnTo>
                  <a:pt x="2734260" y="0"/>
                </a:lnTo>
                <a:lnTo>
                  <a:pt x="2734260" y="2713753"/>
                </a:lnTo>
                <a:lnTo>
                  <a:pt x="0" y="2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9692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180358" y="1562233"/>
            <a:ext cx="503905" cy="5039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0856" y="1562233"/>
            <a:ext cx="503905" cy="5039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21354" y="1562233"/>
            <a:ext cx="503905" cy="5039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91852" y="1562233"/>
            <a:ext cx="503905" cy="5039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62350" y="1562233"/>
            <a:ext cx="503905" cy="503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32848" y="1562233"/>
            <a:ext cx="503905" cy="5039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432310" y="3073749"/>
            <a:ext cx="5352490" cy="192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BACK</a:t>
            </a: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GROUND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2310" y="5088604"/>
            <a:ext cx="5352490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9ED"/>
                </a:solidFill>
                <a:latin typeface="Quicksand Bold"/>
              </a:rPr>
              <a:t>Lorem ipsum dolor sit amet, consectetur adipiscing elit. In sagittis hendrerit tortor sit amet dictum. Aenean volutpat posuere nunc, sit.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8CD89D-1166-5A5D-BDDC-7A03ABE509EE}"/>
              </a:ext>
            </a:extLst>
          </p:cNvPr>
          <p:cNvSpPr txBox="1"/>
          <p:nvPr/>
        </p:nvSpPr>
        <p:spPr>
          <a:xfrm>
            <a:off x="152400" y="50512"/>
            <a:ext cx="30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="" xmlns:a16="http://schemas.microsoft.com/office/drawing/2014/main" id="{29E3C5A9-52AC-75B3-0D96-07BEDC4EEE25}"/>
              </a:ext>
            </a:extLst>
          </p:cNvPr>
          <p:cNvSpPr txBox="1"/>
          <p:nvPr/>
        </p:nvSpPr>
        <p:spPr>
          <a:xfrm>
            <a:off x="1666082" y="800100"/>
            <a:ext cx="15631317" cy="4871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C42863-B6ED-C589-4539-6D2C0D71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987418"/>
            <a:ext cx="6912943" cy="51300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FB50573-209A-EB9F-45C9-967C971620AC}"/>
              </a:ext>
            </a:extLst>
          </p:cNvPr>
          <p:cNvSpPr txBox="1"/>
          <p:nvPr/>
        </p:nvSpPr>
        <p:spPr>
          <a:xfrm>
            <a:off x="10263132" y="5828218"/>
            <a:ext cx="61198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website,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180358" y="1562233"/>
            <a:ext cx="503905" cy="5039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0856" y="1562233"/>
            <a:ext cx="503905" cy="5039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21354" y="1562233"/>
            <a:ext cx="503905" cy="5039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91852" y="1562233"/>
            <a:ext cx="503905" cy="5039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62350" y="1562233"/>
            <a:ext cx="503905" cy="503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32848" y="1562233"/>
            <a:ext cx="503905" cy="5039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432310" y="3073749"/>
            <a:ext cx="5352490" cy="192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BACK</a:t>
            </a: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GROUND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2310" y="5088604"/>
            <a:ext cx="5352490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9ED"/>
                </a:solidFill>
                <a:latin typeface="Quicksand Bold"/>
              </a:rPr>
              <a:t>Lorem ipsum dolor sit amet, consectetur adipiscing elit. In sagittis hendrerit tortor sit amet dictum. Aenean volutpat posuere nunc, sit.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8CD89D-1166-5A5D-BDDC-7A03ABE509EE}"/>
              </a:ext>
            </a:extLst>
          </p:cNvPr>
          <p:cNvSpPr txBox="1"/>
          <p:nvPr/>
        </p:nvSpPr>
        <p:spPr>
          <a:xfrm>
            <a:off x="152400" y="50512"/>
            <a:ext cx="30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="" xmlns:a16="http://schemas.microsoft.com/office/drawing/2014/main" id="{29E3C5A9-52AC-75B3-0D96-07BEDC4EEE25}"/>
              </a:ext>
            </a:extLst>
          </p:cNvPr>
          <p:cNvSpPr txBox="1"/>
          <p:nvPr/>
        </p:nvSpPr>
        <p:spPr>
          <a:xfrm>
            <a:off x="1666083" y="800100"/>
            <a:ext cx="14097000" cy="1695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55657A-AED9-D967-A7EA-FDE5016A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96" y="3121714"/>
            <a:ext cx="16687800" cy="50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180358" y="1562233"/>
            <a:ext cx="503905" cy="50390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0856" y="1562233"/>
            <a:ext cx="503905" cy="5039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21354" y="1562233"/>
            <a:ext cx="503905" cy="50390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391852" y="1562233"/>
            <a:ext cx="503905" cy="5039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62350" y="1562233"/>
            <a:ext cx="503905" cy="503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532848" y="1562233"/>
            <a:ext cx="503905" cy="5039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432310" y="3073749"/>
            <a:ext cx="5352490" cy="192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BACK</a:t>
            </a:r>
          </a:p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FFF9ED"/>
                </a:solidFill>
                <a:latin typeface="Aristotelica Pro Heavy"/>
              </a:rPr>
              <a:t>GROUND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8CD89D-1166-5A5D-BDDC-7A03ABE509EE}"/>
              </a:ext>
            </a:extLst>
          </p:cNvPr>
          <p:cNvSpPr txBox="1"/>
          <p:nvPr/>
        </p:nvSpPr>
        <p:spPr>
          <a:xfrm>
            <a:off x="152400" y="50512"/>
            <a:ext cx="302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="" xmlns:a16="http://schemas.microsoft.com/office/drawing/2014/main" id="{29E3C5A9-52AC-75B3-0D96-07BEDC4EEE25}"/>
              </a:ext>
            </a:extLst>
          </p:cNvPr>
          <p:cNvSpPr txBox="1"/>
          <p:nvPr/>
        </p:nvSpPr>
        <p:spPr>
          <a:xfrm>
            <a:off x="1926560" y="1399115"/>
            <a:ext cx="15370839" cy="3025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AFE0376D-41B0-865A-E421-BBA87D9F08CE}"/>
              </a:ext>
            </a:extLst>
          </p:cNvPr>
          <p:cNvSpPr/>
          <p:nvPr/>
        </p:nvSpPr>
        <p:spPr>
          <a:xfrm>
            <a:off x="5953983" y="5554687"/>
            <a:ext cx="3190017" cy="3170080"/>
          </a:xfrm>
          <a:custGeom>
            <a:avLst/>
            <a:gdLst/>
            <a:ahLst/>
            <a:cxnLst/>
            <a:rect l="l" t="t" r="r" b="b"/>
            <a:pathLst>
              <a:path w="3190017" h="3170080">
                <a:moveTo>
                  <a:pt x="0" y="0"/>
                </a:moveTo>
                <a:lnTo>
                  <a:pt x="3190018" y="0"/>
                </a:lnTo>
                <a:lnTo>
                  <a:pt x="3190018" y="3170080"/>
                </a:lnTo>
                <a:lnTo>
                  <a:pt x="0" y="3170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="" xmlns:a16="http://schemas.microsoft.com/office/drawing/2014/main" id="{B5F8D578-5139-317A-7ADE-083A1721803E}"/>
              </a:ext>
            </a:extLst>
          </p:cNvPr>
          <p:cNvSpPr/>
          <p:nvPr/>
        </p:nvSpPr>
        <p:spPr>
          <a:xfrm>
            <a:off x="8181155" y="7716893"/>
            <a:ext cx="3214001" cy="2346221"/>
          </a:xfrm>
          <a:custGeom>
            <a:avLst/>
            <a:gdLst/>
            <a:ahLst/>
            <a:cxnLst/>
            <a:rect l="l" t="t" r="r" b="b"/>
            <a:pathLst>
              <a:path w="3214001" h="2346221">
                <a:moveTo>
                  <a:pt x="0" y="0"/>
                </a:moveTo>
                <a:lnTo>
                  <a:pt x="3214001" y="0"/>
                </a:lnTo>
                <a:lnTo>
                  <a:pt x="3214001" y="2346221"/>
                </a:lnTo>
                <a:lnTo>
                  <a:pt x="0" y="2346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A01872BB-28CE-4901-9862-10404E2ABF7E}"/>
              </a:ext>
            </a:extLst>
          </p:cNvPr>
          <p:cNvSpPr/>
          <p:nvPr/>
        </p:nvSpPr>
        <p:spPr>
          <a:xfrm>
            <a:off x="9132847" y="5322018"/>
            <a:ext cx="2373295" cy="2346221"/>
          </a:xfrm>
          <a:custGeom>
            <a:avLst/>
            <a:gdLst/>
            <a:ahLst/>
            <a:cxnLst/>
            <a:rect l="l" t="t" r="r" b="b"/>
            <a:pathLst>
              <a:path w="2734260" h="2713753">
                <a:moveTo>
                  <a:pt x="0" y="0"/>
                </a:moveTo>
                <a:lnTo>
                  <a:pt x="2734260" y="0"/>
                </a:lnTo>
                <a:lnTo>
                  <a:pt x="2734260" y="2713753"/>
                </a:lnTo>
                <a:lnTo>
                  <a:pt x="0" y="2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25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613</Words>
  <Application>Microsoft Office PowerPoint</Application>
  <PresentationFormat>Custom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Aristotelica Pro Heavy</vt:lpstr>
      <vt:lpstr>Calibri</vt:lpstr>
      <vt:lpstr>Times New Roman</vt:lpstr>
      <vt:lpstr>Arial</vt:lpstr>
      <vt:lpstr>Quicksand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hnc2006</cp:lastModifiedBy>
  <cp:revision>23</cp:revision>
  <dcterms:created xsi:type="dcterms:W3CDTF">2006-08-16T00:00:00Z</dcterms:created>
  <dcterms:modified xsi:type="dcterms:W3CDTF">2024-08-01T13:23:58Z</dcterms:modified>
  <dc:identifier>DAGIFdCV9XI</dc:identifier>
</cp:coreProperties>
</file>