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0" r:id="rId2"/>
    <p:sldId id="256" r:id="rId3"/>
    <p:sldId id="257" r:id="rId4"/>
    <p:sldId id="261" r:id="rId5"/>
    <p:sldId id="262" r:id="rId6"/>
    <p:sldId id="266" r:id="rId7"/>
    <p:sldId id="269" r:id="rId8"/>
    <p:sldId id="270" r:id="rId9"/>
    <p:sldId id="26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DTD공원숲" panose="020B0604020202020204" charset="-127"/>
      <p:regular r:id="rId16"/>
    </p:embeddedFont>
    <p:embeddedFont>
      <p:font typeface="TDTD도토리" panose="020B0604020202020204" charset="-12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77114-9E5F-4767-9474-79101E5D60F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2C483-AE34-4479-8DE4-5FDB241E4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2C483-AE34-4479-8DE4-5FDB241E4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9.svg"/><Relationship Id="rId3" Type="http://schemas.openxmlformats.org/officeDocument/2006/relationships/image" Target="../media/image1.jpeg"/><Relationship Id="rId7" Type="http://schemas.openxmlformats.org/officeDocument/2006/relationships/image" Target="../media/image3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svg"/><Relationship Id="rId5" Type="http://schemas.openxmlformats.org/officeDocument/2006/relationships/image" Target="../media/image17.svg"/><Relationship Id="rId15" Type="http://schemas.openxmlformats.org/officeDocument/2006/relationships/image" Target="../media/image21.sv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 rot="-528848">
            <a:off x="13475776" y="-6491574"/>
            <a:ext cx="7567047" cy="10277823"/>
          </a:xfrm>
          <a:custGeom>
            <a:avLst/>
            <a:gdLst/>
            <a:ahLst/>
            <a:cxnLst/>
            <a:rect l="l" t="t" r="r" b="b"/>
            <a:pathLst>
              <a:path w="7567047" h="10277823">
                <a:moveTo>
                  <a:pt x="0" y="0"/>
                </a:moveTo>
                <a:lnTo>
                  <a:pt x="7567048" y="0"/>
                </a:lnTo>
                <a:lnTo>
                  <a:pt x="7567048" y="10277823"/>
                </a:lnTo>
                <a:lnTo>
                  <a:pt x="0" y="10277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49348">
            <a:off x="-3016504" y="6794676"/>
            <a:ext cx="7567047" cy="10277823"/>
          </a:xfrm>
          <a:custGeom>
            <a:avLst/>
            <a:gdLst/>
            <a:ahLst/>
            <a:cxnLst/>
            <a:rect l="l" t="t" r="r" b="b"/>
            <a:pathLst>
              <a:path w="7567047" h="10277823">
                <a:moveTo>
                  <a:pt x="0" y="0"/>
                </a:moveTo>
                <a:lnTo>
                  <a:pt x="7567047" y="0"/>
                </a:lnTo>
                <a:lnTo>
                  <a:pt x="7567047" y="10277823"/>
                </a:lnTo>
                <a:lnTo>
                  <a:pt x="0" y="10277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4052545" y="-1499012"/>
            <a:ext cx="8423270" cy="13198856"/>
          </a:xfrm>
          <a:custGeom>
            <a:avLst/>
            <a:gdLst/>
            <a:ahLst/>
            <a:cxnLst/>
            <a:rect l="l" t="t" r="r" b="b"/>
            <a:pathLst>
              <a:path w="8423270" h="13198856">
                <a:moveTo>
                  <a:pt x="0" y="0"/>
                </a:moveTo>
                <a:lnTo>
                  <a:pt x="8423269" y="0"/>
                </a:lnTo>
                <a:lnTo>
                  <a:pt x="8423269" y="13198856"/>
                </a:lnTo>
                <a:lnTo>
                  <a:pt x="0" y="13198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-883985">
            <a:off x="-2594970" y="5697587"/>
            <a:ext cx="4832753" cy="1055593"/>
          </a:xfrm>
          <a:custGeom>
            <a:avLst/>
            <a:gdLst/>
            <a:ahLst/>
            <a:cxnLst/>
            <a:rect l="l" t="t" r="r" b="b"/>
            <a:pathLst>
              <a:path w="4832753" h="1055593">
                <a:moveTo>
                  <a:pt x="0" y="0"/>
                </a:moveTo>
                <a:lnTo>
                  <a:pt x="4832754" y="0"/>
                </a:lnTo>
                <a:lnTo>
                  <a:pt x="4832754" y="1055593"/>
                </a:lnTo>
                <a:lnTo>
                  <a:pt x="0" y="10555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9" name="Freeform 9"/>
          <p:cNvSpPr/>
          <p:nvPr/>
        </p:nvSpPr>
        <p:spPr>
          <a:xfrm rot="422377">
            <a:off x="16186917" y="3927077"/>
            <a:ext cx="3463273" cy="756464"/>
          </a:xfrm>
          <a:custGeom>
            <a:avLst/>
            <a:gdLst/>
            <a:ahLst/>
            <a:cxnLst/>
            <a:rect l="l" t="t" r="r" b="b"/>
            <a:pathLst>
              <a:path w="3463273" h="756464">
                <a:moveTo>
                  <a:pt x="0" y="0"/>
                </a:moveTo>
                <a:lnTo>
                  <a:pt x="3463272" y="0"/>
                </a:lnTo>
                <a:lnTo>
                  <a:pt x="3463272" y="756464"/>
                </a:lnTo>
                <a:lnTo>
                  <a:pt x="0" y="7564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2346918">
            <a:off x="15982323" y="7583661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885688" y="-1125535"/>
            <a:ext cx="4032504" cy="4114800"/>
          </a:xfrm>
          <a:custGeom>
            <a:avLst/>
            <a:gdLst/>
            <a:ahLst/>
            <a:cxnLst/>
            <a:rect l="l" t="t" r="r" b="b"/>
            <a:pathLst>
              <a:path w="4032504" h="4114800">
                <a:moveTo>
                  <a:pt x="4032504" y="0"/>
                </a:moveTo>
                <a:lnTo>
                  <a:pt x="0" y="0"/>
                </a:lnTo>
                <a:lnTo>
                  <a:pt x="0" y="4114800"/>
                </a:lnTo>
                <a:lnTo>
                  <a:pt x="4032504" y="4114800"/>
                </a:lnTo>
                <a:lnTo>
                  <a:pt x="403250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746812">
            <a:off x="16929259" y="5821244"/>
            <a:ext cx="660083" cy="1216742"/>
          </a:xfrm>
          <a:custGeom>
            <a:avLst/>
            <a:gdLst/>
            <a:ahLst/>
            <a:cxnLst/>
            <a:rect l="l" t="t" r="r" b="b"/>
            <a:pathLst>
              <a:path w="660083" h="1216742">
                <a:moveTo>
                  <a:pt x="0" y="0"/>
                </a:moveTo>
                <a:lnTo>
                  <a:pt x="660082" y="0"/>
                </a:lnTo>
                <a:lnTo>
                  <a:pt x="660082" y="1216742"/>
                </a:lnTo>
                <a:lnTo>
                  <a:pt x="0" y="1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6006181">
            <a:off x="698659" y="3265295"/>
            <a:ext cx="660083" cy="1216742"/>
          </a:xfrm>
          <a:custGeom>
            <a:avLst/>
            <a:gdLst/>
            <a:ahLst/>
            <a:cxnLst/>
            <a:rect l="l" t="t" r="r" b="b"/>
            <a:pathLst>
              <a:path w="660083" h="1216742">
                <a:moveTo>
                  <a:pt x="0" y="0"/>
                </a:moveTo>
                <a:lnTo>
                  <a:pt x="660082" y="0"/>
                </a:lnTo>
                <a:lnTo>
                  <a:pt x="660082" y="1216742"/>
                </a:lnTo>
                <a:lnTo>
                  <a:pt x="0" y="1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A62A509D-0A70-5541-70AF-40751C6E5ED0}"/>
              </a:ext>
            </a:extLst>
          </p:cNvPr>
          <p:cNvSpPr txBox="1"/>
          <p:nvPr/>
        </p:nvSpPr>
        <p:spPr>
          <a:xfrm>
            <a:off x="5233267" y="2320711"/>
            <a:ext cx="6544512" cy="150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07"/>
              </a:lnSpc>
            </a:pPr>
            <a:r>
              <a:rPr lang="en-US" sz="12597" dirty="0" err="1" smtClean="0">
                <a:solidFill>
                  <a:srgbClr val="FF0000"/>
                </a:solidFill>
                <a:latin typeface="TDTD공원숲"/>
              </a:rPr>
              <a:t>Padlet</a:t>
            </a:r>
            <a:endParaRPr lang="en-US" sz="12597" dirty="0">
              <a:solidFill>
                <a:srgbClr val="FF0000"/>
              </a:solidFill>
              <a:latin typeface="TDTD공원숲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4CB44857-CC89-CA4B-02FF-C23C53385660}"/>
              </a:ext>
            </a:extLst>
          </p:cNvPr>
          <p:cNvSpPr txBox="1"/>
          <p:nvPr/>
        </p:nvSpPr>
        <p:spPr>
          <a:xfrm>
            <a:off x="2914302" y="3871427"/>
            <a:ext cx="10043623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lvl="0" indent="0" algn="just"/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lvl="0" indent="0" algn="just"/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Padlet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>
              <a:solidFill>
                <a:srgbClr val="505050"/>
              </a:solidFill>
              <a:latin typeface="TDTD도토리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57312" y="8948182"/>
            <a:ext cx="20772574" cy="3086100"/>
            <a:chOff x="0" y="0"/>
            <a:chExt cx="547096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966" cy="812800"/>
            </a:xfrm>
            <a:custGeom>
              <a:avLst/>
              <a:gdLst/>
              <a:ahLst/>
              <a:cxnLst/>
              <a:rect l="l" t="t" r="r" b="b"/>
              <a:pathLst>
                <a:path w="5470966" h="812800">
                  <a:moveTo>
                    <a:pt x="0" y="0"/>
                  </a:moveTo>
                  <a:lnTo>
                    <a:pt x="5470966" y="0"/>
                  </a:lnTo>
                  <a:lnTo>
                    <a:pt x="54709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7C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7096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949875" y="970819"/>
            <a:ext cx="14309425" cy="9316181"/>
          </a:xfrm>
          <a:custGeom>
            <a:avLst/>
            <a:gdLst/>
            <a:ahLst/>
            <a:cxnLst/>
            <a:rect l="l" t="t" r="r" b="b"/>
            <a:pathLst>
              <a:path w="12527872" h="9316181">
                <a:moveTo>
                  <a:pt x="0" y="0"/>
                </a:moveTo>
                <a:lnTo>
                  <a:pt x="12527872" y="0"/>
                </a:lnTo>
                <a:lnTo>
                  <a:pt x="12527872" y="9316181"/>
                </a:lnTo>
                <a:lnTo>
                  <a:pt x="0" y="931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28848">
            <a:off x="-3478836" y="-7098121"/>
            <a:ext cx="7567047" cy="10277823"/>
          </a:xfrm>
          <a:custGeom>
            <a:avLst/>
            <a:gdLst/>
            <a:ahLst/>
            <a:cxnLst/>
            <a:rect l="l" t="t" r="r" b="b"/>
            <a:pathLst>
              <a:path w="7567047" h="10277823">
                <a:moveTo>
                  <a:pt x="0" y="0"/>
                </a:moveTo>
                <a:lnTo>
                  <a:pt x="7567047" y="0"/>
                </a:lnTo>
                <a:lnTo>
                  <a:pt x="7567047" y="10277823"/>
                </a:lnTo>
                <a:lnTo>
                  <a:pt x="0" y="102778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3985">
            <a:off x="-2594970" y="2801077"/>
            <a:ext cx="4832753" cy="1055593"/>
          </a:xfrm>
          <a:custGeom>
            <a:avLst/>
            <a:gdLst/>
            <a:ahLst/>
            <a:cxnLst/>
            <a:rect l="l" t="t" r="r" b="b"/>
            <a:pathLst>
              <a:path w="4832753" h="1055593">
                <a:moveTo>
                  <a:pt x="0" y="0"/>
                </a:moveTo>
                <a:lnTo>
                  <a:pt x="4832754" y="0"/>
                </a:lnTo>
                <a:lnTo>
                  <a:pt x="4832754" y="1055593"/>
                </a:lnTo>
                <a:lnTo>
                  <a:pt x="0" y="1055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" name="Freeform 9"/>
          <p:cNvSpPr/>
          <p:nvPr/>
        </p:nvSpPr>
        <p:spPr>
          <a:xfrm rot="422377">
            <a:off x="16043954" y="1238071"/>
            <a:ext cx="3463273" cy="756464"/>
          </a:xfrm>
          <a:custGeom>
            <a:avLst/>
            <a:gdLst/>
            <a:ahLst/>
            <a:cxnLst/>
            <a:rect l="l" t="t" r="r" b="b"/>
            <a:pathLst>
              <a:path w="3463273" h="756464">
                <a:moveTo>
                  <a:pt x="0" y="0"/>
                </a:moveTo>
                <a:lnTo>
                  <a:pt x="3463273" y="0"/>
                </a:lnTo>
                <a:lnTo>
                  <a:pt x="3463273" y="756464"/>
                </a:lnTo>
                <a:lnTo>
                  <a:pt x="0" y="7564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12263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264429">
            <a:off x="2732253" y="1494165"/>
            <a:ext cx="1173273" cy="2162716"/>
          </a:xfrm>
          <a:custGeom>
            <a:avLst/>
            <a:gdLst/>
            <a:ahLst/>
            <a:cxnLst/>
            <a:rect l="l" t="t" r="r" b="b"/>
            <a:pathLst>
              <a:path w="1173273" h="2162716">
                <a:moveTo>
                  <a:pt x="0" y="0"/>
                </a:moveTo>
                <a:lnTo>
                  <a:pt x="1173273" y="0"/>
                </a:lnTo>
                <a:lnTo>
                  <a:pt x="1173273" y="2162716"/>
                </a:lnTo>
                <a:lnTo>
                  <a:pt x="0" y="21627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12429" y="4688721"/>
            <a:ext cx="3574733" cy="4114800"/>
          </a:xfrm>
          <a:custGeom>
            <a:avLst/>
            <a:gdLst/>
            <a:ahLst/>
            <a:cxnLst/>
            <a:rect l="l" t="t" r="r" b="b"/>
            <a:pathLst>
              <a:path w="3574733" h="4114800">
                <a:moveTo>
                  <a:pt x="0" y="0"/>
                </a:moveTo>
                <a:lnTo>
                  <a:pt x="3574733" y="0"/>
                </a:lnTo>
                <a:lnTo>
                  <a:pt x="35747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86887" y="2502158"/>
            <a:ext cx="860990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marL="0" lvl="0" indent="0" algn="l"/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</a:p>
          <a:p>
            <a:pPr marL="0" lvl="0" indent="0" algn="l"/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SẢN PHẨM SỐ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 rot="586851">
            <a:off x="-3279115" y="-2050712"/>
            <a:ext cx="5722460" cy="7772441"/>
          </a:xfrm>
          <a:custGeom>
            <a:avLst/>
            <a:gdLst/>
            <a:ahLst/>
            <a:cxnLst/>
            <a:rect l="l" t="t" r="r" b="b"/>
            <a:pathLst>
              <a:path w="5722460" h="7772441">
                <a:moveTo>
                  <a:pt x="0" y="0"/>
                </a:moveTo>
                <a:lnTo>
                  <a:pt x="5722460" y="0"/>
                </a:lnTo>
                <a:lnTo>
                  <a:pt x="5722460" y="7772441"/>
                </a:lnTo>
                <a:lnTo>
                  <a:pt x="0" y="7772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85901">
            <a:off x="15310402" y="3967825"/>
            <a:ext cx="5722460" cy="7772441"/>
          </a:xfrm>
          <a:custGeom>
            <a:avLst/>
            <a:gdLst/>
            <a:ahLst/>
            <a:cxnLst/>
            <a:rect l="l" t="t" r="r" b="b"/>
            <a:pathLst>
              <a:path w="5722460" h="7772441">
                <a:moveTo>
                  <a:pt x="0" y="0"/>
                </a:moveTo>
                <a:lnTo>
                  <a:pt x="5722460" y="0"/>
                </a:lnTo>
                <a:lnTo>
                  <a:pt x="5722460" y="7772442"/>
                </a:lnTo>
                <a:lnTo>
                  <a:pt x="0" y="7772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721593" y="3216055"/>
            <a:ext cx="14844813" cy="5870506"/>
            <a:chOff x="0" y="0"/>
            <a:chExt cx="19793084" cy="7827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59116" cy="5954549"/>
            </a:xfrm>
            <a:custGeom>
              <a:avLst/>
              <a:gdLst/>
              <a:ahLst/>
              <a:cxnLst/>
              <a:rect l="l" t="t" r="r" b="b"/>
              <a:pathLst>
                <a:path w="13259116" h="5954549">
                  <a:moveTo>
                    <a:pt x="0" y="0"/>
                  </a:moveTo>
                  <a:lnTo>
                    <a:pt x="13259116" y="0"/>
                  </a:lnTo>
                  <a:lnTo>
                    <a:pt x="13259116" y="5954549"/>
                  </a:lnTo>
                  <a:lnTo>
                    <a:pt x="0" y="5954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6533968" y="0"/>
              <a:ext cx="13259116" cy="5954549"/>
            </a:xfrm>
            <a:custGeom>
              <a:avLst/>
              <a:gdLst/>
              <a:ahLst/>
              <a:cxnLst/>
              <a:rect l="l" t="t" r="r" b="b"/>
              <a:pathLst>
                <a:path w="13259116" h="5954549">
                  <a:moveTo>
                    <a:pt x="0" y="0"/>
                  </a:moveTo>
                  <a:lnTo>
                    <a:pt x="13259116" y="0"/>
                  </a:lnTo>
                  <a:lnTo>
                    <a:pt x="13259116" y="5954549"/>
                  </a:lnTo>
                  <a:lnTo>
                    <a:pt x="0" y="5954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8"/>
            <p:cNvSpPr/>
            <p:nvPr/>
          </p:nvSpPr>
          <p:spPr>
            <a:xfrm>
              <a:off x="0" y="1872793"/>
              <a:ext cx="13259116" cy="5954549"/>
            </a:xfrm>
            <a:custGeom>
              <a:avLst/>
              <a:gdLst/>
              <a:ahLst/>
              <a:cxnLst/>
              <a:rect l="l" t="t" r="r" b="b"/>
              <a:pathLst>
                <a:path w="13259116" h="5954549">
                  <a:moveTo>
                    <a:pt x="0" y="0"/>
                  </a:moveTo>
                  <a:lnTo>
                    <a:pt x="13259116" y="0"/>
                  </a:lnTo>
                  <a:lnTo>
                    <a:pt x="13259116" y="5954549"/>
                  </a:lnTo>
                  <a:lnTo>
                    <a:pt x="0" y="5954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9" name="Freeform 9"/>
            <p:cNvSpPr/>
            <p:nvPr/>
          </p:nvSpPr>
          <p:spPr>
            <a:xfrm>
              <a:off x="6533968" y="1872793"/>
              <a:ext cx="13259116" cy="5954549"/>
            </a:xfrm>
            <a:custGeom>
              <a:avLst/>
              <a:gdLst/>
              <a:ahLst/>
              <a:cxnLst/>
              <a:rect l="l" t="t" r="r" b="b"/>
              <a:pathLst>
                <a:path w="13259116" h="5954549">
                  <a:moveTo>
                    <a:pt x="0" y="0"/>
                  </a:moveTo>
                  <a:lnTo>
                    <a:pt x="13259116" y="0"/>
                  </a:lnTo>
                  <a:lnTo>
                    <a:pt x="13259116" y="5954549"/>
                  </a:lnTo>
                  <a:lnTo>
                    <a:pt x="0" y="5954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 rot="5400000">
            <a:off x="16940003" y="72009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54686" y="5332650"/>
            <a:ext cx="4032504" cy="4114800"/>
          </a:xfrm>
          <a:custGeom>
            <a:avLst/>
            <a:gdLst/>
            <a:ahLst/>
            <a:cxnLst/>
            <a:rect l="l" t="t" r="r" b="b"/>
            <a:pathLst>
              <a:path w="4032504" h="4114800">
                <a:moveTo>
                  <a:pt x="4032504" y="0"/>
                </a:moveTo>
                <a:lnTo>
                  <a:pt x="0" y="0"/>
                </a:lnTo>
                <a:lnTo>
                  <a:pt x="0" y="4114800"/>
                </a:lnTo>
                <a:lnTo>
                  <a:pt x="4032504" y="4114800"/>
                </a:lnTo>
                <a:lnTo>
                  <a:pt x="403250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38499" y="944460"/>
            <a:ext cx="14844813" cy="143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45"/>
              </a:lnSpc>
            </a:pPr>
            <a:r>
              <a:rPr lang="en-US" sz="10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</a:p>
        </p:txBody>
      </p:sp>
      <p:sp>
        <p:nvSpPr>
          <p:cNvPr id="13" name="Freeform 13"/>
          <p:cNvSpPr/>
          <p:nvPr/>
        </p:nvSpPr>
        <p:spPr>
          <a:xfrm rot="-883985">
            <a:off x="-2834262" y="1265220"/>
            <a:ext cx="4832753" cy="1055593"/>
          </a:xfrm>
          <a:custGeom>
            <a:avLst/>
            <a:gdLst/>
            <a:ahLst/>
            <a:cxnLst/>
            <a:rect l="l" t="t" r="r" b="b"/>
            <a:pathLst>
              <a:path w="4832753" h="1055593">
                <a:moveTo>
                  <a:pt x="0" y="0"/>
                </a:moveTo>
                <a:lnTo>
                  <a:pt x="4832754" y="0"/>
                </a:lnTo>
                <a:lnTo>
                  <a:pt x="4832754" y="1055593"/>
                </a:lnTo>
                <a:lnTo>
                  <a:pt x="0" y="10555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t="-112263"/>
            </a:stretch>
          </a:blipFill>
        </p:spPr>
      </p:sp>
      <p:sp>
        <p:nvSpPr>
          <p:cNvPr id="14" name="Freeform 14"/>
          <p:cNvSpPr/>
          <p:nvPr/>
        </p:nvSpPr>
        <p:spPr>
          <a:xfrm rot="422377">
            <a:off x="16601538" y="8880068"/>
            <a:ext cx="3463273" cy="756464"/>
          </a:xfrm>
          <a:custGeom>
            <a:avLst/>
            <a:gdLst/>
            <a:ahLst/>
            <a:cxnLst/>
            <a:rect l="l" t="t" r="r" b="b"/>
            <a:pathLst>
              <a:path w="3463273" h="756464">
                <a:moveTo>
                  <a:pt x="0" y="0"/>
                </a:moveTo>
                <a:lnTo>
                  <a:pt x="3463273" y="0"/>
                </a:lnTo>
                <a:lnTo>
                  <a:pt x="3463273" y="756464"/>
                </a:lnTo>
                <a:lnTo>
                  <a:pt x="0" y="756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 t="-112263"/>
            </a:stretch>
          </a:blipFill>
          <a:ln cap="sq">
            <a:noFill/>
            <a:prstDash val="solid"/>
            <a:miter/>
          </a:ln>
        </p:spPr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055D5C8-9527-3AE5-6519-4CE20A56C59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5762"/>
          <a:stretch/>
        </p:blipFill>
        <p:spPr>
          <a:xfrm>
            <a:off x="2521183" y="3538843"/>
            <a:ext cx="6927653" cy="52353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27F842-A07C-C02D-1A29-3D92876DE7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32" y="3500545"/>
            <a:ext cx="5776461" cy="52353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AAF27FB-C169-82FD-9C86-22DA2FA9E533}"/>
              </a:ext>
            </a:extLst>
          </p:cNvPr>
          <p:cNvSpPr txBox="1"/>
          <p:nvPr/>
        </p:nvSpPr>
        <p:spPr>
          <a:xfrm>
            <a:off x="2799527" y="9122395"/>
            <a:ext cx="9944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https://www.liveworksheets.com/c?a=s&amp;t=tt8g4fr13ar&amp;sr=n&amp;l=zf&amp;i=ssctduc&amp;r=o7&amp;f=dzdczxus&amp;ms=uz&amp;cd=pzz6b9es70dslgeppkznxkj3ngnkgmxpxg&amp;mw=hs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683C6681-6F59-1A35-8519-C6D982EBC91E}"/>
              </a:ext>
            </a:extLst>
          </p:cNvPr>
          <p:cNvSpPr txBox="1"/>
          <p:nvPr/>
        </p:nvSpPr>
        <p:spPr>
          <a:xfrm>
            <a:off x="7162800" y="1995587"/>
            <a:ext cx="14844813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45"/>
              </a:lnSpc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57312" y="8985116"/>
            <a:ext cx="20772574" cy="3359284"/>
            <a:chOff x="0" y="0"/>
            <a:chExt cx="5470966" cy="884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966" cy="884750"/>
            </a:xfrm>
            <a:custGeom>
              <a:avLst/>
              <a:gdLst/>
              <a:ahLst/>
              <a:cxnLst/>
              <a:rect l="l" t="t" r="r" b="b"/>
              <a:pathLst>
                <a:path w="5470966" h="884750">
                  <a:moveTo>
                    <a:pt x="0" y="0"/>
                  </a:moveTo>
                  <a:lnTo>
                    <a:pt x="5470966" y="0"/>
                  </a:lnTo>
                  <a:lnTo>
                    <a:pt x="5470966" y="884750"/>
                  </a:lnTo>
                  <a:lnTo>
                    <a:pt x="0" y="884750"/>
                  </a:lnTo>
                  <a:close/>
                </a:path>
              </a:pathLst>
            </a:custGeom>
            <a:solidFill>
              <a:srgbClr val="F67C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70966" cy="922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189865" y="7103989"/>
            <a:ext cx="4380605" cy="2747834"/>
          </a:xfrm>
          <a:custGeom>
            <a:avLst/>
            <a:gdLst/>
            <a:ahLst/>
            <a:cxnLst/>
            <a:rect l="l" t="t" r="r" b="b"/>
            <a:pathLst>
              <a:path w="4380605" h="2747834">
                <a:moveTo>
                  <a:pt x="0" y="0"/>
                </a:moveTo>
                <a:lnTo>
                  <a:pt x="4380605" y="0"/>
                </a:lnTo>
                <a:lnTo>
                  <a:pt x="4380605" y="2747834"/>
                </a:lnTo>
                <a:lnTo>
                  <a:pt x="0" y="274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105400" y="125369"/>
            <a:ext cx="11942547" cy="170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91"/>
              </a:lnSpc>
            </a:pPr>
            <a:r>
              <a:rPr lang="en-US" sz="1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1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2522" y="2345109"/>
            <a:ext cx="16362955" cy="4437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website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website.</a:t>
            </a:r>
          </a:p>
        </p:txBody>
      </p:sp>
      <p:sp>
        <p:nvSpPr>
          <p:cNvPr id="14" name="Freeform 14"/>
          <p:cNvSpPr/>
          <p:nvPr/>
        </p:nvSpPr>
        <p:spPr>
          <a:xfrm rot="-2457615">
            <a:off x="1005044" y="7931958"/>
            <a:ext cx="959335" cy="1768360"/>
          </a:xfrm>
          <a:custGeom>
            <a:avLst/>
            <a:gdLst/>
            <a:ahLst/>
            <a:cxnLst/>
            <a:rect l="l" t="t" r="r" b="b"/>
            <a:pathLst>
              <a:path w="959335" h="1768360">
                <a:moveTo>
                  <a:pt x="0" y="0"/>
                </a:moveTo>
                <a:lnTo>
                  <a:pt x="959335" y="0"/>
                </a:lnTo>
                <a:lnTo>
                  <a:pt x="959335" y="1768359"/>
                </a:lnTo>
                <a:lnTo>
                  <a:pt x="0" y="1768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74268" y="6516285"/>
            <a:ext cx="4629469" cy="123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3"/>
              </a:lnSpc>
            </a:pPr>
            <a:r>
              <a:rPr lang="en-US" sz="3883" dirty="0">
                <a:solidFill>
                  <a:srgbClr val="FFF7E4"/>
                </a:solidFill>
                <a:latin typeface="TDTD도토리"/>
              </a:rPr>
              <a:t>Case Study</a:t>
            </a:r>
          </a:p>
          <a:p>
            <a:pPr marL="0" lvl="0" indent="0" algn="l">
              <a:lnSpc>
                <a:spcPts val="4893"/>
              </a:lnSpc>
            </a:pPr>
            <a:r>
              <a:rPr lang="en-US" sz="3883" dirty="0">
                <a:solidFill>
                  <a:srgbClr val="FFF7E4"/>
                </a:solidFill>
                <a:latin typeface="TDTD도토리"/>
              </a:rPr>
              <a:t>Participant Observation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90395" y="6516285"/>
            <a:ext cx="3828952" cy="123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3"/>
              </a:lnSpc>
            </a:pPr>
            <a:r>
              <a:rPr lang="en-US" sz="3883">
                <a:solidFill>
                  <a:srgbClr val="FFF7E4"/>
                </a:solidFill>
                <a:latin typeface="TDTD도토리"/>
              </a:rPr>
              <a:t>In-depth Interviews</a:t>
            </a:r>
          </a:p>
          <a:p>
            <a:pPr marL="0" lvl="0" indent="0" algn="l">
              <a:lnSpc>
                <a:spcPts val="4893"/>
              </a:lnSpc>
            </a:pPr>
            <a:r>
              <a:rPr lang="en-US" sz="3883">
                <a:solidFill>
                  <a:srgbClr val="FFF7E4"/>
                </a:solidFill>
                <a:latin typeface="TDTD도토리"/>
              </a:rPr>
              <a:t>Content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102" y="571500"/>
            <a:ext cx="17431795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3a)</a:t>
            </a: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3b).</a:t>
            </a: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74268" y="6516285"/>
            <a:ext cx="4629469" cy="123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3"/>
              </a:lnSpc>
            </a:pPr>
            <a:r>
              <a:rPr lang="en-US" sz="3883" dirty="0">
                <a:solidFill>
                  <a:srgbClr val="FFF7E4"/>
                </a:solidFill>
                <a:latin typeface="TDTD도토리"/>
              </a:rPr>
              <a:t>Case Study</a:t>
            </a:r>
          </a:p>
          <a:p>
            <a:pPr marL="0" lvl="0" indent="0" algn="l">
              <a:lnSpc>
                <a:spcPts val="4893"/>
              </a:lnSpc>
            </a:pPr>
            <a:r>
              <a:rPr lang="en-US" sz="3883" dirty="0">
                <a:solidFill>
                  <a:srgbClr val="FFF7E4"/>
                </a:solidFill>
                <a:latin typeface="TDTD도토리"/>
              </a:rPr>
              <a:t>Participant Observation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358256" y="6674091"/>
            <a:ext cx="293121" cy="300217"/>
          </a:xfrm>
          <a:custGeom>
            <a:avLst/>
            <a:gdLst/>
            <a:ahLst/>
            <a:cxnLst/>
            <a:rect l="l" t="t" r="r" b="b"/>
            <a:pathLst>
              <a:path w="293121" h="300217">
                <a:moveTo>
                  <a:pt x="0" y="0"/>
                </a:moveTo>
                <a:lnTo>
                  <a:pt x="293121" y="0"/>
                </a:lnTo>
                <a:lnTo>
                  <a:pt x="293121" y="300218"/>
                </a:lnTo>
                <a:lnTo>
                  <a:pt x="0" y="300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358256" y="7322397"/>
            <a:ext cx="293121" cy="300217"/>
          </a:xfrm>
          <a:custGeom>
            <a:avLst/>
            <a:gdLst/>
            <a:ahLst/>
            <a:cxnLst/>
            <a:rect l="l" t="t" r="r" b="b"/>
            <a:pathLst>
              <a:path w="293121" h="300217">
                <a:moveTo>
                  <a:pt x="0" y="0"/>
                </a:moveTo>
                <a:lnTo>
                  <a:pt x="293121" y="0"/>
                </a:lnTo>
                <a:lnTo>
                  <a:pt x="293121" y="300217"/>
                </a:lnTo>
                <a:lnTo>
                  <a:pt x="0" y="3002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8AE0A0B-5455-94C5-89A0-4A54ED9A39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01" r="53967" b="9525"/>
          <a:stretch/>
        </p:blipFill>
        <p:spPr>
          <a:xfrm>
            <a:off x="9601200" y="495300"/>
            <a:ext cx="7550636" cy="4744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CCC4AE-CBBF-30D7-7A23-20D3B182C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87" y="493673"/>
            <a:ext cx="8190388" cy="4746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AE0A0B-5455-94C5-89A0-4A54ED9A39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04" t="17552" r="4392" b="9065"/>
          <a:stretch/>
        </p:blipFill>
        <p:spPr>
          <a:xfrm>
            <a:off x="659687" y="5552415"/>
            <a:ext cx="8177509" cy="4643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1679" y="5544225"/>
            <a:ext cx="7517111" cy="45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57312" y="8985116"/>
            <a:ext cx="20772574" cy="3359284"/>
            <a:chOff x="0" y="0"/>
            <a:chExt cx="5470966" cy="884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966" cy="884750"/>
            </a:xfrm>
            <a:custGeom>
              <a:avLst/>
              <a:gdLst/>
              <a:ahLst/>
              <a:cxnLst/>
              <a:rect l="l" t="t" r="r" b="b"/>
              <a:pathLst>
                <a:path w="5470966" h="884750">
                  <a:moveTo>
                    <a:pt x="0" y="0"/>
                  </a:moveTo>
                  <a:lnTo>
                    <a:pt x="5470966" y="0"/>
                  </a:lnTo>
                  <a:lnTo>
                    <a:pt x="5470966" y="884750"/>
                  </a:lnTo>
                  <a:lnTo>
                    <a:pt x="0" y="884750"/>
                  </a:lnTo>
                  <a:close/>
                </a:path>
              </a:pathLst>
            </a:custGeom>
            <a:solidFill>
              <a:srgbClr val="F67C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70966" cy="922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189865" y="7103989"/>
            <a:ext cx="4380605" cy="2747834"/>
          </a:xfrm>
          <a:custGeom>
            <a:avLst/>
            <a:gdLst/>
            <a:ahLst/>
            <a:cxnLst/>
            <a:rect l="l" t="t" r="r" b="b"/>
            <a:pathLst>
              <a:path w="4380605" h="2747834">
                <a:moveTo>
                  <a:pt x="0" y="0"/>
                </a:moveTo>
                <a:lnTo>
                  <a:pt x="4380605" y="0"/>
                </a:lnTo>
                <a:lnTo>
                  <a:pt x="4380605" y="2747834"/>
                </a:lnTo>
                <a:lnTo>
                  <a:pt x="0" y="274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67400" y="177724"/>
            <a:ext cx="11942547" cy="160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91"/>
              </a:lnSpc>
            </a:pPr>
            <a:r>
              <a:rPr lang="en-US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2522" y="2345109"/>
            <a:ext cx="16362955" cy="4335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đuối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 rot="-2457615">
            <a:off x="1005044" y="7931958"/>
            <a:ext cx="959335" cy="1768360"/>
          </a:xfrm>
          <a:custGeom>
            <a:avLst/>
            <a:gdLst/>
            <a:ahLst/>
            <a:cxnLst/>
            <a:rect l="l" t="t" r="r" b="b"/>
            <a:pathLst>
              <a:path w="959335" h="1768360">
                <a:moveTo>
                  <a:pt x="0" y="0"/>
                </a:moveTo>
                <a:lnTo>
                  <a:pt x="959335" y="0"/>
                </a:lnTo>
                <a:lnTo>
                  <a:pt x="959335" y="1768359"/>
                </a:lnTo>
                <a:lnTo>
                  <a:pt x="0" y="1768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59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57312" y="8985116"/>
            <a:ext cx="20772574" cy="3359284"/>
            <a:chOff x="0" y="0"/>
            <a:chExt cx="5470966" cy="884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966" cy="884750"/>
            </a:xfrm>
            <a:custGeom>
              <a:avLst/>
              <a:gdLst/>
              <a:ahLst/>
              <a:cxnLst/>
              <a:rect l="l" t="t" r="r" b="b"/>
              <a:pathLst>
                <a:path w="5470966" h="884750">
                  <a:moveTo>
                    <a:pt x="0" y="0"/>
                  </a:moveTo>
                  <a:lnTo>
                    <a:pt x="5470966" y="0"/>
                  </a:lnTo>
                  <a:lnTo>
                    <a:pt x="5470966" y="884750"/>
                  </a:lnTo>
                  <a:lnTo>
                    <a:pt x="0" y="884750"/>
                  </a:lnTo>
                  <a:close/>
                </a:path>
              </a:pathLst>
            </a:custGeom>
            <a:solidFill>
              <a:srgbClr val="F67C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70966" cy="922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189865" y="7103989"/>
            <a:ext cx="4380605" cy="2747834"/>
          </a:xfrm>
          <a:custGeom>
            <a:avLst/>
            <a:gdLst/>
            <a:ahLst/>
            <a:cxnLst/>
            <a:rect l="l" t="t" r="r" b="b"/>
            <a:pathLst>
              <a:path w="4380605" h="2747834">
                <a:moveTo>
                  <a:pt x="0" y="0"/>
                </a:moveTo>
                <a:lnTo>
                  <a:pt x="4380605" y="0"/>
                </a:lnTo>
                <a:lnTo>
                  <a:pt x="4380605" y="2747834"/>
                </a:lnTo>
                <a:lnTo>
                  <a:pt x="0" y="274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67400" y="177724"/>
            <a:ext cx="11942547" cy="160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91"/>
              </a:lnSpc>
            </a:pPr>
            <a:r>
              <a:rPr lang="en-US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" y="1765447"/>
            <a:ext cx="16362955" cy="2151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đuối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 rot="-2457615">
            <a:off x="1005044" y="7931958"/>
            <a:ext cx="959335" cy="1768360"/>
          </a:xfrm>
          <a:custGeom>
            <a:avLst/>
            <a:gdLst/>
            <a:ahLst/>
            <a:cxnLst/>
            <a:rect l="l" t="t" r="r" b="b"/>
            <a:pathLst>
              <a:path w="959335" h="1768360">
                <a:moveTo>
                  <a:pt x="0" y="0"/>
                </a:moveTo>
                <a:lnTo>
                  <a:pt x="959335" y="0"/>
                </a:lnTo>
                <a:lnTo>
                  <a:pt x="959335" y="1768359"/>
                </a:lnTo>
                <a:lnTo>
                  <a:pt x="0" y="1768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6F018E-B107-ECBE-C89C-C954C2283AE9}"/>
              </a:ext>
            </a:extLst>
          </p:cNvPr>
          <p:cNvSpPr txBox="1"/>
          <p:nvPr/>
        </p:nvSpPr>
        <p:spPr>
          <a:xfrm>
            <a:off x="3276600" y="4237866"/>
            <a:ext cx="11065850" cy="373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s-E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5344">
            <a:off x="-1087325" y="8284098"/>
            <a:ext cx="20772574" cy="3086100"/>
            <a:chOff x="0" y="0"/>
            <a:chExt cx="547096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966" cy="812800"/>
            </a:xfrm>
            <a:custGeom>
              <a:avLst/>
              <a:gdLst/>
              <a:ahLst/>
              <a:cxnLst/>
              <a:rect l="l" t="t" r="r" b="b"/>
              <a:pathLst>
                <a:path w="5470966" h="812800">
                  <a:moveTo>
                    <a:pt x="0" y="0"/>
                  </a:moveTo>
                  <a:lnTo>
                    <a:pt x="5470966" y="0"/>
                  </a:lnTo>
                  <a:lnTo>
                    <a:pt x="54709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7C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7096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28848">
            <a:off x="-490225" y="-6662264"/>
            <a:ext cx="7567047" cy="10277823"/>
          </a:xfrm>
          <a:custGeom>
            <a:avLst/>
            <a:gdLst/>
            <a:ahLst/>
            <a:cxnLst/>
            <a:rect l="l" t="t" r="r" b="b"/>
            <a:pathLst>
              <a:path w="7567047" h="10277823">
                <a:moveTo>
                  <a:pt x="0" y="0"/>
                </a:moveTo>
                <a:lnTo>
                  <a:pt x="7567048" y="0"/>
                </a:lnTo>
                <a:lnTo>
                  <a:pt x="7567048" y="10277823"/>
                </a:lnTo>
                <a:lnTo>
                  <a:pt x="0" y="10277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56921">
            <a:off x="12053633" y="6905058"/>
            <a:ext cx="7567047" cy="10277823"/>
          </a:xfrm>
          <a:custGeom>
            <a:avLst/>
            <a:gdLst/>
            <a:ahLst/>
            <a:cxnLst/>
            <a:rect l="l" t="t" r="r" b="b"/>
            <a:pathLst>
              <a:path w="7567047" h="10277823">
                <a:moveTo>
                  <a:pt x="0" y="0"/>
                </a:moveTo>
                <a:lnTo>
                  <a:pt x="7567047" y="0"/>
                </a:lnTo>
                <a:lnTo>
                  <a:pt x="7567047" y="10277823"/>
                </a:lnTo>
                <a:lnTo>
                  <a:pt x="0" y="10277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9901">
            <a:off x="4810832" y="1289252"/>
            <a:ext cx="8872422" cy="7969048"/>
          </a:xfrm>
          <a:custGeom>
            <a:avLst/>
            <a:gdLst/>
            <a:ahLst/>
            <a:cxnLst/>
            <a:rect l="l" t="t" r="r" b="b"/>
            <a:pathLst>
              <a:path w="8872422" h="7969048">
                <a:moveTo>
                  <a:pt x="0" y="0"/>
                </a:moveTo>
                <a:lnTo>
                  <a:pt x="8872422" y="0"/>
                </a:lnTo>
                <a:lnTo>
                  <a:pt x="8872422" y="7969048"/>
                </a:lnTo>
                <a:lnTo>
                  <a:pt x="0" y="7969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199901">
            <a:off x="5791130" y="3378733"/>
            <a:ext cx="6960831" cy="305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75"/>
              </a:lnSpc>
            </a:pPr>
            <a:r>
              <a:rPr lang="en-US" sz="18094">
                <a:solidFill>
                  <a:srgbClr val="FF8F8F"/>
                </a:solidFill>
                <a:latin typeface="TDTD공원숲"/>
              </a:rPr>
              <a:t>Thank you</a:t>
            </a:r>
          </a:p>
        </p:txBody>
      </p:sp>
      <p:sp>
        <p:nvSpPr>
          <p:cNvPr id="10" name="Freeform 10"/>
          <p:cNvSpPr/>
          <p:nvPr/>
        </p:nvSpPr>
        <p:spPr>
          <a:xfrm rot="-883985">
            <a:off x="-2594970" y="2801077"/>
            <a:ext cx="4832753" cy="1055593"/>
          </a:xfrm>
          <a:custGeom>
            <a:avLst/>
            <a:gdLst/>
            <a:ahLst/>
            <a:cxnLst/>
            <a:rect l="l" t="t" r="r" b="b"/>
            <a:pathLst>
              <a:path w="4832753" h="1055593">
                <a:moveTo>
                  <a:pt x="0" y="0"/>
                </a:moveTo>
                <a:lnTo>
                  <a:pt x="4832754" y="0"/>
                </a:lnTo>
                <a:lnTo>
                  <a:pt x="4832754" y="1055593"/>
                </a:lnTo>
                <a:lnTo>
                  <a:pt x="0" y="10555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11" name="Freeform 11"/>
          <p:cNvSpPr/>
          <p:nvPr/>
        </p:nvSpPr>
        <p:spPr>
          <a:xfrm rot="422377">
            <a:off x="15527664" y="5483147"/>
            <a:ext cx="3463273" cy="756464"/>
          </a:xfrm>
          <a:custGeom>
            <a:avLst/>
            <a:gdLst/>
            <a:ahLst/>
            <a:cxnLst/>
            <a:rect l="l" t="t" r="r" b="b"/>
            <a:pathLst>
              <a:path w="3463273" h="756464">
                <a:moveTo>
                  <a:pt x="0" y="0"/>
                </a:moveTo>
                <a:lnTo>
                  <a:pt x="3463272" y="0"/>
                </a:lnTo>
                <a:lnTo>
                  <a:pt x="3463272" y="756464"/>
                </a:lnTo>
                <a:lnTo>
                  <a:pt x="0" y="7564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968" y="5675272"/>
            <a:ext cx="3574733" cy="4114800"/>
          </a:xfrm>
          <a:custGeom>
            <a:avLst/>
            <a:gdLst/>
            <a:ahLst/>
            <a:cxnLst/>
            <a:rect l="l" t="t" r="r" b="b"/>
            <a:pathLst>
              <a:path w="3574733" h="4114800">
                <a:moveTo>
                  <a:pt x="0" y="0"/>
                </a:moveTo>
                <a:lnTo>
                  <a:pt x="3574732" y="0"/>
                </a:lnTo>
                <a:lnTo>
                  <a:pt x="3574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47386" y="1028700"/>
            <a:ext cx="4223829" cy="3425141"/>
          </a:xfrm>
          <a:custGeom>
            <a:avLst/>
            <a:gdLst/>
            <a:ahLst/>
            <a:cxnLst/>
            <a:rect l="l" t="t" r="r" b="b"/>
            <a:pathLst>
              <a:path w="4223829" h="3425141">
                <a:moveTo>
                  <a:pt x="0" y="0"/>
                </a:moveTo>
                <a:lnTo>
                  <a:pt x="4223828" y="0"/>
                </a:lnTo>
                <a:lnTo>
                  <a:pt x="4223828" y="3425141"/>
                </a:lnTo>
                <a:lnTo>
                  <a:pt x="0" y="34251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-178593" y="5458404"/>
            <a:ext cx="2769180" cy="2825694"/>
          </a:xfrm>
          <a:custGeom>
            <a:avLst/>
            <a:gdLst/>
            <a:ahLst/>
            <a:cxnLst/>
            <a:rect l="l" t="t" r="r" b="b"/>
            <a:pathLst>
              <a:path w="2769180" h="2825694">
                <a:moveTo>
                  <a:pt x="2769180" y="0"/>
                </a:moveTo>
                <a:lnTo>
                  <a:pt x="0" y="0"/>
                </a:lnTo>
                <a:lnTo>
                  <a:pt x="0" y="2825694"/>
                </a:lnTo>
                <a:lnTo>
                  <a:pt x="2769180" y="2825694"/>
                </a:lnTo>
                <a:lnTo>
                  <a:pt x="276918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425</Words>
  <Application>Microsoft Office PowerPoint</Application>
  <PresentationFormat>Custom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TDTD공원숲</vt:lpstr>
      <vt:lpstr>TDTD도토리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hnc2006</cp:lastModifiedBy>
  <cp:revision>17</cp:revision>
  <dcterms:created xsi:type="dcterms:W3CDTF">2006-08-16T00:00:00Z</dcterms:created>
  <dcterms:modified xsi:type="dcterms:W3CDTF">2024-07-29T13:56:42Z</dcterms:modified>
  <dc:identifier>DAGIFdCV9XI</dc:identifier>
</cp:coreProperties>
</file>