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9" r:id="rId2"/>
    <p:sldId id="256" r:id="rId3"/>
    <p:sldId id="260" r:id="rId4"/>
    <p:sldId id="266" r:id="rId5"/>
    <p:sldId id="267" r:id="rId6"/>
    <p:sldId id="258" r:id="rId7"/>
    <p:sldId id="268" r:id="rId8"/>
    <p:sldId id="269" r:id="rId9"/>
    <p:sldId id="261" r:id="rId10"/>
    <p:sldId id="263" r:id="rId11"/>
    <p:sldId id="271" r:id="rId12"/>
    <p:sldId id="270" r:id="rId13"/>
    <p:sldId id="265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Biski Semi-Bold" panose="020B0604020202020204" charset="-34"/>
      <p:regular r:id="rId20"/>
    </p:embeddedFont>
    <p:embeddedFont>
      <p:font typeface="Montserrat" panose="02000505000000020004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8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4F856-7C87-40D6-B173-4E1EF023C87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747B1-9C99-4663-9623-9C07BC18F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3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747B1-9C99-4663-9623-9C07BC18F4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35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747B1-9C99-4663-9623-9C07BC18F4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6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6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16.sv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23.svg"/><Relationship Id="rId4" Type="http://schemas.openxmlformats.org/officeDocument/2006/relationships/image" Target="../media/image2.svg"/><Relationship Id="rId9" Type="http://schemas.openxmlformats.org/officeDocument/2006/relationships/image" Target="../media/image11.png"/><Relationship Id="rId14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53.svg"/><Relationship Id="rId4" Type="http://schemas.openxmlformats.org/officeDocument/2006/relationships/image" Target="../media/image2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8.png"/><Relationship Id="rId17" Type="http://schemas.openxmlformats.org/officeDocument/2006/relationships/image" Target="../media/image59.sv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3.svg"/><Relationship Id="rId5" Type="http://schemas.openxmlformats.org/officeDocument/2006/relationships/image" Target="../media/image57.svg"/><Relationship Id="rId15" Type="http://schemas.openxmlformats.org/officeDocument/2006/relationships/image" Target="../media/image55.svg"/><Relationship Id="rId10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45.sv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3.svg"/><Relationship Id="rId1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17" Type="http://schemas.openxmlformats.org/officeDocument/2006/relationships/image" Target="../media/image25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61.svg"/><Relationship Id="rId15" Type="http://schemas.openxmlformats.org/officeDocument/2006/relationships/image" Target="../media/image65.svg"/><Relationship Id="rId10" Type="http://schemas.openxmlformats.org/officeDocument/2006/relationships/image" Target="../media/image5.png"/><Relationship Id="rId19" Type="http://schemas.openxmlformats.org/officeDocument/2006/relationships/image" Target="../media/image67.svg"/><Relationship Id="rId4" Type="http://schemas.openxmlformats.org/officeDocument/2006/relationships/image" Target="../media/image32.png"/><Relationship Id="rId9" Type="http://schemas.openxmlformats.org/officeDocument/2006/relationships/image" Target="../media/image8.sv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17" Type="http://schemas.openxmlformats.org/officeDocument/2006/relationships/image" Target="../media/image25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19.svg"/><Relationship Id="rId15" Type="http://schemas.openxmlformats.org/officeDocument/2006/relationships/image" Target="../media/image23.sv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7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7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32.svg"/><Relationship Id="rId15" Type="http://schemas.openxmlformats.org/officeDocument/2006/relationships/image" Target="../media/image36.sv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8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7.svg"/><Relationship Id="rId5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file:///C:\Program%20Files\Inknoe%20ClassPoint%202\Images\sa_blue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7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41.svg"/><Relationship Id="rId12" Type="http://schemas.openxmlformats.org/officeDocument/2006/relationships/image" Target="../media/image25.png"/><Relationship Id="rId17" Type="http://schemas.openxmlformats.org/officeDocument/2006/relationships/image" Target="../media/image49.svg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21.svg"/><Relationship Id="rId10" Type="http://schemas.openxmlformats.org/officeDocument/2006/relationships/image" Target="../media/image24.png"/><Relationship Id="rId19" Type="http://schemas.openxmlformats.org/officeDocument/2006/relationships/image" Target="../media/image51.svg"/><Relationship Id="rId4" Type="http://schemas.openxmlformats.org/officeDocument/2006/relationships/image" Target="../media/image21.png"/><Relationship Id="rId9" Type="http://schemas.openxmlformats.org/officeDocument/2006/relationships/image" Target="../media/image43.sv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6208" y="-4888040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3"/>
                </a:lnTo>
                <a:lnTo>
                  <a:pt x="0" y="1933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000" y="5106537"/>
            <a:ext cx="4658436" cy="4658606"/>
          </a:xfrm>
          <a:custGeom>
            <a:avLst/>
            <a:gdLst/>
            <a:ahLst/>
            <a:cxnLst/>
            <a:rect l="l" t="t" r="r" b="b"/>
            <a:pathLst>
              <a:path w="6561682" h="6335006">
                <a:moveTo>
                  <a:pt x="0" y="0"/>
                </a:moveTo>
                <a:lnTo>
                  <a:pt x="6561683" y="0"/>
                </a:lnTo>
                <a:lnTo>
                  <a:pt x="6561683" y="6335006"/>
                </a:lnTo>
                <a:lnTo>
                  <a:pt x="0" y="633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25011" y="1028700"/>
            <a:ext cx="1846445" cy="604291"/>
          </a:xfrm>
          <a:custGeom>
            <a:avLst/>
            <a:gdLst/>
            <a:ahLst/>
            <a:cxnLst/>
            <a:rect l="l" t="t" r="r" b="b"/>
            <a:pathLst>
              <a:path w="1846445" h="604291">
                <a:moveTo>
                  <a:pt x="0" y="0"/>
                </a:moveTo>
                <a:lnTo>
                  <a:pt x="1846445" y="0"/>
                </a:lnTo>
                <a:lnTo>
                  <a:pt x="1846445" y="604291"/>
                </a:lnTo>
                <a:lnTo>
                  <a:pt x="0" y="6042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9600" y="9311324"/>
            <a:ext cx="1386668" cy="453819"/>
          </a:xfrm>
          <a:custGeom>
            <a:avLst/>
            <a:gdLst/>
            <a:ahLst/>
            <a:cxnLst/>
            <a:rect l="l" t="t" r="r" b="b"/>
            <a:pathLst>
              <a:path w="1386668" h="453819">
                <a:moveTo>
                  <a:pt x="0" y="0"/>
                </a:moveTo>
                <a:lnTo>
                  <a:pt x="1386668" y="0"/>
                </a:lnTo>
                <a:lnTo>
                  <a:pt x="1386668" y="453818"/>
                </a:lnTo>
                <a:lnTo>
                  <a:pt x="0" y="4538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92807" y="1943100"/>
            <a:ext cx="356389" cy="333709"/>
          </a:xfrm>
          <a:custGeom>
            <a:avLst/>
            <a:gdLst/>
            <a:ahLst/>
            <a:cxnLst/>
            <a:rect l="l" t="t" r="r" b="b"/>
            <a:pathLst>
              <a:path w="356389" h="333709">
                <a:moveTo>
                  <a:pt x="0" y="0"/>
                </a:moveTo>
                <a:lnTo>
                  <a:pt x="356388" y="0"/>
                </a:lnTo>
                <a:lnTo>
                  <a:pt x="356388" y="333709"/>
                </a:lnTo>
                <a:lnTo>
                  <a:pt x="0" y="3337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12855" y="7192531"/>
            <a:ext cx="2745420" cy="3199112"/>
          </a:xfrm>
          <a:custGeom>
            <a:avLst/>
            <a:gdLst/>
            <a:ahLst/>
            <a:cxnLst/>
            <a:rect l="l" t="t" r="r" b="b"/>
            <a:pathLst>
              <a:path w="2745420" h="3199112">
                <a:moveTo>
                  <a:pt x="0" y="0"/>
                </a:moveTo>
                <a:lnTo>
                  <a:pt x="2745419" y="0"/>
                </a:lnTo>
                <a:lnTo>
                  <a:pt x="2745419" y="3199111"/>
                </a:lnTo>
                <a:lnTo>
                  <a:pt x="0" y="31991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207134">
            <a:off x="203510" y="-1199778"/>
            <a:ext cx="2587774" cy="3205576"/>
          </a:xfrm>
          <a:custGeom>
            <a:avLst/>
            <a:gdLst/>
            <a:ahLst/>
            <a:cxnLst/>
            <a:rect l="l" t="t" r="r" b="b"/>
            <a:pathLst>
              <a:path w="2587774" h="3205576">
                <a:moveTo>
                  <a:pt x="0" y="0"/>
                </a:moveTo>
                <a:lnTo>
                  <a:pt x="2587775" y="0"/>
                </a:lnTo>
                <a:lnTo>
                  <a:pt x="2587775" y="3205576"/>
                </a:lnTo>
                <a:lnTo>
                  <a:pt x="0" y="32055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464583">
            <a:off x="16321327" y="-167933"/>
            <a:ext cx="1727682" cy="2997556"/>
          </a:xfrm>
          <a:custGeom>
            <a:avLst/>
            <a:gdLst/>
            <a:ahLst/>
            <a:cxnLst/>
            <a:rect l="l" t="t" r="r" b="b"/>
            <a:pathLst>
              <a:path w="1727682" h="2997556">
                <a:moveTo>
                  <a:pt x="0" y="0"/>
                </a:moveTo>
                <a:lnTo>
                  <a:pt x="1727683" y="0"/>
                </a:lnTo>
                <a:lnTo>
                  <a:pt x="1727683" y="2997557"/>
                </a:lnTo>
                <a:lnTo>
                  <a:pt x="0" y="29975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729472" y="2520003"/>
            <a:ext cx="9901701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800"/>
              </a:lnSpc>
            </a:pP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9600" dirty="0">
              <a:solidFill>
                <a:srgbClr val="D95242"/>
              </a:solidFill>
              <a:latin typeface="Biski Semi-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AF1199C-4794-898D-708C-1C17C576C5E4}"/>
              </a:ext>
            </a:extLst>
          </p:cNvPr>
          <p:cNvSpPr txBox="1"/>
          <p:nvPr/>
        </p:nvSpPr>
        <p:spPr>
          <a:xfrm>
            <a:off x="9372600" y="7289425"/>
            <a:ext cx="56781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C08C89-3F9C-6B5C-8476-E51A5B9F9469}"/>
              </a:ext>
            </a:extLst>
          </p:cNvPr>
          <p:cNvSpPr txBox="1"/>
          <p:nvPr/>
        </p:nvSpPr>
        <p:spPr>
          <a:xfrm>
            <a:off x="6045965" y="109080"/>
            <a:ext cx="5698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6208" y="-4888040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3"/>
                </a:lnTo>
                <a:lnTo>
                  <a:pt x="0" y="19330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75775" y="8343757"/>
            <a:ext cx="1846445" cy="604291"/>
          </a:xfrm>
          <a:custGeom>
            <a:avLst/>
            <a:gdLst/>
            <a:ahLst/>
            <a:cxnLst/>
            <a:rect l="l" t="t" r="r" b="b"/>
            <a:pathLst>
              <a:path w="1846445" h="604291">
                <a:moveTo>
                  <a:pt x="0" y="0"/>
                </a:moveTo>
                <a:lnTo>
                  <a:pt x="1846445" y="0"/>
                </a:lnTo>
                <a:lnTo>
                  <a:pt x="1846445" y="604291"/>
                </a:lnTo>
                <a:lnTo>
                  <a:pt x="0" y="604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94051" y="801741"/>
            <a:ext cx="356389" cy="333709"/>
          </a:xfrm>
          <a:custGeom>
            <a:avLst/>
            <a:gdLst/>
            <a:ahLst/>
            <a:cxnLst/>
            <a:rect l="l" t="t" r="r" b="b"/>
            <a:pathLst>
              <a:path w="356389" h="333709">
                <a:moveTo>
                  <a:pt x="0" y="0"/>
                </a:moveTo>
                <a:lnTo>
                  <a:pt x="356389" y="0"/>
                </a:lnTo>
                <a:lnTo>
                  <a:pt x="356389" y="333709"/>
                </a:lnTo>
                <a:lnTo>
                  <a:pt x="0" y="3337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0999">
            <a:off x="1624822" y="7895915"/>
            <a:ext cx="4495028" cy="3596022"/>
          </a:xfrm>
          <a:custGeom>
            <a:avLst/>
            <a:gdLst/>
            <a:ahLst/>
            <a:cxnLst/>
            <a:rect l="l" t="t" r="r" b="b"/>
            <a:pathLst>
              <a:path w="4495028" h="3596022">
                <a:moveTo>
                  <a:pt x="0" y="0"/>
                </a:moveTo>
                <a:lnTo>
                  <a:pt x="4495029" y="0"/>
                </a:lnTo>
                <a:lnTo>
                  <a:pt x="4495029" y="3596023"/>
                </a:lnTo>
                <a:lnTo>
                  <a:pt x="0" y="35960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42580" y="7726420"/>
            <a:ext cx="2745420" cy="3199112"/>
          </a:xfrm>
          <a:custGeom>
            <a:avLst/>
            <a:gdLst/>
            <a:ahLst/>
            <a:cxnLst/>
            <a:rect l="l" t="t" r="r" b="b"/>
            <a:pathLst>
              <a:path w="2745420" h="3199112">
                <a:moveTo>
                  <a:pt x="0" y="0"/>
                </a:moveTo>
                <a:lnTo>
                  <a:pt x="2745420" y="0"/>
                </a:lnTo>
                <a:lnTo>
                  <a:pt x="2745420" y="3199112"/>
                </a:lnTo>
                <a:lnTo>
                  <a:pt x="0" y="3199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65806" y="9325976"/>
            <a:ext cx="356389" cy="333709"/>
          </a:xfrm>
          <a:custGeom>
            <a:avLst/>
            <a:gdLst/>
            <a:ahLst/>
            <a:cxnLst/>
            <a:rect l="l" t="t" r="r" b="b"/>
            <a:pathLst>
              <a:path w="356389" h="333709">
                <a:moveTo>
                  <a:pt x="0" y="0"/>
                </a:moveTo>
                <a:lnTo>
                  <a:pt x="356388" y="0"/>
                </a:lnTo>
                <a:lnTo>
                  <a:pt x="356388" y="333709"/>
                </a:lnTo>
                <a:lnTo>
                  <a:pt x="0" y="3337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57200" y="71092"/>
            <a:ext cx="9889891" cy="1151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120"/>
              </a:lnSpc>
            </a:pPr>
            <a:r>
              <a:rPr lang="en-US" sz="6000" b="1" dirty="0">
                <a:solidFill>
                  <a:srgbClr val="D95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3CF658-D7F4-4CCE-4ECB-245A585ED3D2}"/>
              </a:ext>
            </a:extLst>
          </p:cNvPr>
          <p:cNvSpPr txBox="1"/>
          <p:nvPr/>
        </p:nvSpPr>
        <p:spPr>
          <a:xfrm>
            <a:off x="1676400" y="1754539"/>
            <a:ext cx="9297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D3E7126-9313-30EE-B4C3-788CCC7C51E9}"/>
              </a:ext>
            </a:extLst>
          </p:cNvPr>
          <p:cNvSpPr txBox="1"/>
          <p:nvPr/>
        </p:nvSpPr>
        <p:spPr>
          <a:xfrm>
            <a:off x="886254" y="2958848"/>
            <a:ext cx="17365651" cy="4391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>
              <a:lnSpc>
                <a:spcPct val="150000"/>
              </a:lnSpc>
              <a:buAutoNum type="alphaLcParenR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video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6208" y="-4888040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3"/>
                </a:lnTo>
                <a:lnTo>
                  <a:pt x="0" y="19330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90800" y="9096798"/>
            <a:ext cx="1846445" cy="604291"/>
          </a:xfrm>
          <a:custGeom>
            <a:avLst/>
            <a:gdLst/>
            <a:ahLst/>
            <a:cxnLst/>
            <a:rect l="l" t="t" r="r" b="b"/>
            <a:pathLst>
              <a:path w="1846445" h="604291">
                <a:moveTo>
                  <a:pt x="0" y="0"/>
                </a:moveTo>
                <a:lnTo>
                  <a:pt x="1846445" y="0"/>
                </a:lnTo>
                <a:lnTo>
                  <a:pt x="1846445" y="604291"/>
                </a:lnTo>
                <a:lnTo>
                  <a:pt x="0" y="604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94051" y="801741"/>
            <a:ext cx="356389" cy="333709"/>
          </a:xfrm>
          <a:custGeom>
            <a:avLst/>
            <a:gdLst/>
            <a:ahLst/>
            <a:cxnLst/>
            <a:rect l="l" t="t" r="r" b="b"/>
            <a:pathLst>
              <a:path w="356389" h="333709">
                <a:moveTo>
                  <a:pt x="0" y="0"/>
                </a:moveTo>
                <a:lnTo>
                  <a:pt x="356389" y="0"/>
                </a:lnTo>
                <a:lnTo>
                  <a:pt x="356389" y="333709"/>
                </a:lnTo>
                <a:lnTo>
                  <a:pt x="0" y="3337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42580" y="7726420"/>
            <a:ext cx="2745420" cy="3199112"/>
          </a:xfrm>
          <a:custGeom>
            <a:avLst/>
            <a:gdLst/>
            <a:ahLst/>
            <a:cxnLst/>
            <a:rect l="l" t="t" r="r" b="b"/>
            <a:pathLst>
              <a:path w="2745420" h="3199112">
                <a:moveTo>
                  <a:pt x="0" y="0"/>
                </a:moveTo>
                <a:lnTo>
                  <a:pt x="2745420" y="0"/>
                </a:lnTo>
                <a:lnTo>
                  <a:pt x="2745420" y="3199112"/>
                </a:lnTo>
                <a:lnTo>
                  <a:pt x="0" y="31991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65806" y="9325976"/>
            <a:ext cx="356389" cy="333709"/>
          </a:xfrm>
          <a:custGeom>
            <a:avLst/>
            <a:gdLst/>
            <a:ahLst/>
            <a:cxnLst/>
            <a:rect l="l" t="t" r="r" b="b"/>
            <a:pathLst>
              <a:path w="356389" h="333709">
                <a:moveTo>
                  <a:pt x="0" y="0"/>
                </a:moveTo>
                <a:lnTo>
                  <a:pt x="356388" y="0"/>
                </a:lnTo>
                <a:lnTo>
                  <a:pt x="356388" y="333709"/>
                </a:lnTo>
                <a:lnTo>
                  <a:pt x="0" y="3337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57200" y="71092"/>
            <a:ext cx="9889891" cy="1151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120"/>
              </a:lnSpc>
            </a:pPr>
            <a:r>
              <a:rPr lang="en-US" sz="6000" b="1" dirty="0">
                <a:solidFill>
                  <a:srgbClr val="D95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3CF658-D7F4-4CCE-4ECB-245A585ED3D2}"/>
              </a:ext>
            </a:extLst>
          </p:cNvPr>
          <p:cNvSpPr txBox="1"/>
          <p:nvPr/>
        </p:nvSpPr>
        <p:spPr>
          <a:xfrm>
            <a:off x="2743200" y="1795071"/>
            <a:ext cx="8119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các tình huống như sau:</a:t>
            </a:r>
            <a:endParaRPr lang="en-US" sz="1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D3E7126-9313-30EE-B4C3-788CCC7C51E9}"/>
              </a:ext>
            </a:extLst>
          </p:cNvPr>
          <p:cNvSpPr txBox="1"/>
          <p:nvPr/>
        </p:nvSpPr>
        <p:spPr>
          <a:xfrm>
            <a:off x="4057869" y="2859729"/>
            <a:ext cx="62892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nl-N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Học trực tuyến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Tìm kiếm thông tin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Chia sẻ hình ảnh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nl-N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Giải trí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C574E2-F3D8-2922-70ED-6B52C00E18F6}"/>
              </a:ext>
            </a:extLst>
          </p:cNvPr>
          <p:cNvSpPr txBox="1"/>
          <p:nvPr/>
        </p:nvSpPr>
        <p:spPr>
          <a:xfrm>
            <a:off x="587811" y="6417377"/>
            <a:ext cx="171123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đã sử dụng máy tính trong các tình huống nào dưới đây?</a:t>
            </a:r>
          </a:p>
          <a:p>
            <a:r>
              <a:rPr lang="nl-N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mỗi tình huống cho một ví dụ minh họa.</a:t>
            </a:r>
            <a:endParaRPr lang="en-US" sz="1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9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6208" y="-4888040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3"/>
                </a:lnTo>
                <a:lnTo>
                  <a:pt x="0" y="1933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7335430" y="-2781878"/>
            <a:ext cx="3358411" cy="12145932"/>
          </a:xfrm>
          <a:custGeom>
            <a:avLst/>
            <a:gdLst/>
            <a:ahLst/>
            <a:cxnLst/>
            <a:rect l="l" t="t" r="r" b="b"/>
            <a:pathLst>
              <a:path w="3358411" h="9521269">
                <a:moveTo>
                  <a:pt x="0" y="0"/>
                </a:moveTo>
                <a:lnTo>
                  <a:pt x="3358411" y="0"/>
                </a:lnTo>
                <a:lnTo>
                  <a:pt x="3358411" y="9521268"/>
                </a:lnTo>
                <a:lnTo>
                  <a:pt x="0" y="9521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7335429" y="1288535"/>
            <a:ext cx="3358411" cy="12145932"/>
          </a:xfrm>
          <a:custGeom>
            <a:avLst/>
            <a:gdLst/>
            <a:ahLst/>
            <a:cxnLst/>
            <a:rect l="l" t="t" r="r" b="b"/>
            <a:pathLst>
              <a:path w="3358411" h="9521269">
                <a:moveTo>
                  <a:pt x="0" y="0"/>
                </a:moveTo>
                <a:lnTo>
                  <a:pt x="3358411" y="0"/>
                </a:lnTo>
                <a:lnTo>
                  <a:pt x="3358411" y="9521268"/>
                </a:lnTo>
                <a:lnTo>
                  <a:pt x="0" y="9521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05926" y="6286500"/>
            <a:ext cx="9629274" cy="2158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4641042" y="9190684"/>
            <a:ext cx="1846445" cy="604291"/>
          </a:xfrm>
          <a:custGeom>
            <a:avLst/>
            <a:gdLst/>
            <a:ahLst/>
            <a:cxnLst/>
            <a:rect l="l" t="t" r="r" b="b"/>
            <a:pathLst>
              <a:path w="1846445" h="604291">
                <a:moveTo>
                  <a:pt x="0" y="0"/>
                </a:moveTo>
                <a:lnTo>
                  <a:pt x="1846445" y="0"/>
                </a:lnTo>
                <a:lnTo>
                  <a:pt x="1846445" y="604291"/>
                </a:lnTo>
                <a:lnTo>
                  <a:pt x="0" y="604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94051" y="801741"/>
            <a:ext cx="356389" cy="333709"/>
          </a:xfrm>
          <a:custGeom>
            <a:avLst/>
            <a:gdLst/>
            <a:ahLst/>
            <a:cxnLst/>
            <a:rect l="l" t="t" r="r" b="b"/>
            <a:pathLst>
              <a:path w="356389" h="333709">
                <a:moveTo>
                  <a:pt x="0" y="0"/>
                </a:moveTo>
                <a:lnTo>
                  <a:pt x="356389" y="0"/>
                </a:lnTo>
                <a:lnTo>
                  <a:pt x="356389" y="333709"/>
                </a:lnTo>
                <a:lnTo>
                  <a:pt x="0" y="3337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0999">
            <a:off x="-144987" y="8617773"/>
            <a:ext cx="2902844" cy="1750116"/>
          </a:xfrm>
          <a:custGeom>
            <a:avLst/>
            <a:gdLst/>
            <a:ahLst/>
            <a:cxnLst/>
            <a:rect l="l" t="t" r="r" b="b"/>
            <a:pathLst>
              <a:path w="4495028" h="3596022">
                <a:moveTo>
                  <a:pt x="0" y="0"/>
                </a:moveTo>
                <a:lnTo>
                  <a:pt x="4495029" y="0"/>
                </a:lnTo>
                <a:lnTo>
                  <a:pt x="4495029" y="3596023"/>
                </a:lnTo>
                <a:lnTo>
                  <a:pt x="0" y="3596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17987" y="7322665"/>
            <a:ext cx="2745420" cy="3199112"/>
          </a:xfrm>
          <a:custGeom>
            <a:avLst/>
            <a:gdLst/>
            <a:ahLst/>
            <a:cxnLst/>
            <a:rect l="l" t="t" r="r" b="b"/>
            <a:pathLst>
              <a:path w="2745420" h="3199112">
                <a:moveTo>
                  <a:pt x="0" y="0"/>
                </a:moveTo>
                <a:lnTo>
                  <a:pt x="2745420" y="0"/>
                </a:lnTo>
                <a:lnTo>
                  <a:pt x="2745420" y="3199112"/>
                </a:lnTo>
                <a:lnTo>
                  <a:pt x="0" y="31991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65806" y="9325976"/>
            <a:ext cx="356389" cy="333709"/>
          </a:xfrm>
          <a:custGeom>
            <a:avLst/>
            <a:gdLst/>
            <a:ahLst/>
            <a:cxnLst/>
            <a:rect l="l" t="t" r="r" b="b"/>
            <a:pathLst>
              <a:path w="356389" h="333709">
                <a:moveTo>
                  <a:pt x="0" y="0"/>
                </a:moveTo>
                <a:lnTo>
                  <a:pt x="356388" y="0"/>
                </a:lnTo>
                <a:lnTo>
                  <a:pt x="356388" y="333709"/>
                </a:lnTo>
                <a:lnTo>
                  <a:pt x="0" y="3337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0980" y="104092"/>
            <a:ext cx="9889891" cy="1151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120"/>
              </a:lnSpc>
            </a:pPr>
            <a:r>
              <a:rPr lang="en-US" sz="6000" b="1" dirty="0">
                <a:solidFill>
                  <a:srgbClr val="D95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57800" y="2223409"/>
            <a:ext cx="9601200" cy="2158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="" xmlns:a16="http://schemas.microsoft.com/office/drawing/2014/main" id="{906CE35F-FA50-B6F6-BB1E-4D30679D6587}"/>
              </a:ext>
            </a:extLst>
          </p:cNvPr>
          <p:cNvSpPr/>
          <p:nvPr/>
        </p:nvSpPr>
        <p:spPr>
          <a:xfrm>
            <a:off x="402356" y="3213651"/>
            <a:ext cx="2648073" cy="4466149"/>
          </a:xfrm>
          <a:custGeom>
            <a:avLst/>
            <a:gdLst/>
            <a:ahLst/>
            <a:cxnLst/>
            <a:rect l="l" t="t" r="r" b="b"/>
            <a:pathLst>
              <a:path w="3254699" h="5542057">
                <a:moveTo>
                  <a:pt x="0" y="0"/>
                </a:moveTo>
                <a:lnTo>
                  <a:pt x="3254699" y="0"/>
                </a:lnTo>
                <a:lnTo>
                  <a:pt x="3254699" y="5542056"/>
                </a:lnTo>
                <a:lnTo>
                  <a:pt x="0" y="55420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903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6208" y="-4888040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3"/>
                </a:lnTo>
                <a:lnTo>
                  <a:pt x="0" y="1933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1516" y="1812553"/>
            <a:ext cx="7284377" cy="6661894"/>
          </a:xfrm>
          <a:custGeom>
            <a:avLst/>
            <a:gdLst/>
            <a:ahLst/>
            <a:cxnLst/>
            <a:rect l="l" t="t" r="r" b="b"/>
            <a:pathLst>
              <a:path w="7284377" h="6661894">
                <a:moveTo>
                  <a:pt x="0" y="0"/>
                </a:moveTo>
                <a:lnTo>
                  <a:pt x="7284376" y="0"/>
                </a:lnTo>
                <a:lnTo>
                  <a:pt x="7284376" y="6661894"/>
                </a:lnTo>
                <a:lnTo>
                  <a:pt x="0" y="6661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48251" y="1510408"/>
            <a:ext cx="1846445" cy="604291"/>
          </a:xfrm>
          <a:custGeom>
            <a:avLst/>
            <a:gdLst/>
            <a:ahLst/>
            <a:cxnLst/>
            <a:rect l="l" t="t" r="r" b="b"/>
            <a:pathLst>
              <a:path w="1846445" h="604291">
                <a:moveTo>
                  <a:pt x="0" y="0"/>
                </a:moveTo>
                <a:lnTo>
                  <a:pt x="1846445" y="0"/>
                </a:lnTo>
                <a:lnTo>
                  <a:pt x="1846445" y="604291"/>
                </a:lnTo>
                <a:lnTo>
                  <a:pt x="0" y="604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6903956"/>
            <a:ext cx="1386668" cy="453819"/>
          </a:xfrm>
          <a:custGeom>
            <a:avLst/>
            <a:gdLst/>
            <a:ahLst/>
            <a:cxnLst/>
            <a:rect l="l" t="t" r="r" b="b"/>
            <a:pathLst>
              <a:path w="1386668" h="453819">
                <a:moveTo>
                  <a:pt x="0" y="0"/>
                </a:moveTo>
                <a:lnTo>
                  <a:pt x="1386668" y="0"/>
                </a:lnTo>
                <a:lnTo>
                  <a:pt x="1386668" y="453819"/>
                </a:lnTo>
                <a:lnTo>
                  <a:pt x="0" y="4538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84872" y="7357775"/>
            <a:ext cx="363379" cy="340255"/>
          </a:xfrm>
          <a:custGeom>
            <a:avLst/>
            <a:gdLst/>
            <a:ahLst/>
            <a:cxnLst/>
            <a:rect l="l" t="t" r="r" b="b"/>
            <a:pathLst>
              <a:path w="363379" h="340255">
                <a:moveTo>
                  <a:pt x="0" y="0"/>
                </a:moveTo>
                <a:lnTo>
                  <a:pt x="363379" y="0"/>
                </a:lnTo>
                <a:lnTo>
                  <a:pt x="363379" y="340254"/>
                </a:lnTo>
                <a:lnTo>
                  <a:pt x="0" y="340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44357">
            <a:off x="6275959" y="8338995"/>
            <a:ext cx="1587405" cy="3052701"/>
          </a:xfrm>
          <a:custGeom>
            <a:avLst/>
            <a:gdLst/>
            <a:ahLst/>
            <a:cxnLst/>
            <a:rect l="l" t="t" r="r" b="b"/>
            <a:pathLst>
              <a:path w="1587405" h="3052701">
                <a:moveTo>
                  <a:pt x="0" y="0"/>
                </a:moveTo>
                <a:lnTo>
                  <a:pt x="1587404" y="0"/>
                </a:lnTo>
                <a:lnTo>
                  <a:pt x="1587404" y="3052701"/>
                </a:lnTo>
                <a:lnTo>
                  <a:pt x="0" y="30527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95463" y="544329"/>
            <a:ext cx="2144452" cy="2536449"/>
          </a:xfrm>
          <a:custGeom>
            <a:avLst/>
            <a:gdLst/>
            <a:ahLst/>
            <a:cxnLst/>
            <a:rect l="l" t="t" r="r" b="b"/>
            <a:pathLst>
              <a:path w="2144452" h="2536449">
                <a:moveTo>
                  <a:pt x="0" y="0"/>
                </a:moveTo>
                <a:lnTo>
                  <a:pt x="2144452" y="0"/>
                </a:lnTo>
                <a:lnTo>
                  <a:pt x="2144452" y="2536449"/>
                </a:lnTo>
                <a:lnTo>
                  <a:pt x="0" y="25364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316799" y="-1118756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764590">
            <a:off x="16000309" y="7024498"/>
            <a:ext cx="1906189" cy="3307268"/>
          </a:xfrm>
          <a:custGeom>
            <a:avLst/>
            <a:gdLst/>
            <a:ahLst/>
            <a:cxnLst/>
            <a:rect l="l" t="t" r="r" b="b"/>
            <a:pathLst>
              <a:path w="1906189" h="3307268">
                <a:moveTo>
                  <a:pt x="0" y="0"/>
                </a:moveTo>
                <a:lnTo>
                  <a:pt x="1906188" y="0"/>
                </a:lnTo>
                <a:lnTo>
                  <a:pt x="1906188" y="3307268"/>
                </a:lnTo>
                <a:lnTo>
                  <a:pt x="0" y="33072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135929" y="3095276"/>
            <a:ext cx="9793931" cy="3038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5B5A76"/>
                </a:solidFill>
                <a:latin typeface="Biski Semi-Bold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9820" y="-4888948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2"/>
                </a:lnTo>
                <a:lnTo>
                  <a:pt x="0" y="19330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70884" y="6362700"/>
            <a:ext cx="4359916" cy="4730647"/>
          </a:xfrm>
          <a:custGeom>
            <a:avLst/>
            <a:gdLst/>
            <a:ahLst/>
            <a:cxnLst/>
            <a:rect l="l" t="t" r="r" b="b"/>
            <a:pathLst>
              <a:path w="6236759" h="6546217">
                <a:moveTo>
                  <a:pt x="0" y="0"/>
                </a:moveTo>
                <a:lnTo>
                  <a:pt x="6236760" y="0"/>
                </a:lnTo>
                <a:lnTo>
                  <a:pt x="6236760" y="6546217"/>
                </a:lnTo>
                <a:lnTo>
                  <a:pt x="0" y="65462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16200" y="1409468"/>
            <a:ext cx="2068124" cy="676840"/>
          </a:xfrm>
          <a:custGeom>
            <a:avLst/>
            <a:gdLst/>
            <a:ahLst/>
            <a:cxnLst/>
            <a:rect l="l" t="t" r="r" b="b"/>
            <a:pathLst>
              <a:path w="2068124" h="676840">
                <a:moveTo>
                  <a:pt x="0" y="0"/>
                </a:moveTo>
                <a:lnTo>
                  <a:pt x="2068123" y="0"/>
                </a:lnTo>
                <a:lnTo>
                  <a:pt x="2068123" y="676840"/>
                </a:lnTo>
                <a:lnTo>
                  <a:pt x="0" y="6768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6326" y="9031391"/>
            <a:ext cx="1386668" cy="453819"/>
          </a:xfrm>
          <a:custGeom>
            <a:avLst/>
            <a:gdLst/>
            <a:ahLst/>
            <a:cxnLst/>
            <a:rect l="l" t="t" r="r" b="b"/>
            <a:pathLst>
              <a:path w="1386668" h="453819">
                <a:moveTo>
                  <a:pt x="0" y="0"/>
                </a:moveTo>
                <a:lnTo>
                  <a:pt x="1386668" y="0"/>
                </a:lnTo>
                <a:lnTo>
                  <a:pt x="1386668" y="453818"/>
                </a:lnTo>
                <a:lnTo>
                  <a:pt x="0" y="453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91000" y="6815379"/>
            <a:ext cx="7822661" cy="889236"/>
            <a:chOff x="0" y="0"/>
            <a:chExt cx="1140971" cy="2342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0971" cy="234202"/>
            </a:xfrm>
            <a:custGeom>
              <a:avLst/>
              <a:gdLst/>
              <a:ahLst/>
              <a:cxnLst/>
              <a:rect l="l" t="t" r="r" b="b"/>
              <a:pathLst>
                <a:path w="1140971" h="234202">
                  <a:moveTo>
                    <a:pt x="91142" y="0"/>
                  </a:moveTo>
                  <a:lnTo>
                    <a:pt x="1049829" y="0"/>
                  </a:lnTo>
                  <a:cubicBezTo>
                    <a:pt x="1100165" y="0"/>
                    <a:pt x="1140971" y="40806"/>
                    <a:pt x="1140971" y="91142"/>
                  </a:cubicBezTo>
                  <a:lnTo>
                    <a:pt x="1140971" y="143060"/>
                  </a:lnTo>
                  <a:cubicBezTo>
                    <a:pt x="1140971" y="193396"/>
                    <a:pt x="1100165" y="234202"/>
                    <a:pt x="1049829" y="234202"/>
                  </a:cubicBezTo>
                  <a:lnTo>
                    <a:pt x="91142" y="234202"/>
                  </a:lnTo>
                  <a:cubicBezTo>
                    <a:pt x="40806" y="234202"/>
                    <a:pt x="0" y="193396"/>
                    <a:pt x="0" y="143060"/>
                  </a:cubicBezTo>
                  <a:lnTo>
                    <a:pt x="0" y="91142"/>
                  </a:lnTo>
                  <a:cubicBezTo>
                    <a:pt x="0" y="40806"/>
                    <a:pt x="40806" y="0"/>
                    <a:pt x="91142" y="0"/>
                  </a:cubicBezTo>
                  <a:close/>
                </a:path>
              </a:pathLst>
            </a:custGeom>
            <a:solidFill>
              <a:srgbClr val="5B5A7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40971" cy="27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895463" y="6638644"/>
            <a:ext cx="356389" cy="333709"/>
          </a:xfrm>
          <a:custGeom>
            <a:avLst/>
            <a:gdLst/>
            <a:ahLst/>
            <a:cxnLst/>
            <a:rect l="l" t="t" r="r" b="b"/>
            <a:pathLst>
              <a:path w="356389" h="333709">
                <a:moveTo>
                  <a:pt x="0" y="0"/>
                </a:moveTo>
                <a:lnTo>
                  <a:pt x="356388" y="0"/>
                </a:lnTo>
                <a:lnTo>
                  <a:pt x="356388" y="333710"/>
                </a:lnTo>
                <a:lnTo>
                  <a:pt x="0" y="333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-986757"/>
            <a:ext cx="3348341" cy="3172553"/>
          </a:xfrm>
          <a:custGeom>
            <a:avLst/>
            <a:gdLst/>
            <a:ahLst/>
            <a:cxnLst/>
            <a:rect l="l" t="t" r="r" b="b"/>
            <a:pathLst>
              <a:path w="3348341" h="3172553">
                <a:moveTo>
                  <a:pt x="0" y="0"/>
                </a:moveTo>
                <a:lnTo>
                  <a:pt x="3348341" y="0"/>
                </a:lnTo>
                <a:lnTo>
                  <a:pt x="3348341" y="3172554"/>
                </a:lnTo>
                <a:lnTo>
                  <a:pt x="0" y="31725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795934">
            <a:off x="5833144" y="8230283"/>
            <a:ext cx="3645739" cy="2916591"/>
          </a:xfrm>
          <a:custGeom>
            <a:avLst/>
            <a:gdLst/>
            <a:ahLst/>
            <a:cxnLst/>
            <a:rect l="l" t="t" r="r" b="b"/>
            <a:pathLst>
              <a:path w="3645739" h="2916591">
                <a:moveTo>
                  <a:pt x="0" y="0"/>
                </a:moveTo>
                <a:lnTo>
                  <a:pt x="3645738" y="0"/>
                </a:lnTo>
                <a:lnTo>
                  <a:pt x="3645738" y="2916591"/>
                </a:lnTo>
                <a:lnTo>
                  <a:pt x="0" y="29165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16799" y="-1118756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59020" y="2284341"/>
            <a:ext cx="16585661" cy="3914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A: MÁY TÍNH VÀ EM</a:t>
            </a:r>
          </a:p>
          <a:p>
            <a:pPr algn="ctr">
              <a:lnSpc>
                <a:spcPct val="120000"/>
              </a:lnSpc>
            </a:pP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LỢI ÍCH CỦA MÁY TÍNH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6208" y="-4888040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3"/>
                </a:lnTo>
                <a:lnTo>
                  <a:pt x="0" y="1933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17884" y="8341134"/>
            <a:ext cx="3770116" cy="3891733"/>
          </a:xfrm>
          <a:custGeom>
            <a:avLst/>
            <a:gdLst/>
            <a:ahLst/>
            <a:cxnLst/>
            <a:rect l="l" t="t" r="r" b="b"/>
            <a:pathLst>
              <a:path w="3770116" h="3891733">
                <a:moveTo>
                  <a:pt x="0" y="0"/>
                </a:moveTo>
                <a:lnTo>
                  <a:pt x="3770116" y="0"/>
                </a:lnTo>
                <a:lnTo>
                  <a:pt x="3770116" y="3891732"/>
                </a:lnTo>
                <a:lnTo>
                  <a:pt x="0" y="3891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2215425" y="-523860"/>
            <a:ext cx="10119294" cy="153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42"/>
              </a:lnSpc>
            </a:pPr>
            <a:r>
              <a:rPr lang="en-US" sz="5400" b="1" dirty="0">
                <a:solidFill>
                  <a:srgbClr val="D95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86400" y="1645863"/>
            <a:ext cx="12988107" cy="1011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6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47016" y="2934795"/>
            <a:ext cx="461611" cy="432236"/>
          </a:xfrm>
          <a:custGeom>
            <a:avLst/>
            <a:gdLst/>
            <a:ahLst/>
            <a:cxnLst/>
            <a:rect l="l" t="t" r="r" b="b"/>
            <a:pathLst>
              <a:path w="461611" h="432236">
                <a:moveTo>
                  <a:pt x="0" y="0"/>
                </a:moveTo>
                <a:lnTo>
                  <a:pt x="461611" y="0"/>
                </a:lnTo>
                <a:lnTo>
                  <a:pt x="461611" y="432236"/>
                </a:lnTo>
                <a:lnTo>
                  <a:pt x="0" y="4322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8283786-BFE1-5B01-E3B2-FE49F57A7A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68" y="1319962"/>
            <a:ext cx="6338837" cy="89670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202C2A2-8E87-F127-22FA-63B1ADD27C96}"/>
              </a:ext>
            </a:extLst>
          </p:cNvPr>
          <p:cNvSpPr txBox="1"/>
          <p:nvPr/>
        </p:nvSpPr>
        <p:spPr>
          <a:xfrm>
            <a:off x="8763000" y="4649319"/>
            <a:ext cx="85965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https://www.liveworksheets.com/c?a=s&amp;sr=n&amp;l=t4&amp;i=ssctuzx&amp;r=2m&amp;f=dzdczxux&amp;ms=uz&amp;cd=plz9ppkzxgm5vngnkgmxmxg&amp;mw=hs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6208" y="-4888040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3"/>
                </a:lnTo>
                <a:lnTo>
                  <a:pt x="0" y="1933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17884" y="8341134"/>
            <a:ext cx="3770116" cy="3891733"/>
          </a:xfrm>
          <a:custGeom>
            <a:avLst/>
            <a:gdLst/>
            <a:ahLst/>
            <a:cxnLst/>
            <a:rect l="l" t="t" r="r" b="b"/>
            <a:pathLst>
              <a:path w="3770116" h="3891733">
                <a:moveTo>
                  <a:pt x="0" y="0"/>
                </a:moveTo>
                <a:lnTo>
                  <a:pt x="3770116" y="0"/>
                </a:lnTo>
                <a:lnTo>
                  <a:pt x="3770116" y="3891732"/>
                </a:lnTo>
                <a:lnTo>
                  <a:pt x="0" y="3891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2215425" y="-523860"/>
            <a:ext cx="10119294" cy="153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42"/>
              </a:lnSpc>
            </a:pPr>
            <a:r>
              <a:rPr lang="en-US" sz="5400" b="1" dirty="0">
                <a:solidFill>
                  <a:srgbClr val="D95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7820" y="1076809"/>
            <a:ext cx="15919579" cy="1412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15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47016" y="2934795"/>
            <a:ext cx="461611" cy="432236"/>
          </a:xfrm>
          <a:custGeom>
            <a:avLst/>
            <a:gdLst/>
            <a:ahLst/>
            <a:cxnLst/>
            <a:rect l="l" t="t" r="r" b="b"/>
            <a:pathLst>
              <a:path w="461611" h="432236">
                <a:moveTo>
                  <a:pt x="0" y="0"/>
                </a:moveTo>
                <a:lnTo>
                  <a:pt x="461611" y="0"/>
                </a:lnTo>
                <a:lnTo>
                  <a:pt x="461611" y="432236"/>
                </a:lnTo>
                <a:lnTo>
                  <a:pt x="0" y="4322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920B784-6F4B-F984-7252-20878E028FEE}"/>
              </a:ext>
            </a:extLst>
          </p:cNvPr>
          <p:cNvGrpSpPr/>
          <p:nvPr/>
        </p:nvGrpSpPr>
        <p:grpSpPr>
          <a:xfrm>
            <a:off x="2978975" y="2707585"/>
            <a:ext cx="11832976" cy="7086600"/>
            <a:chOff x="2844222" y="2713601"/>
            <a:chExt cx="11832976" cy="7086600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8283786-BFE1-5B01-E3B2-FE49F57A7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96" b="17312"/>
            <a:stretch/>
          </p:blipFill>
          <p:spPr>
            <a:xfrm>
              <a:off x="2844222" y="2713601"/>
              <a:ext cx="11832976" cy="70866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F08F9500-B1E5-B503-E4AF-BF50F66F0ECE}"/>
                </a:ext>
              </a:extLst>
            </p:cNvPr>
            <p:cNvSpPr txBox="1"/>
            <p:nvPr/>
          </p:nvSpPr>
          <p:spPr>
            <a:xfrm>
              <a:off x="4876800" y="5335369"/>
              <a:ext cx="2650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Rapid Typing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D44CF899-A153-47D0-881C-018241CCADD3}"/>
                </a:ext>
              </a:extLst>
            </p:cNvPr>
            <p:cNvSpPr txBox="1"/>
            <p:nvPr/>
          </p:nvSpPr>
          <p:spPr>
            <a:xfrm>
              <a:off x="10363200" y="5333364"/>
              <a:ext cx="24811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Google.com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7E8703-1332-8596-2813-459961C5F46D}"/>
                </a:ext>
              </a:extLst>
            </p:cNvPr>
            <p:cNvSpPr txBox="1"/>
            <p:nvPr/>
          </p:nvSpPr>
          <p:spPr>
            <a:xfrm>
              <a:off x="5416851" y="8887025"/>
              <a:ext cx="15699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Scratch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4826B67-F875-D3A8-2218-870B290AF127}"/>
                </a:ext>
              </a:extLst>
            </p:cNvPr>
            <p:cNvSpPr txBox="1"/>
            <p:nvPr/>
          </p:nvSpPr>
          <p:spPr>
            <a:xfrm>
              <a:off x="10671168" y="9029700"/>
              <a:ext cx="26648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Google Earth</a:t>
              </a:r>
            </a:p>
          </p:txBody>
        </p:sp>
      </p:grpSp>
      <p:sp>
        <p:nvSpPr>
          <p:cNvPr id="9" name="Callout: Line 8">
            <a:extLst>
              <a:ext uri="{FF2B5EF4-FFF2-40B4-BE49-F238E27FC236}">
                <a16:creationId xmlns="" xmlns:a16="http://schemas.microsoft.com/office/drawing/2014/main" id="{0E43111F-B3DC-0090-EBE8-8DB19A8DB58E}"/>
              </a:ext>
            </a:extLst>
          </p:cNvPr>
          <p:cNvSpPr/>
          <p:nvPr/>
        </p:nvSpPr>
        <p:spPr>
          <a:xfrm flipH="1">
            <a:off x="144699" y="3568362"/>
            <a:ext cx="3331348" cy="1363721"/>
          </a:xfrm>
          <a:prstGeom prst="borderCallout1">
            <a:avLst>
              <a:gd name="adj1" fmla="val 30513"/>
              <a:gd name="adj2" fmla="val -628"/>
              <a:gd name="adj3" fmla="val 59564"/>
              <a:gd name="adj4" fmla="val -1810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llout: Line 12">
            <a:extLst>
              <a:ext uri="{FF2B5EF4-FFF2-40B4-BE49-F238E27FC236}">
                <a16:creationId xmlns="" xmlns:a16="http://schemas.microsoft.com/office/drawing/2014/main" id="{0C8B4A19-DBE6-6E9C-0CEC-0258093A8DB9}"/>
              </a:ext>
            </a:extLst>
          </p:cNvPr>
          <p:cNvSpPr/>
          <p:nvPr/>
        </p:nvSpPr>
        <p:spPr>
          <a:xfrm flipH="1">
            <a:off x="144698" y="7090823"/>
            <a:ext cx="3331347" cy="1363721"/>
          </a:xfrm>
          <a:prstGeom prst="borderCallout1">
            <a:avLst>
              <a:gd name="adj1" fmla="val 20786"/>
              <a:gd name="adj2" fmla="val 335"/>
              <a:gd name="adj3" fmla="val 50085"/>
              <a:gd name="adj4" fmla="val -1473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llout: Line 13">
            <a:extLst>
              <a:ext uri="{FF2B5EF4-FFF2-40B4-BE49-F238E27FC236}">
                <a16:creationId xmlns="" xmlns:a16="http://schemas.microsoft.com/office/drawing/2014/main" id="{B4A236DF-0FF1-6EE4-492F-33A5E9A80BB9}"/>
              </a:ext>
            </a:extLst>
          </p:cNvPr>
          <p:cNvSpPr/>
          <p:nvPr/>
        </p:nvSpPr>
        <p:spPr>
          <a:xfrm>
            <a:off x="15287636" y="3779779"/>
            <a:ext cx="2847964" cy="1363721"/>
          </a:xfrm>
          <a:prstGeom prst="borderCallout1">
            <a:avLst>
              <a:gd name="adj1" fmla="val 42277"/>
              <a:gd name="adj2" fmla="val 116"/>
              <a:gd name="adj3" fmla="val 65446"/>
              <a:gd name="adj4" fmla="val -3833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llout: Line 14">
            <a:extLst>
              <a:ext uri="{FF2B5EF4-FFF2-40B4-BE49-F238E27FC236}">
                <a16:creationId xmlns="" xmlns:a16="http://schemas.microsoft.com/office/drawing/2014/main" id="{F02633F0-42B1-CE1E-EE9A-679400087369}"/>
              </a:ext>
            </a:extLst>
          </p:cNvPr>
          <p:cNvSpPr/>
          <p:nvPr/>
        </p:nvSpPr>
        <p:spPr>
          <a:xfrm>
            <a:off x="14935200" y="6845674"/>
            <a:ext cx="3200400" cy="1363721"/>
          </a:xfrm>
          <a:prstGeom prst="borderCallout1">
            <a:avLst>
              <a:gd name="adj1" fmla="val 45806"/>
              <a:gd name="adj2" fmla="val -236"/>
              <a:gd name="adj3" fmla="val 58388"/>
              <a:gd name="adj4" fmla="val -17099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0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build="allAtOnce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6208" y="-4888040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3"/>
                </a:lnTo>
                <a:lnTo>
                  <a:pt x="0" y="1933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2215425" y="-523860"/>
            <a:ext cx="10119294" cy="153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42"/>
              </a:lnSpc>
            </a:pPr>
            <a:r>
              <a:rPr lang="en-US" sz="5400" b="1" dirty="0">
                <a:solidFill>
                  <a:srgbClr val="D95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75353" y="1279115"/>
            <a:ext cx="461611" cy="432236"/>
          </a:xfrm>
          <a:custGeom>
            <a:avLst/>
            <a:gdLst/>
            <a:ahLst/>
            <a:cxnLst/>
            <a:rect l="l" t="t" r="r" b="b"/>
            <a:pathLst>
              <a:path w="461611" h="432236">
                <a:moveTo>
                  <a:pt x="0" y="0"/>
                </a:moveTo>
                <a:lnTo>
                  <a:pt x="461611" y="0"/>
                </a:lnTo>
                <a:lnTo>
                  <a:pt x="461611" y="432236"/>
                </a:lnTo>
                <a:lnTo>
                  <a:pt x="0" y="432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D8831362-9D47-C006-3C95-D4F0E77A6A20}"/>
              </a:ext>
            </a:extLst>
          </p:cNvPr>
          <p:cNvGrpSpPr/>
          <p:nvPr/>
        </p:nvGrpSpPr>
        <p:grpSpPr>
          <a:xfrm>
            <a:off x="148549" y="1013805"/>
            <a:ext cx="17990902" cy="7086600"/>
            <a:chOff x="277045" y="1013805"/>
            <a:chExt cx="17990902" cy="7086600"/>
          </a:xfrm>
          <a:solidFill>
            <a:srgbClr val="FFFF00"/>
          </a:solidFill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C920B784-6F4B-F984-7252-20878E028FEE}"/>
                </a:ext>
              </a:extLst>
            </p:cNvPr>
            <p:cNvGrpSpPr/>
            <p:nvPr/>
          </p:nvGrpSpPr>
          <p:grpSpPr>
            <a:xfrm>
              <a:off x="3111322" y="1013805"/>
              <a:ext cx="11832976" cy="7086600"/>
              <a:chOff x="2844222" y="2713601"/>
              <a:chExt cx="11832976" cy="7086600"/>
            </a:xfrm>
            <a:grpFill/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68283786-BFE1-5B01-E3B2-FE49F57A7A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696" b="17312"/>
              <a:stretch/>
            </p:blipFill>
            <p:spPr>
              <a:xfrm>
                <a:off x="2844222" y="2713601"/>
                <a:ext cx="11832976" cy="7086600"/>
              </a:xfrm>
              <a:prstGeom prst="rect">
                <a:avLst/>
              </a:prstGeom>
              <a:grpFill/>
            </p:spPr>
          </p:pic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F08F9500-B1E5-B503-E4AF-BF50F66F0ECE}"/>
                  </a:ext>
                </a:extLst>
              </p:cNvPr>
              <p:cNvSpPr txBox="1"/>
              <p:nvPr/>
            </p:nvSpPr>
            <p:spPr>
              <a:xfrm>
                <a:off x="4876800" y="5335369"/>
                <a:ext cx="2650084" cy="64633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Rapid Typing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D44CF899-A153-47D0-881C-018241CCADD3}"/>
                  </a:ext>
                </a:extLst>
              </p:cNvPr>
              <p:cNvSpPr txBox="1"/>
              <p:nvPr/>
            </p:nvSpPr>
            <p:spPr>
              <a:xfrm>
                <a:off x="10363200" y="5333364"/>
                <a:ext cx="2481128" cy="64633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Google.com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F47E8703-1332-8596-2813-459961C5F46D}"/>
                  </a:ext>
                </a:extLst>
              </p:cNvPr>
              <p:cNvSpPr txBox="1"/>
              <p:nvPr/>
            </p:nvSpPr>
            <p:spPr>
              <a:xfrm>
                <a:off x="5416851" y="8887025"/>
                <a:ext cx="1569982" cy="64633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Scratch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04826B67-F875-D3A8-2218-870B290AF127}"/>
                  </a:ext>
                </a:extLst>
              </p:cNvPr>
              <p:cNvSpPr txBox="1"/>
              <p:nvPr/>
            </p:nvSpPr>
            <p:spPr>
              <a:xfrm>
                <a:off x="10671168" y="9029700"/>
                <a:ext cx="2664832" cy="64633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Google Earth</a:t>
                </a:r>
              </a:p>
            </p:txBody>
          </p:sp>
        </p:grpSp>
        <p:sp>
          <p:nvSpPr>
            <p:cNvPr id="9" name="Callout: Line 8">
              <a:extLst>
                <a:ext uri="{FF2B5EF4-FFF2-40B4-BE49-F238E27FC236}">
                  <a16:creationId xmlns="" xmlns:a16="http://schemas.microsoft.com/office/drawing/2014/main" id="{0E43111F-B3DC-0090-EBE8-8DB19A8DB58E}"/>
                </a:ext>
              </a:extLst>
            </p:cNvPr>
            <p:cNvSpPr/>
            <p:nvPr/>
          </p:nvSpPr>
          <p:spPr>
            <a:xfrm flipH="1">
              <a:off x="277046" y="1874582"/>
              <a:ext cx="3331348" cy="1363721"/>
            </a:xfrm>
            <a:prstGeom prst="borderCallout1">
              <a:avLst>
                <a:gd name="adj1" fmla="val 30513"/>
                <a:gd name="adj2" fmla="val -628"/>
                <a:gd name="adj3" fmla="val 59564"/>
                <a:gd name="adj4" fmla="val -18108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allout: Line 12">
              <a:extLst>
                <a:ext uri="{FF2B5EF4-FFF2-40B4-BE49-F238E27FC236}">
                  <a16:creationId xmlns="" xmlns:a16="http://schemas.microsoft.com/office/drawing/2014/main" id="{0C8B4A19-DBE6-6E9C-0CEC-0258093A8DB9}"/>
                </a:ext>
              </a:extLst>
            </p:cNvPr>
            <p:cNvSpPr/>
            <p:nvPr/>
          </p:nvSpPr>
          <p:spPr>
            <a:xfrm flipH="1">
              <a:off x="277045" y="5397043"/>
              <a:ext cx="3331347" cy="1363721"/>
            </a:xfrm>
            <a:prstGeom prst="borderCallout1">
              <a:avLst>
                <a:gd name="adj1" fmla="val 20786"/>
                <a:gd name="adj2" fmla="val 335"/>
                <a:gd name="adj3" fmla="val 50085"/>
                <a:gd name="adj4" fmla="val -147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allout: Line 13">
              <a:extLst>
                <a:ext uri="{FF2B5EF4-FFF2-40B4-BE49-F238E27FC236}">
                  <a16:creationId xmlns="" xmlns:a16="http://schemas.microsoft.com/office/drawing/2014/main" id="{B4A236DF-0FF1-6EE4-492F-33A5E9A80BB9}"/>
                </a:ext>
              </a:extLst>
            </p:cNvPr>
            <p:cNvSpPr/>
            <p:nvPr/>
          </p:nvSpPr>
          <p:spPr>
            <a:xfrm>
              <a:off x="15419983" y="2085999"/>
              <a:ext cx="2847964" cy="1363721"/>
            </a:xfrm>
            <a:prstGeom prst="borderCallout1">
              <a:avLst>
                <a:gd name="adj1" fmla="val 42277"/>
                <a:gd name="adj2" fmla="val 116"/>
                <a:gd name="adj3" fmla="val 65446"/>
                <a:gd name="adj4" fmla="val -38333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Callout: Line 14">
              <a:extLst>
                <a:ext uri="{FF2B5EF4-FFF2-40B4-BE49-F238E27FC236}">
                  <a16:creationId xmlns="" xmlns:a16="http://schemas.microsoft.com/office/drawing/2014/main" id="{F02633F0-42B1-CE1E-EE9A-679400087369}"/>
                </a:ext>
              </a:extLst>
            </p:cNvPr>
            <p:cNvSpPr/>
            <p:nvPr/>
          </p:nvSpPr>
          <p:spPr>
            <a:xfrm>
              <a:off x="15067547" y="5151894"/>
              <a:ext cx="3200400" cy="1363721"/>
            </a:xfrm>
            <a:prstGeom prst="borderCallout1">
              <a:avLst>
                <a:gd name="adj1" fmla="val 45806"/>
                <a:gd name="adj2" fmla="val -236"/>
                <a:gd name="adj3" fmla="val 58388"/>
                <a:gd name="adj4" fmla="val -17099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3D59959-9696-5E4D-875D-8A1B24F4B6C5}"/>
              </a:ext>
            </a:extLst>
          </p:cNvPr>
          <p:cNvSpPr txBox="1"/>
          <p:nvPr/>
        </p:nvSpPr>
        <p:spPr>
          <a:xfrm>
            <a:off x="1101505" y="8201001"/>
            <a:ext cx="16611599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spc="-2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800" b="1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C64DB94-196F-C700-FBDC-79AEE752C0F6}"/>
              </a:ext>
            </a:extLst>
          </p:cNvPr>
          <p:cNvSpPr txBox="1"/>
          <p:nvPr/>
        </p:nvSpPr>
        <p:spPr>
          <a:xfrm>
            <a:off x="1609337" y="9178658"/>
            <a:ext cx="15595936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6208" y="-4888040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3"/>
                </a:lnTo>
                <a:lnTo>
                  <a:pt x="0" y="1933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58352" y="2381936"/>
            <a:ext cx="7680916" cy="6553201"/>
          </a:xfrm>
          <a:custGeom>
            <a:avLst/>
            <a:gdLst/>
            <a:ahLst/>
            <a:cxnLst/>
            <a:rect l="l" t="t" r="r" b="b"/>
            <a:pathLst>
              <a:path w="5765525" h="5524421">
                <a:moveTo>
                  <a:pt x="0" y="0"/>
                </a:moveTo>
                <a:lnTo>
                  <a:pt x="5765525" y="0"/>
                </a:lnTo>
                <a:lnTo>
                  <a:pt x="5765525" y="5524421"/>
                </a:lnTo>
                <a:lnTo>
                  <a:pt x="0" y="5524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9829800" y="2552701"/>
            <a:ext cx="7239000" cy="6705600"/>
          </a:xfrm>
          <a:custGeom>
            <a:avLst/>
            <a:gdLst/>
            <a:ahLst/>
            <a:cxnLst/>
            <a:rect l="l" t="t" r="r" b="b"/>
            <a:pathLst>
              <a:path w="5765525" h="5524421">
                <a:moveTo>
                  <a:pt x="0" y="0"/>
                </a:moveTo>
                <a:lnTo>
                  <a:pt x="5765525" y="0"/>
                </a:lnTo>
                <a:lnTo>
                  <a:pt x="5765525" y="5524421"/>
                </a:lnTo>
                <a:lnTo>
                  <a:pt x="0" y="5524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44800" y="2950500"/>
            <a:ext cx="1846445" cy="604291"/>
          </a:xfrm>
          <a:custGeom>
            <a:avLst/>
            <a:gdLst/>
            <a:ahLst/>
            <a:cxnLst/>
            <a:rect l="l" t="t" r="r" b="b"/>
            <a:pathLst>
              <a:path w="1846445" h="604291">
                <a:moveTo>
                  <a:pt x="0" y="0"/>
                </a:moveTo>
                <a:lnTo>
                  <a:pt x="1846445" y="0"/>
                </a:lnTo>
                <a:lnTo>
                  <a:pt x="1846445" y="604291"/>
                </a:lnTo>
                <a:lnTo>
                  <a:pt x="0" y="604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30796" y="8804481"/>
            <a:ext cx="1386668" cy="453819"/>
          </a:xfrm>
          <a:custGeom>
            <a:avLst/>
            <a:gdLst/>
            <a:ahLst/>
            <a:cxnLst/>
            <a:rect l="l" t="t" r="r" b="b"/>
            <a:pathLst>
              <a:path w="1386668" h="453819">
                <a:moveTo>
                  <a:pt x="0" y="0"/>
                </a:moveTo>
                <a:lnTo>
                  <a:pt x="1386668" y="0"/>
                </a:lnTo>
                <a:lnTo>
                  <a:pt x="1386668" y="453819"/>
                </a:lnTo>
                <a:lnTo>
                  <a:pt x="0" y="4538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80158" y="1790366"/>
            <a:ext cx="356389" cy="333709"/>
          </a:xfrm>
          <a:custGeom>
            <a:avLst/>
            <a:gdLst/>
            <a:ahLst/>
            <a:cxnLst/>
            <a:rect l="l" t="t" r="r" b="b"/>
            <a:pathLst>
              <a:path w="356389" h="333709">
                <a:moveTo>
                  <a:pt x="0" y="0"/>
                </a:moveTo>
                <a:lnTo>
                  <a:pt x="356389" y="0"/>
                </a:lnTo>
                <a:lnTo>
                  <a:pt x="356389" y="333709"/>
                </a:lnTo>
                <a:lnTo>
                  <a:pt x="0" y="3337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31490">
            <a:off x="356703" y="3454635"/>
            <a:ext cx="1935594" cy="2133420"/>
          </a:xfrm>
          <a:custGeom>
            <a:avLst/>
            <a:gdLst/>
            <a:ahLst/>
            <a:cxnLst/>
            <a:rect l="l" t="t" r="r" b="b"/>
            <a:pathLst>
              <a:path w="1935594" h="2133420">
                <a:moveTo>
                  <a:pt x="0" y="0"/>
                </a:moveTo>
                <a:lnTo>
                  <a:pt x="1935594" y="0"/>
                </a:lnTo>
                <a:lnTo>
                  <a:pt x="1935594" y="2133420"/>
                </a:lnTo>
                <a:lnTo>
                  <a:pt x="0" y="21334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44752">
            <a:off x="-522965" y="7873238"/>
            <a:ext cx="3103331" cy="4354163"/>
          </a:xfrm>
          <a:custGeom>
            <a:avLst/>
            <a:gdLst/>
            <a:ahLst/>
            <a:cxnLst/>
            <a:rect l="l" t="t" r="r" b="b"/>
            <a:pathLst>
              <a:path w="3103331" h="4354163">
                <a:moveTo>
                  <a:pt x="0" y="0"/>
                </a:moveTo>
                <a:lnTo>
                  <a:pt x="3103330" y="0"/>
                </a:lnTo>
                <a:lnTo>
                  <a:pt x="3103330" y="4354162"/>
                </a:lnTo>
                <a:lnTo>
                  <a:pt x="0" y="4354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73479" y="880208"/>
            <a:ext cx="15541042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pt-BR" sz="6600" b="1" spc="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 việc em có thể làm nhờ máy tính </a:t>
            </a:r>
            <a:endParaRPr lang="en-US" sz="41300" dirty="0">
              <a:solidFill>
                <a:srgbClr val="C00000"/>
              </a:solidFill>
              <a:latin typeface="Biski Semi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915220" y="4240547"/>
            <a:ext cx="5844971" cy="3184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54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736979" y="4382614"/>
            <a:ext cx="5486400" cy="3184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5400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6208" y="-4888040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3"/>
                </a:lnTo>
                <a:lnTo>
                  <a:pt x="0" y="19330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17884" y="8341134"/>
            <a:ext cx="3770116" cy="3891733"/>
          </a:xfrm>
          <a:custGeom>
            <a:avLst/>
            <a:gdLst/>
            <a:ahLst/>
            <a:cxnLst/>
            <a:rect l="l" t="t" r="r" b="b"/>
            <a:pathLst>
              <a:path w="3770116" h="3891733">
                <a:moveTo>
                  <a:pt x="0" y="0"/>
                </a:moveTo>
                <a:lnTo>
                  <a:pt x="3770116" y="0"/>
                </a:lnTo>
                <a:lnTo>
                  <a:pt x="3770116" y="3891732"/>
                </a:lnTo>
                <a:lnTo>
                  <a:pt x="0" y="38917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2133600" y="-318883"/>
            <a:ext cx="10119294" cy="153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42"/>
              </a:lnSpc>
            </a:pPr>
            <a:r>
              <a:rPr lang="en-US" sz="5400" b="1" dirty="0">
                <a:solidFill>
                  <a:srgbClr val="D95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FDD36C-E8BA-4E1C-874A-C988D1C9CA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0"/>
          <a:stretch/>
        </p:blipFill>
        <p:spPr>
          <a:xfrm>
            <a:off x="898479" y="3018063"/>
            <a:ext cx="15993968" cy="6135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CED1C2-16C2-CD34-5140-63C781974403}"/>
              </a:ext>
            </a:extLst>
          </p:cNvPr>
          <p:cNvSpPr txBox="1"/>
          <p:nvPr/>
        </p:nvSpPr>
        <p:spPr>
          <a:xfrm>
            <a:off x="1257300" y="1456703"/>
            <a:ext cx="1577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SGK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ta.</a:t>
            </a:r>
            <a:endParaRPr lang="en-US" sz="4000" dirty="0"/>
          </a:p>
        </p:txBody>
      </p:sp>
      <p:pic>
        <p:nvPicPr>
          <p:cNvPr id="25" name="btnInknoeActivityCp2">
            <a:extLst>
              <a:ext uri="{FF2B5EF4-FFF2-40B4-BE49-F238E27FC236}">
                <a16:creationId xmlns="" xmlns:a16="http://schemas.microsoft.com/office/drawing/2014/main" id="{25098F05-F08A-242B-D316-18570221044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9385877"/>
            <a:ext cx="3333071" cy="87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9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6208" y="-4888040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3"/>
                </a:lnTo>
                <a:lnTo>
                  <a:pt x="0" y="1933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17884" y="8341134"/>
            <a:ext cx="3770116" cy="3891733"/>
          </a:xfrm>
          <a:custGeom>
            <a:avLst/>
            <a:gdLst/>
            <a:ahLst/>
            <a:cxnLst/>
            <a:rect l="l" t="t" r="r" b="b"/>
            <a:pathLst>
              <a:path w="3770116" h="3891733">
                <a:moveTo>
                  <a:pt x="0" y="0"/>
                </a:moveTo>
                <a:lnTo>
                  <a:pt x="3770116" y="0"/>
                </a:lnTo>
                <a:lnTo>
                  <a:pt x="3770116" y="3891732"/>
                </a:lnTo>
                <a:lnTo>
                  <a:pt x="0" y="3891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2215425" y="-523860"/>
            <a:ext cx="10119294" cy="153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42"/>
              </a:lnSpc>
            </a:pPr>
            <a:r>
              <a:rPr lang="en-US" sz="5400" b="1" dirty="0">
                <a:solidFill>
                  <a:srgbClr val="D952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FDD36C-E8BA-4E1C-874A-C988D1C9CA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0"/>
          <a:stretch/>
        </p:blipFill>
        <p:spPr>
          <a:xfrm>
            <a:off x="898479" y="3771900"/>
            <a:ext cx="15993968" cy="6135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AAE2B5-F998-B030-C462-D5D91B91BA1B}"/>
              </a:ext>
            </a:extLst>
          </p:cNvPr>
          <p:cNvSpPr txBox="1"/>
          <p:nvPr/>
        </p:nvSpPr>
        <p:spPr>
          <a:xfrm>
            <a:off x="1219200" y="1390821"/>
            <a:ext cx="13039147" cy="1890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66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76208" y="-4888040"/>
            <a:ext cx="19543342" cy="19330142"/>
          </a:xfrm>
          <a:custGeom>
            <a:avLst/>
            <a:gdLst/>
            <a:ahLst/>
            <a:cxnLst/>
            <a:rect l="l" t="t" r="r" b="b"/>
            <a:pathLst>
              <a:path w="19543342" h="19330142">
                <a:moveTo>
                  <a:pt x="0" y="0"/>
                </a:moveTo>
                <a:lnTo>
                  <a:pt x="19543342" y="0"/>
                </a:lnTo>
                <a:lnTo>
                  <a:pt x="19543342" y="19330143"/>
                </a:lnTo>
                <a:lnTo>
                  <a:pt x="0" y="1933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498182"/>
            <a:ext cx="3462907" cy="5290635"/>
          </a:xfrm>
          <a:custGeom>
            <a:avLst/>
            <a:gdLst/>
            <a:ahLst/>
            <a:cxnLst/>
            <a:rect l="l" t="t" r="r" b="b"/>
            <a:pathLst>
              <a:path w="4525710" h="7194048">
                <a:moveTo>
                  <a:pt x="0" y="0"/>
                </a:moveTo>
                <a:lnTo>
                  <a:pt x="4525710" y="0"/>
                </a:lnTo>
                <a:lnTo>
                  <a:pt x="4525710" y="7194048"/>
                </a:lnTo>
                <a:lnTo>
                  <a:pt x="0" y="7194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87379" y="665330"/>
            <a:ext cx="10833319" cy="8956340"/>
          </a:xfrm>
          <a:custGeom>
            <a:avLst/>
            <a:gdLst/>
            <a:ahLst/>
            <a:cxnLst/>
            <a:rect l="l" t="t" r="r" b="b"/>
            <a:pathLst>
              <a:path w="9115868" h="8956340">
                <a:moveTo>
                  <a:pt x="0" y="0"/>
                </a:moveTo>
                <a:lnTo>
                  <a:pt x="9115868" y="0"/>
                </a:lnTo>
                <a:lnTo>
                  <a:pt x="9115868" y="8956340"/>
                </a:lnTo>
                <a:lnTo>
                  <a:pt x="0" y="8956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1028700"/>
            <a:ext cx="2268903" cy="742550"/>
          </a:xfrm>
          <a:custGeom>
            <a:avLst/>
            <a:gdLst/>
            <a:ahLst/>
            <a:cxnLst/>
            <a:rect l="l" t="t" r="r" b="b"/>
            <a:pathLst>
              <a:path w="2268903" h="742550">
                <a:moveTo>
                  <a:pt x="0" y="0"/>
                </a:moveTo>
                <a:lnTo>
                  <a:pt x="2268903" y="0"/>
                </a:lnTo>
                <a:lnTo>
                  <a:pt x="2268903" y="742550"/>
                </a:lnTo>
                <a:lnTo>
                  <a:pt x="0" y="7425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48441" y="8502564"/>
            <a:ext cx="356389" cy="333709"/>
          </a:xfrm>
          <a:custGeom>
            <a:avLst/>
            <a:gdLst/>
            <a:ahLst/>
            <a:cxnLst/>
            <a:rect l="l" t="t" r="r" b="b"/>
            <a:pathLst>
              <a:path w="356389" h="333709">
                <a:moveTo>
                  <a:pt x="0" y="0"/>
                </a:moveTo>
                <a:lnTo>
                  <a:pt x="356389" y="0"/>
                </a:lnTo>
                <a:lnTo>
                  <a:pt x="356389" y="333709"/>
                </a:lnTo>
                <a:lnTo>
                  <a:pt x="0" y="3337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80776" y="7003622"/>
            <a:ext cx="3463942" cy="2997884"/>
          </a:xfrm>
          <a:custGeom>
            <a:avLst/>
            <a:gdLst/>
            <a:ahLst/>
            <a:cxnLst/>
            <a:rect l="l" t="t" r="r" b="b"/>
            <a:pathLst>
              <a:path w="3463942" h="2997884">
                <a:moveTo>
                  <a:pt x="0" y="0"/>
                </a:moveTo>
                <a:lnTo>
                  <a:pt x="3463942" y="0"/>
                </a:lnTo>
                <a:lnTo>
                  <a:pt x="3463942" y="2997884"/>
                </a:lnTo>
                <a:lnTo>
                  <a:pt x="0" y="2997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204831" y="2956111"/>
            <a:ext cx="7931558" cy="5027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Máy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tính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giúp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học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,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giải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trí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,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tìm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kiếm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,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trao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đổi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thông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tin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và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hợp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tác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với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bạn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bè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.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Ngoài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ra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máy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tính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giúp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em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rèn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luyện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được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những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kĩ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Montserrat"/>
              </a:rPr>
              <a:t>năng</a:t>
            </a:r>
            <a:r>
              <a:rPr lang="en-US" sz="4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như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gõ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bàn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phím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,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sử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chuột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,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soạn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thảo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văn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bản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,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bài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trình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Montserrat"/>
              </a:rPr>
              <a:t>chiếu</a:t>
            </a:r>
            <a:r>
              <a:rPr lang="en-US" sz="4400" dirty="0">
                <a:solidFill>
                  <a:srgbClr val="FFC000"/>
                </a:solidFill>
                <a:latin typeface="Montserrat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 rot="1814079">
            <a:off x="14578827" y="455972"/>
            <a:ext cx="2616069" cy="2478725"/>
          </a:xfrm>
          <a:custGeom>
            <a:avLst/>
            <a:gdLst/>
            <a:ahLst/>
            <a:cxnLst/>
            <a:rect l="l" t="t" r="r" b="b"/>
            <a:pathLst>
              <a:path w="2616069" h="2478725">
                <a:moveTo>
                  <a:pt x="0" y="0"/>
                </a:moveTo>
                <a:lnTo>
                  <a:pt x="2616069" y="0"/>
                </a:lnTo>
                <a:lnTo>
                  <a:pt x="2616069" y="2478725"/>
                </a:lnTo>
                <a:lnTo>
                  <a:pt x="0" y="2478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06375" y="498475"/>
            <a:ext cx="356389" cy="333709"/>
          </a:xfrm>
          <a:custGeom>
            <a:avLst/>
            <a:gdLst/>
            <a:ahLst/>
            <a:cxnLst/>
            <a:rect l="l" t="t" r="r" b="b"/>
            <a:pathLst>
              <a:path w="356389" h="333709">
                <a:moveTo>
                  <a:pt x="0" y="0"/>
                </a:moveTo>
                <a:lnTo>
                  <a:pt x="356389" y="0"/>
                </a:lnTo>
                <a:lnTo>
                  <a:pt x="356389" y="333710"/>
                </a:lnTo>
                <a:lnTo>
                  <a:pt x="0" y="3337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1693075" y="7564270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4286250" y="0"/>
                </a:moveTo>
                <a:lnTo>
                  <a:pt x="0" y="0"/>
                </a:lnTo>
                <a:lnTo>
                  <a:pt x="0" y="4114800"/>
                </a:lnTo>
                <a:lnTo>
                  <a:pt x="4286250" y="4114800"/>
                </a:lnTo>
                <a:lnTo>
                  <a:pt x="428625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false,&quot;isNamesHidden&quot;:false,&quot;gradingInstructions&quot;:null,&quot;activityId&quot;:null,&quot;activityType&quot;:&quot;Short Answer&quot;,&quot;countdown&quot;:0,&quot;StartWithSlide&quot;:true,&quot;CanMinimize&quot;:false,&quot;CanCountDown&quot;:false},&quot;IsLocked&quot;:false,&quot;IsMappedFromCp1&quot;:false,&quot;IsQuiz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553</Words>
  <Application>Microsoft Office PowerPoint</Application>
  <PresentationFormat>Custom</PresentationFormat>
  <Paragraphs>62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Times New Roman</vt:lpstr>
      <vt:lpstr>Biski Semi-Bold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hnc2006</cp:lastModifiedBy>
  <cp:revision>25</cp:revision>
  <dcterms:created xsi:type="dcterms:W3CDTF">2006-08-16T00:00:00Z</dcterms:created>
  <dcterms:modified xsi:type="dcterms:W3CDTF">2024-07-29T13:55:39Z</dcterms:modified>
  <dc:identifier>DAGIFdCV9XI</dc:identifier>
</cp:coreProperties>
</file>