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  <p:sldMasterId id="2147483726" r:id="rId2"/>
  </p:sldMasterIdLst>
  <p:notesMasterIdLst>
    <p:notesMasterId r:id="rId15"/>
  </p:notesMasterIdLst>
  <p:sldIdLst>
    <p:sldId id="261" r:id="rId3"/>
    <p:sldId id="2007577190" r:id="rId4"/>
    <p:sldId id="2662" r:id="rId5"/>
    <p:sldId id="258" r:id="rId6"/>
    <p:sldId id="260" r:id="rId7"/>
    <p:sldId id="262" r:id="rId8"/>
    <p:sldId id="2007577196" r:id="rId9"/>
    <p:sldId id="2007577188" r:id="rId10"/>
    <p:sldId id="2007577199" r:id="rId11"/>
    <p:sldId id="2007577198" r:id="rId12"/>
    <p:sldId id="2007577186" r:id="rId13"/>
    <p:sldId id="321" r:id="rId14"/>
  </p:sldIdLst>
  <p:sldSz cx="9144000" cy="5143500" type="screen16x9"/>
  <p:notesSz cx="6858000" cy="9144000"/>
  <p:custDataLst>
    <p:tags r:id="rId1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D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E8DFB4-7377-49A3-A256-7ED696A3E922}">
  <a:tblStyle styleId="{10E8DFB4-7377-49A3-A256-7ED696A3E9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>
        <p:scale>
          <a:sx n="33" d="100"/>
          <a:sy n="33" d="100"/>
        </p:scale>
        <p:origin x="1723" y="9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1862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02D52-C8D0-4264-9A5E-E3B9B947C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227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1_Blank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23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1409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1272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1337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6591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713225" y="388625"/>
            <a:ext cx="77109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960764" y="2721050"/>
            <a:ext cx="1584811" cy="777324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8486186" y="1806700"/>
            <a:ext cx="1584811" cy="777324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7480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CUSTOM_17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9144000" cy="120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" name="Google Shape;634;p30"/>
          <p:cNvGrpSpPr/>
          <p:nvPr/>
        </p:nvGrpSpPr>
        <p:grpSpPr>
          <a:xfrm>
            <a:off x="5044386" y="4531350"/>
            <a:ext cx="1584811" cy="777324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879089" y="2183088"/>
            <a:ext cx="1584811" cy="777324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8319211" y="2829463"/>
            <a:ext cx="1584811" cy="777324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3373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11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69472F-0C84-4AB9-81C8-9C5D491AD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55C81CE-D5D6-4442-B0AD-CDEE6EB2A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9FD8BA-B8F8-4C32-99B2-07088953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CB0DBD0-2309-47C5-BEE8-9E59FE23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2BBBDA4-CE72-490E-8C16-11EB5E80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536" y="0"/>
            <a:ext cx="859536" cy="859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1310892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1_Blank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654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175668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B05D99-4D2B-4DEB-A745-2ADF0EDF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C48B2F-1725-4F68-BD79-B9D04B72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7C482FE-4616-46CB-9839-D3A1B88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6D6D4DF-DFDA-4FFB-8C04-AC62898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8C8C29-3EE1-4032-A1E4-4ADEF42F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743054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B47F0B1-8B32-43F8-830A-6DDC0EBE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7B6B5CE-3A8B-4BF1-B8F8-D120C99A6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4031EFE-52BF-481D-B5BC-0093CA27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E9DDA75-F972-4447-9048-57CD4765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E1FA1B-10A8-4114-9F5C-AA5C5B5B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13A9DD-1C26-470E-883A-CD09FD3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553789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3B7FF4-03B7-4989-89D6-6CD3D9F6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E78F398-5C28-46B2-871C-50276F13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C9C4D05-A9C9-4ED6-AADA-9089F8A4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33CF136-15DB-4B17-9879-0338B058E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D571A35-3CA7-46D7-BE89-124A0276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3C349A7-AB1C-4088-AC8B-5DBF891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9BFAEE8-F773-4E9C-945E-6F8976B8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3B984B1-51E7-43FD-9041-DD917A94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079477"/>
      </p:ext>
    </p:extLst>
  </p:cSld>
  <p:clrMapOvr>
    <a:masterClrMapping/>
  </p:clrMapOvr>
  <p:transition spd="slow"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E362D7-D356-4970-B224-425A5B43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2CC922F-AB54-46AA-ADE7-3425B7E4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2830E62-D3F0-46F9-A969-2DEA5A03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C24E622-9BAE-4894-9EF0-11FA84C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973085"/>
      </p:ext>
    </p:extLst>
  </p:cSld>
  <p:clrMapOvr>
    <a:masterClrMapping/>
  </p:clrMapOvr>
  <p:transition spd="slow"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5294E5-7639-402B-AC09-00B73126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44476C3-4FD6-41A1-B494-AED481EA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7F52CA-C544-466D-830D-AF5F2EC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937196"/>
      </p:ext>
    </p:extLst>
  </p:cSld>
  <p:clrMapOvr>
    <a:masterClrMapping/>
  </p:clrMapOvr>
  <p:transition spd="slow"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CF0281-F2DD-4CE3-81C3-8EEFB265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1B6FB1-9639-45EA-BEB1-6FA24BB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00FABA-B2E1-4F54-ACD0-75B6C0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7792927-1515-4ACA-8541-7A0CFD02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23C91BA-F04D-46BE-9EC9-748124F7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1956219-61B3-4CFB-BB10-1108B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432099"/>
      </p:ext>
    </p:extLst>
  </p:cSld>
  <p:clrMapOvr>
    <a:masterClrMapping/>
  </p:clrMapOvr>
  <p:transition spd="slow" advClick="0" advTm="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FC42EC-F471-4B1B-B172-C8ACE3AB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5E63430-DC7A-4189-8357-47F6C863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6CDA0E7-345C-46DF-95AD-4EB0F73B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B1E2AA-B126-4883-ADC4-21392D94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4ACEB8C-3C37-4D6E-8104-B5EDC25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EA14999-680A-4273-B70A-993C0D5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375082"/>
      </p:ext>
    </p:extLst>
  </p:cSld>
  <p:clrMapOvr>
    <a:masterClrMapping/>
  </p:clrMapOvr>
  <p:transition spd="slow" advClick="0" advTm="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006F35-1B38-445C-AE37-0EAF7A11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E90C809-1891-455C-9812-A88D4AD5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EBE9C6-BEC6-4119-BAF9-1E00A1A2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9E0321-72E2-4A92-B3B7-4BD57B6E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78843C-47A4-4EA3-8094-6358B4D7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435940"/>
      </p:ext>
    </p:extLst>
  </p:cSld>
  <p:clrMapOvr>
    <a:masterClrMapping/>
  </p:clrMapOvr>
  <p:transition spd="slow" advClick="0" advTm="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E80305A-404F-4A43-8E61-01B616A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5BF6D88-3149-43B2-8B3E-7AD8CA62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9920AC-0EEF-4DC3-9496-F6942291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B082D29-B912-4AE5-B320-DD7610ED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FECCDD-21E5-4841-A79E-E45281AB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84326"/>
      </p:ext>
    </p:extLst>
  </p:cSld>
  <p:clrMapOvr>
    <a:masterClrMapping/>
  </p:clrMapOvr>
  <p:transition spd="slow" advClick="0" advTm="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1_Blank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6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1_Blank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73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1_Blank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279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1_Blank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143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1_Blank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00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1_Blank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84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1_Blank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31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701" r:id="rId2"/>
    <p:sldLayoutId id="2147483699" r:id="rId3"/>
    <p:sldLayoutId id="2147483698" r:id="rId4"/>
    <p:sldLayoutId id="2147483697" r:id="rId5"/>
    <p:sldLayoutId id="2147483696" r:id="rId6"/>
    <p:sldLayoutId id="2147483695" r:id="rId7"/>
    <p:sldLayoutId id="2147483694" r:id="rId8"/>
    <p:sldLayoutId id="2147483686" r:id="rId9"/>
    <p:sldLayoutId id="2147483685" r:id="rId10"/>
    <p:sldLayoutId id="2147483693" r:id="rId11"/>
    <p:sldLayoutId id="2147483692" r:id="rId12"/>
    <p:sldLayoutId id="2147483691" r:id="rId13"/>
    <p:sldLayoutId id="2147483690" r:id="rId14"/>
    <p:sldLayoutId id="2147483689" r:id="rId15"/>
    <p:sldLayoutId id="2147483676" r:id="rId16"/>
    <p:sldLayoutId id="2147483687" r:id="rId17"/>
    <p:sldLayoutId id="214748375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1BDC650-9A02-4464-87A6-4078384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BCBC7A2-7DFC-4275-8743-4D4EC815B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C97732-BD07-46A5-8DC0-DFDDD1CF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C72C-31F2-46CE-9F75-EABF6E07736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A05BF-218A-40B1-A7BD-438A255E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8D3695-F982-4148-A25F-DC3D34A0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08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 advClick="0" advTm="0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27.png"/><Relationship Id="rId18" Type="http://schemas.openxmlformats.org/officeDocument/2006/relationships/image" Target="../media/image67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52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5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61.svg"/><Relationship Id="rId19" Type="http://schemas.openxmlformats.org/officeDocument/2006/relationships/image" Target="../media/image30.png"/><Relationship Id="rId4" Type="http://schemas.openxmlformats.org/officeDocument/2006/relationships/image" Target="../media/image39.svg"/><Relationship Id="rId9" Type="http://schemas.openxmlformats.org/officeDocument/2006/relationships/image" Target="../media/image25.png"/><Relationship Id="rId14" Type="http://schemas.openxmlformats.org/officeDocument/2006/relationships/image" Target="../media/image6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3.pn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9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microsoft.com/office/2007/relationships/hdphoto" Target="../media/hdphoto4.wdp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15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6.png"/><Relationship Id="rId10" Type="http://schemas.microsoft.com/office/2007/relationships/hdphoto" Target="../media/hdphoto5.wdp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8.png"/><Relationship Id="rId1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024" y="-268569"/>
            <a:ext cx="4303109" cy="401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048" y="1909712"/>
            <a:ext cx="3035053" cy="329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 flipH="1">
            <a:off x="1238256" y="1936328"/>
            <a:ext cx="3070161" cy="3281908"/>
            <a:chOff x="-4953000" y="152400"/>
            <a:chExt cx="3848100" cy="41559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60454" y="3333368"/>
            <a:ext cx="1187136" cy="865178"/>
            <a:chOff x="3020702" y="4187710"/>
            <a:chExt cx="2322699" cy="1219200"/>
          </a:xfrm>
        </p:grpSpPr>
        <p:grpSp>
          <p:nvGrpSpPr>
            <p:cNvPr id="14" name="Group 1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151852" y="4563516"/>
              <a:ext cx="2143529" cy="585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085850" y="-171450"/>
            <a:ext cx="6934499" cy="1007587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75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CHUỘT NHẮT ĐƯA THƯ</a:t>
            </a:r>
          </a:p>
        </p:txBody>
      </p:sp>
    </p:spTree>
    <p:extLst>
      <p:ext uri="{BB962C8B-B14F-4D97-AF65-F5344CB8AC3E}">
        <p14:creationId xmlns:p14="http://schemas.microsoft.com/office/powerpoint/2010/main" val="120854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9210676" cy="51435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xmlns="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xmlns="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xmlns="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6969" y="363208"/>
            <a:ext cx="8079077" cy="4417082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B617CC39-0D32-4764-A375-4F98BE50E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27049" y="3571875"/>
            <a:ext cx="1432575" cy="1685924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xmlns="" id="{35511E80-2541-4EE0-96E5-1BD015F79A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58262" y="3588405"/>
            <a:ext cx="1652864" cy="16528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D46EEA50-74D7-4AA3-BB84-92B07F4442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685556" y="3580139"/>
            <a:ext cx="1392698" cy="166939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xmlns="" id="{E3C60820-EFCD-47FD-8CEE-67792B2C4D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149770" y="3596668"/>
            <a:ext cx="1305764" cy="165286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xmlns="" id="{1AE3598D-BB70-4195-A8BC-3B12940CD7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3149248" y="3588405"/>
            <a:ext cx="1437260" cy="1669394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xmlns="" id="{6796C9DD-4FD8-4F03-97F0-86BD21F411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84375" y="3571877"/>
            <a:ext cx="1227253" cy="1685923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B5E86D35-CFD7-4337-9725-4D92E6446726}"/>
              </a:ext>
            </a:extLst>
          </p:cNvPr>
          <p:cNvSpPr/>
          <p:nvPr/>
        </p:nvSpPr>
        <p:spPr>
          <a:xfrm>
            <a:off x="650683" y="965178"/>
            <a:ext cx="80697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altLang="zh-CN" sz="54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Trò</a:t>
            </a:r>
            <a:r>
              <a:rPr lang="en-US" altLang="zh-CN" sz="5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54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chơi</a:t>
            </a:r>
            <a:r>
              <a:rPr lang="en-US" altLang="zh-CN" sz="5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lang="en-US" altLang="zh-CN" sz="5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ctr" defTabSz="685800">
              <a:buClrTx/>
            </a:pPr>
            <a:r>
              <a:rPr lang="en-US" altLang="zh-CN" sz="54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AI NHANH AI ĐÚNG</a:t>
            </a:r>
            <a:endParaRPr lang="zh-CN" altLang="en-US" sz="5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5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937DD83A-DBCD-FD6B-6F11-DA41A171811F}"/>
              </a:ext>
            </a:extLst>
          </p:cNvPr>
          <p:cNvSpPr/>
          <p:nvPr/>
        </p:nvSpPr>
        <p:spPr>
          <a:xfrm flipH="1">
            <a:off x="156370" y="743700"/>
            <a:ext cx="3135471" cy="4309495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0" name="Picture 209">
            <a:extLst>
              <a:ext uri="{FF2B5EF4-FFF2-40B4-BE49-F238E27FC236}">
                <a16:creationId xmlns:a16="http://schemas.microsoft.com/office/drawing/2014/main" xmlns="" id="{1C4D50ED-EB3E-1392-1A2F-5DB4BA7A6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096" y="1159447"/>
            <a:ext cx="7726409" cy="381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8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435768"/>
            <a:ext cx="9144000" cy="557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49828" y="1790597"/>
            <a:ext cx="3394346" cy="3606653"/>
            <a:chOff x="-516860" y="1581894"/>
            <a:chExt cx="5611818" cy="5454383"/>
          </a:xfrm>
        </p:grpSpPr>
        <p:grpSp>
          <p:nvGrpSpPr>
            <p:cNvPr id="6" name="Group 5"/>
            <p:cNvGrpSpPr/>
            <p:nvPr/>
          </p:nvGrpSpPr>
          <p:grpSpPr>
            <a:xfrm flipH="1">
              <a:off x="-516860" y="1581894"/>
              <a:ext cx="5262884" cy="5454383"/>
              <a:chOff x="-4953000" y="152400"/>
              <a:chExt cx="3848100" cy="415594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000" l="10000" r="86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3000" y="152400"/>
                <a:ext cx="3848100" cy="4155948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157" b="82505" l="24875" r="74875">
                            <a14:foregroundMark x1="47125" y1="30755" x2="54500" y2="46409"/>
                            <a14:foregroundMark x1="42000" y1="35175" x2="50875" y2="49355"/>
                            <a14:foregroundMark x1="50000" y1="61142" x2="50625" y2="67035"/>
                            <a14:foregroundMark x1="54375" y1="59300" x2="53250" y2="63536"/>
                            <a14:backgroundMark x1="47875" y1="65746" x2="51625" y2="71639"/>
                            <a14:backgroundMark x1="54875" y1="60037" x2="60500" y2="62615"/>
                            <a14:backgroundMark x1="50250" y1="69429" x2="59000" y2="79558"/>
                            <a14:backgroundMark x1="46375" y1="59300" x2="47000" y2="72376"/>
                            <a14:backgroundMark x1="54875" y1="58932" x2="60125" y2="60405"/>
                            <a14:backgroundMark x1="56375" y1="61510" x2="59875" y2="629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64" t="61478" r="29030" b="15387"/>
              <a:stretch/>
            </p:blipFill>
            <p:spPr bwMode="auto">
              <a:xfrm>
                <a:off x="-3352800" y="2469298"/>
                <a:ext cx="990600" cy="112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Freeform 3"/>
              <p:cNvSpPr/>
              <p:nvPr/>
            </p:nvSpPr>
            <p:spPr>
              <a:xfrm>
                <a:off x="-3448878" y="1938130"/>
                <a:ext cx="45719" cy="327991"/>
              </a:xfrm>
              <a:custGeom>
                <a:avLst/>
                <a:gdLst>
                  <a:gd name="connsiteX0" fmla="*/ 19878 w 109330"/>
                  <a:gd name="connsiteY0" fmla="*/ 0 h 655983"/>
                  <a:gd name="connsiteX1" fmla="*/ 9939 w 109330"/>
                  <a:gd name="connsiteY1" fmla="*/ 129209 h 655983"/>
                  <a:gd name="connsiteX2" fmla="*/ 0 w 109330"/>
                  <a:gd name="connsiteY2" fmla="*/ 159027 h 655983"/>
                  <a:gd name="connsiteX3" fmla="*/ 9939 w 109330"/>
                  <a:gd name="connsiteY3" fmla="*/ 516835 h 655983"/>
                  <a:gd name="connsiteX4" fmla="*/ 59635 w 109330"/>
                  <a:gd name="connsiteY4" fmla="*/ 596348 h 655983"/>
                  <a:gd name="connsiteX5" fmla="*/ 69574 w 109330"/>
                  <a:gd name="connsiteY5" fmla="*/ 626166 h 655983"/>
                  <a:gd name="connsiteX6" fmla="*/ 109330 w 109330"/>
                  <a:gd name="connsiteY6" fmla="*/ 655983 h 65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330" h="655983">
                    <a:moveTo>
                      <a:pt x="19878" y="0"/>
                    </a:moveTo>
                    <a:cubicBezTo>
                      <a:pt x="16565" y="43070"/>
                      <a:pt x="15297" y="86346"/>
                      <a:pt x="9939" y="129209"/>
                    </a:cubicBezTo>
                    <a:cubicBezTo>
                      <a:pt x="8640" y="139605"/>
                      <a:pt x="0" y="148550"/>
                      <a:pt x="0" y="159027"/>
                    </a:cubicBezTo>
                    <a:cubicBezTo>
                      <a:pt x="0" y="278342"/>
                      <a:pt x="1438" y="397823"/>
                      <a:pt x="9939" y="516835"/>
                    </a:cubicBezTo>
                    <a:cubicBezTo>
                      <a:pt x="14079" y="574792"/>
                      <a:pt x="23508" y="572264"/>
                      <a:pt x="59635" y="596348"/>
                    </a:cubicBezTo>
                    <a:cubicBezTo>
                      <a:pt x="62948" y="606287"/>
                      <a:pt x="62166" y="618758"/>
                      <a:pt x="69574" y="626166"/>
                    </a:cubicBezTo>
                    <a:cubicBezTo>
                      <a:pt x="130984" y="687577"/>
                      <a:pt x="77336" y="591994"/>
                      <a:pt x="109330" y="655983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-2804218" y="2216426"/>
                <a:ext cx="101607" cy="377687"/>
              </a:xfrm>
              <a:custGeom>
                <a:avLst/>
                <a:gdLst>
                  <a:gd name="connsiteX0" fmla="*/ 11322 w 101607"/>
                  <a:gd name="connsiteY0" fmla="*/ 377687 h 377687"/>
                  <a:gd name="connsiteX1" fmla="*/ 11322 w 101607"/>
                  <a:gd name="connsiteY1" fmla="*/ 248478 h 377687"/>
                  <a:gd name="connsiteX2" fmla="*/ 31201 w 101607"/>
                  <a:gd name="connsiteY2" fmla="*/ 228600 h 377687"/>
                  <a:gd name="connsiteX3" fmla="*/ 51079 w 101607"/>
                  <a:gd name="connsiteY3" fmla="*/ 198783 h 377687"/>
                  <a:gd name="connsiteX4" fmla="*/ 70957 w 101607"/>
                  <a:gd name="connsiteY4" fmla="*/ 139148 h 377687"/>
                  <a:gd name="connsiteX5" fmla="*/ 80896 w 101607"/>
                  <a:gd name="connsiteY5" fmla="*/ 109331 h 377687"/>
                  <a:gd name="connsiteX6" fmla="*/ 90835 w 101607"/>
                  <a:gd name="connsiteY6" fmla="*/ 69574 h 377687"/>
                  <a:gd name="connsiteX7" fmla="*/ 100775 w 101607"/>
                  <a:gd name="connsiteY7" fmla="*/ 39757 h 377687"/>
                  <a:gd name="connsiteX8" fmla="*/ 100775 w 101607"/>
                  <a:gd name="connsiteY8" fmla="*/ 0 h 37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607" h="377687">
                    <a:moveTo>
                      <a:pt x="11322" y="377687"/>
                    </a:moveTo>
                    <a:cubicBezTo>
                      <a:pt x="407" y="323112"/>
                      <a:pt x="-7452" y="311056"/>
                      <a:pt x="11322" y="248478"/>
                    </a:cubicBezTo>
                    <a:cubicBezTo>
                      <a:pt x="14015" y="239502"/>
                      <a:pt x="25347" y="235917"/>
                      <a:pt x="31201" y="228600"/>
                    </a:cubicBezTo>
                    <a:cubicBezTo>
                      <a:pt x="38663" y="219272"/>
                      <a:pt x="44453" y="208722"/>
                      <a:pt x="51079" y="198783"/>
                    </a:cubicBezTo>
                    <a:lnTo>
                      <a:pt x="70957" y="139148"/>
                    </a:lnTo>
                    <a:cubicBezTo>
                      <a:pt x="74270" y="129209"/>
                      <a:pt x="78355" y="119495"/>
                      <a:pt x="80896" y="109331"/>
                    </a:cubicBezTo>
                    <a:cubicBezTo>
                      <a:pt x="84209" y="96079"/>
                      <a:pt x="87082" y="82709"/>
                      <a:pt x="90835" y="69574"/>
                    </a:cubicBezTo>
                    <a:cubicBezTo>
                      <a:pt x="93713" y="59500"/>
                      <a:pt x="99293" y="50128"/>
                      <a:pt x="100775" y="39757"/>
                    </a:cubicBezTo>
                    <a:cubicBezTo>
                      <a:pt x="102649" y="26638"/>
                      <a:pt x="100775" y="13252"/>
                      <a:pt x="100775" y="0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323711" y="3825309"/>
              <a:ext cx="1771247" cy="1062441"/>
              <a:chOff x="3725956" y="1828800"/>
              <a:chExt cx="2322699" cy="12192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3" name="Rounded Rectangular Callout 32"/>
          <p:cNvSpPr/>
          <p:nvPr/>
        </p:nvSpPr>
        <p:spPr>
          <a:xfrm>
            <a:off x="2693073" y="76766"/>
            <a:ext cx="4973017" cy="2103120"/>
          </a:xfrm>
          <a:prstGeom prst="wedgeRoundRectCallout">
            <a:avLst>
              <a:gd name="adj1" fmla="val -32627"/>
              <a:gd name="adj2" fmla="val 808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27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</a:t>
            </a:r>
            <a:r>
              <a:rPr lang="en-US" sz="27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7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0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33672E-7 L 0.47448 -0.23157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11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1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100000" l="0" r="9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6129" y="0"/>
            <a:ext cx="4286252" cy="486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00" l="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1" y="1606676"/>
            <a:ext cx="1302685" cy="114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29500" y="-1165289"/>
            <a:ext cx="457200" cy="4572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278088" y="3190727"/>
            <a:ext cx="1703319" cy="700259"/>
            <a:chOff x="3020702" y="4187710"/>
            <a:chExt cx="2727323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9" cy="1219200"/>
                <a:chOff x="3725956" y="1828800"/>
                <a:chExt cx="2320739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9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443894" y="4640998"/>
              <a:ext cx="2304131" cy="643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2 800</a:t>
              </a:r>
              <a:endParaRPr lang="en-US" sz="1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3976374" y="0"/>
            <a:ext cx="4136008" cy="1622222"/>
          </a:xfrm>
          <a:prstGeom prst="cloudCallout">
            <a:avLst>
              <a:gd name="adj1" fmla="val -25146"/>
              <a:gd name="adj2" fmla="val 6004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Điền </a:t>
            </a:r>
            <a:r>
              <a:rPr lang="nl-NL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thích hợp vào chỗ chấm:      </a:t>
            </a:r>
            <a:endParaRPr lang="nl-NL" sz="2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nl-NL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100 </a:t>
            </a:r>
            <a:r>
              <a:rPr lang="nl-NL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endParaRPr lang="en-US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279376" y="3207680"/>
            <a:ext cx="1840454" cy="700259"/>
            <a:chOff x="3020702" y="4187710"/>
            <a:chExt cx="2946901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608022" y="4696731"/>
              <a:ext cx="2359581" cy="643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280</a:t>
              </a:r>
              <a:endParaRPr lang="en-US" sz="1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98710" y="4200138"/>
            <a:ext cx="1654348" cy="700258"/>
            <a:chOff x="3020702" y="4187710"/>
            <a:chExt cx="2648911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360542" y="4681772"/>
              <a:ext cx="2309071" cy="643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</a:t>
              </a:r>
              <a:r>
                <a:rPr lang="en-US" sz="1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 28 000</a:t>
              </a:r>
              <a:endParaRPr lang="en-US" sz="1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288455" y="4209147"/>
            <a:ext cx="1609237" cy="700259"/>
            <a:chOff x="3020702" y="4187710"/>
            <a:chExt cx="2576681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215406" y="4657686"/>
              <a:ext cx="2381977" cy="643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D. </a:t>
              </a:r>
              <a:r>
                <a:rPr lang="en-US" sz="1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280 000</a:t>
              </a:r>
              <a:endParaRPr lang="en-US" sz="1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1757918" y="2228908"/>
            <a:ext cx="2900918" cy="3222917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28359 0.00903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C 0.00222 -0.00787 0.00521 -0.01088 0.00977 -0.01713 C 0.01654 -0.02638 0.02149 -0.03726 0.02774 -0.04699 C 0.03073 -0.05138 0.03451 -0.05532 0.0375 -0.05995 C 0.04258 -0.06782 0.04532 -0.07731 0.05404 -0.08032 C 0.06042 -0.08796 0.06524 -0.09537 0.07201 -0.103 C 0.07657 -0.10833 0.08269 -0.11203 0.08659 -0.11782 C 0.09636 -0.13125 0.10677 -0.14375 0.11966 -0.15347 C 0.12448 -0.16203 0.13073 -0.16736 0.1375 -0.17384 C 0.14284 -0.17916 0.14805 -0.18588 0.15378 -0.1905 C 0.15586 -0.19236 0.15834 -0.19305 0.16042 -0.19444 C 0.16367 -0.19652 0.1767 -0.2074 0.1767 -0.20717 C 0.18125 -0.20995 0.18594 -0.21203 0.18998 -0.21504 C 0.19167 -0.2162 0.19323 -0.21759 0.19492 -0.21851 C 0.20313 -0.22384 0.21237 -0.22662 0.22123 -0.22986 C 0.23425 -0.23495 0.21758 -0.22847 0.23086 -0.23356 C 0.23242 -0.23425 0.23594 -0.23541 0.23594 -0.23518 " pathEditMode="relative" rAng="0" ptsTypes="AAAAAAAAAAAAAAAAA">
                                      <p:cBhvr>
                                        <p:cTn id="1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1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-171450"/>
            <a:ext cx="5433060" cy="531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29500" y="-1165289"/>
            <a:ext cx="457200" cy="4572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052365" y="0"/>
            <a:ext cx="4715552" cy="1069258"/>
          </a:xfrm>
          <a:prstGeom prst="cloudCallout">
            <a:avLst>
              <a:gd name="adj1" fmla="val -9681"/>
              <a:gd name="adj2" fmla="val 6185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</a:rPr>
              <a:t>2. </a:t>
            </a:r>
            <a:r>
              <a:rPr lang="nl-NL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tính:  </a:t>
            </a:r>
            <a:endParaRPr lang="nl-NL" sz="2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nl-NL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60 = ...</a:t>
            </a:r>
            <a:endParaRPr lang="en-US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287693" y="3333533"/>
            <a:ext cx="1909470" cy="700258"/>
            <a:chOff x="3020702" y="4187710"/>
            <a:chExt cx="3057408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553225" y="4711148"/>
              <a:ext cx="2524885" cy="535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</a:t>
              </a:r>
              <a:r>
                <a:rPr lang="en-US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 240</a:t>
              </a:r>
              <a:endPara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50267" y="3312602"/>
            <a:ext cx="1945332" cy="700258"/>
            <a:chOff x="3020702" y="4187710"/>
            <a:chExt cx="3114828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701663" y="4738900"/>
              <a:ext cx="2433867" cy="535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</a:t>
              </a:r>
              <a:r>
                <a:rPr lang="en-US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24</a:t>
              </a:r>
              <a:endPara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288455" y="4209145"/>
            <a:ext cx="1699842" cy="700258"/>
            <a:chOff x="3020702" y="4187710"/>
            <a:chExt cx="2721755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419518" y="4758726"/>
              <a:ext cx="2322939" cy="535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D. </a:t>
              </a:r>
              <a:r>
                <a:rPr lang="en-US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24 000</a:t>
              </a:r>
              <a:endPara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22" l="1452" r="97096">
                        <a14:foregroundMark x1="39020" y1="17794" x2="52450" y2="11032"/>
                        <a14:foregroundMark x1="40109" y1="9431" x2="39746" y2="14413"/>
                        <a14:foregroundMark x1="74592" y1="37900" x2="73866" y2="4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15" y="1220310"/>
            <a:ext cx="1917779" cy="195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3302756" y="4267074"/>
            <a:ext cx="1689751" cy="700258"/>
            <a:chOff x="3020702" y="4187710"/>
            <a:chExt cx="2705598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6" cy="1219200"/>
                <a:chOff x="3725956" y="1828800"/>
                <a:chExt cx="2320736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6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282018" y="4755679"/>
              <a:ext cx="2444282" cy="535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</a:t>
              </a:r>
              <a:r>
                <a:rPr lang="en-US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 2 400</a:t>
              </a:r>
              <a:endPara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1757918" y="2228908"/>
            <a:ext cx="2900918" cy="3222917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8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27226 0.00903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8.64198E-7 C 0.00209 -0.01265 0.00504 -0.01728 0.00938 -0.02747 C 0.01597 -0.04228 0.02084 -0.05957 0.02691 -0.075 C 0.02986 -0.0821 0.03351 -0.08827 0.03629 -0.09568 C 0.04132 -0.10802 0.04393 -0.12315 0.05243 -0.12809 C 0.05868 -0.14043 0.06337 -0.15216 0.06997 -0.1642 C 0.07431 -0.17284 0.08021 -0.17839 0.0842 -0.18765 C 0.09358 -0.20926 0.10365 -0.22932 0.11615 -0.24475 C 0.12084 -0.25802 0.12691 -0.26667 0.13351 -0.27685 C 0.13872 -0.28549 0.14393 -0.29599 0.14948 -0.30339 C 0.15139 -0.30648 0.15382 -0.30772 0.15591 -0.30988 C 0.15903 -0.31327 0.1717 -0.33055 0.1717 -0.33025 C 0.17604 -0.33457 0.18073 -0.33765 0.18455 -0.34259 C 0.18629 -0.34444 0.18768 -0.34691 0.18941 -0.34815 C 0.1974 -0.35679 0.20625 -0.36111 0.21493 -0.36636 C 0.22761 -0.37438 0.21129 -0.3642 0.22431 -0.37222 C 0.22587 -0.37346 0.22934 -0.375 0.22934 -0.37469 " pathEditMode="relative" rAng="0" ptsTypes="AAAAAAAAAAAAAAAAA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023" y="-629520"/>
            <a:ext cx="4689928" cy="437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29500" y="-1165289"/>
            <a:ext cx="457200" cy="4572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5870501" y="3914634"/>
            <a:ext cx="1623240" cy="700258"/>
            <a:chOff x="3020702" y="4187710"/>
            <a:chExt cx="2599101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476275" y="4670354"/>
              <a:ext cx="2143528" cy="7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</a:t>
              </a:r>
              <a:r>
                <a:rPr lang="en-US" sz="21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Đúng</a:t>
              </a:r>
              <a:endParaRPr lang="en-US" sz="2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657" y="727333"/>
            <a:ext cx="3288011" cy="357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0" b="96250" l="51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198" y="2167256"/>
            <a:ext cx="1527891" cy="196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3871022" y="3925063"/>
            <a:ext cx="1555460" cy="700258"/>
            <a:chOff x="3020702" y="4187710"/>
            <a:chExt cx="2490574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367748" y="4670196"/>
              <a:ext cx="2143528" cy="7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Sai</a:t>
              </a:r>
              <a:endParaRPr lang="en-US" sz="2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1757918" y="2228908"/>
            <a:ext cx="2900918" cy="3222917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47262" y="149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255092" y="-60188"/>
            <a:ext cx="4836055" cy="2302552"/>
            <a:chOff x="2255092" y="-60188"/>
            <a:chExt cx="4836055" cy="2302552"/>
          </a:xfrm>
        </p:grpSpPr>
        <p:sp>
          <p:nvSpPr>
            <p:cNvPr id="3" name="Cloud Callout 5"/>
            <p:cNvSpPr/>
            <p:nvPr/>
          </p:nvSpPr>
          <p:spPr>
            <a:xfrm>
              <a:off x="2255092" y="-60188"/>
              <a:ext cx="4836055" cy="2302552"/>
            </a:xfrm>
            <a:prstGeom prst="cloudCallout">
              <a:avLst>
                <a:gd name="adj1" fmla="val 47673"/>
                <a:gd name="adj2" fmla="val 55103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1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Cách </a:t>
              </a:r>
              <a:r>
                <a:rPr lang="nl-NL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phép </a:t>
              </a:r>
              <a:r>
                <a:rPr lang="nl-NL" sz="1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</a:p>
            <a:p>
              <a:r>
                <a:rPr lang="nl-NL" sz="1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đúng </a:t>
              </a:r>
              <a:r>
                <a:rPr lang="nl-NL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hay sai</a:t>
              </a:r>
              <a:r>
                <a:rPr lang="nl-NL" sz="1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/>
              <a:endPara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6445815"/>
                </p:ext>
              </p:extLst>
            </p:nvPr>
          </p:nvGraphicFramePr>
          <p:xfrm>
            <a:off x="5654674" y="114527"/>
            <a:ext cx="500349" cy="167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8" name="Equation" r:id="rId19" imgW="279360" imgH="1155600" progId="Equation.DSMT4">
                    <p:embed/>
                  </p:oleObj>
                </mc:Choice>
                <mc:Fallback>
                  <p:oleObj name="Equation" r:id="rId19" imgW="279360" imgH="1155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4674" y="114527"/>
                          <a:ext cx="500349" cy="1676400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3995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24323 0.02477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61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83951E-6 C 0.00105 -0.00617 0.004 -0.00617 0.00764 -0.01265 C 0.01389 -0.01913 0.01841 -0.025 0.02448 -0.03148 C 0.02691 -0.03457 0.03004 -0.03765 0.03299 -0.04105 C 0.03768 -0.04691 0.03993 -0.05339 0.04792 -0.05339 C 0.05365 -0.05957 0.05799 -0.06605 0.06424 -0.07191 C 0.06789 -0.07191 0.07361 -0.07839 0.07743 -0.07839 C 0.08611 -0.09043 0.09532 -0.09691 0.10677 -0.10679 C 0.11146 -0.10926 0.11702 -0.11574 0.12292 -0.11882 C 0.12813 -0.12222 0.13282 -0.12839 0.13785 -0.13117 C 0.13959 -0.13117 0.14184 -0.13117 0.14393 -0.13426 C 0.1467 -0.13426 0.15834 -0.14074 0.15834 -0.14382 C 0.1625 -0.14382 0.16667 -0.14382 0.17032 -0.14722 C 0.1717 -0.14722 0.17327 -0.15031 0.175 -0.15031 C 0.1823 -0.15308 0.19045 -0.15617 0.19844 -0.15617 C 0.21042 -0.16265 0.19514 -0.15617 0.20712 -0.15957 C 0.20868 -0.16265 0.21233 -0.16265 0.21233 -0.15957 " pathEditMode="relative" rAng="0" ptsTypes="AAAAAAAAAAAAAAAAA"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8" y="-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323 0.02477 L 1.42812 0.00903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46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457200"/>
            <a:ext cx="9144000" cy="57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285099" y="2628901"/>
            <a:ext cx="2287152" cy="2508922"/>
            <a:chOff x="-4953000" y="152400"/>
            <a:chExt cx="3848100" cy="415594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1391289"/>
            <a:ext cx="2400300" cy="374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3714751" y="400051"/>
            <a:ext cx="2247782" cy="1365296"/>
          </a:xfrm>
          <a:prstGeom prst="wedgeRoundRectCallout">
            <a:avLst>
              <a:gd name="adj1" fmla="val -53136"/>
              <a:gd name="adj2" fmla="val 683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2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1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58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CÂU HỎI ‐ Được tạo bằng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1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14325" y="142876"/>
            <a:ext cx="8455342" cy="491509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GB" sz="1350" kern="12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B01E8EB-558F-2131-EB69-F300AA5534F1}"/>
              </a:ext>
            </a:extLst>
          </p:cNvPr>
          <p:cNvSpPr/>
          <p:nvPr/>
        </p:nvSpPr>
        <p:spPr>
          <a:xfrm>
            <a:off x="657225" y="314326"/>
            <a:ext cx="542925" cy="4500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400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9BE90E-F70A-3110-5D65-009B47112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992" y="310300"/>
            <a:ext cx="3376724" cy="2340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8DBC59-1EAF-14F6-1CA0-3DB277A02F55}"/>
              </a:ext>
            </a:extLst>
          </p:cNvPr>
          <p:cNvSpPr txBox="1"/>
          <p:nvPr/>
        </p:nvSpPr>
        <p:spPr>
          <a:xfrm>
            <a:off x="795665" y="499414"/>
            <a:ext cx="427482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nl-NL" sz="1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 tắt:</a:t>
            </a:r>
            <a:endParaRPr lang="en-US" sz="1800" b="1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just">
              <a:lnSpc>
                <a:spcPct val="120000"/>
              </a:lnSpc>
              <a:buClrTx/>
              <a:buFontTx/>
              <a:buNone/>
            </a:pPr>
            <a:r>
              <a:rPr lang="nl-NL" sz="1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 đây, mỗi lần : 20 giây</a:t>
            </a:r>
            <a:endParaRPr lang="en-US" sz="18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just">
              <a:lnSpc>
                <a:spcPct val="120000"/>
              </a:lnSpc>
              <a:buClrTx/>
              <a:buFontTx/>
              <a:buNone/>
            </a:pPr>
            <a:r>
              <a:rPr lang="nl-NL" sz="1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 nay, mỗi lần: 13 giây</a:t>
            </a:r>
            <a:endParaRPr lang="en-US" sz="18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just">
              <a:lnSpc>
                <a:spcPct val="120000"/>
              </a:lnSpc>
              <a:buClrTx/>
              <a:buFontTx/>
              <a:buNone/>
            </a:pPr>
            <a:r>
              <a:rPr lang="nl-NL" sz="1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 giây hết: 120 ml nước.</a:t>
            </a:r>
            <a:endParaRPr lang="en-US" sz="18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>
              <a:lnSpc>
                <a:spcPct val="120000"/>
              </a:lnSpc>
              <a:buClrTx/>
              <a:buFontTx/>
              <a:buNone/>
            </a:pPr>
            <a:r>
              <a:rPr lang="nl-NL" sz="1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 nay, mỗi lần rửa tiết kiệm ...ml nước?</a:t>
            </a:r>
            <a:endParaRPr lang="en-US" sz="18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>
              <a:buClrTx/>
              <a:buFontTx/>
              <a:buNone/>
            </a:pPr>
            <a:endParaRPr lang="en-US" sz="135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24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13186773"/>
</p:tagLst>
</file>

<file path=ppt/theme/theme1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162</Words>
  <Application>Microsoft Office PowerPoint</Application>
  <PresentationFormat>On-screen Show (16:9)</PresentationFormat>
  <Paragraphs>28</Paragraphs>
  <Slides>12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微软雅黑</vt:lpstr>
      <vt:lpstr>Arial</vt:lpstr>
      <vt:lpstr>Bowlby One</vt:lpstr>
      <vt:lpstr>Calibri</vt:lpstr>
      <vt:lpstr>Cambria</vt:lpstr>
      <vt:lpstr>等线</vt:lpstr>
      <vt:lpstr>Open Sans</vt:lpstr>
      <vt:lpstr>Times New Roman</vt:lpstr>
      <vt:lpstr>Summer Pool Party MK Plan by Slidesgo</vt:lpstr>
      <vt:lpstr>2_Office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Cam Dong</dc:creator>
  <cp:lastModifiedBy>Microsoft account</cp:lastModifiedBy>
  <cp:revision>25</cp:revision>
  <dcterms:modified xsi:type="dcterms:W3CDTF">2025-04-08T05:05:55Z</dcterms:modified>
</cp:coreProperties>
</file>