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>
        <p:scale>
          <a:sx n="25" d="100"/>
          <a:sy n="25" d="100"/>
        </p:scale>
        <p:origin x="1733" y="9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A3EAF-4054-4D78-AA90-8DC118F1B94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4F19EC-E4DC-48C7-B19C-A40BF5084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377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350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khăn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Piêu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góp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phần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đẹp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thêm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truyền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thống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Thái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nghĩa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thời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hiểu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kĩ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khăn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piêu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44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Đây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người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tộc</a:t>
            </a:r>
            <a:r>
              <a:rPr lang="en-US" baseline="0" dirty="0" smtClean="0"/>
              <a:t> </a:t>
            </a:r>
            <a:r>
              <a:rPr lang="it-I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ở  vùng Tây Nguyên các con ạ!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71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TLN2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bước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pPr marL="171450" indent="-171450">
              <a:buFontTx/>
              <a:buChar char="-"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 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BT 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luận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bàn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(2’) 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VBT 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70782-008B-5B48-B01C-A994AC4AA046}" type="slidenum">
              <a:rPr kumimoji="1" lang="zh-CN" altLang="en-US" smtClean="0">
                <a:solidFill>
                  <a:prstClr val="black"/>
                </a:solidFill>
                <a:latin typeface="DengXian" panose="020F0502020204030204"/>
              </a:rPr>
              <a:pPr>
                <a:defRPr/>
              </a:pPr>
              <a:t>13</a:t>
            </a:fld>
            <a:endParaRPr kumimoji="1" lang="zh-CN" altLang="en-US">
              <a:solidFill>
                <a:prstClr val="black"/>
              </a:solidFill>
              <a:latin typeface="DengXian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23044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0" name="Google Shape;6980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1" name="Google Shape;6981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rất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xác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ngữ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phương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tiện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phù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ngữ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phương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600" b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600" b="1" u="sng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Ghi</a:t>
            </a:r>
            <a:r>
              <a:rPr lang="en-US" sz="1600" b="1" u="sng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u="sng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600" b="1" u="sng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endParaRPr lang="en-US" sz="1600" b="1" kern="1200" dirty="0" smtClean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600" b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600" b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600" b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600" b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600" b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600" b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600" b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600" b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600" b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600" b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600" b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600" b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bằng</a:t>
            </a:r>
            <a:r>
              <a:rPr lang="en-US" sz="1600" b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600" b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600" b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bằng</a:t>
            </a:r>
            <a:r>
              <a:rPr lang="en-US" sz="1600" b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cái</a:t>
            </a:r>
            <a:r>
              <a:rPr lang="en-US" sz="1600" b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600" b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600" b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600" b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cái</a:t>
            </a:r>
            <a:r>
              <a:rPr lang="en-US" sz="1600" b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600" b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,…)</a:t>
            </a: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GV: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trường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hoặc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cuối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viết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cuối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phải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dấu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chấm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Qua BT1,2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phương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bổ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GV: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cũng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BT3.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52756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Gọi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y/c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Gọi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Qua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vừa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rồi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phương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altLang="zh-CN" dirty="0" err="1" smtClean="0"/>
              <a:t>Rút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ra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ghii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nhớ</a:t>
            </a:r>
            <a:endParaRPr lang="en-US" altLang="zh-CN" baseline="0" dirty="0" smtClean="0"/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altLang="zh-CN" baseline="0" dirty="0" err="1" smtClean="0"/>
              <a:t>Ghi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bảng</a:t>
            </a:r>
            <a:r>
              <a:rPr lang="en-US" altLang="zh-CN" baseline="0" dirty="0" smtClean="0"/>
              <a:t> : * GHI NHỚ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1555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4" name="Google Shape;6524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5" name="Google Shape;6525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-HS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endParaRPr lang="en-US" baseline="0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phương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8210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0" name="Google Shape;6980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1" name="Google Shape;6981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phần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phần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 (2’)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phiếu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Tx/>
              <a:buNone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rất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đáp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phù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GV: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ạ,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trạng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ngữ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phương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tiện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dùng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dùng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bằng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cũng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tốt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kiến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thức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ngữ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phương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tiện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phù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trước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Qua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phương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thống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sơ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đồ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535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phương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88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Các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đặt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hay.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hãy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ôn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372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Các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đặt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hay.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hãy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ôn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Tiết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thúc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Cảm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quý</a:t>
            </a:r>
            <a:r>
              <a:rPr lang="en-US" baseline="0" dirty="0" smtClean="0"/>
              <a:t> BGK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lớp</a:t>
            </a:r>
            <a:r>
              <a:rPr lang="en-US" baseline="0" dirty="0" smtClean="0"/>
              <a:t> 4A4. </a:t>
            </a:r>
            <a:r>
              <a:rPr lang="en-US" baseline="0" dirty="0" err="1" smtClean="0"/>
              <a:t>Lớp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trưởng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05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435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749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748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70782-008B-5B48-B01C-A994AC4AA046}" type="slidenum">
              <a:rPr kumimoji="1" lang="zh-CN" altLang="en-US" smtClean="0">
                <a:solidFill>
                  <a:prstClr val="black"/>
                </a:solidFill>
                <a:latin typeface="DengXian" panose="020F0502020204030204"/>
              </a:rPr>
              <a:pPr>
                <a:defRPr/>
              </a:pPr>
              <a:t>6</a:t>
            </a:fld>
            <a:endParaRPr kumimoji="1" lang="zh-CN" altLang="en-US">
              <a:solidFill>
                <a:prstClr val="black"/>
              </a:solidFill>
              <a:latin typeface="DengXian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30951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0" name="Google Shape;6980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1" name="Google Shape;6981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Bằng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vài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già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kênh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rạch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nhỏ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bờ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ngăn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ngăn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bổ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Bằng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già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Bằng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phương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già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9477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0" name="Google Shape;6980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1" name="Google Shape;6981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tự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chiếc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nón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vẻ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đẹp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hồn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hậu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duyên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dáng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nữ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Nam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càng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tôn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phương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vẻ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đẹp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tôn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0009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bổ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phương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tiện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thuộc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ngữ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phương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tiện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ìm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phương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+ 3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giống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GV: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ngữ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dựa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dấu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vừa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hiểu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chuyển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sang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431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Trong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câu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b,c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có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nhắc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đến</a:t>
            </a:r>
            <a:r>
              <a:rPr lang="en-US" altLang="zh-CN" baseline="0" dirty="0" smtClean="0"/>
              <a:t> 2 </a:t>
            </a:r>
            <a:r>
              <a:rPr lang="en-US" altLang="zh-CN" baseline="0" dirty="0" err="1" smtClean="0"/>
              <a:t>hình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ảnh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là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chiếc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khăn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piêu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đàn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t’rung</a:t>
            </a:r>
            <a:r>
              <a:rPr lang="en-US" altLang="zh-CN" baseline="0" dirty="0" smtClean="0"/>
              <a:t>.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mời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con </a:t>
            </a:r>
            <a:r>
              <a:rPr lang="en-US" altLang="zh-CN" baseline="0" dirty="0" err="1" smtClean="0"/>
              <a:t>cùng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quan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sát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hình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ảnh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mà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sưu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tầm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được</a:t>
            </a:r>
            <a:r>
              <a:rPr lang="en-US" altLang="zh-CN" baseline="0" dirty="0" smtClean="0"/>
              <a:t>. </a:t>
            </a:r>
            <a:r>
              <a:rPr lang="en-US" altLang="zh-CN" baseline="0" dirty="0" err="1" smtClean="0"/>
              <a:t>Vì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thời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gian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có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hạn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nên</a:t>
            </a:r>
            <a:r>
              <a:rPr lang="en-US" altLang="zh-CN" baseline="0" dirty="0" smtClean="0"/>
              <a:t> ở </a:t>
            </a:r>
            <a:r>
              <a:rPr lang="en-US" altLang="zh-CN" baseline="0" dirty="0" err="1" smtClean="0"/>
              <a:t>tiết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sau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trò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mình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sẽ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tìm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kĩ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hơn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2 </a:t>
            </a:r>
            <a:r>
              <a:rPr lang="en-US" altLang="zh-CN" baseline="0" dirty="0" err="1" smtClean="0"/>
              <a:t>đồ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vật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này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nhé</a:t>
            </a:r>
            <a:r>
              <a:rPr lang="en-US" altLang="zh-CN" baseline="0" dirty="0" smtClean="0"/>
              <a:t>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70782-008B-5B48-B01C-A994AC4AA046}" type="slidenum">
              <a:rPr kumimoji="1" lang="zh-CN" altLang="en-US" smtClean="0">
                <a:solidFill>
                  <a:prstClr val="black"/>
                </a:solidFill>
                <a:latin typeface="DengXian" panose="020F0502020204030204"/>
              </a:rPr>
              <a:pPr>
                <a:defRPr/>
              </a:pPr>
              <a:t>10</a:t>
            </a:fld>
            <a:endParaRPr kumimoji="1" lang="zh-CN" altLang="en-US">
              <a:solidFill>
                <a:prstClr val="black"/>
              </a:solidFill>
              <a:latin typeface="DengXian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20648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C18A5-6C53-4C46-92AA-4EEFEBCA97E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6133-9939-43A2-ADAE-F7FD402B1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08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C18A5-6C53-4C46-92AA-4EEFEBCA97E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6133-9939-43A2-ADAE-F7FD402B1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914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C18A5-6C53-4C46-92AA-4EEFEBCA97E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6133-9939-43A2-ADAE-F7FD402B1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62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>
            <a:fillRect/>
          </a:stretch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>
            <a:fillRect/>
          </a:stretch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179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4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3"/>
          <p:cNvGrpSpPr/>
          <p:nvPr userDrawn="1"/>
        </p:nvGrpSpPr>
        <p:grpSpPr>
          <a:xfrm>
            <a:off x="0" y="644450"/>
            <a:ext cx="12584067" cy="6723367"/>
            <a:chOff x="-65450" y="468625"/>
            <a:chExt cx="9438050" cy="5042525"/>
          </a:xfrm>
        </p:grpSpPr>
        <p:sp>
          <p:nvSpPr>
            <p:cNvPr id="338" name="Google Shape;338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" name="Google Shape;340;p3"/>
            <p:cNvGrpSpPr/>
            <p:nvPr/>
          </p:nvGrpSpPr>
          <p:grpSpPr>
            <a:xfrm>
              <a:off x="-3318" y="1880800"/>
              <a:ext cx="831325" cy="1035350"/>
              <a:chOff x="238125" y="2109400"/>
              <a:chExt cx="831325" cy="1035350"/>
            </a:xfrm>
          </p:grpSpPr>
          <p:sp>
            <p:nvSpPr>
              <p:cNvPr id="341" name="Google Shape;341;p3"/>
              <p:cNvSpPr/>
              <p:nvPr/>
            </p:nvSpPr>
            <p:spPr>
              <a:xfrm>
                <a:off x="496475" y="2109400"/>
                <a:ext cx="260675" cy="537600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4" extrusionOk="0">
                    <a:moveTo>
                      <a:pt x="7849" y="1"/>
                    </a:moveTo>
                    <a:cubicBezTo>
                      <a:pt x="7291" y="1"/>
                      <a:pt x="6718" y="164"/>
                      <a:pt x="6232" y="440"/>
                    </a:cubicBezTo>
                    <a:cubicBezTo>
                      <a:pt x="5320" y="987"/>
                      <a:pt x="4681" y="1838"/>
                      <a:pt x="4104" y="2719"/>
                    </a:cubicBezTo>
                    <a:cubicBezTo>
                      <a:pt x="639" y="8282"/>
                      <a:pt x="1" y="15455"/>
                      <a:pt x="2432" y="21504"/>
                    </a:cubicBezTo>
                    <a:cubicBezTo>
                      <a:pt x="5928" y="16245"/>
                      <a:pt x="9271" y="10683"/>
                      <a:pt x="10213" y="4391"/>
                    </a:cubicBezTo>
                    <a:cubicBezTo>
                      <a:pt x="10426" y="2993"/>
                      <a:pt x="10365" y="1260"/>
                      <a:pt x="9210" y="409"/>
                    </a:cubicBezTo>
                    <a:cubicBezTo>
                      <a:pt x="8813" y="126"/>
                      <a:pt x="8337" y="1"/>
                      <a:pt x="78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238875" y="2190000"/>
                <a:ext cx="310050" cy="453975"/>
              </a:xfrm>
              <a:custGeom>
                <a:avLst/>
                <a:gdLst/>
                <a:ahLst/>
                <a:cxnLst/>
                <a:rect l="l" t="t" r="r" b="b"/>
                <a:pathLst>
                  <a:path w="12402" h="18159" extrusionOk="0">
                    <a:moveTo>
                      <a:pt x="1571" y="1"/>
                    </a:moveTo>
                    <a:cubicBezTo>
                      <a:pt x="1032" y="1"/>
                      <a:pt x="496" y="99"/>
                      <a:pt x="0" y="316"/>
                    </a:cubicBezTo>
                    <a:lnTo>
                      <a:pt x="0" y="8766"/>
                    </a:lnTo>
                    <a:cubicBezTo>
                      <a:pt x="882" y="9739"/>
                      <a:pt x="1976" y="10559"/>
                      <a:pt x="3010" y="11350"/>
                    </a:cubicBezTo>
                    <a:cubicBezTo>
                      <a:pt x="6080" y="13721"/>
                      <a:pt x="9210" y="16061"/>
                      <a:pt x="12402" y="18158"/>
                    </a:cubicBezTo>
                    <a:cubicBezTo>
                      <a:pt x="12280" y="17490"/>
                      <a:pt x="12128" y="16791"/>
                      <a:pt x="12067" y="16152"/>
                    </a:cubicBezTo>
                    <a:cubicBezTo>
                      <a:pt x="11916" y="15301"/>
                      <a:pt x="11764" y="14480"/>
                      <a:pt x="11551" y="13660"/>
                    </a:cubicBezTo>
                    <a:cubicBezTo>
                      <a:pt x="10578" y="9435"/>
                      <a:pt x="9089" y="5271"/>
                      <a:pt x="6049" y="2231"/>
                    </a:cubicBezTo>
                    <a:cubicBezTo>
                      <a:pt x="5168" y="1410"/>
                      <a:pt x="4225" y="650"/>
                      <a:pt x="3101" y="255"/>
                    </a:cubicBezTo>
                    <a:cubicBezTo>
                      <a:pt x="2609" y="92"/>
                      <a:pt x="2089" y="1"/>
                      <a:pt x="1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238125" y="2502600"/>
                <a:ext cx="31157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9454" extrusionOk="0">
                    <a:moveTo>
                      <a:pt x="0" y="1"/>
                    </a:moveTo>
                    <a:lnTo>
                      <a:pt x="0" y="9454"/>
                    </a:lnTo>
                    <a:cubicBezTo>
                      <a:pt x="2736" y="8815"/>
                      <a:pt x="5380" y="7721"/>
                      <a:pt x="8024" y="6901"/>
                    </a:cubicBezTo>
                    <a:cubicBezTo>
                      <a:pt x="9423" y="6505"/>
                      <a:pt x="10790" y="6141"/>
                      <a:pt x="12158" y="5989"/>
                    </a:cubicBezTo>
                    <a:lnTo>
                      <a:pt x="12189" y="5989"/>
                    </a:lnTo>
                    <a:cubicBezTo>
                      <a:pt x="12280" y="5958"/>
                      <a:pt x="12371" y="5958"/>
                      <a:pt x="12462" y="5958"/>
                    </a:cubicBezTo>
                    <a:cubicBezTo>
                      <a:pt x="12401" y="5928"/>
                      <a:pt x="12341" y="5898"/>
                      <a:pt x="12310" y="5837"/>
                    </a:cubicBezTo>
                    <a:cubicBezTo>
                      <a:pt x="12310" y="5837"/>
                      <a:pt x="12310" y="5806"/>
                      <a:pt x="12280" y="5806"/>
                    </a:cubicBezTo>
                    <a:cubicBezTo>
                      <a:pt x="12189" y="5776"/>
                      <a:pt x="12158" y="5715"/>
                      <a:pt x="12128" y="5685"/>
                    </a:cubicBezTo>
                    <a:cubicBezTo>
                      <a:pt x="10183" y="4195"/>
                      <a:pt x="8237" y="2767"/>
                      <a:pt x="6079" y="1673"/>
                    </a:cubicBezTo>
                    <a:cubicBezTo>
                      <a:pt x="4164" y="730"/>
                      <a:pt x="212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238125" y="2643950"/>
                <a:ext cx="308525" cy="431250"/>
              </a:xfrm>
              <a:custGeom>
                <a:avLst/>
                <a:gdLst/>
                <a:ahLst/>
                <a:cxnLst/>
                <a:rect l="l" t="t" r="r" b="b"/>
                <a:pathLst>
                  <a:path w="12341" h="17250" extrusionOk="0">
                    <a:moveTo>
                      <a:pt x="12341" y="0"/>
                    </a:moveTo>
                    <a:lnTo>
                      <a:pt x="12341" y="0"/>
                    </a:lnTo>
                    <a:cubicBezTo>
                      <a:pt x="12280" y="31"/>
                      <a:pt x="12189" y="31"/>
                      <a:pt x="12128" y="31"/>
                    </a:cubicBezTo>
                    <a:cubicBezTo>
                      <a:pt x="10699" y="274"/>
                      <a:pt x="9301" y="699"/>
                      <a:pt x="8024" y="1247"/>
                    </a:cubicBezTo>
                    <a:cubicBezTo>
                      <a:pt x="4711" y="2706"/>
                      <a:pt x="1854" y="5168"/>
                      <a:pt x="0" y="8238"/>
                    </a:cubicBezTo>
                    <a:lnTo>
                      <a:pt x="0" y="17174"/>
                    </a:lnTo>
                    <a:cubicBezTo>
                      <a:pt x="207" y="17225"/>
                      <a:pt x="420" y="17250"/>
                      <a:pt x="636" y="17250"/>
                    </a:cubicBezTo>
                    <a:cubicBezTo>
                      <a:pt x="1437" y="17250"/>
                      <a:pt x="2272" y="16917"/>
                      <a:pt x="2918" y="16414"/>
                    </a:cubicBezTo>
                    <a:cubicBezTo>
                      <a:pt x="3921" y="15654"/>
                      <a:pt x="4559" y="14529"/>
                      <a:pt x="5167" y="13405"/>
                    </a:cubicBezTo>
                    <a:cubicBezTo>
                      <a:pt x="7508" y="9149"/>
                      <a:pt x="9787" y="4864"/>
                      <a:pt x="12158" y="304"/>
                    </a:cubicBezTo>
                    <a:cubicBezTo>
                      <a:pt x="12189" y="304"/>
                      <a:pt x="12189" y="274"/>
                      <a:pt x="12189" y="274"/>
                    </a:cubicBezTo>
                    <a:cubicBezTo>
                      <a:pt x="12219" y="244"/>
                      <a:pt x="12219" y="183"/>
                      <a:pt x="12280" y="152"/>
                    </a:cubicBezTo>
                    <a:cubicBezTo>
                      <a:pt x="12310" y="122"/>
                      <a:pt x="12310" y="31"/>
                      <a:pt x="123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453925" y="2647750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97" y="18191"/>
                      <a:pt x="9849" y="1635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77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546625" y="2315775"/>
                <a:ext cx="489400" cy="340350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4" extrusionOk="0">
                    <a:moveTo>
                      <a:pt x="15703" y="0"/>
                    </a:moveTo>
                    <a:cubicBezTo>
                      <a:pt x="14912" y="0"/>
                      <a:pt x="14097" y="176"/>
                      <a:pt x="13344" y="422"/>
                    </a:cubicBezTo>
                    <a:cubicBezTo>
                      <a:pt x="7265" y="2459"/>
                      <a:pt x="2888" y="7899"/>
                      <a:pt x="1" y="13614"/>
                    </a:cubicBezTo>
                    <a:lnTo>
                      <a:pt x="1" y="13614"/>
                    </a:lnTo>
                    <a:cubicBezTo>
                      <a:pt x="3466" y="10696"/>
                      <a:pt x="8451" y="10361"/>
                      <a:pt x="12949" y="9146"/>
                    </a:cubicBezTo>
                    <a:cubicBezTo>
                      <a:pt x="14986" y="8598"/>
                      <a:pt x="17022" y="7778"/>
                      <a:pt x="18268" y="6136"/>
                    </a:cubicBezTo>
                    <a:cubicBezTo>
                      <a:pt x="19545" y="4495"/>
                      <a:pt x="19575" y="1759"/>
                      <a:pt x="17873" y="604"/>
                    </a:cubicBezTo>
                    <a:cubicBezTo>
                      <a:pt x="17227" y="169"/>
                      <a:pt x="16477" y="0"/>
                      <a:pt x="157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542075" y="2552375"/>
                <a:ext cx="52737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66" extrusionOk="0">
                    <a:moveTo>
                      <a:pt x="12682" y="1"/>
                    </a:moveTo>
                    <a:cubicBezTo>
                      <a:pt x="8169" y="1"/>
                      <a:pt x="3681" y="1417"/>
                      <a:pt x="0" y="3998"/>
                    </a:cubicBezTo>
                    <a:cubicBezTo>
                      <a:pt x="2310" y="4150"/>
                      <a:pt x="4499" y="4910"/>
                      <a:pt x="6444" y="5882"/>
                    </a:cubicBezTo>
                    <a:cubicBezTo>
                      <a:pt x="8481" y="6794"/>
                      <a:pt x="10365" y="7888"/>
                      <a:pt x="12493" y="8466"/>
                    </a:cubicBezTo>
                    <a:cubicBezTo>
                      <a:pt x="13267" y="8654"/>
                      <a:pt x="14081" y="8765"/>
                      <a:pt x="14886" y="8765"/>
                    </a:cubicBezTo>
                    <a:cubicBezTo>
                      <a:pt x="16293" y="8765"/>
                      <a:pt x="17671" y="8424"/>
                      <a:pt x="18754" y="7554"/>
                    </a:cubicBezTo>
                    <a:cubicBezTo>
                      <a:pt x="20517" y="6217"/>
                      <a:pt x="21095" y="3359"/>
                      <a:pt x="19606" y="1779"/>
                    </a:cubicBezTo>
                    <a:cubicBezTo>
                      <a:pt x="18815" y="897"/>
                      <a:pt x="17569" y="563"/>
                      <a:pt x="16353" y="320"/>
                    </a:cubicBezTo>
                    <a:cubicBezTo>
                      <a:pt x="15138" y="105"/>
                      <a:pt x="13909" y="1"/>
                      <a:pt x="126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549675" y="2656350"/>
                <a:ext cx="423275" cy="360750"/>
              </a:xfrm>
              <a:custGeom>
                <a:avLst/>
                <a:gdLst/>
                <a:ahLst/>
                <a:cxnLst/>
                <a:rect l="l" t="t" r="r" b="b"/>
                <a:pathLst>
                  <a:path w="16931" h="14430" extrusionOk="0">
                    <a:moveTo>
                      <a:pt x="1367" y="1"/>
                    </a:moveTo>
                    <a:cubicBezTo>
                      <a:pt x="918" y="1"/>
                      <a:pt x="463" y="27"/>
                      <a:pt x="0" y="82"/>
                    </a:cubicBezTo>
                    <a:cubicBezTo>
                      <a:pt x="2614" y="3790"/>
                      <a:pt x="5198" y="7498"/>
                      <a:pt x="8085" y="10994"/>
                    </a:cubicBezTo>
                    <a:cubicBezTo>
                      <a:pt x="9028" y="12119"/>
                      <a:pt x="10031" y="13274"/>
                      <a:pt x="11368" y="13942"/>
                    </a:cubicBezTo>
                    <a:cubicBezTo>
                      <a:pt x="11996" y="14249"/>
                      <a:pt x="12723" y="14429"/>
                      <a:pt x="13433" y="14429"/>
                    </a:cubicBezTo>
                    <a:cubicBezTo>
                      <a:pt x="14200" y="14429"/>
                      <a:pt x="14948" y="14219"/>
                      <a:pt x="15532" y="13729"/>
                    </a:cubicBezTo>
                    <a:cubicBezTo>
                      <a:pt x="16779" y="12635"/>
                      <a:pt x="16931" y="10690"/>
                      <a:pt x="16262" y="9201"/>
                    </a:cubicBezTo>
                    <a:cubicBezTo>
                      <a:pt x="15624" y="7681"/>
                      <a:pt x="14317" y="6556"/>
                      <a:pt x="13070" y="5523"/>
                    </a:cubicBezTo>
                    <a:cubicBezTo>
                      <a:pt x="9751" y="2674"/>
                      <a:pt x="5904" y="1"/>
                      <a:pt x="13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" name="Google Shape;349;p3"/>
            <p:cNvGrpSpPr/>
            <p:nvPr/>
          </p:nvGrpSpPr>
          <p:grpSpPr>
            <a:xfrm>
              <a:off x="1609375" y="2486500"/>
              <a:ext cx="1205225" cy="2911950"/>
              <a:chOff x="1456975" y="2715100"/>
              <a:chExt cx="1205225" cy="2911950"/>
            </a:xfrm>
          </p:grpSpPr>
          <p:sp>
            <p:nvSpPr>
              <p:cNvPr id="350" name="Google Shape;350;p3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3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3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9" name="Google Shape;359;p3"/>
            <p:cNvGrpSpPr/>
            <p:nvPr/>
          </p:nvGrpSpPr>
          <p:grpSpPr>
            <a:xfrm>
              <a:off x="360125" y="2047550"/>
              <a:ext cx="1299425" cy="2300975"/>
              <a:chOff x="207725" y="2276150"/>
              <a:chExt cx="1299425" cy="2300975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1" name="Google Shape;361;p3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362" name="Google Shape;362;p3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3" name="Google Shape;363;p3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3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3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3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3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3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3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3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3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3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3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3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75" name="Google Shape;375;p3"/>
            <p:cNvGrpSpPr/>
            <p:nvPr/>
          </p:nvGrpSpPr>
          <p:grpSpPr>
            <a:xfrm>
              <a:off x="9800" y="4115075"/>
              <a:ext cx="1219850" cy="1176125"/>
              <a:chOff x="-142600" y="4343675"/>
              <a:chExt cx="1219850" cy="117612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" name="Google Shape;382;p3"/>
            <p:cNvGrpSpPr/>
            <p:nvPr/>
          </p:nvGrpSpPr>
          <p:grpSpPr>
            <a:xfrm>
              <a:off x="598500" y="3971650"/>
              <a:ext cx="1720650" cy="1263675"/>
              <a:chOff x="446100" y="4200250"/>
              <a:chExt cx="1720650" cy="1263675"/>
            </a:xfrm>
          </p:grpSpPr>
          <p:sp>
            <p:nvSpPr>
              <p:cNvPr id="383" name="Google Shape;383;p3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3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3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3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1601725" y="4321040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3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3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5" name="Google Shape;415;p3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963950" y="174680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8" name="Google Shape;418;p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419" name="Google Shape;419;p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" name="Google Shape;421;p3"/>
            <p:cNvGrpSpPr/>
            <p:nvPr/>
          </p:nvGrpSpPr>
          <p:grpSpPr>
            <a:xfrm>
              <a:off x="8333450" y="3500163"/>
              <a:ext cx="997000" cy="1029175"/>
              <a:chOff x="6240500" y="3229575"/>
              <a:chExt cx="997000" cy="1029175"/>
            </a:xfrm>
          </p:grpSpPr>
          <p:sp>
            <p:nvSpPr>
              <p:cNvPr id="422" name="Google Shape;422;p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" name="Google Shape;432;p3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33" name="Google Shape;433;p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1" name="Google Shape;461;p3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3" name="Google Shape;463;p3"/>
          <p:cNvSpPr txBox="1">
            <a:spLocks noGrp="1"/>
          </p:cNvSpPr>
          <p:nvPr>
            <p:ph type="title"/>
          </p:nvPr>
        </p:nvSpPr>
        <p:spPr>
          <a:xfrm>
            <a:off x="6111876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64" name="Google Shape;464;p3"/>
          <p:cNvSpPr txBox="1">
            <a:spLocks noGrp="1"/>
          </p:cNvSpPr>
          <p:nvPr>
            <p:ph type="title" idx="2" hasCustomPrompt="1"/>
          </p:nvPr>
        </p:nvSpPr>
        <p:spPr>
          <a:xfrm>
            <a:off x="6111876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65" name="Google Shape;465;p3"/>
          <p:cNvSpPr txBox="1">
            <a:spLocks noGrp="1"/>
          </p:cNvSpPr>
          <p:nvPr>
            <p:ph type="subTitle" idx="1"/>
          </p:nvPr>
        </p:nvSpPr>
        <p:spPr>
          <a:xfrm>
            <a:off x="6111867" y="4006133"/>
            <a:ext cx="3577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125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7" name="Google Shape;467;p4"/>
          <p:cNvGrpSpPr/>
          <p:nvPr/>
        </p:nvGrpSpPr>
        <p:grpSpPr>
          <a:xfrm>
            <a:off x="-227133" y="280634"/>
            <a:ext cx="12525100" cy="6814431"/>
            <a:chOff x="-170350" y="210475"/>
            <a:chExt cx="9393825" cy="5110823"/>
          </a:xfrm>
        </p:grpSpPr>
        <p:sp>
          <p:nvSpPr>
            <p:cNvPr id="468" name="Google Shape;468;p4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0" name="Google Shape;470;p4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71" name="Google Shape;471;p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" name="Google Shape;476;p4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" name="Google Shape;477;p4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4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4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4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4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4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4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4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4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4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" name="Google Shape;495;p4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" name="Google Shape;496;p4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" name="Google Shape;497;p4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4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4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" name="Google Shape;503;p4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4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4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4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4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4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4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4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4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4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" name="Google Shape;520;p4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4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4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4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4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" name="Google Shape;526;p4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" name="Google Shape;527;p4"/>
            <p:cNvGrpSpPr/>
            <p:nvPr/>
          </p:nvGrpSpPr>
          <p:grpSpPr>
            <a:xfrm>
              <a:off x="8256219" y="4327844"/>
              <a:ext cx="967256" cy="993454"/>
              <a:chOff x="582350" y="682150"/>
              <a:chExt cx="1350350" cy="1386925"/>
            </a:xfrm>
          </p:grpSpPr>
          <p:sp>
            <p:nvSpPr>
              <p:cNvPr id="528" name="Google Shape;528;p4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4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" name="Google Shape;530;p4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" name="Google Shape;532;p4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4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4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4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4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4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4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4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4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4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4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4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4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4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6" name="Google Shape;556;p4"/>
            <p:cNvSpPr/>
            <p:nvPr/>
          </p:nvSpPr>
          <p:spPr>
            <a:xfrm>
              <a:off x="8089981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4"/>
            <p:cNvSpPr/>
            <p:nvPr/>
          </p:nvSpPr>
          <p:spPr>
            <a:xfrm>
              <a:off x="-170350" y="18505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153450" y="42988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8286150" y="395822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0" name="Google Shape;5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690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99" y="0"/>
            <a:ext cx="12204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349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C18A5-6C53-4C46-92AA-4EEFEBCA97E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6133-9939-43A2-ADAE-F7FD402B1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529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C18A5-6C53-4C46-92AA-4EEFEBCA97E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6133-9939-43A2-ADAE-F7FD402B1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50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C18A5-6C53-4C46-92AA-4EEFEBCA97E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6133-9939-43A2-ADAE-F7FD402B1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35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C18A5-6C53-4C46-92AA-4EEFEBCA97E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6133-9939-43A2-ADAE-F7FD402B1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42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C18A5-6C53-4C46-92AA-4EEFEBCA97E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6133-9939-43A2-ADAE-F7FD402B1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06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C18A5-6C53-4C46-92AA-4EEFEBCA97E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6133-9939-43A2-ADAE-F7FD402B1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966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C18A5-6C53-4C46-92AA-4EEFEBCA97E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6133-9939-43A2-ADAE-F7FD402B1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87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C18A5-6C53-4C46-92AA-4EEFEBCA97E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6133-9939-43A2-ADAE-F7FD402B1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16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C18A5-6C53-4C46-92AA-4EEFEBCA97E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56133-9939-43A2-ADAE-F7FD402B1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99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7.png"/><Relationship Id="rId3" Type="http://schemas.microsoft.com/office/2007/relationships/media" Target="../media/media1.mp3"/><Relationship Id="rId21" Type="http://schemas.openxmlformats.org/officeDocument/2006/relationships/slide" Target="slide6.xml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13.png"/><Relationship Id="rId17" Type="http://schemas.openxmlformats.org/officeDocument/2006/relationships/slide" Target="slide4.xml"/><Relationship Id="rId2" Type="http://schemas.openxmlformats.org/officeDocument/2006/relationships/audio" Target="NULL" TargetMode="Externa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2.png"/><Relationship Id="rId5" Type="http://schemas.openxmlformats.org/officeDocument/2006/relationships/audio" Target="../media/media2.mp3"/><Relationship Id="rId15" Type="http://schemas.openxmlformats.org/officeDocument/2006/relationships/slide" Target="slide3.xml"/><Relationship Id="rId23" Type="http://schemas.openxmlformats.org/officeDocument/2006/relationships/image" Target="../media/image20.png"/><Relationship Id="rId10" Type="http://schemas.openxmlformats.org/officeDocument/2006/relationships/image" Target="../media/image11.png"/><Relationship Id="rId19" Type="http://schemas.openxmlformats.org/officeDocument/2006/relationships/slide" Target="slide5.xml"/><Relationship Id="rId4" Type="http://schemas.microsoft.com/office/2007/relationships/media" Target="../media/media2.mp3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12" Type="http://schemas.openxmlformats.org/officeDocument/2006/relationships/image" Target="../media/image23.png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slide" Target="slide6.xml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5" Type="http://schemas.openxmlformats.org/officeDocument/2006/relationships/slide" Target="slide2.xml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2.wav"/><Relationship Id="rId12" Type="http://schemas.openxmlformats.org/officeDocument/2006/relationships/image" Target="../media/image26.png"/><Relationship Id="rId2" Type="http://schemas.openxmlformats.org/officeDocument/2006/relationships/audio" Target="file:///D:\lop%204\Tuan%203\Toan4_LuyenTapTr16_KTUTS\Tieng-tinh-tinh-www_nhacchuongvui_com.mp3" TargetMode="External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5" Type="http://schemas.openxmlformats.org/officeDocument/2006/relationships/slide" Target="slide2.xml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2.wav"/><Relationship Id="rId12" Type="http://schemas.openxmlformats.org/officeDocument/2006/relationships/image" Target="../media/image28.png"/><Relationship Id="rId2" Type="http://schemas.openxmlformats.org/officeDocument/2006/relationships/audio" Target="file:///D:\lop%204\Tuan%203\Toan4_LuyenTapTr16_KTUTS\Tieng-tinh-tinh-www_nhacchuongvui_com.mp3" TargetMode="External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5" Type="http://schemas.openxmlformats.org/officeDocument/2006/relationships/slide" Target="slide2.xml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19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xmlns="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4000" b="1" dirty="0">
              <a:solidFill>
                <a:srgbClr val="0BD0D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5035" y="576593"/>
            <a:ext cx="10151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600" b="1" dirty="0">
                <a:solidFill>
                  <a:srgbClr val="ED1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600" b="1" dirty="0">
                <a:solidFill>
                  <a:srgbClr val="ED1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câu hỏi cho trạng ngữ chỉ phương tiện của mỗi câu dưới đây:</a:t>
            </a: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DE420D7-9DED-AF50-B89A-41EEB34ECC80}"/>
              </a:ext>
            </a:extLst>
          </p:cNvPr>
          <p:cNvSpPr txBox="1"/>
          <p:nvPr/>
        </p:nvSpPr>
        <p:spPr>
          <a:xfrm>
            <a:off x="1055915" y="1992087"/>
            <a:ext cx="10134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514350" algn="just">
              <a:buAutoNum type="alphaLcPeriod"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lá cọ non phơi khô, người thợ thủ công đã khâu thành những chiếc nón che nắng, che mưa.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Với những chiếc khăn piêu kết hợp độc đáo giữa màu sắc và hoa văn, các cô gái Thái đã chứng tỏ sự khéo, đảm đang của mình.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Bằng một số ống tre, nứa thô sơ, người dân Tây Nguyên đã làm ra cây đàn 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rưng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âm thanh thánh thót như tiếng chim hót, tiếng suối reo...</a:t>
            </a:r>
          </a:p>
        </p:txBody>
      </p:sp>
    </p:spTree>
    <p:extLst>
      <p:ext uri="{BB962C8B-B14F-4D97-AF65-F5344CB8AC3E}">
        <p14:creationId xmlns:p14="http://schemas.microsoft.com/office/powerpoint/2010/main" val="332354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2">
            <a:extLst>
              <a:ext uri="{FF2B5EF4-FFF2-40B4-BE49-F238E27FC236}">
                <a16:creationId xmlns="" xmlns:a16="http://schemas.microsoft.com/office/drawing/2014/main" id="{99B9A05A-D69E-4BD3-955A-40898B05ACE4}"/>
              </a:ext>
            </a:extLst>
          </p:cNvPr>
          <p:cNvSpPr/>
          <p:nvPr/>
        </p:nvSpPr>
        <p:spPr>
          <a:xfrm>
            <a:off x="167390" y="91708"/>
            <a:ext cx="11757328" cy="66463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BD136DA-CDCD-1746-3F0C-CB7C46BF58AB}"/>
              </a:ext>
            </a:extLst>
          </p:cNvPr>
          <p:cNvSpPr txBox="1"/>
          <p:nvPr/>
        </p:nvSpPr>
        <p:spPr>
          <a:xfrm>
            <a:off x="4691913" y="5763175"/>
            <a:ext cx="2708280" cy="61555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Khăn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piêu</a:t>
            </a:r>
            <a:endParaRPr kumimoji="0" lang="vi-VN" sz="3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Ảnh: Khăn Piêu trong đời sống đồng bào dân tộc Thá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77" y="644577"/>
            <a:ext cx="4844788" cy="458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ung tâm Văn hóa Điện ảnh Thanh Hóa | &quot;Kút Piêu&quot; với vị thế nét đẹp tài  hoa dệt thêu của người Thá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691" y="621566"/>
            <a:ext cx="4419600" cy="461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Ảnh: Khăn Piêu trong đời sống đồng bào dân tộc Thá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48" y="659567"/>
            <a:ext cx="4844788" cy="458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rung tâm Văn hóa Điện ảnh Thanh Hóa | &quot;Kút Piêu&quot; với vị thế nét đẹp tài  hoa dệt thêu của người Thá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662" y="636556"/>
            <a:ext cx="4419600" cy="461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71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2">
            <a:extLst>
              <a:ext uri="{FF2B5EF4-FFF2-40B4-BE49-F238E27FC236}">
                <a16:creationId xmlns="" xmlns:a16="http://schemas.microsoft.com/office/drawing/2014/main" id="{99B9A05A-D69E-4BD3-955A-40898B05ACE4}"/>
              </a:ext>
            </a:extLst>
          </p:cNvPr>
          <p:cNvSpPr/>
          <p:nvPr/>
        </p:nvSpPr>
        <p:spPr>
          <a:xfrm>
            <a:off x="167390" y="91708"/>
            <a:ext cx="11757328" cy="66463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026" name="Picture 2" descr="Nhạc Cụ Tâm Phát | ĐÀN T'RƯNG - Nhạc Cụ Tâm Phá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391" y="546073"/>
            <a:ext cx="5267325" cy="48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BD136DA-CDCD-1746-3F0C-CB7C46BF58AB}"/>
              </a:ext>
            </a:extLst>
          </p:cNvPr>
          <p:cNvSpPr txBox="1"/>
          <p:nvPr/>
        </p:nvSpPr>
        <p:spPr>
          <a:xfrm>
            <a:off x="4691913" y="5763175"/>
            <a:ext cx="2708280" cy="61555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t’rưng</a:t>
            </a:r>
            <a:endParaRPr kumimoji="0" lang="vi-VN" sz="3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34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xmlns="" id="{29DCCE88-46AC-4889-BC95-909F3C962032}"/>
              </a:ext>
            </a:extLst>
          </p:cNvPr>
          <p:cNvSpPr/>
          <p:nvPr/>
        </p:nvSpPr>
        <p:spPr>
          <a:xfrm>
            <a:off x="518475" y="305249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4000" b="1" dirty="0">
              <a:solidFill>
                <a:srgbClr val="0BD0D9">
                  <a:lumMod val="50000"/>
                </a:srgbClr>
              </a:solidFill>
              <a:latin typeface="#9Slide07 SVNAppleberry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2B057D-58FF-2AEE-11D8-000517577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67" b="99750" l="6167" r="98000">
                        <a14:foregroundMark x1="55167" y1="9417" x2="49083" y2="9417"/>
                        <a14:foregroundMark x1="61750" y1="5167" x2="63250" y2="9417"/>
                        <a14:foregroundMark x1="46000" y1="65583" x2="45917" y2="73583"/>
                        <a14:foregroundMark x1="38333" y1="66833" x2="46333" y2="69083"/>
                        <a14:foregroundMark x1="54417" y1="65667" x2="57083" y2="66917"/>
                        <a14:foregroundMark x1="56667" y1="74667" x2="58333" y2="92917"/>
                        <a14:foregroundMark x1="49083" y1="87583" x2="79833" y2="89417"/>
                        <a14:foregroundMark x1="16167" y1="86167" x2="41250" y2="90667"/>
                        <a14:foregroundMark x1="16167" y1="88667" x2="16250" y2="95167"/>
                        <a14:foregroundMark x1="9417" y1="84750" x2="10333" y2="93167"/>
                        <a14:foregroundMark x1="10333" y1="93167" x2="12583" y2="95833"/>
                        <a14:foregroundMark x1="14833" y1="89667" x2="26667" y2="98000"/>
                        <a14:foregroundMark x1="6167" y1="86417" x2="16417" y2="84500"/>
                        <a14:foregroundMark x1="37500" y1="72417" x2="49417" y2="72417"/>
                        <a14:foregroundMark x1="35750" y1="75750" x2="47833" y2="77083"/>
                        <a14:foregroundMark x1="47250" y1="73833" x2="52167" y2="73833"/>
                        <a14:foregroundMark x1="30417" y1="90000" x2="77917" y2="96583"/>
                        <a14:foregroundMark x1="77917" y1="96583" x2="88750" y2="84000"/>
                        <a14:foregroundMark x1="88750" y1="84000" x2="90917" y2="76917"/>
                        <a14:foregroundMark x1="90917" y1="76917" x2="90917" y2="76250"/>
                        <a14:foregroundMark x1="62583" y1="74500" x2="86000" y2="73000"/>
                        <a14:foregroundMark x1="91917" y1="68917" x2="91917" y2="93917"/>
                        <a14:foregroundMark x1="91917" y1="93917" x2="91917" y2="93917"/>
                        <a14:foregroundMark x1="89667" y1="70750" x2="98083" y2="69583"/>
                        <a14:foregroundMark x1="98083" y1="68500" x2="92333" y2="94750"/>
                        <a14:foregroundMark x1="92333" y1="94750" x2="91500" y2="95333"/>
                        <a14:foregroundMark x1="15167" y1="96000" x2="16167" y2="99750"/>
                        <a14:foregroundMark x1="12167" y1="96250" x2="18500" y2="98083"/>
                        <a14:foregroundMark x1="65083" y1="76083" x2="59083" y2="77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4942" y="1820942"/>
            <a:ext cx="5037058" cy="503705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122182CD-F93E-6AC3-7814-00E2088F39F2}"/>
              </a:ext>
            </a:extLst>
          </p:cNvPr>
          <p:cNvSpPr/>
          <p:nvPr/>
        </p:nvSpPr>
        <p:spPr>
          <a:xfrm>
            <a:off x="718459" y="2456542"/>
            <a:ext cx="7046683" cy="1567543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Xác định trạng ngữ chỉ phương tiện trong 3 câu.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F25C908D-8EE1-20A9-83E6-597D9A950F80}"/>
              </a:ext>
            </a:extLst>
          </p:cNvPr>
          <p:cNvSpPr/>
          <p:nvPr/>
        </p:nvSpPr>
        <p:spPr>
          <a:xfrm>
            <a:off x="718460" y="4372428"/>
            <a:ext cx="7046683" cy="1567543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Đặt câu hỏi cho trạng ngữ chỉ phương tiện trong câu.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BD136DA-CDCD-1746-3F0C-CB7C46BF58AB}"/>
              </a:ext>
            </a:extLst>
          </p:cNvPr>
          <p:cNvSpPr txBox="1"/>
          <p:nvPr/>
        </p:nvSpPr>
        <p:spPr>
          <a:xfrm>
            <a:off x="1054251" y="810626"/>
            <a:ext cx="101155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3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LUẬN NHÓM 2 </a:t>
            </a:r>
          </a:p>
          <a:p>
            <a:pPr algn="ctr"/>
            <a:r>
              <a:rPr kumimoji="0" lang="en-US" sz="3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(2 </a:t>
            </a:r>
            <a:r>
              <a:rPr kumimoji="0" lang="en-US" sz="3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sz="3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kumimoji="0" lang="vi-VN" sz="3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14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99B9A05A-D69E-4BD3-955A-40898B05ACE4}"/>
              </a:ext>
            </a:extLst>
          </p:cNvPr>
          <p:cNvSpPr/>
          <p:nvPr/>
        </p:nvSpPr>
        <p:spPr>
          <a:xfrm>
            <a:off x="299835" y="303068"/>
            <a:ext cx="11595403" cy="65549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buAutoNum type="alphaLcPeriod"/>
            </a:pPr>
            <a:r>
              <a:rPr lang="vi-VN" sz="36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</a:t>
            </a:r>
            <a:r>
              <a:rPr lang="vi-VN" sz="3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cọ non phơi khô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người thợ thủ công đã khâu thành những chiếc nón che nắng, che mưa</a:t>
            </a:r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gười thợ thủ công đã khâu thành những chiếc nón che nắng, che mư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thợ thủ công đã khâu thành những chiếc nón che nắng, che mưa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gì?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2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BE4A87F1-F310-185D-3A7F-159AB2311513}"/>
              </a:ext>
            </a:extLst>
          </p:cNvPr>
          <p:cNvSpPr/>
          <p:nvPr/>
        </p:nvSpPr>
        <p:spPr>
          <a:xfrm>
            <a:off x="415636" y="556639"/>
            <a:ext cx="8682644" cy="1687797"/>
          </a:xfrm>
          <a:prstGeom prst="roundRect">
            <a:avLst>
              <a:gd name="adj" fmla="val 20730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3. </a:t>
            </a:r>
            <a:r>
              <a:rPr lang="vi-VN" sz="4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Theo em, trạng ngữ chỉ phương tiện bổ sung thông tin gì cho câu?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" name="Picture 2" descr="Chữ gi - Olm">
            <a:extLst>
              <a:ext uri="{FF2B5EF4-FFF2-40B4-BE49-F238E27FC236}">
                <a16:creationId xmlns="" xmlns:a16="http://schemas.microsoft.com/office/drawing/2014/main" id="{03C7D8E8-B858-D0FE-F6A0-A4961F0CB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0632" y="1075355"/>
            <a:ext cx="2380364" cy="514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4916" y="2763152"/>
            <a:ext cx="8463364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Trạng ngữ chỉ phương tiện bổ sung thông tin về phương tiện thực hiện hoạt động được nói đến trong câu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8385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9" name="Google Shape;6529;p42"/>
          <p:cNvGrpSpPr/>
          <p:nvPr/>
        </p:nvGrpSpPr>
        <p:grpSpPr>
          <a:xfrm flipH="1">
            <a:off x="204600" y="4110467"/>
            <a:ext cx="1019800" cy="1167167"/>
            <a:chOff x="9115600" y="4660700"/>
            <a:chExt cx="764850" cy="875375"/>
          </a:xfrm>
        </p:grpSpPr>
        <p:sp>
          <p:nvSpPr>
            <p:cNvPr id="6530" name="Google Shape;6530;p42"/>
            <p:cNvSpPr/>
            <p:nvPr/>
          </p:nvSpPr>
          <p:spPr>
            <a:xfrm>
              <a:off x="9115600" y="4660700"/>
              <a:ext cx="764850" cy="875375"/>
            </a:xfrm>
            <a:custGeom>
              <a:avLst/>
              <a:gdLst/>
              <a:ahLst/>
              <a:cxnLst/>
              <a:rect l="l" t="t" r="r" b="b"/>
              <a:pathLst>
                <a:path w="30594" h="35015" extrusionOk="0">
                  <a:moveTo>
                    <a:pt x="15900" y="0"/>
                  </a:moveTo>
                  <a:cubicBezTo>
                    <a:pt x="14587" y="0"/>
                    <a:pt x="13311" y="502"/>
                    <a:pt x="12259" y="1397"/>
                  </a:cubicBezTo>
                  <a:cubicBezTo>
                    <a:pt x="10038" y="3271"/>
                    <a:pt x="9636" y="6483"/>
                    <a:pt x="9958" y="8704"/>
                  </a:cubicBezTo>
                  <a:cubicBezTo>
                    <a:pt x="7335" y="8999"/>
                    <a:pt x="5006" y="9962"/>
                    <a:pt x="3132" y="11595"/>
                  </a:cubicBezTo>
                  <a:cubicBezTo>
                    <a:pt x="1393" y="13147"/>
                    <a:pt x="376" y="15181"/>
                    <a:pt x="81" y="17697"/>
                  </a:cubicBezTo>
                  <a:lnTo>
                    <a:pt x="81" y="17805"/>
                  </a:lnTo>
                  <a:cubicBezTo>
                    <a:pt x="54" y="17992"/>
                    <a:pt x="54" y="18206"/>
                    <a:pt x="1" y="18420"/>
                  </a:cubicBezTo>
                  <a:lnTo>
                    <a:pt x="1" y="18661"/>
                  </a:lnTo>
                  <a:lnTo>
                    <a:pt x="1" y="19223"/>
                  </a:lnTo>
                  <a:lnTo>
                    <a:pt x="1" y="19277"/>
                  </a:lnTo>
                  <a:lnTo>
                    <a:pt x="1" y="19303"/>
                  </a:lnTo>
                  <a:lnTo>
                    <a:pt x="1" y="19464"/>
                  </a:lnTo>
                  <a:cubicBezTo>
                    <a:pt x="1" y="19678"/>
                    <a:pt x="1" y="19865"/>
                    <a:pt x="54" y="20080"/>
                  </a:cubicBezTo>
                  <a:lnTo>
                    <a:pt x="54" y="20213"/>
                  </a:lnTo>
                  <a:lnTo>
                    <a:pt x="54" y="20294"/>
                  </a:lnTo>
                  <a:cubicBezTo>
                    <a:pt x="81" y="20561"/>
                    <a:pt x="81" y="20883"/>
                    <a:pt x="108" y="21177"/>
                  </a:cubicBezTo>
                  <a:cubicBezTo>
                    <a:pt x="108" y="21231"/>
                    <a:pt x="135" y="21338"/>
                    <a:pt x="135" y="21418"/>
                  </a:cubicBezTo>
                  <a:cubicBezTo>
                    <a:pt x="456" y="23372"/>
                    <a:pt x="1473" y="25031"/>
                    <a:pt x="2651" y="26262"/>
                  </a:cubicBezTo>
                  <a:cubicBezTo>
                    <a:pt x="3079" y="26717"/>
                    <a:pt x="3534" y="27119"/>
                    <a:pt x="3962" y="27494"/>
                  </a:cubicBezTo>
                  <a:cubicBezTo>
                    <a:pt x="3802" y="28109"/>
                    <a:pt x="3748" y="28725"/>
                    <a:pt x="3802" y="29367"/>
                  </a:cubicBezTo>
                  <a:cubicBezTo>
                    <a:pt x="3828" y="30143"/>
                    <a:pt x="4016" y="30920"/>
                    <a:pt x="4390" y="31669"/>
                  </a:cubicBezTo>
                  <a:cubicBezTo>
                    <a:pt x="4658" y="32204"/>
                    <a:pt x="5006" y="32740"/>
                    <a:pt x="5434" y="33222"/>
                  </a:cubicBezTo>
                  <a:cubicBezTo>
                    <a:pt x="6773" y="34720"/>
                    <a:pt x="7843" y="34720"/>
                    <a:pt x="8218" y="34720"/>
                  </a:cubicBezTo>
                  <a:cubicBezTo>
                    <a:pt x="8941" y="34720"/>
                    <a:pt x="9636" y="34426"/>
                    <a:pt x="10145" y="33891"/>
                  </a:cubicBezTo>
                  <a:cubicBezTo>
                    <a:pt x="10761" y="34292"/>
                    <a:pt x="11323" y="34479"/>
                    <a:pt x="11912" y="34479"/>
                  </a:cubicBezTo>
                  <a:cubicBezTo>
                    <a:pt x="12768" y="34479"/>
                    <a:pt x="13571" y="34078"/>
                    <a:pt x="14053" y="33462"/>
                  </a:cubicBezTo>
                  <a:cubicBezTo>
                    <a:pt x="14267" y="33195"/>
                    <a:pt x="14535" y="32740"/>
                    <a:pt x="14642" y="32124"/>
                  </a:cubicBezTo>
                  <a:cubicBezTo>
                    <a:pt x="14775" y="32392"/>
                    <a:pt x="14909" y="32686"/>
                    <a:pt x="15097" y="32981"/>
                  </a:cubicBezTo>
                  <a:cubicBezTo>
                    <a:pt x="15659" y="33864"/>
                    <a:pt x="16515" y="34533"/>
                    <a:pt x="17398" y="34801"/>
                  </a:cubicBezTo>
                  <a:cubicBezTo>
                    <a:pt x="17853" y="34935"/>
                    <a:pt x="18308" y="35015"/>
                    <a:pt x="18790" y="35015"/>
                  </a:cubicBezTo>
                  <a:cubicBezTo>
                    <a:pt x="19085" y="35015"/>
                    <a:pt x="19379" y="34988"/>
                    <a:pt x="19674" y="34935"/>
                  </a:cubicBezTo>
                  <a:lnTo>
                    <a:pt x="19754" y="34935"/>
                  </a:lnTo>
                  <a:cubicBezTo>
                    <a:pt x="20958" y="34667"/>
                    <a:pt x="21761" y="34185"/>
                    <a:pt x="22216" y="33462"/>
                  </a:cubicBezTo>
                  <a:cubicBezTo>
                    <a:pt x="22270" y="33409"/>
                    <a:pt x="22270" y="33382"/>
                    <a:pt x="22297" y="33355"/>
                  </a:cubicBezTo>
                  <a:cubicBezTo>
                    <a:pt x="22698" y="33248"/>
                    <a:pt x="23019" y="33141"/>
                    <a:pt x="23207" y="33061"/>
                  </a:cubicBezTo>
                  <a:cubicBezTo>
                    <a:pt x="23635" y="32874"/>
                    <a:pt x="24063" y="32686"/>
                    <a:pt x="24465" y="32445"/>
                  </a:cubicBezTo>
                  <a:cubicBezTo>
                    <a:pt x="25616" y="31776"/>
                    <a:pt x="26178" y="31080"/>
                    <a:pt x="26365" y="30170"/>
                  </a:cubicBezTo>
                  <a:cubicBezTo>
                    <a:pt x="26472" y="29635"/>
                    <a:pt x="26445" y="29073"/>
                    <a:pt x="26231" y="28591"/>
                  </a:cubicBezTo>
                  <a:cubicBezTo>
                    <a:pt x="26472" y="28323"/>
                    <a:pt x="26713" y="28029"/>
                    <a:pt x="26954" y="27761"/>
                  </a:cubicBezTo>
                  <a:lnTo>
                    <a:pt x="27409" y="27735"/>
                  </a:lnTo>
                  <a:cubicBezTo>
                    <a:pt x="28747" y="27654"/>
                    <a:pt x="29898" y="26771"/>
                    <a:pt x="30246" y="25486"/>
                  </a:cubicBezTo>
                  <a:cubicBezTo>
                    <a:pt x="30594" y="24282"/>
                    <a:pt x="30139" y="22890"/>
                    <a:pt x="29068" y="22114"/>
                  </a:cubicBezTo>
                  <a:lnTo>
                    <a:pt x="28587" y="21793"/>
                  </a:lnTo>
                  <a:cubicBezTo>
                    <a:pt x="28479" y="20240"/>
                    <a:pt x="28051" y="18634"/>
                    <a:pt x="27355" y="17162"/>
                  </a:cubicBezTo>
                  <a:cubicBezTo>
                    <a:pt x="27007" y="16439"/>
                    <a:pt x="26552" y="15770"/>
                    <a:pt x="26044" y="15128"/>
                  </a:cubicBezTo>
                  <a:cubicBezTo>
                    <a:pt x="26044" y="15074"/>
                    <a:pt x="26017" y="15074"/>
                    <a:pt x="26017" y="15048"/>
                  </a:cubicBezTo>
                  <a:lnTo>
                    <a:pt x="25990" y="15021"/>
                  </a:lnTo>
                  <a:cubicBezTo>
                    <a:pt x="27596" y="13923"/>
                    <a:pt x="28694" y="12451"/>
                    <a:pt x="29175" y="10605"/>
                  </a:cubicBezTo>
                  <a:cubicBezTo>
                    <a:pt x="29711" y="8624"/>
                    <a:pt x="29497" y="6643"/>
                    <a:pt x="28506" y="5171"/>
                  </a:cubicBezTo>
                  <a:cubicBezTo>
                    <a:pt x="27676" y="3913"/>
                    <a:pt x="26311" y="3083"/>
                    <a:pt x="24705" y="2843"/>
                  </a:cubicBezTo>
                  <a:cubicBezTo>
                    <a:pt x="24438" y="2806"/>
                    <a:pt x="24173" y="2789"/>
                    <a:pt x="23911" y="2789"/>
                  </a:cubicBezTo>
                  <a:cubicBezTo>
                    <a:pt x="23021" y="2789"/>
                    <a:pt x="22166" y="2987"/>
                    <a:pt x="21360" y="3298"/>
                  </a:cubicBezTo>
                  <a:lnTo>
                    <a:pt x="21360" y="3271"/>
                  </a:lnTo>
                  <a:cubicBezTo>
                    <a:pt x="20182" y="1504"/>
                    <a:pt x="18469" y="327"/>
                    <a:pt x="16676" y="59"/>
                  </a:cubicBezTo>
                  <a:cubicBezTo>
                    <a:pt x="16417" y="19"/>
                    <a:pt x="16158" y="0"/>
                    <a:pt x="159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1" name="Google Shape;6531;p42"/>
            <p:cNvSpPr/>
            <p:nvPr/>
          </p:nvSpPr>
          <p:spPr>
            <a:xfrm>
              <a:off x="9424750" y="4728500"/>
              <a:ext cx="220175" cy="289675"/>
            </a:xfrm>
            <a:custGeom>
              <a:avLst/>
              <a:gdLst/>
              <a:ahLst/>
              <a:cxnLst/>
              <a:rect l="l" t="t" r="r" b="b"/>
              <a:pathLst>
                <a:path w="8807" h="11587" extrusionOk="0">
                  <a:moveTo>
                    <a:pt x="3572" y="0"/>
                  </a:moveTo>
                  <a:cubicBezTo>
                    <a:pt x="2926" y="0"/>
                    <a:pt x="2264" y="234"/>
                    <a:pt x="1633" y="773"/>
                  </a:cubicBezTo>
                  <a:cubicBezTo>
                    <a:pt x="322" y="1870"/>
                    <a:pt x="1" y="4092"/>
                    <a:pt x="241" y="5698"/>
                  </a:cubicBezTo>
                  <a:cubicBezTo>
                    <a:pt x="536" y="7866"/>
                    <a:pt x="1606" y="10141"/>
                    <a:pt x="3266" y="11586"/>
                  </a:cubicBezTo>
                  <a:lnTo>
                    <a:pt x="4979" y="11319"/>
                  </a:lnTo>
                  <a:cubicBezTo>
                    <a:pt x="7067" y="8829"/>
                    <a:pt x="8806" y="5109"/>
                    <a:pt x="6799" y="2084"/>
                  </a:cubicBezTo>
                  <a:cubicBezTo>
                    <a:pt x="6006" y="868"/>
                    <a:pt x="4818" y="0"/>
                    <a:pt x="3572" y="0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2" name="Google Shape;6532;p42"/>
            <p:cNvSpPr/>
            <p:nvPr/>
          </p:nvSpPr>
          <p:spPr>
            <a:xfrm>
              <a:off x="9558575" y="4797325"/>
              <a:ext cx="234900" cy="222175"/>
            </a:xfrm>
            <a:custGeom>
              <a:avLst/>
              <a:gdLst/>
              <a:ahLst/>
              <a:cxnLst/>
              <a:rect l="l" t="t" r="r" b="b"/>
              <a:pathLst>
                <a:path w="9396" h="8887" extrusionOk="0">
                  <a:moveTo>
                    <a:pt x="6187" y="1"/>
                  </a:moveTo>
                  <a:cubicBezTo>
                    <a:pt x="4717" y="1"/>
                    <a:pt x="3159" y="1033"/>
                    <a:pt x="2276" y="2088"/>
                  </a:cubicBezTo>
                  <a:cubicBezTo>
                    <a:pt x="964" y="3667"/>
                    <a:pt x="1" y="5809"/>
                    <a:pt x="27" y="7896"/>
                  </a:cubicBezTo>
                  <a:lnTo>
                    <a:pt x="1232" y="8887"/>
                  </a:lnTo>
                  <a:cubicBezTo>
                    <a:pt x="4283" y="8780"/>
                    <a:pt x="7950" y="7709"/>
                    <a:pt x="8860" y="4444"/>
                  </a:cubicBezTo>
                  <a:cubicBezTo>
                    <a:pt x="9395" y="2463"/>
                    <a:pt x="8833" y="349"/>
                    <a:pt x="6585" y="27"/>
                  </a:cubicBezTo>
                  <a:cubicBezTo>
                    <a:pt x="6453" y="9"/>
                    <a:pt x="6320" y="1"/>
                    <a:pt x="6187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3" name="Google Shape;6533;p42"/>
            <p:cNvSpPr/>
            <p:nvPr/>
          </p:nvSpPr>
          <p:spPr>
            <a:xfrm>
              <a:off x="9720500" y="5227575"/>
              <a:ext cx="90375" cy="65600"/>
            </a:xfrm>
            <a:custGeom>
              <a:avLst/>
              <a:gdLst/>
              <a:ahLst/>
              <a:cxnLst/>
              <a:rect l="l" t="t" r="r" b="b"/>
              <a:pathLst>
                <a:path w="3615" h="2624" extrusionOk="0">
                  <a:moveTo>
                    <a:pt x="1072" y="1"/>
                  </a:moveTo>
                  <a:lnTo>
                    <a:pt x="1" y="2624"/>
                  </a:lnTo>
                  <a:lnTo>
                    <a:pt x="1" y="2624"/>
                  </a:lnTo>
                  <a:lnTo>
                    <a:pt x="3052" y="2463"/>
                  </a:lnTo>
                  <a:cubicBezTo>
                    <a:pt x="3480" y="2410"/>
                    <a:pt x="3614" y="1874"/>
                    <a:pt x="3293" y="1607"/>
                  </a:cubicBezTo>
                  <a:lnTo>
                    <a:pt x="107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4" name="Google Shape;6534;p42"/>
            <p:cNvSpPr/>
            <p:nvPr/>
          </p:nvSpPr>
          <p:spPr>
            <a:xfrm>
              <a:off x="9275525" y="5322075"/>
              <a:ext cx="45525" cy="141950"/>
            </a:xfrm>
            <a:custGeom>
              <a:avLst/>
              <a:gdLst/>
              <a:ahLst/>
              <a:cxnLst/>
              <a:rect l="l" t="t" r="r" b="b"/>
              <a:pathLst>
                <a:path w="1821" h="5678" extrusionOk="0">
                  <a:moveTo>
                    <a:pt x="1613" y="0"/>
                  </a:moveTo>
                  <a:cubicBezTo>
                    <a:pt x="1568" y="0"/>
                    <a:pt x="1508" y="44"/>
                    <a:pt x="1393" y="102"/>
                  </a:cubicBezTo>
                  <a:cubicBezTo>
                    <a:pt x="1259" y="182"/>
                    <a:pt x="1018" y="343"/>
                    <a:pt x="804" y="584"/>
                  </a:cubicBezTo>
                  <a:cubicBezTo>
                    <a:pt x="590" y="825"/>
                    <a:pt x="376" y="1119"/>
                    <a:pt x="242" y="1520"/>
                  </a:cubicBezTo>
                  <a:cubicBezTo>
                    <a:pt x="108" y="1922"/>
                    <a:pt x="1" y="2377"/>
                    <a:pt x="54" y="2859"/>
                  </a:cubicBezTo>
                  <a:cubicBezTo>
                    <a:pt x="81" y="3367"/>
                    <a:pt x="215" y="3796"/>
                    <a:pt x="376" y="4170"/>
                  </a:cubicBezTo>
                  <a:cubicBezTo>
                    <a:pt x="536" y="4518"/>
                    <a:pt x="777" y="4839"/>
                    <a:pt x="991" y="5054"/>
                  </a:cubicBezTo>
                  <a:cubicBezTo>
                    <a:pt x="1372" y="5482"/>
                    <a:pt x="1669" y="5678"/>
                    <a:pt x="1767" y="5678"/>
                  </a:cubicBezTo>
                  <a:cubicBezTo>
                    <a:pt x="1779" y="5678"/>
                    <a:pt x="1788" y="5675"/>
                    <a:pt x="1794" y="5669"/>
                  </a:cubicBezTo>
                  <a:cubicBezTo>
                    <a:pt x="1821" y="5642"/>
                    <a:pt x="1553" y="5375"/>
                    <a:pt x="1205" y="4893"/>
                  </a:cubicBezTo>
                  <a:cubicBezTo>
                    <a:pt x="884" y="4438"/>
                    <a:pt x="483" y="3688"/>
                    <a:pt x="456" y="2832"/>
                  </a:cubicBezTo>
                  <a:cubicBezTo>
                    <a:pt x="376" y="1949"/>
                    <a:pt x="670" y="1172"/>
                    <a:pt x="1018" y="744"/>
                  </a:cubicBezTo>
                  <a:cubicBezTo>
                    <a:pt x="1178" y="503"/>
                    <a:pt x="1339" y="343"/>
                    <a:pt x="1473" y="236"/>
                  </a:cubicBezTo>
                  <a:cubicBezTo>
                    <a:pt x="1580" y="102"/>
                    <a:pt x="1660" y="48"/>
                    <a:pt x="1660" y="22"/>
                  </a:cubicBezTo>
                  <a:cubicBezTo>
                    <a:pt x="1645" y="7"/>
                    <a:pt x="1630" y="0"/>
                    <a:pt x="1613" y="0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5" name="Google Shape;6535;p42"/>
            <p:cNvSpPr/>
            <p:nvPr/>
          </p:nvSpPr>
          <p:spPr>
            <a:xfrm>
              <a:off x="9365875" y="5351775"/>
              <a:ext cx="48875" cy="106575"/>
            </a:xfrm>
            <a:custGeom>
              <a:avLst/>
              <a:gdLst/>
              <a:ahLst/>
              <a:cxnLst/>
              <a:rect l="l" t="t" r="r" b="b"/>
              <a:pathLst>
                <a:path w="1955" h="4263" extrusionOk="0">
                  <a:moveTo>
                    <a:pt x="933" y="1"/>
                  </a:moveTo>
                  <a:cubicBezTo>
                    <a:pt x="889" y="1"/>
                    <a:pt x="823" y="21"/>
                    <a:pt x="750" y="65"/>
                  </a:cubicBezTo>
                  <a:cubicBezTo>
                    <a:pt x="616" y="118"/>
                    <a:pt x="455" y="225"/>
                    <a:pt x="268" y="440"/>
                  </a:cubicBezTo>
                  <a:cubicBezTo>
                    <a:pt x="134" y="627"/>
                    <a:pt x="0" y="921"/>
                    <a:pt x="0" y="1269"/>
                  </a:cubicBezTo>
                  <a:cubicBezTo>
                    <a:pt x="0" y="1590"/>
                    <a:pt x="80" y="1965"/>
                    <a:pt x="214" y="2313"/>
                  </a:cubicBezTo>
                  <a:cubicBezTo>
                    <a:pt x="482" y="2982"/>
                    <a:pt x="883" y="3518"/>
                    <a:pt x="1258" y="3839"/>
                  </a:cubicBezTo>
                  <a:cubicBezTo>
                    <a:pt x="1541" y="4121"/>
                    <a:pt x="1771" y="4263"/>
                    <a:pt x="1875" y="4263"/>
                  </a:cubicBezTo>
                  <a:cubicBezTo>
                    <a:pt x="1900" y="4263"/>
                    <a:pt x="1917" y="4255"/>
                    <a:pt x="1927" y="4240"/>
                  </a:cubicBezTo>
                  <a:cubicBezTo>
                    <a:pt x="1954" y="4213"/>
                    <a:pt x="1740" y="3999"/>
                    <a:pt x="1472" y="3651"/>
                  </a:cubicBezTo>
                  <a:cubicBezTo>
                    <a:pt x="1205" y="3303"/>
                    <a:pt x="857" y="2768"/>
                    <a:pt x="616" y="2179"/>
                  </a:cubicBezTo>
                  <a:cubicBezTo>
                    <a:pt x="482" y="1858"/>
                    <a:pt x="402" y="1564"/>
                    <a:pt x="402" y="1296"/>
                  </a:cubicBezTo>
                  <a:cubicBezTo>
                    <a:pt x="402" y="1028"/>
                    <a:pt x="455" y="787"/>
                    <a:pt x="535" y="600"/>
                  </a:cubicBezTo>
                  <a:cubicBezTo>
                    <a:pt x="723" y="225"/>
                    <a:pt x="990" y="92"/>
                    <a:pt x="990" y="38"/>
                  </a:cubicBezTo>
                  <a:cubicBezTo>
                    <a:pt x="990" y="14"/>
                    <a:pt x="969" y="1"/>
                    <a:pt x="933" y="1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6" name="Google Shape;6536;p42"/>
            <p:cNvSpPr/>
            <p:nvPr/>
          </p:nvSpPr>
          <p:spPr>
            <a:xfrm>
              <a:off x="9529800" y="5382825"/>
              <a:ext cx="85000" cy="90025"/>
            </a:xfrm>
            <a:custGeom>
              <a:avLst/>
              <a:gdLst/>
              <a:ahLst/>
              <a:cxnLst/>
              <a:rect l="l" t="t" r="r" b="b"/>
              <a:pathLst>
                <a:path w="3400" h="3601" extrusionOk="0">
                  <a:moveTo>
                    <a:pt x="108" y="0"/>
                  </a:moveTo>
                  <a:cubicBezTo>
                    <a:pt x="27" y="0"/>
                    <a:pt x="1" y="322"/>
                    <a:pt x="27" y="830"/>
                  </a:cubicBezTo>
                  <a:cubicBezTo>
                    <a:pt x="81" y="1098"/>
                    <a:pt x="108" y="1392"/>
                    <a:pt x="242" y="1740"/>
                  </a:cubicBezTo>
                  <a:cubicBezTo>
                    <a:pt x="349" y="2061"/>
                    <a:pt x="483" y="2409"/>
                    <a:pt x="697" y="2757"/>
                  </a:cubicBezTo>
                  <a:cubicBezTo>
                    <a:pt x="938" y="3105"/>
                    <a:pt x="1285" y="3400"/>
                    <a:pt x="1607" y="3507"/>
                  </a:cubicBezTo>
                  <a:cubicBezTo>
                    <a:pt x="1794" y="3574"/>
                    <a:pt x="1968" y="3600"/>
                    <a:pt x="2129" y="3600"/>
                  </a:cubicBezTo>
                  <a:cubicBezTo>
                    <a:pt x="2289" y="3600"/>
                    <a:pt x="2436" y="3574"/>
                    <a:pt x="2570" y="3534"/>
                  </a:cubicBezTo>
                  <a:cubicBezTo>
                    <a:pt x="3132" y="3400"/>
                    <a:pt x="3400" y="3239"/>
                    <a:pt x="3400" y="3212"/>
                  </a:cubicBezTo>
                  <a:cubicBezTo>
                    <a:pt x="3400" y="3187"/>
                    <a:pt x="3365" y="3178"/>
                    <a:pt x="3302" y="3178"/>
                  </a:cubicBezTo>
                  <a:cubicBezTo>
                    <a:pt x="3166" y="3178"/>
                    <a:pt x="2899" y="3221"/>
                    <a:pt x="2570" y="3239"/>
                  </a:cubicBezTo>
                  <a:cubicBezTo>
                    <a:pt x="2356" y="3239"/>
                    <a:pt x="2062" y="3239"/>
                    <a:pt x="1767" y="3132"/>
                  </a:cubicBezTo>
                  <a:cubicBezTo>
                    <a:pt x="1500" y="3025"/>
                    <a:pt x="1285" y="2811"/>
                    <a:pt x="1071" y="2490"/>
                  </a:cubicBezTo>
                  <a:cubicBezTo>
                    <a:pt x="884" y="2195"/>
                    <a:pt x="750" y="1874"/>
                    <a:pt x="616" y="1553"/>
                  </a:cubicBezTo>
                  <a:cubicBezTo>
                    <a:pt x="509" y="1258"/>
                    <a:pt x="402" y="991"/>
                    <a:pt x="349" y="750"/>
                  </a:cubicBezTo>
                  <a:cubicBezTo>
                    <a:pt x="215" y="295"/>
                    <a:pt x="161" y="0"/>
                    <a:pt x="108" y="0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7" name="Google Shape;6537;p42"/>
            <p:cNvSpPr/>
            <p:nvPr/>
          </p:nvSpPr>
          <p:spPr>
            <a:xfrm>
              <a:off x="9601400" y="5369975"/>
              <a:ext cx="108425" cy="61550"/>
            </a:xfrm>
            <a:custGeom>
              <a:avLst/>
              <a:gdLst/>
              <a:ahLst/>
              <a:cxnLst/>
              <a:rect l="l" t="t" r="r" b="b"/>
              <a:pathLst>
                <a:path w="4337" h="2462" extrusionOk="0">
                  <a:moveTo>
                    <a:pt x="34" y="0"/>
                  </a:moveTo>
                  <a:cubicBezTo>
                    <a:pt x="32" y="0"/>
                    <a:pt x="29" y="2"/>
                    <a:pt x="27" y="6"/>
                  </a:cubicBezTo>
                  <a:cubicBezTo>
                    <a:pt x="1" y="6"/>
                    <a:pt x="1" y="327"/>
                    <a:pt x="134" y="862"/>
                  </a:cubicBezTo>
                  <a:cubicBezTo>
                    <a:pt x="188" y="1130"/>
                    <a:pt x="322" y="1425"/>
                    <a:pt x="563" y="1746"/>
                  </a:cubicBezTo>
                  <a:cubicBezTo>
                    <a:pt x="804" y="2040"/>
                    <a:pt x="1125" y="2335"/>
                    <a:pt x="1580" y="2442"/>
                  </a:cubicBezTo>
                  <a:cubicBezTo>
                    <a:pt x="1700" y="2455"/>
                    <a:pt x="1821" y="2462"/>
                    <a:pt x="1934" y="2462"/>
                  </a:cubicBezTo>
                  <a:cubicBezTo>
                    <a:pt x="2048" y="2462"/>
                    <a:pt x="2155" y="2455"/>
                    <a:pt x="2249" y="2442"/>
                  </a:cubicBezTo>
                  <a:cubicBezTo>
                    <a:pt x="2463" y="2415"/>
                    <a:pt x="2624" y="2335"/>
                    <a:pt x="2784" y="2281"/>
                  </a:cubicBezTo>
                  <a:cubicBezTo>
                    <a:pt x="3132" y="2147"/>
                    <a:pt x="3427" y="2013"/>
                    <a:pt x="3668" y="1880"/>
                  </a:cubicBezTo>
                  <a:cubicBezTo>
                    <a:pt x="4096" y="1585"/>
                    <a:pt x="4337" y="1344"/>
                    <a:pt x="4310" y="1317"/>
                  </a:cubicBezTo>
                  <a:cubicBezTo>
                    <a:pt x="4306" y="1309"/>
                    <a:pt x="4295" y="1306"/>
                    <a:pt x="4279" y="1306"/>
                  </a:cubicBezTo>
                  <a:cubicBezTo>
                    <a:pt x="4184" y="1306"/>
                    <a:pt x="3894" y="1430"/>
                    <a:pt x="3507" y="1612"/>
                  </a:cubicBezTo>
                  <a:cubicBezTo>
                    <a:pt x="3266" y="1719"/>
                    <a:pt x="2972" y="1799"/>
                    <a:pt x="2650" y="1906"/>
                  </a:cubicBezTo>
                  <a:cubicBezTo>
                    <a:pt x="2408" y="1987"/>
                    <a:pt x="2150" y="2068"/>
                    <a:pt x="1899" y="2068"/>
                  </a:cubicBezTo>
                  <a:cubicBezTo>
                    <a:pt x="1819" y="2068"/>
                    <a:pt x="1739" y="2060"/>
                    <a:pt x="1660" y="2040"/>
                  </a:cubicBezTo>
                  <a:cubicBezTo>
                    <a:pt x="1312" y="1960"/>
                    <a:pt x="1018" y="1746"/>
                    <a:pt x="830" y="1505"/>
                  </a:cubicBezTo>
                  <a:cubicBezTo>
                    <a:pt x="616" y="1264"/>
                    <a:pt x="482" y="996"/>
                    <a:pt x="375" y="755"/>
                  </a:cubicBezTo>
                  <a:cubicBezTo>
                    <a:pt x="201" y="331"/>
                    <a:pt x="73" y="0"/>
                    <a:pt x="34" y="0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8" name="Google Shape;6538;p42"/>
            <p:cNvSpPr/>
            <p:nvPr/>
          </p:nvSpPr>
          <p:spPr>
            <a:xfrm>
              <a:off x="9175825" y="4944075"/>
              <a:ext cx="590200" cy="450300"/>
            </a:xfrm>
            <a:custGeom>
              <a:avLst/>
              <a:gdLst/>
              <a:ahLst/>
              <a:cxnLst/>
              <a:rect l="l" t="t" r="r" b="b"/>
              <a:pathLst>
                <a:path w="23608" h="18012" extrusionOk="0">
                  <a:moveTo>
                    <a:pt x="9112" y="1"/>
                  </a:moveTo>
                  <a:cubicBezTo>
                    <a:pt x="6699" y="1"/>
                    <a:pt x="4342" y="669"/>
                    <a:pt x="2463" y="2348"/>
                  </a:cubicBezTo>
                  <a:cubicBezTo>
                    <a:pt x="349" y="4221"/>
                    <a:pt x="1" y="6978"/>
                    <a:pt x="349" y="9655"/>
                  </a:cubicBezTo>
                  <a:cubicBezTo>
                    <a:pt x="590" y="11609"/>
                    <a:pt x="2062" y="13295"/>
                    <a:pt x="3561" y="14472"/>
                  </a:cubicBezTo>
                  <a:cubicBezTo>
                    <a:pt x="5862" y="16239"/>
                    <a:pt x="8405" y="17069"/>
                    <a:pt x="11216" y="17550"/>
                  </a:cubicBezTo>
                  <a:cubicBezTo>
                    <a:pt x="12527" y="17765"/>
                    <a:pt x="13892" y="17952"/>
                    <a:pt x="15230" y="18005"/>
                  </a:cubicBezTo>
                  <a:cubicBezTo>
                    <a:pt x="15343" y="18009"/>
                    <a:pt x="15456" y="18011"/>
                    <a:pt x="15569" y="18011"/>
                  </a:cubicBezTo>
                  <a:cubicBezTo>
                    <a:pt x="19299" y="18011"/>
                    <a:pt x="23215" y="15872"/>
                    <a:pt x="23501" y="11716"/>
                  </a:cubicBezTo>
                  <a:cubicBezTo>
                    <a:pt x="23608" y="10136"/>
                    <a:pt x="23233" y="8477"/>
                    <a:pt x="22537" y="7032"/>
                  </a:cubicBezTo>
                  <a:cubicBezTo>
                    <a:pt x="20985" y="3900"/>
                    <a:pt x="17505" y="2053"/>
                    <a:pt x="14374" y="956"/>
                  </a:cubicBezTo>
                  <a:cubicBezTo>
                    <a:pt x="12703" y="365"/>
                    <a:pt x="10892" y="1"/>
                    <a:pt x="91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9" name="Google Shape;6539;p42"/>
            <p:cNvSpPr/>
            <p:nvPr/>
          </p:nvSpPr>
          <p:spPr>
            <a:xfrm>
              <a:off x="9549875" y="5028850"/>
              <a:ext cx="164650" cy="364825"/>
            </a:xfrm>
            <a:custGeom>
              <a:avLst/>
              <a:gdLst/>
              <a:ahLst/>
              <a:cxnLst/>
              <a:rect l="l" t="t" r="r" b="b"/>
              <a:pathLst>
                <a:path w="6586" h="14593" extrusionOk="0">
                  <a:moveTo>
                    <a:pt x="4363" y="0"/>
                  </a:moveTo>
                  <a:cubicBezTo>
                    <a:pt x="4337" y="830"/>
                    <a:pt x="4283" y="1713"/>
                    <a:pt x="4230" y="2650"/>
                  </a:cubicBezTo>
                  <a:cubicBezTo>
                    <a:pt x="4149" y="3453"/>
                    <a:pt x="4042" y="4283"/>
                    <a:pt x="3908" y="5113"/>
                  </a:cubicBezTo>
                  <a:cubicBezTo>
                    <a:pt x="3855" y="5541"/>
                    <a:pt x="3775" y="5942"/>
                    <a:pt x="3694" y="6397"/>
                  </a:cubicBezTo>
                  <a:cubicBezTo>
                    <a:pt x="3641" y="6585"/>
                    <a:pt x="3587" y="6826"/>
                    <a:pt x="3507" y="7013"/>
                  </a:cubicBezTo>
                  <a:cubicBezTo>
                    <a:pt x="3453" y="7227"/>
                    <a:pt x="3427" y="7468"/>
                    <a:pt x="3346" y="7655"/>
                  </a:cubicBezTo>
                  <a:cubicBezTo>
                    <a:pt x="3106" y="8485"/>
                    <a:pt x="2784" y="9315"/>
                    <a:pt x="2490" y="10091"/>
                  </a:cubicBezTo>
                  <a:cubicBezTo>
                    <a:pt x="2142" y="10867"/>
                    <a:pt x="1767" y="11590"/>
                    <a:pt x="1419" y="12259"/>
                  </a:cubicBezTo>
                  <a:cubicBezTo>
                    <a:pt x="937" y="13116"/>
                    <a:pt x="482" y="13865"/>
                    <a:pt x="1" y="14534"/>
                  </a:cubicBezTo>
                  <a:cubicBezTo>
                    <a:pt x="108" y="14534"/>
                    <a:pt x="215" y="14534"/>
                    <a:pt x="295" y="14588"/>
                  </a:cubicBezTo>
                  <a:cubicBezTo>
                    <a:pt x="402" y="14591"/>
                    <a:pt x="509" y="14593"/>
                    <a:pt x="616" y="14593"/>
                  </a:cubicBezTo>
                  <a:cubicBezTo>
                    <a:pt x="1365" y="14593"/>
                    <a:pt x="2108" y="14511"/>
                    <a:pt x="2811" y="14347"/>
                  </a:cubicBezTo>
                  <a:cubicBezTo>
                    <a:pt x="3025" y="14079"/>
                    <a:pt x="3213" y="13785"/>
                    <a:pt x="3427" y="13517"/>
                  </a:cubicBezTo>
                  <a:cubicBezTo>
                    <a:pt x="3882" y="12768"/>
                    <a:pt x="4363" y="12018"/>
                    <a:pt x="4765" y="11135"/>
                  </a:cubicBezTo>
                  <a:cubicBezTo>
                    <a:pt x="5166" y="10252"/>
                    <a:pt x="5514" y="9368"/>
                    <a:pt x="5836" y="8351"/>
                  </a:cubicBezTo>
                  <a:cubicBezTo>
                    <a:pt x="5889" y="8137"/>
                    <a:pt x="5969" y="7843"/>
                    <a:pt x="6023" y="7629"/>
                  </a:cubicBezTo>
                  <a:cubicBezTo>
                    <a:pt x="6103" y="7388"/>
                    <a:pt x="6157" y="7120"/>
                    <a:pt x="6184" y="6879"/>
                  </a:cubicBezTo>
                  <a:cubicBezTo>
                    <a:pt x="6291" y="6397"/>
                    <a:pt x="6371" y="5916"/>
                    <a:pt x="6424" y="5461"/>
                  </a:cubicBezTo>
                  <a:cubicBezTo>
                    <a:pt x="6532" y="4497"/>
                    <a:pt x="6585" y="3614"/>
                    <a:pt x="6585" y="2784"/>
                  </a:cubicBezTo>
                  <a:lnTo>
                    <a:pt x="6585" y="2035"/>
                  </a:lnTo>
                  <a:cubicBezTo>
                    <a:pt x="5943" y="1258"/>
                    <a:pt x="5193" y="589"/>
                    <a:pt x="43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0" name="Google Shape;6540;p42"/>
            <p:cNvSpPr/>
            <p:nvPr/>
          </p:nvSpPr>
          <p:spPr>
            <a:xfrm>
              <a:off x="9382600" y="4969300"/>
              <a:ext cx="206775" cy="410200"/>
            </a:xfrm>
            <a:custGeom>
              <a:avLst/>
              <a:gdLst/>
              <a:ahLst/>
              <a:cxnLst/>
              <a:rect l="l" t="t" r="r" b="b"/>
              <a:pathLst>
                <a:path w="8271" h="16408" extrusionOk="0">
                  <a:moveTo>
                    <a:pt x="6290" y="0"/>
                  </a:moveTo>
                  <a:cubicBezTo>
                    <a:pt x="6290" y="214"/>
                    <a:pt x="6263" y="402"/>
                    <a:pt x="6263" y="616"/>
                  </a:cubicBezTo>
                  <a:cubicBezTo>
                    <a:pt x="6210" y="1820"/>
                    <a:pt x="6076" y="3185"/>
                    <a:pt x="5755" y="4711"/>
                  </a:cubicBezTo>
                  <a:cubicBezTo>
                    <a:pt x="5460" y="6237"/>
                    <a:pt x="5005" y="7869"/>
                    <a:pt x="4336" y="9475"/>
                  </a:cubicBezTo>
                  <a:cubicBezTo>
                    <a:pt x="3667" y="11108"/>
                    <a:pt x="2757" y="12527"/>
                    <a:pt x="1820" y="13731"/>
                  </a:cubicBezTo>
                  <a:cubicBezTo>
                    <a:pt x="1339" y="14320"/>
                    <a:pt x="857" y="14882"/>
                    <a:pt x="375" y="15417"/>
                  </a:cubicBezTo>
                  <a:cubicBezTo>
                    <a:pt x="241" y="15551"/>
                    <a:pt x="134" y="15685"/>
                    <a:pt x="0" y="15819"/>
                  </a:cubicBezTo>
                  <a:cubicBezTo>
                    <a:pt x="776" y="16060"/>
                    <a:pt x="1579" y="16274"/>
                    <a:pt x="2382" y="16408"/>
                  </a:cubicBezTo>
                  <a:cubicBezTo>
                    <a:pt x="2784" y="16033"/>
                    <a:pt x="3185" y="15631"/>
                    <a:pt x="3587" y="15203"/>
                  </a:cubicBezTo>
                  <a:cubicBezTo>
                    <a:pt x="4765" y="13892"/>
                    <a:pt x="5862" y="12286"/>
                    <a:pt x="6638" y="10439"/>
                  </a:cubicBezTo>
                  <a:cubicBezTo>
                    <a:pt x="7441" y="8592"/>
                    <a:pt x="7869" y="6718"/>
                    <a:pt x="8084" y="5032"/>
                  </a:cubicBezTo>
                  <a:cubicBezTo>
                    <a:pt x="8271" y="3426"/>
                    <a:pt x="8217" y="1954"/>
                    <a:pt x="8084" y="696"/>
                  </a:cubicBezTo>
                  <a:cubicBezTo>
                    <a:pt x="7468" y="429"/>
                    <a:pt x="6879" y="214"/>
                    <a:pt x="62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1" name="Google Shape;6541;p42"/>
            <p:cNvSpPr/>
            <p:nvPr/>
          </p:nvSpPr>
          <p:spPr>
            <a:xfrm>
              <a:off x="9357825" y="5146800"/>
              <a:ext cx="106425" cy="93675"/>
            </a:xfrm>
            <a:custGeom>
              <a:avLst/>
              <a:gdLst/>
              <a:ahLst/>
              <a:cxnLst/>
              <a:rect l="l" t="t" r="r" b="b"/>
              <a:pathLst>
                <a:path w="4257" h="3747" extrusionOk="0">
                  <a:moveTo>
                    <a:pt x="2118" y="0"/>
                  </a:moveTo>
                  <a:cubicBezTo>
                    <a:pt x="1745" y="0"/>
                    <a:pt x="1368" y="112"/>
                    <a:pt x="1045" y="341"/>
                  </a:cubicBezTo>
                  <a:cubicBezTo>
                    <a:pt x="188" y="930"/>
                    <a:pt x="1" y="2108"/>
                    <a:pt x="590" y="2964"/>
                  </a:cubicBezTo>
                  <a:cubicBezTo>
                    <a:pt x="949" y="3470"/>
                    <a:pt x="1526" y="3747"/>
                    <a:pt x="2110" y="3747"/>
                  </a:cubicBezTo>
                  <a:cubicBezTo>
                    <a:pt x="2485" y="3747"/>
                    <a:pt x="2862" y="3633"/>
                    <a:pt x="3186" y="3392"/>
                  </a:cubicBezTo>
                  <a:cubicBezTo>
                    <a:pt x="4043" y="2804"/>
                    <a:pt x="4257" y="1626"/>
                    <a:pt x="3641" y="796"/>
                  </a:cubicBezTo>
                  <a:cubicBezTo>
                    <a:pt x="3282" y="274"/>
                    <a:pt x="2703" y="0"/>
                    <a:pt x="21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2" name="Google Shape;6542;p42"/>
            <p:cNvSpPr/>
            <p:nvPr/>
          </p:nvSpPr>
          <p:spPr>
            <a:xfrm>
              <a:off x="9180525" y="5110475"/>
              <a:ext cx="57550" cy="93050"/>
            </a:xfrm>
            <a:custGeom>
              <a:avLst/>
              <a:gdLst/>
              <a:ahLst/>
              <a:cxnLst/>
              <a:rect l="l" t="t" r="r" b="b"/>
              <a:pathLst>
                <a:path w="2302" h="3722" extrusionOk="0">
                  <a:moveTo>
                    <a:pt x="428" y="1"/>
                  </a:moveTo>
                  <a:cubicBezTo>
                    <a:pt x="321" y="1"/>
                    <a:pt x="187" y="1"/>
                    <a:pt x="107" y="54"/>
                  </a:cubicBezTo>
                  <a:cubicBezTo>
                    <a:pt x="0" y="991"/>
                    <a:pt x="27" y="1982"/>
                    <a:pt x="134" y="2945"/>
                  </a:cubicBezTo>
                  <a:cubicBezTo>
                    <a:pt x="161" y="3213"/>
                    <a:pt x="241" y="3480"/>
                    <a:pt x="294" y="3721"/>
                  </a:cubicBezTo>
                  <a:lnTo>
                    <a:pt x="428" y="3721"/>
                  </a:lnTo>
                  <a:cubicBezTo>
                    <a:pt x="1472" y="3721"/>
                    <a:pt x="2302" y="2892"/>
                    <a:pt x="2302" y="1848"/>
                  </a:cubicBezTo>
                  <a:cubicBezTo>
                    <a:pt x="2302" y="857"/>
                    <a:pt x="1472" y="1"/>
                    <a:pt x="4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3" name="Google Shape;6543;p42"/>
            <p:cNvSpPr/>
            <p:nvPr/>
          </p:nvSpPr>
          <p:spPr>
            <a:xfrm>
              <a:off x="9181175" y="5143275"/>
              <a:ext cx="582850" cy="251100"/>
            </a:xfrm>
            <a:custGeom>
              <a:avLst/>
              <a:gdLst/>
              <a:ahLst/>
              <a:cxnLst/>
              <a:rect l="l" t="t" r="r" b="b"/>
              <a:pathLst>
                <a:path w="23314" h="10044" extrusionOk="0">
                  <a:moveTo>
                    <a:pt x="1" y="0"/>
                  </a:moveTo>
                  <a:cubicBezTo>
                    <a:pt x="1" y="536"/>
                    <a:pt x="28" y="1098"/>
                    <a:pt x="108" y="1633"/>
                  </a:cubicBezTo>
                  <a:cubicBezTo>
                    <a:pt x="322" y="3614"/>
                    <a:pt x="1794" y="5273"/>
                    <a:pt x="3320" y="6451"/>
                  </a:cubicBezTo>
                  <a:cubicBezTo>
                    <a:pt x="5622" y="8244"/>
                    <a:pt x="8164" y="9074"/>
                    <a:pt x="10975" y="9529"/>
                  </a:cubicBezTo>
                  <a:cubicBezTo>
                    <a:pt x="12313" y="9797"/>
                    <a:pt x="13678" y="9984"/>
                    <a:pt x="15016" y="10037"/>
                  </a:cubicBezTo>
                  <a:cubicBezTo>
                    <a:pt x="15129" y="10041"/>
                    <a:pt x="15242" y="10043"/>
                    <a:pt x="15355" y="10043"/>
                  </a:cubicBezTo>
                  <a:cubicBezTo>
                    <a:pt x="19085" y="10043"/>
                    <a:pt x="23001" y="7904"/>
                    <a:pt x="23287" y="3748"/>
                  </a:cubicBezTo>
                  <a:cubicBezTo>
                    <a:pt x="23287" y="3560"/>
                    <a:pt x="23314" y="3319"/>
                    <a:pt x="23287" y="3078"/>
                  </a:cubicBezTo>
                  <a:cubicBezTo>
                    <a:pt x="20744" y="3962"/>
                    <a:pt x="18228" y="5059"/>
                    <a:pt x="15605" y="5354"/>
                  </a:cubicBezTo>
                  <a:cubicBezTo>
                    <a:pt x="15074" y="5413"/>
                    <a:pt x="14542" y="5441"/>
                    <a:pt x="14011" y="5441"/>
                  </a:cubicBezTo>
                  <a:cubicBezTo>
                    <a:pt x="11915" y="5441"/>
                    <a:pt x="9823" y="5009"/>
                    <a:pt x="7816" y="4390"/>
                  </a:cubicBezTo>
                  <a:cubicBezTo>
                    <a:pt x="4979" y="3507"/>
                    <a:pt x="2115" y="2088"/>
                    <a:pt x="1" y="0"/>
                  </a:cubicBezTo>
                  <a:close/>
                </a:path>
              </a:pathLst>
            </a:custGeom>
            <a:solidFill>
              <a:srgbClr val="434343">
                <a:alpha val="10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4" name="Google Shape;6544;p42"/>
            <p:cNvSpPr/>
            <p:nvPr/>
          </p:nvSpPr>
          <p:spPr>
            <a:xfrm>
              <a:off x="9311000" y="5123875"/>
              <a:ext cx="54900" cy="32350"/>
            </a:xfrm>
            <a:custGeom>
              <a:avLst/>
              <a:gdLst/>
              <a:ahLst/>
              <a:cxnLst/>
              <a:rect l="l" t="t" r="r" b="b"/>
              <a:pathLst>
                <a:path w="2196" h="1294" extrusionOk="0">
                  <a:moveTo>
                    <a:pt x="1258" y="0"/>
                  </a:moveTo>
                  <a:cubicBezTo>
                    <a:pt x="991" y="0"/>
                    <a:pt x="803" y="27"/>
                    <a:pt x="589" y="107"/>
                  </a:cubicBezTo>
                  <a:cubicBezTo>
                    <a:pt x="429" y="161"/>
                    <a:pt x="295" y="241"/>
                    <a:pt x="188" y="375"/>
                  </a:cubicBezTo>
                  <a:lnTo>
                    <a:pt x="81" y="482"/>
                  </a:lnTo>
                  <a:cubicBezTo>
                    <a:pt x="54" y="509"/>
                    <a:pt x="27" y="535"/>
                    <a:pt x="27" y="562"/>
                  </a:cubicBezTo>
                  <a:cubicBezTo>
                    <a:pt x="0" y="643"/>
                    <a:pt x="0" y="696"/>
                    <a:pt x="0" y="776"/>
                  </a:cubicBezTo>
                  <a:lnTo>
                    <a:pt x="81" y="991"/>
                  </a:lnTo>
                  <a:cubicBezTo>
                    <a:pt x="161" y="1017"/>
                    <a:pt x="188" y="1071"/>
                    <a:pt x="268" y="1098"/>
                  </a:cubicBezTo>
                  <a:cubicBezTo>
                    <a:pt x="295" y="1098"/>
                    <a:pt x="295" y="1151"/>
                    <a:pt x="322" y="1151"/>
                  </a:cubicBezTo>
                  <a:cubicBezTo>
                    <a:pt x="455" y="1205"/>
                    <a:pt x="562" y="1231"/>
                    <a:pt x="696" y="1285"/>
                  </a:cubicBezTo>
                  <a:cubicBezTo>
                    <a:pt x="746" y="1291"/>
                    <a:pt x="794" y="1294"/>
                    <a:pt x="843" y="1294"/>
                  </a:cubicBezTo>
                  <a:cubicBezTo>
                    <a:pt x="1447" y="1294"/>
                    <a:pt x="1945" y="842"/>
                    <a:pt x="2168" y="321"/>
                  </a:cubicBezTo>
                  <a:cubicBezTo>
                    <a:pt x="2195" y="268"/>
                    <a:pt x="2168" y="214"/>
                    <a:pt x="2142" y="188"/>
                  </a:cubicBezTo>
                  <a:cubicBezTo>
                    <a:pt x="2126" y="156"/>
                    <a:pt x="2101" y="143"/>
                    <a:pt x="2072" y="143"/>
                  </a:cubicBezTo>
                  <a:cubicBezTo>
                    <a:pt x="2052" y="143"/>
                    <a:pt x="2030" y="150"/>
                    <a:pt x="2008" y="161"/>
                  </a:cubicBezTo>
                  <a:lnTo>
                    <a:pt x="1954" y="161"/>
                  </a:lnTo>
                  <a:cubicBezTo>
                    <a:pt x="1874" y="107"/>
                    <a:pt x="1740" y="80"/>
                    <a:pt x="1553" y="27"/>
                  </a:cubicBezTo>
                  <a:cubicBezTo>
                    <a:pt x="1472" y="27"/>
                    <a:pt x="1365" y="0"/>
                    <a:pt x="1258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5" name="Google Shape;6545;p42"/>
            <p:cNvSpPr/>
            <p:nvPr/>
          </p:nvSpPr>
          <p:spPr>
            <a:xfrm>
              <a:off x="9415375" y="5014575"/>
              <a:ext cx="62925" cy="47775"/>
            </a:xfrm>
            <a:custGeom>
              <a:avLst/>
              <a:gdLst/>
              <a:ahLst/>
              <a:cxnLst/>
              <a:rect l="l" t="t" r="r" b="b"/>
              <a:pathLst>
                <a:path w="2517" h="1911" extrusionOk="0">
                  <a:moveTo>
                    <a:pt x="500" y="1"/>
                  </a:moveTo>
                  <a:cubicBezTo>
                    <a:pt x="316" y="1"/>
                    <a:pt x="176" y="56"/>
                    <a:pt x="108" y="170"/>
                  </a:cubicBezTo>
                  <a:cubicBezTo>
                    <a:pt x="1" y="304"/>
                    <a:pt x="28" y="545"/>
                    <a:pt x="215" y="759"/>
                  </a:cubicBezTo>
                  <a:cubicBezTo>
                    <a:pt x="322" y="1000"/>
                    <a:pt x="590" y="1267"/>
                    <a:pt x="911" y="1481"/>
                  </a:cubicBezTo>
                  <a:cubicBezTo>
                    <a:pt x="964" y="1535"/>
                    <a:pt x="1045" y="1562"/>
                    <a:pt x="1098" y="1615"/>
                  </a:cubicBezTo>
                  <a:cubicBezTo>
                    <a:pt x="1430" y="1805"/>
                    <a:pt x="1770" y="1910"/>
                    <a:pt x="2027" y="1910"/>
                  </a:cubicBezTo>
                  <a:cubicBezTo>
                    <a:pt x="2206" y="1910"/>
                    <a:pt x="2344" y="1859"/>
                    <a:pt x="2410" y="1749"/>
                  </a:cubicBezTo>
                  <a:cubicBezTo>
                    <a:pt x="2517" y="1615"/>
                    <a:pt x="2463" y="1374"/>
                    <a:pt x="2303" y="1134"/>
                  </a:cubicBezTo>
                  <a:cubicBezTo>
                    <a:pt x="2169" y="893"/>
                    <a:pt x="1901" y="625"/>
                    <a:pt x="1607" y="438"/>
                  </a:cubicBezTo>
                  <a:cubicBezTo>
                    <a:pt x="1553" y="411"/>
                    <a:pt x="1500" y="357"/>
                    <a:pt x="1419" y="304"/>
                  </a:cubicBezTo>
                  <a:cubicBezTo>
                    <a:pt x="1080" y="103"/>
                    <a:pt x="750" y="1"/>
                    <a:pt x="500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6" name="Google Shape;6546;p42"/>
            <p:cNvSpPr/>
            <p:nvPr/>
          </p:nvSpPr>
          <p:spPr>
            <a:xfrm>
              <a:off x="9250100" y="4983625"/>
              <a:ext cx="68275" cy="32500"/>
            </a:xfrm>
            <a:custGeom>
              <a:avLst/>
              <a:gdLst/>
              <a:ahLst/>
              <a:cxnLst/>
              <a:rect l="l" t="t" r="r" b="b"/>
              <a:pathLst>
                <a:path w="2731" h="1300" extrusionOk="0">
                  <a:moveTo>
                    <a:pt x="1775" y="0"/>
                  </a:moveTo>
                  <a:cubicBezTo>
                    <a:pt x="1610" y="0"/>
                    <a:pt x="1434" y="15"/>
                    <a:pt x="1259" y="43"/>
                  </a:cubicBezTo>
                  <a:cubicBezTo>
                    <a:pt x="723" y="123"/>
                    <a:pt x="268" y="337"/>
                    <a:pt x="54" y="605"/>
                  </a:cubicBezTo>
                  <a:cubicBezTo>
                    <a:pt x="1" y="712"/>
                    <a:pt x="1" y="766"/>
                    <a:pt x="1" y="873"/>
                  </a:cubicBezTo>
                  <a:cubicBezTo>
                    <a:pt x="1" y="980"/>
                    <a:pt x="54" y="1060"/>
                    <a:pt x="188" y="1140"/>
                  </a:cubicBezTo>
                  <a:cubicBezTo>
                    <a:pt x="375" y="1252"/>
                    <a:pt x="678" y="1299"/>
                    <a:pt x="1018" y="1299"/>
                  </a:cubicBezTo>
                  <a:cubicBezTo>
                    <a:pt x="1165" y="1299"/>
                    <a:pt x="1319" y="1290"/>
                    <a:pt x="1473" y="1274"/>
                  </a:cubicBezTo>
                  <a:cubicBezTo>
                    <a:pt x="1981" y="1167"/>
                    <a:pt x="2463" y="980"/>
                    <a:pt x="2650" y="712"/>
                  </a:cubicBezTo>
                  <a:cubicBezTo>
                    <a:pt x="2731" y="605"/>
                    <a:pt x="2731" y="525"/>
                    <a:pt x="2731" y="444"/>
                  </a:cubicBezTo>
                  <a:cubicBezTo>
                    <a:pt x="2731" y="337"/>
                    <a:pt x="2624" y="230"/>
                    <a:pt x="2543" y="177"/>
                  </a:cubicBezTo>
                  <a:cubicBezTo>
                    <a:pt x="2368" y="54"/>
                    <a:pt x="2090" y="0"/>
                    <a:pt x="1775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7" name="Google Shape;6547;p42"/>
            <p:cNvSpPr/>
            <p:nvPr/>
          </p:nvSpPr>
          <p:spPr>
            <a:xfrm>
              <a:off x="9302975" y="5089075"/>
              <a:ext cx="73625" cy="67225"/>
            </a:xfrm>
            <a:custGeom>
              <a:avLst/>
              <a:gdLst/>
              <a:ahLst/>
              <a:cxnLst/>
              <a:rect l="l" t="t" r="r" b="b"/>
              <a:pathLst>
                <a:path w="2945" h="2689" extrusionOk="0">
                  <a:moveTo>
                    <a:pt x="1713" y="1446"/>
                  </a:moveTo>
                  <a:lnTo>
                    <a:pt x="2115" y="1526"/>
                  </a:lnTo>
                  <a:cubicBezTo>
                    <a:pt x="2222" y="1580"/>
                    <a:pt x="2329" y="1606"/>
                    <a:pt x="2436" y="1660"/>
                  </a:cubicBezTo>
                  <a:cubicBezTo>
                    <a:pt x="2356" y="1794"/>
                    <a:pt x="2302" y="1901"/>
                    <a:pt x="2222" y="2008"/>
                  </a:cubicBezTo>
                  <a:lnTo>
                    <a:pt x="1927" y="2302"/>
                  </a:lnTo>
                  <a:cubicBezTo>
                    <a:pt x="1820" y="2329"/>
                    <a:pt x="1767" y="2409"/>
                    <a:pt x="1660" y="2436"/>
                  </a:cubicBezTo>
                  <a:cubicBezTo>
                    <a:pt x="1553" y="2463"/>
                    <a:pt x="1499" y="2516"/>
                    <a:pt x="1392" y="2516"/>
                  </a:cubicBezTo>
                  <a:lnTo>
                    <a:pt x="1124" y="2516"/>
                  </a:lnTo>
                  <a:cubicBezTo>
                    <a:pt x="1017" y="2516"/>
                    <a:pt x="910" y="2463"/>
                    <a:pt x="857" y="2436"/>
                  </a:cubicBezTo>
                  <a:cubicBezTo>
                    <a:pt x="857" y="2436"/>
                    <a:pt x="830" y="2409"/>
                    <a:pt x="776" y="2409"/>
                  </a:cubicBezTo>
                  <a:cubicBezTo>
                    <a:pt x="750" y="2383"/>
                    <a:pt x="723" y="2383"/>
                    <a:pt x="696" y="2329"/>
                  </a:cubicBezTo>
                  <a:cubicBezTo>
                    <a:pt x="616" y="2302"/>
                    <a:pt x="589" y="2249"/>
                    <a:pt x="509" y="2168"/>
                  </a:cubicBezTo>
                  <a:cubicBezTo>
                    <a:pt x="482" y="2168"/>
                    <a:pt x="455" y="2142"/>
                    <a:pt x="455" y="2115"/>
                  </a:cubicBezTo>
                  <a:lnTo>
                    <a:pt x="482" y="2061"/>
                  </a:lnTo>
                  <a:lnTo>
                    <a:pt x="509" y="2008"/>
                  </a:lnTo>
                  <a:lnTo>
                    <a:pt x="535" y="1927"/>
                  </a:lnTo>
                  <a:lnTo>
                    <a:pt x="535" y="1981"/>
                  </a:lnTo>
                  <a:cubicBezTo>
                    <a:pt x="616" y="1874"/>
                    <a:pt x="723" y="1767"/>
                    <a:pt x="803" y="1713"/>
                  </a:cubicBezTo>
                  <a:cubicBezTo>
                    <a:pt x="883" y="1633"/>
                    <a:pt x="991" y="1580"/>
                    <a:pt x="1071" y="1526"/>
                  </a:cubicBezTo>
                  <a:cubicBezTo>
                    <a:pt x="1178" y="1472"/>
                    <a:pt x="1285" y="1472"/>
                    <a:pt x="1392" y="1446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0" y="188"/>
                    <a:pt x="54" y="295"/>
                    <a:pt x="54" y="429"/>
                  </a:cubicBezTo>
                  <a:cubicBezTo>
                    <a:pt x="0" y="562"/>
                    <a:pt x="0" y="670"/>
                    <a:pt x="0" y="803"/>
                  </a:cubicBezTo>
                  <a:cubicBezTo>
                    <a:pt x="0" y="1071"/>
                    <a:pt x="0" y="1258"/>
                    <a:pt x="54" y="1472"/>
                  </a:cubicBezTo>
                  <a:cubicBezTo>
                    <a:pt x="54" y="1606"/>
                    <a:pt x="80" y="1713"/>
                    <a:pt x="107" y="1794"/>
                  </a:cubicBezTo>
                  <a:cubicBezTo>
                    <a:pt x="134" y="1927"/>
                    <a:pt x="214" y="2008"/>
                    <a:pt x="241" y="2115"/>
                  </a:cubicBezTo>
                  <a:cubicBezTo>
                    <a:pt x="348" y="2302"/>
                    <a:pt x="482" y="2436"/>
                    <a:pt x="643" y="2543"/>
                  </a:cubicBezTo>
                  <a:cubicBezTo>
                    <a:pt x="776" y="2597"/>
                    <a:pt x="937" y="2677"/>
                    <a:pt x="1124" y="2677"/>
                  </a:cubicBezTo>
                  <a:cubicBezTo>
                    <a:pt x="1171" y="2685"/>
                    <a:pt x="1216" y="2688"/>
                    <a:pt x="1259" y="2688"/>
                  </a:cubicBezTo>
                  <a:cubicBezTo>
                    <a:pt x="1363" y="2688"/>
                    <a:pt x="1458" y="2669"/>
                    <a:pt x="1553" y="2650"/>
                  </a:cubicBezTo>
                  <a:cubicBezTo>
                    <a:pt x="1686" y="2597"/>
                    <a:pt x="1820" y="2543"/>
                    <a:pt x="1927" y="2463"/>
                  </a:cubicBezTo>
                  <a:cubicBezTo>
                    <a:pt x="2034" y="2409"/>
                    <a:pt x="2115" y="2302"/>
                    <a:pt x="2222" y="2195"/>
                  </a:cubicBezTo>
                  <a:cubicBezTo>
                    <a:pt x="2436" y="2008"/>
                    <a:pt x="2543" y="1767"/>
                    <a:pt x="2704" y="1472"/>
                  </a:cubicBezTo>
                  <a:cubicBezTo>
                    <a:pt x="2784" y="1205"/>
                    <a:pt x="2891" y="937"/>
                    <a:pt x="2944" y="643"/>
                  </a:cubicBezTo>
                  <a:lnTo>
                    <a:pt x="2329" y="643"/>
                  </a:lnTo>
                  <a:cubicBezTo>
                    <a:pt x="2008" y="643"/>
                    <a:pt x="1740" y="589"/>
                    <a:pt x="1446" y="536"/>
                  </a:cubicBezTo>
                  <a:cubicBezTo>
                    <a:pt x="1151" y="455"/>
                    <a:pt x="883" y="375"/>
                    <a:pt x="643" y="268"/>
                  </a:cubicBezTo>
                  <a:cubicBezTo>
                    <a:pt x="535" y="241"/>
                    <a:pt x="455" y="188"/>
                    <a:pt x="348" y="134"/>
                  </a:cubicBezTo>
                  <a:cubicBezTo>
                    <a:pt x="321" y="107"/>
                    <a:pt x="268" y="107"/>
                    <a:pt x="241" y="54"/>
                  </a:cubicBezTo>
                  <a:cubicBezTo>
                    <a:pt x="214" y="27"/>
                    <a:pt x="188" y="27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8" name="Google Shape;6548;p42"/>
            <p:cNvSpPr/>
            <p:nvPr/>
          </p:nvSpPr>
          <p:spPr>
            <a:xfrm>
              <a:off x="9252100" y="5050800"/>
              <a:ext cx="32150" cy="48500"/>
            </a:xfrm>
            <a:custGeom>
              <a:avLst/>
              <a:gdLst/>
              <a:ahLst/>
              <a:cxnLst/>
              <a:rect l="l" t="t" r="r" b="b"/>
              <a:pathLst>
                <a:path w="1286" h="1940" extrusionOk="0">
                  <a:moveTo>
                    <a:pt x="804" y="1"/>
                  </a:moveTo>
                  <a:cubicBezTo>
                    <a:pt x="677" y="1"/>
                    <a:pt x="519" y="80"/>
                    <a:pt x="402" y="220"/>
                  </a:cubicBezTo>
                  <a:cubicBezTo>
                    <a:pt x="269" y="380"/>
                    <a:pt x="188" y="595"/>
                    <a:pt x="108" y="862"/>
                  </a:cubicBezTo>
                  <a:cubicBezTo>
                    <a:pt x="1" y="1317"/>
                    <a:pt x="108" y="1772"/>
                    <a:pt x="349" y="1906"/>
                  </a:cubicBezTo>
                  <a:cubicBezTo>
                    <a:pt x="376" y="1906"/>
                    <a:pt x="402" y="1933"/>
                    <a:pt x="456" y="1933"/>
                  </a:cubicBezTo>
                  <a:cubicBezTo>
                    <a:pt x="473" y="1937"/>
                    <a:pt x="492" y="1939"/>
                    <a:pt x="512" y="1939"/>
                  </a:cubicBezTo>
                  <a:cubicBezTo>
                    <a:pt x="621" y="1939"/>
                    <a:pt x="772" y="1876"/>
                    <a:pt x="884" y="1719"/>
                  </a:cubicBezTo>
                  <a:cubicBezTo>
                    <a:pt x="1018" y="1558"/>
                    <a:pt x="1125" y="1371"/>
                    <a:pt x="1179" y="1103"/>
                  </a:cubicBezTo>
                  <a:cubicBezTo>
                    <a:pt x="1286" y="621"/>
                    <a:pt x="1179" y="193"/>
                    <a:pt x="938" y="59"/>
                  </a:cubicBezTo>
                  <a:cubicBezTo>
                    <a:pt x="911" y="59"/>
                    <a:pt x="884" y="6"/>
                    <a:pt x="857" y="6"/>
                  </a:cubicBezTo>
                  <a:cubicBezTo>
                    <a:pt x="840" y="2"/>
                    <a:pt x="823" y="1"/>
                    <a:pt x="804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9" name="Google Shape;6549;p42"/>
            <p:cNvSpPr/>
            <p:nvPr/>
          </p:nvSpPr>
          <p:spPr>
            <a:xfrm>
              <a:off x="9406025" y="5092250"/>
              <a:ext cx="32125" cy="47875"/>
            </a:xfrm>
            <a:custGeom>
              <a:avLst/>
              <a:gdLst/>
              <a:ahLst/>
              <a:cxnLst/>
              <a:rect l="l" t="t" r="r" b="b"/>
              <a:pathLst>
                <a:path w="1285" h="1915" extrusionOk="0">
                  <a:moveTo>
                    <a:pt x="772" y="1"/>
                  </a:moveTo>
                  <a:cubicBezTo>
                    <a:pt x="663" y="1"/>
                    <a:pt x="514" y="60"/>
                    <a:pt x="402" y="195"/>
                  </a:cubicBezTo>
                  <a:cubicBezTo>
                    <a:pt x="268" y="382"/>
                    <a:pt x="161" y="569"/>
                    <a:pt x="107" y="837"/>
                  </a:cubicBezTo>
                  <a:cubicBezTo>
                    <a:pt x="0" y="1319"/>
                    <a:pt x="107" y="1747"/>
                    <a:pt x="348" y="1881"/>
                  </a:cubicBezTo>
                  <a:cubicBezTo>
                    <a:pt x="375" y="1881"/>
                    <a:pt x="402" y="1908"/>
                    <a:pt x="428" y="1908"/>
                  </a:cubicBezTo>
                  <a:cubicBezTo>
                    <a:pt x="450" y="1912"/>
                    <a:pt x="473" y="1914"/>
                    <a:pt x="497" y="1914"/>
                  </a:cubicBezTo>
                  <a:cubicBezTo>
                    <a:pt x="622" y="1914"/>
                    <a:pt x="771" y="1855"/>
                    <a:pt x="883" y="1720"/>
                  </a:cubicBezTo>
                  <a:cubicBezTo>
                    <a:pt x="1017" y="1533"/>
                    <a:pt x="1097" y="1345"/>
                    <a:pt x="1178" y="1078"/>
                  </a:cubicBezTo>
                  <a:cubicBezTo>
                    <a:pt x="1285" y="596"/>
                    <a:pt x="1178" y="168"/>
                    <a:pt x="937" y="34"/>
                  </a:cubicBezTo>
                  <a:cubicBezTo>
                    <a:pt x="910" y="34"/>
                    <a:pt x="883" y="7"/>
                    <a:pt x="830" y="7"/>
                  </a:cubicBezTo>
                  <a:cubicBezTo>
                    <a:pt x="812" y="3"/>
                    <a:pt x="793" y="1"/>
                    <a:pt x="772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50" name="Google Shape;6550;p42"/>
          <p:cNvGrpSpPr/>
          <p:nvPr/>
        </p:nvGrpSpPr>
        <p:grpSpPr>
          <a:xfrm>
            <a:off x="950467" y="1117319"/>
            <a:ext cx="952647" cy="926096"/>
            <a:chOff x="4500050" y="484925"/>
            <a:chExt cx="1494425" cy="1452775"/>
          </a:xfrm>
        </p:grpSpPr>
        <p:sp>
          <p:nvSpPr>
            <p:cNvPr id="6551" name="Google Shape;6551;p42"/>
            <p:cNvSpPr/>
            <p:nvPr/>
          </p:nvSpPr>
          <p:spPr>
            <a:xfrm>
              <a:off x="4500050" y="484925"/>
              <a:ext cx="1494425" cy="1452775"/>
            </a:xfrm>
            <a:custGeom>
              <a:avLst/>
              <a:gdLst/>
              <a:ahLst/>
              <a:cxnLst/>
              <a:rect l="l" t="t" r="r" b="b"/>
              <a:pathLst>
                <a:path w="59777" h="58111" extrusionOk="0">
                  <a:moveTo>
                    <a:pt x="16898" y="1"/>
                  </a:moveTo>
                  <a:cubicBezTo>
                    <a:pt x="16847" y="1"/>
                    <a:pt x="16797" y="1"/>
                    <a:pt x="16746" y="2"/>
                  </a:cubicBezTo>
                  <a:cubicBezTo>
                    <a:pt x="14411" y="2"/>
                    <a:pt x="12143" y="569"/>
                    <a:pt x="10174" y="1503"/>
                  </a:cubicBezTo>
                  <a:cubicBezTo>
                    <a:pt x="7539" y="2837"/>
                    <a:pt x="5571" y="4905"/>
                    <a:pt x="4470" y="7507"/>
                  </a:cubicBezTo>
                  <a:cubicBezTo>
                    <a:pt x="3169" y="10609"/>
                    <a:pt x="2903" y="14345"/>
                    <a:pt x="3837" y="18015"/>
                  </a:cubicBezTo>
                  <a:cubicBezTo>
                    <a:pt x="4103" y="19316"/>
                    <a:pt x="4537" y="20583"/>
                    <a:pt x="5071" y="21784"/>
                  </a:cubicBezTo>
                  <a:cubicBezTo>
                    <a:pt x="4804" y="21851"/>
                    <a:pt x="4504" y="21951"/>
                    <a:pt x="4204" y="22118"/>
                  </a:cubicBezTo>
                  <a:cubicBezTo>
                    <a:pt x="2102" y="23152"/>
                    <a:pt x="1268" y="25653"/>
                    <a:pt x="2235" y="27755"/>
                  </a:cubicBezTo>
                  <a:cubicBezTo>
                    <a:pt x="2235" y="27755"/>
                    <a:pt x="2202" y="27755"/>
                    <a:pt x="2202" y="27788"/>
                  </a:cubicBezTo>
                  <a:cubicBezTo>
                    <a:pt x="334" y="29256"/>
                    <a:pt x="1" y="31925"/>
                    <a:pt x="1435" y="33793"/>
                  </a:cubicBezTo>
                  <a:cubicBezTo>
                    <a:pt x="2275" y="34875"/>
                    <a:pt x="3524" y="35461"/>
                    <a:pt x="4806" y="35461"/>
                  </a:cubicBezTo>
                  <a:cubicBezTo>
                    <a:pt x="5459" y="35461"/>
                    <a:pt x="6120" y="35309"/>
                    <a:pt x="6739" y="34993"/>
                  </a:cubicBezTo>
                  <a:cubicBezTo>
                    <a:pt x="7006" y="34860"/>
                    <a:pt x="7239" y="34693"/>
                    <a:pt x="7439" y="34526"/>
                  </a:cubicBezTo>
                  <a:cubicBezTo>
                    <a:pt x="7539" y="34460"/>
                    <a:pt x="7673" y="34360"/>
                    <a:pt x="7739" y="34293"/>
                  </a:cubicBezTo>
                  <a:lnTo>
                    <a:pt x="8373" y="34526"/>
                  </a:lnTo>
                  <a:cubicBezTo>
                    <a:pt x="8773" y="34760"/>
                    <a:pt x="9174" y="34927"/>
                    <a:pt x="9541" y="35127"/>
                  </a:cubicBezTo>
                  <a:cubicBezTo>
                    <a:pt x="9541" y="35494"/>
                    <a:pt x="9541" y="35861"/>
                    <a:pt x="9574" y="36261"/>
                  </a:cubicBezTo>
                  <a:cubicBezTo>
                    <a:pt x="9674" y="36928"/>
                    <a:pt x="9774" y="37595"/>
                    <a:pt x="10008" y="38296"/>
                  </a:cubicBezTo>
                  <a:cubicBezTo>
                    <a:pt x="10375" y="39497"/>
                    <a:pt x="10908" y="40698"/>
                    <a:pt x="11742" y="42132"/>
                  </a:cubicBezTo>
                  <a:cubicBezTo>
                    <a:pt x="13443" y="44967"/>
                    <a:pt x="15678" y="47703"/>
                    <a:pt x="18747" y="50705"/>
                  </a:cubicBezTo>
                  <a:cubicBezTo>
                    <a:pt x="19014" y="50972"/>
                    <a:pt x="19248" y="51205"/>
                    <a:pt x="19514" y="51439"/>
                  </a:cubicBezTo>
                  <a:cubicBezTo>
                    <a:pt x="20882" y="52706"/>
                    <a:pt x="22150" y="53774"/>
                    <a:pt x="23351" y="54674"/>
                  </a:cubicBezTo>
                  <a:cubicBezTo>
                    <a:pt x="23417" y="54774"/>
                    <a:pt x="23551" y="54808"/>
                    <a:pt x="23617" y="54874"/>
                  </a:cubicBezTo>
                  <a:lnTo>
                    <a:pt x="23717" y="54941"/>
                  </a:lnTo>
                  <a:cubicBezTo>
                    <a:pt x="24184" y="55275"/>
                    <a:pt x="24585" y="55541"/>
                    <a:pt x="24952" y="55775"/>
                  </a:cubicBezTo>
                  <a:cubicBezTo>
                    <a:pt x="26620" y="56809"/>
                    <a:pt x="28221" y="57510"/>
                    <a:pt x="29755" y="57843"/>
                  </a:cubicBezTo>
                  <a:cubicBezTo>
                    <a:pt x="30489" y="58021"/>
                    <a:pt x="31208" y="58110"/>
                    <a:pt x="31912" y="58110"/>
                  </a:cubicBezTo>
                  <a:cubicBezTo>
                    <a:pt x="32264" y="58110"/>
                    <a:pt x="32613" y="58088"/>
                    <a:pt x="32957" y="58043"/>
                  </a:cubicBezTo>
                  <a:cubicBezTo>
                    <a:pt x="33925" y="57977"/>
                    <a:pt x="34925" y="57676"/>
                    <a:pt x="35793" y="57209"/>
                  </a:cubicBezTo>
                  <a:cubicBezTo>
                    <a:pt x="38194" y="56008"/>
                    <a:pt x="39729" y="53840"/>
                    <a:pt x="39929" y="51472"/>
                  </a:cubicBezTo>
                  <a:cubicBezTo>
                    <a:pt x="44099" y="51305"/>
                    <a:pt x="47935" y="50104"/>
                    <a:pt x="51471" y="47936"/>
                  </a:cubicBezTo>
                  <a:cubicBezTo>
                    <a:pt x="55307" y="45534"/>
                    <a:pt x="59777" y="41331"/>
                    <a:pt x="59310" y="34693"/>
                  </a:cubicBezTo>
                  <a:cubicBezTo>
                    <a:pt x="59076" y="31257"/>
                    <a:pt x="57108" y="28355"/>
                    <a:pt x="53739" y="26587"/>
                  </a:cubicBezTo>
                  <a:cubicBezTo>
                    <a:pt x="51371" y="25434"/>
                    <a:pt x="48449" y="24776"/>
                    <a:pt x="45518" y="24776"/>
                  </a:cubicBezTo>
                  <a:cubicBezTo>
                    <a:pt x="45312" y="24776"/>
                    <a:pt x="45106" y="24780"/>
                    <a:pt x="44899" y="24786"/>
                  </a:cubicBezTo>
                  <a:cubicBezTo>
                    <a:pt x="43665" y="24820"/>
                    <a:pt x="42531" y="24953"/>
                    <a:pt x="41497" y="25153"/>
                  </a:cubicBezTo>
                  <a:cubicBezTo>
                    <a:pt x="42531" y="18415"/>
                    <a:pt x="40763" y="11443"/>
                    <a:pt x="36660" y="6773"/>
                  </a:cubicBezTo>
                  <a:cubicBezTo>
                    <a:pt x="34191" y="3995"/>
                    <a:pt x="30464" y="2474"/>
                    <a:pt x="26380" y="2474"/>
                  </a:cubicBezTo>
                  <a:cubicBezTo>
                    <a:pt x="26050" y="2474"/>
                    <a:pt x="25719" y="2484"/>
                    <a:pt x="25385" y="2504"/>
                  </a:cubicBezTo>
                  <a:cubicBezTo>
                    <a:pt x="25319" y="2470"/>
                    <a:pt x="25252" y="2437"/>
                    <a:pt x="25185" y="2403"/>
                  </a:cubicBezTo>
                  <a:cubicBezTo>
                    <a:pt x="22599" y="865"/>
                    <a:pt x="19595" y="1"/>
                    <a:pt x="168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2" name="Google Shape;6552;p42"/>
            <p:cNvSpPr/>
            <p:nvPr/>
          </p:nvSpPr>
          <p:spPr>
            <a:xfrm>
              <a:off x="4646000" y="555000"/>
              <a:ext cx="542075" cy="787250"/>
            </a:xfrm>
            <a:custGeom>
              <a:avLst/>
              <a:gdLst/>
              <a:ahLst/>
              <a:cxnLst/>
              <a:rect l="l" t="t" r="r" b="b"/>
              <a:pathLst>
                <a:path w="21683" h="31490" extrusionOk="0">
                  <a:moveTo>
                    <a:pt x="10874" y="1"/>
                  </a:moveTo>
                  <a:cubicBezTo>
                    <a:pt x="6805" y="1"/>
                    <a:pt x="2835" y="1869"/>
                    <a:pt x="1168" y="5805"/>
                  </a:cubicBezTo>
                  <a:cubicBezTo>
                    <a:pt x="33" y="8507"/>
                    <a:pt x="0" y="11709"/>
                    <a:pt x="701" y="14544"/>
                  </a:cubicBezTo>
                  <a:cubicBezTo>
                    <a:pt x="2635" y="22484"/>
                    <a:pt x="8473" y="28154"/>
                    <a:pt x="15711" y="31490"/>
                  </a:cubicBezTo>
                  <a:lnTo>
                    <a:pt x="21682" y="6339"/>
                  </a:lnTo>
                  <a:cubicBezTo>
                    <a:pt x="21048" y="4471"/>
                    <a:pt x="19581" y="3003"/>
                    <a:pt x="17879" y="2002"/>
                  </a:cubicBezTo>
                  <a:cubicBezTo>
                    <a:pt x="15845" y="835"/>
                    <a:pt x="13243" y="1"/>
                    <a:pt x="10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3" name="Google Shape;6553;p42"/>
            <p:cNvSpPr/>
            <p:nvPr/>
          </p:nvSpPr>
          <p:spPr>
            <a:xfrm>
              <a:off x="4725200" y="648750"/>
              <a:ext cx="370300" cy="535075"/>
            </a:xfrm>
            <a:custGeom>
              <a:avLst/>
              <a:gdLst/>
              <a:ahLst/>
              <a:cxnLst/>
              <a:rect l="l" t="t" r="r" b="b"/>
              <a:pathLst>
                <a:path w="14812" h="21403" extrusionOk="0">
                  <a:moveTo>
                    <a:pt x="8322" y="0"/>
                  </a:moveTo>
                  <a:cubicBezTo>
                    <a:pt x="7956" y="0"/>
                    <a:pt x="7592" y="68"/>
                    <a:pt x="7239" y="220"/>
                  </a:cubicBezTo>
                  <a:cubicBezTo>
                    <a:pt x="6205" y="654"/>
                    <a:pt x="5572" y="1755"/>
                    <a:pt x="5371" y="2822"/>
                  </a:cubicBezTo>
                  <a:cubicBezTo>
                    <a:pt x="5171" y="3956"/>
                    <a:pt x="5371" y="5090"/>
                    <a:pt x="5638" y="6158"/>
                  </a:cubicBezTo>
                  <a:cubicBezTo>
                    <a:pt x="4668" y="5530"/>
                    <a:pt x="3478" y="5195"/>
                    <a:pt x="2298" y="5195"/>
                  </a:cubicBezTo>
                  <a:cubicBezTo>
                    <a:pt x="2098" y="5195"/>
                    <a:pt x="1900" y="5205"/>
                    <a:pt x="1702" y="5224"/>
                  </a:cubicBezTo>
                  <a:cubicBezTo>
                    <a:pt x="1235" y="5257"/>
                    <a:pt x="802" y="5391"/>
                    <a:pt x="468" y="5724"/>
                  </a:cubicBezTo>
                  <a:cubicBezTo>
                    <a:pt x="68" y="6091"/>
                    <a:pt x="1" y="6725"/>
                    <a:pt x="1" y="7259"/>
                  </a:cubicBezTo>
                  <a:cubicBezTo>
                    <a:pt x="34" y="10294"/>
                    <a:pt x="1836" y="13063"/>
                    <a:pt x="3837" y="15398"/>
                  </a:cubicBezTo>
                  <a:cubicBezTo>
                    <a:pt x="5738" y="17599"/>
                    <a:pt x="7907" y="19634"/>
                    <a:pt x="10242" y="21402"/>
                  </a:cubicBezTo>
                  <a:lnTo>
                    <a:pt x="14812" y="7692"/>
                  </a:lnTo>
                  <a:cubicBezTo>
                    <a:pt x="14478" y="5324"/>
                    <a:pt x="13310" y="3122"/>
                    <a:pt x="11543" y="1488"/>
                  </a:cubicBezTo>
                  <a:cubicBezTo>
                    <a:pt x="10655" y="677"/>
                    <a:pt x="9479" y="0"/>
                    <a:pt x="8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4" name="Google Shape;6554;p42"/>
            <p:cNvSpPr/>
            <p:nvPr/>
          </p:nvSpPr>
          <p:spPr>
            <a:xfrm>
              <a:off x="4630150" y="1252925"/>
              <a:ext cx="207675" cy="85250"/>
            </a:xfrm>
            <a:custGeom>
              <a:avLst/>
              <a:gdLst/>
              <a:ahLst/>
              <a:cxnLst/>
              <a:rect l="l" t="t" r="r" b="b"/>
              <a:pathLst>
                <a:path w="8307" h="3410" extrusionOk="0">
                  <a:moveTo>
                    <a:pt x="747" y="1"/>
                  </a:moveTo>
                  <a:cubicBezTo>
                    <a:pt x="271" y="1"/>
                    <a:pt x="0" y="79"/>
                    <a:pt x="0" y="104"/>
                  </a:cubicBezTo>
                  <a:cubicBezTo>
                    <a:pt x="0" y="204"/>
                    <a:pt x="501" y="204"/>
                    <a:pt x="1301" y="304"/>
                  </a:cubicBezTo>
                  <a:cubicBezTo>
                    <a:pt x="1701" y="404"/>
                    <a:pt x="2168" y="471"/>
                    <a:pt x="2669" y="638"/>
                  </a:cubicBezTo>
                  <a:cubicBezTo>
                    <a:pt x="3169" y="804"/>
                    <a:pt x="3703" y="1038"/>
                    <a:pt x="4303" y="1271"/>
                  </a:cubicBezTo>
                  <a:cubicBezTo>
                    <a:pt x="5437" y="1772"/>
                    <a:pt x="6371" y="2372"/>
                    <a:pt x="7105" y="2772"/>
                  </a:cubicBezTo>
                  <a:cubicBezTo>
                    <a:pt x="7730" y="3179"/>
                    <a:pt x="8151" y="3409"/>
                    <a:pt x="8256" y="3409"/>
                  </a:cubicBezTo>
                  <a:cubicBezTo>
                    <a:pt x="8263" y="3409"/>
                    <a:pt x="8269" y="3408"/>
                    <a:pt x="8273" y="3406"/>
                  </a:cubicBezTo>
                  <a:cubicBezTo>
                    <a:pt x="8306" y="3373"/>
                    <a:pt x="7939" y="3039"/>
                    <a:pt x="7272" y="2539"/>
                  </a:cubicBezTo>
                  <a:cubicBezTo>
                    <a:pt x="6605" y="2039"/>
                    <a:pt x="5638" y="1405"/>
                    <a:pt x="4470" y="904"/>
                  </a:cubicBezTo>
                  <a:cubicBezTo>
                    <a:pt x="3870" y="638"/>
                    <a:pt x="3303" y="437"/>
                    <a:pt x="2802" y="271"/>
                  </a:cubicBezTo>
                  <a:cubicBezTo>
                    <a:pt x="2269" y="137"/>
                    <a:pt x="1768" y="70"/>
                    <a:pt x="1335" y="37"/>
                  </a:cubicBezTo>
                  <a:cubicBezTo>
                    <a:pt x="1114" y="11"/>
                    <a:pt x="917" y="1"/>
                    <a:pt x="747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5" name="Google Shape;6555;p42"/>
            <p:cNvSpPr/>
            <p:nvPr/>
          </p:nvSpPr>
          <p:spPr>
            <a:xfrm>
              <a:off x="4651825" y="1134050"/>
              <a:ext cx="215175" cy="178200"/>
            </a:xfrm>
            <a:custGeom>
              <a:avLst/>
              <a:gdLst/>
              <a:ahLst/>
              <a:cxnLst/>
              <a:rect l="l" t="t" r="r" b="b"/>
              <a:pathLst>
                <a:path w="8607" h="7128" extrusionOk="0">
                  <a:moveTo>
                    <a:pt x="426" y="1"/>
                  </a:moveTo>
                  <a:cubicBezTo>
                    <a:pt x="152" y="1"/>
                    <a:pt x="1" y="39"/>
                    <a:pt x="1" y="55"/>
                  </a:cubicBezTo>
                  <a:cubicBezTo>
                    <a:pt x="1" y="155"/>
                    <a:pt x="668" y="155"/>
                    <a:pt x="1602" y="522"/>
                  </a:cubicBezTo>
                  <a:cubicBezTo>
                    <a:pt x="2569" y="889"/>
                    <a:pt x="3737" y="1690"/>
                    <a:pt x="4871" y="2724"/>
                  </a:cubicBezTo>
                  <a:cubicBezTo>
                    <a:pt x="7255" y="4843"/>
                    <a:pt x="8456" y="7127"/>
                    <a:pt x="8571" y="7127"/>
                  </a:cubicBezTo>
                  <a:cubicBezTo>
                    <a:pt x="8572" y="7127"/>
                    <a:pt x="8573" y="7127"/>
                    <a:pt x="8573" y="7127"/>
                  </a:cubicBezTo>
                  <a:cubicBezTo>
                    <a:pt x="8607" y="7060"/>
                    <a:pt x="8340" y="6493"/>
                    <a:pt x="7806" y="5559"/>
                  </a:cubicBezTo>
                  <a:cubicBezTo>
                    <a:pt x="7272" y="4692"/>
                    <a:pt x="6338" y="3525"/>
                    <a:pt x="5171" y="2457"/>
                  </a:cubicBezTo>
                  <a:cubicBezTo>
                    <a:pt x="4003" y="1356"/>
                    <a:pt x="2736" y="556"/>
                    <a:pt x="1735" y="222"/>
                  </a:cubicBezTo>
                  <a:cubicBezTo>
                    <a:pt x="1176" y="47"/>
                    <a:pt x="727" y="1"/>
                    <a:pt x="426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6" name="Google Shape;6556;p42"/>
            <p:cNvSpPr/>
            <p:nvPr/>
          </p:nvSpPr>
          <p:spPr>
            <a:xfrm>
              <a:off x="4578450" y="1227025"/>
              <a:ext cx="81750" cy="72825"/>
            </a:xfrm>
            <a:custGeom>
              <a:avLst/>
              <a:gdLst/>
              <a:ahLst/>
              <a:cxnLst/>
              <a:rect l="l" t="t" r="r" b="b"/>
              <a:pathLst>
                <a:path w="3270" h="2913" extrusionOk="0">
                  <a:moveTo>
                    <a:pt x="1608" y="1"/>
                  </a:moveTo>
                  <a:cubicBezTo>
                    <a:pt x="1303" y="1"/>
                    <a:pt x="996" y="99"/>
                    <a:pt x="734" y="306"/>
                  </a:cubicBezTo>
                  <a:cubicBezTo>
                    <a:pt x="100" y="806"/>
                    <a:pt x="0" y="1740"/>
                    <a:pt x="500" y="2341"/>
                  </a:cubicBezTo>
                  <a:cubicBezTo>
                    <a:pt x="775" y="2713"/>
                    <a:pt x="1210" y="2913"/>
                    <a:pt x="1651" y="2913"/>
                  </a:cubicBezTo>
                  <a:cubicBezTo>
                    <a:pt x="1961" y="2913"/>
                    <a:pt x="2274" y="2814"/>
                    <a:pt x="2535" y="2608"/>
                  </a:cubicBezTo>
                  <a:cubicBezTo>
                    <a:pt x="3169" y="2107"/>
                    <a:pt x="3269" y="1173"/>
                    <a:pt x="2769" y="573"/>
                  </a:cubicBezTo>
                  <a:cubicBezTo>
                    <a:pt x="2475" y="200"/>
                    <a:pt x="2043" y="1"/>
                    <a:pt x="16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7" name="Google Shape;6557;p42"/>
            <p:cNvSpPr/>
            <p:nvPr/>
          </p:nvSpPr>
          <p:spPr>
            <a:xfrm>
              <a:off x="4836950" y="616550"/>
              <a:ext cx="1081650" cy="1086750"/>
            </a:xfrm>
            <a:custGeom>
              <a:avLst/>
              <a:gdLst/>
              <a:ahLst/>
              <a:cxnLst/>
              <a:rect l="l" t="t" r="r" b="b"/>
              <a:pathLst>
                <a:path w="43266" h="43470" extrusionOk="0">
                  <a:moveTo>
                    <a:pt x="12921" y="0"/>
                  </a:moveTo>
                  <a:cubicBezTo>
                    <a:pt x="10355" y="0"/>
                    <a:pt x="7765" y="753"/>
                    <a:pt x="5705" y="2142"/>
                  </a:cubicBezTo>
                  <a:cubicBezTo>
                    <a:pt x="3203" y="3743"/>
                    <a:pt x="1335" y="6345"/>
                    <a:pt x="701" y="9247"/>
                  </a:cubicBezTo>
                  <a:cubicBezTo>
                    <a:pt x="1" y="12616"/>
                    <a:pt x="935" y="16085"/>
                    <a:pt x="2202" y="19254"/>
                  </a:cubicBezTo>
                  <a:cubicBezTo>
                    <a:pt x="3537" y="22723"/>
                    <a:pt x="5238" y="26026"/>
                    <a:pt x="7273" y="29095"/>
                  </a:cubicBezTo>
                  <a:lnTo>
                    <a:pt x="14011" y="41737"/>
                  </a:lnTo>
                  <a:cubicBezTo>
                    <a:pt x="16713" y="42438"/>
                    <a:pt x="19448" y="42938"/>
                    <a:pt x="22250" y="43271"/>
                  </a:cubicBezTo>
                  <a:cubicBezTo>
                    <a:pt x="23303" y="43402"/>
                    <a:pt x="24340" y="43469"/>
                    <a:pt x="25359" y="43469"/>
                  </a:cubicBezTo>
                  <a:cubicBezTo>
                    <a:pt x="29281" y="43469"/>
                    <a:pt x="32959" y="42480"/>
                    <a:pt x="36427" y="40336"/>
                  </a:cubicBezTo>
                  <a:cubicBezTo>
                    <a:pt x="40363" y="37901"/>
                    <a:pt x="43265" y="34499"/>
                    <a:pt x="42932" y="29695"/>
                  </a:cubicBezTo>
                  <a:cubicBezTo>
                    <a:pt x="42579" y="24342"/>
                    <a:pt x="36713" y="22347"/>
                    <a:pt x="32023" y="22347"/>
                  </a:cubicBezTo>
                  <a:cubicBezTo>
                    <a:pt x="31832" y="22347"/>
                    <a:pt x="31643" y="22350"/>
                    <a:pt x="31457" y="22357"/>
                  </a:cubicBezTo>
                  <a:cubicBezTo>
                    <a:pt x="28588" y="22423"/>
                    <a:pt x="25552" y="23024"/>
                    <a:pt x="23551" y="25025"/>
                  </a:cubicBezTo>
                  <a:cubicBezTo>
                    <a:pt x="26553" y="18187"/>
                    <a:pt x="26086" y="9147"/>
                    <a:pt x="21016" y="3376"/>
                  </a:cubicBezTo>
                  <a:cubicBezTo>
                    <a:pt x="18971" y="1060"/>
                    <a:pt x="15964" y="0"/>
                    <a:pt x="129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8" name="Google Shape;6558;p42"/>
            <p:cNvSpPr/>
            <p:nvPr/>
          </p:nvSpPr>
          <p:spPr>
            <a:xfrm>
              <a:off x="4609300" y="1097000"/>
              <a:ext cx="84250" cy="73225"/>
            </a:xfrm>
            <a:custGeom>
              <a:avLst/>
              <a:gdLst/>
              <a:ahLst/>
              <a:cxnLst/>
              <a:rect l="l" t="t" r="r" b="b"/>
              <a:pathLst>
                <a:path w="3370" h="2929" extrusionOk="0">
                  <a:moveTo>
                    <a:pt x="1662" y="0"/>
                  </a:moveTo>
                  <a:cubicBezTo>
                    <a:pt x="1452" y="0"/>
                    <a:pt x="1238" y="44"/>
                    <a:pt x="1034" y="136"/>
                  </a:cubicBezTo>
                  <a:cubicBezTo>
                    <a:pt x="301" y="503"/>
                    <a:pt x="0" y="1371"/>
                    <a:pt x="367" y="2104"/>
                  </a:cubicBezTo>
                  <a:cubicBezTo>
                    <a:pt x="628" y="2626"/>
                    <a:pt x="1158" y="2928"/>
                    <a:pt x="1694" y="2928"/>
                  </a:cubicBezTo>
                  <a:cubicBezTo>
                    <a:pt x="1913" y="2928"/>
                    <a:pt x="2132" y="2878"/>
                    <a:pt x="2335" y="2772"/>
                  </a:cubicBezTo>
                  <a:cubicBezTo>
                    <a:pt x="3103" y="2371"/>
                    <a:pt x="3369" y="1504"/>
                    <a:pt x="3002" y="804"/>
                  </a:cubicBezTo>
                  <a:cubicBezTo>
                    <a:pt x="2737" y="297"/>
                    <a:pt x="2211" y="0"/>
                    <a:pt x="1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9" name="Google Shape;6559;p42"/>
            <p:cNvSpPr/>
            <p:nvPr/>
          </p:nvSpPr>
          <p:spPr>
            <a:xfrm>
              <a:off x="4945375" y="788925"/>
              <a:ext cx="346925" cy="521650"/>
            </a:xfrm>
            <a:custGeom>
              <a:avLst/>
              <a:gdLst/>
              <a:ahLst/>
              <a:cxnLst/>
              <a:rect l="l" t="t" r="r" b="b"/>
              <a:pathLst>
                <a:path w="13877" h="20866" extrusionOk="0">
                  <a:moveTo>
                    <a:pt x="11775" y="0"/>
                  </a:moveTo>
                  <a:cubicBezTo>
                    <a:pt x="11567" y="0"/>
                    <a:pt x="11358" y="34"/>
                    <a:pt x="11175" y="84"/>
                  </a:cubicBezTo>
                  <a:cubicBezTo>
                    <a:pt x="9540" y="451"/>
                    <a:pt x="8173" y="1618"/>
                    <a:pt x="7272" y="3019"/>
                  </a:cubicBezTo>
                  <a:cubicBezTo>
                    <a:pt x="6405" y="4454"/>
                    <a:pt x="6038" y="6121"/>
                    <a:pt x="5871" y="7789"/>
                  </a:cubicBezTo>
                  <a:cubicBezTo>
                    <a:pt x="5071" y="5654"/>
                    <a:pt x="4003" y="3653"/>
                    <a:pt x="2702" y="1818"/>
                  </a:cubicBezTo>
                  <a:cubicBezTo>
                    <a:pt x="2435" y="1485"/>
                    <a:pt x="2168" y="1085"/>
                    <a:pt x="1701" y="1085"/>
                  </a:cubicBezTo>
                  <a:cubicBezTo>
                    <a:pt x="1674" y="1082"/>
                    <a:pt x="1648" y="1080"/>
                    <a:pt x="1622" y="1080"/>
                  </a:cubicBezTo>
                  <a:cubicBezTo>
                    <a:pt x="1039" y="1080"/>
                    <a:pt x="727" y="1776"/>
                    <a:pt x="567" y="2319"/>
                  </a:cubicBezTo>
                  <a:cubicBezTo>
                    <a:pt x="0" y="4520"/>
                    <a:pt x="267" y="6855"/>
                    <a:pt x="834" y="9090"/>
                  </a:cubicBezTo>
                  <a:cubicBezTo>
                    <a:pt x="1935" y="13360"/>
                    <a:pt x="4269" y="17329"/>
                    <a:pt x="6838" y="20864"/>
                  </a:cubicBezTo>
                  <a:lnTo>
                    <a:pt x="6838" y="20864"/>
                  </a:lnTo>
                  <a:cubicBezTo>
                    <a:pt x="6790" y="20774"/>
                    <a:pt x="8707" y="18129"/>
                    <a:pt x="8873" y="17863"/>
                  </a:cubicBezTo>
                  <a:cubicBezTo>
                    <a:pt x="9607" y="16496"/>
                    <a:pt x="10508" y="15261"/>
                    <a:pt x="11175" y="13827"/>
                  </a:cubicBezTo>
                  <a:cubicBezTo>
                    <a:pt x="12042" y="11992"/>
                    <a:pt x="12843" y="10258"/>
                    <a:pt x="13343" y="8356"/>
                  </a:cubicBezTo>
                  <a:cubicBezTo>
                    <a:pt x="13677" y="7089"/>
                    <a:pt x="13877" y="5688"/>
                    <a:pt x="13777" y="4253"/>
                  </a:cubicBezTo>
                  <a:cubicBezTo>
                    <a:pt x="13777" y="3086"/>
                    <a:pt x="13610" y="684"/>
                    <a:pt x="12376" y="117"/>
                  </a:cubicBezTo>
                  <a:cubicBezTo>
                    <a:pt x="12192" y="34"/>
                    <a:pt x="11984" y="0"/>
                    <a:pt x="11775" y="0"/>
                  </a:cubicBezTo>
                  <a:close/>
                  <a:moveTo>
                    <a:pt x="6838" y="20864"/>
                  </a:moveTo>
                  <a:cubicBezTo>
                    <a:pt x="6838" y="20865"/>
                    <a:pt x="6838" y="20865"/>
                    <a:pt x="6838" y="20865"/>
                  </a:cubicBezTo>
                  <a:cubicBezTo>
                    <a:pt x="6838" y="20865"/>
                    <a:pt x="6838" y="20865"/>
                    <a:pt x="6838" y="208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0" name="Google Shape;6560;p42"/>
            <p:cNvSpPr/>
            <p:nvPr/>
          </p:nvSpPr>
          <p:spPr>
            <a:xfrm>
              <a:off x="5145500" y="990550"/>
              <a:ext cx="260225" cy="356725"/>
            </a:xfrm>
            <a:custGeom>
              <a:avLst/>
              <a:gdLst/>
              <a:ahLst/>
              <a:cxnLst/>
              <a:rect l="l" t="t" r="r" b="b"/>
              <a:pathLst>
                <a:path w="10409" h="14269" extrusionOk="0">
                  <a:moveTo>
                    <a:pt x="9294" y="0"/>
                  </a:moveTo>
                  <a:cubicBezTo>
                    <a:pt x="9215" y="0"/>
                    <a:pt x="9131" y="18"/>
                    <a:pt x="9041" y="58"/>
                  </a:cubicBezTo>
                  <a:cubicBezTo>
                    <a:pt x="8507" y="258"/>
                    <a:pt x="8073" y="1359"/>
                    <a:pt x="7840" y="1859"/>
                  </a:cubicBezTo>
                  <a:cubicBezTo>
                    <a:pt x="7540" y="2460"/>
                    <a:pt x="7273" y="3127"/>
                    <a:pt x="7006" y="3761"/>
                  </a:cubicBezTo>
                  <a:cubicBezTo>
                    <a:pt x="6372" y="5062"/>
                    <a:pt x="5705" y="6296"/>
                    <a:pt x="4938" y="7563"/>
                  </a:cubicBezTo>
                  <a:cubicBezTo>
                    <a:pt x="4237" y="8764"/>
                    <a:pt x="3437" y="9965"/>
                    <a:pt x="2603" y="11099"/>
                  </a:cubicBezTo>
                  <a:cubicBezTo>
                    <a:pt x="1802" y="12233"/>
                    <a:pt x="868" y="13201"/>
                    <a:pt x="1" y="14268"/>
                  </a:cubicBezTo>
                  <a:cubicBezTo>
                    <a:pt x="1736" y="13634"/>
                    <a:pt x="3704" y="12700"/>
                    <a:pt x="5205" y="11533"/>
                  </a:cubicBezTo>
                  <a:cubicBezTo>
                    <a:pt x="6539" y="10465"/>
                    <a:pt x="7840" y="9231"/>
                    <a:pt x="8741" y="7763"/>
                  </a:cubicBezTo>
                  <a:cubicBezTo>
                    <a:pt x="9708" y="6229"/>
                    <a:pt x="10408" y="4561"/>
                    <a:pt x="10375" y="2726"/>
                  </a:cubicBezTo>
                  <a:cubicBezTo>
                    <a:pt x="10345" y="2146"/>
                    <a:pt x="10146" y="0"/>
                    <a:pt x="9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1" name="Google Shape;6561;p42"/>
            <p:cNvSpPr/>
            <p:nvPr/>
          </p:nvSpPr>
          <p:spPr>
            <a:xfrm>
              <a:off x="5318125" y="774325"/>
              <a:ext cx="85925" cy="202675"/>
            </a:xfrm>
            <a:custGeom>
              <a:avLst/>
              <a:gdLst/>
              <a:ahLst/>
              <a:cxnLst/>
              <a:rect l="l" t="t" r="r" b="b"/>
              <a:pathLst>
                <a:path w="3437" h="8107" extrusionOk="0">
                  <a:moveTo>
                    <a:pt x="968" y="1"/>
                  </a:moveTo>
                  <a:cubicBezTo>
                    <a:pt x="168" y="1"/>
                    <a:pt x="435" y="2869"/>
                    <a:pt x="435" y="3436"/>
                  </a:cubicBezTo>
                  <a:cubicBezTo>
                    <a:pt x="368" y="5038"/>
                    <a:pt x="468" y="6572"/>
                    <a:pt x="1" y="8106"/>
                  </a:cubicBezTo>
                  <a:cubicBezTo>
                    <a:pt x="368" y="7940"/>
                    <a:pt x="701" y="7673"/>
                    <a:pt x="968" y="7339"/>
                  </a:cubicBezTo>
                  <a:cubicBezTo>
                    <a:pt x="2436" y="5538"/>
                    <a:pt x="3437" y="2903"/>
                    <a:pt x="1869" y="835"/>
                  </a:cubicBezTo>
                  <a:cubicBezTo>
                    <a:pt x="1702" y="601"/>
                    <a:pt x="1268" y="34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2" name="Google Shape;6562;p42"/>
            <p:cNvSpPr/>
            <p:nvPr/>
          </p:nvSpPr>
          <p:spPr>
            <a:xfrm>
              <a:off x="5227225" y="1397500"/>
              <a:ext cx="494550" cy="195775"/>
            </a:xfrm>
            <a:custGeom>
              <a:avLst/>
              <a:gdLst/>
              <a:ahLst/>
              <a:cxnLst/>
              <a:rect l="l" t="t" r="r" b="b"/>
              <a:pathLst>
                <a:path w="19782" h="7831" extrusionOk="0">
                  <a:moveTo>
                    <a:pt x="10715" y="0"/>
                  </a:moveTo>
                  <a:cubicBezTo>
                    <a:pt x="9318" y="0"/>
                    <a:pt x="7931" y="160"/>
                    <a:pt x="6572" y="292"/>
                  </a:cubicBezTo>
                  <a:cubicBezTo>
                    <a:pt x="4667" y="497"/>
                    <a:pt x="2711" y="882"/>
                    <a:pt x="793" y="882"/>
                  </a:cubicBezTo>
                  <a:cubicBezTo>
                    <a:pt x="528" y="882"/>
                    <a:pt x="264" y="875"/>
                    <a:pt x="1" y="859"/>
                  </a:cubicBezTo>
                  <a:lnTo>
                    <a:pt x="1" y="859"/>
                  </a:lnTo>
                  <a:cubicBezTo>
                    <a:pt x="1102" y="1993"/>
                    <a:pt x="2436" y="2994"/>
                    <a:pt x="3737" y="3928"/>
                  </a:cubicBezTo>
                  <a:cubicBezTo>
                    <a:pt x="5138" y="4962"/>
                    <a:pt x="6739" y="5796"/>
                    <a:pt x="8340" y="6463"/>
                  </a:cubicBezTo>
                  <a:cubicBezTo>
                    <a:pt x="10075" y="7163"/>
                    <a:pt x="11843" y="7764"/>
                    <a:pt x="13744" y="7830"/>
                  </a:cubicBezTo>
                  <a:lnTo>
                    <a:pt x="14511" y="7830"/>
                  </a:lnTo>
                  <a:cubicBezTo>
                    <a:pt x="15779" y="7797"/>
                    <a:pt x="17147" y="7664"/>
                    <a:pt x="18214" y="6930"/>
                  </a:cubicBezTo>
                  <a:cubicBezTo>
                    <a:pt x="18848" y="6496"/>
                    <a:pt x="19782" y="5762"/>
                    <a:pt x="19748" y="4962"/>
                  </a:cubicBezTo>
                  <a:cubicBezTo>
                    <a:pt x="19682" y="4094"/>
                    <a:pt x="18914" y="3160"/>
                    <a:pt x="18314" y="2593"/>
                  </a:cubicBezTo>
                  <a:cubicBezTo>
                    <a:pt x="17480" y="1826"/>
                    <a:pt x="16513" y="1226"/>
                    <a:pt x="15479" y="859"/>
                  </a:cubicBezTo>
                  <a:cubicBezTo>
                    <a:pt x="14645" y="525"/>
                    <a:pt x="13777" y="325"/>
                    <a:pt x="12910" y="158"/>
                  </a:cubicBezTo>
                  <a:cubicBezTo>
                    <a:pt x="12177" y="44"/>
                    <a:pt x="11445" y="0"/>
                    <a:pt x="10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3" name="Google Shape;6563;p42"/>
            <p:cNvSpPr/>
            <p:nvPr/>
          </p:nvSpPr>
          <p:spPr>
            <a:xfrm>
              <a:off x="5680900" y="1282125"/>
              <a:ext cx="125950" cy="124100"/>
            </a:xfrm>
            <a:custGeom>
              <a:avLst/>
              <a:gdLst/>
              <a:ahLst/>
              <a:cxnLst/>
              <a:rect l="l" t="t" r="r" b="b"/>
              <a:pathLst>
                <a:path w="5038" h="4964" extrusionOk="0">
                  <a:moveTo>
                    <a:pt x="2515" y="0"/>
                  </a:moveTo>
                  <a:cubicBezTo>
                    <a:pt x="1318" y="0"/>
                    <a:pt x="124" y="760"/>
                    <a:pt x="34" y="2071"/>
                  </a:cubicBezTo>
                  <a:cubicBezTo>
                    <a:pt x="0" y="2905"/>
                    <a:pt x="300" y="3739"/>
                    <a:pt x="868" y="4306"/>
                  </a:cubicBezTo>
                  <a:cubicBezTo>
                    <a:pt x="1312" y="4726"/>
                    <a:pt x="1921" y="4963"/>
                    <a:pt x="2532" y="4963"/>
                  </a:cubicBezTo>
                  <a:cubicBezTo>
                    <a:pt x="2747" y="4963"/>
                    <a:pt x="2961" y="4934"/>
                    <a:pt x="3169" y="4873"/>
                  </a:cubicBezTo>
                  <a:cubicBezTo>
                    <a:pt x="3369" y="4773"/>
                    <a:pt x="3603" y="4707"/>
                    <a:pt x="3803" y="4573"/>
                  </a:cubicBezTo>
                  <a:cubicBezTo>
                    <a:pt x="4470" y="4140"/>
                    <a:pt x="4870" y="3406"/>
                    <a:pt x="4970" y="2638"/>
                  </a:cubicBezTo>
                  <a:cubicBezTo>
                    <a:pt x="5037" y="1805"/>
                    <a:pt x="4704" y="1037"/>
                    <a:pt x="4103" y="537"/>
                  </a:cubicBezTo>
                  <a:cubicBezTo>
                    <a:pt x="3652" y="172"/>
                    <a:pt x="3083" y="0"/>
                    <a:pt x="2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4" name="Google Shape;6564;p42"/>
            <p:cNvSpPr/>
            <p:nvPr/>
          </p:nvSpPr>
          <p:spPr>
            <a:xfrm>
              <a:off x="5320625" y="1255600"/>
              <a:ext cx="331100" cy="104175"/>
            </a:xfrm>
            <a:custGeom>
              <a:avLst/>
              <a:gdLst/>
              <a:ahLst/>
              <a:cxnLst/>
              <a:rect l="l" t="t" r="r" b="b"/>
              <a:pathLst>
                <a:path w="13244" h="4167" extrusionOk="0">
                  <a:moveTo>
                    <a:pt x="9714" y="0"/>
                  </a:moveTo>
                  <a:cubicBezTo>
                    <a:pt x="8548" y="0"/>
                    <a:pt x="7379" y="185"/>
                    <a:pt x="6272" y="531"/>
                  </a:cubicBezTo>
                  <a:cubicBezTo>
                    <a:pt x="5071" y="931"/>
                    <a:pt x="3870" y="1431"/>
                    <a:pt x="2770" y="2132"/>
                  </a:cubicBezTo>
                  <a:cubicBezTo>
                    <a:pt x="1836" y="2765"/>
                    <a:pt x="768" y="3299"/>
                    <a:pt x="1" y="4166"/>
                  </a:cubicBezTo>
                  <a:cubicBezTo>
                    <a:pt x="1002" y="3866"/>
                    <a:pt x="1936" y="3599"/>
                    <a:pt x="2936" y="3599"/>
                  </a:cubicBezTo>
                  <a:cubicBezTo>
                    <a:pt x="3670" y="3599"/>
                    <a:pt x="4419" y="3614"/>
                    <a:pt x="5153" y="3614"/>
                  </a:cubicBezTo>
                  <a:cubicBezTo>
                    <a:pt x="5520" y="3614"/>
                    <a:pt x="5883" y="3610"/>
                    <a:pt x="6239" y="3599"/>
                  </a:cubicBezTo>
                  <a:cubicBezTo>
                    <a:pt x="7706" y="3499"/>
                    <a:pt x="9174" y="3266"/>
                    <a:pt x="10475" y="2799"/>
                  </a:cubicBezTo>
                  <a:cubicBezTo>
                    <a:pt x="11476" y="2465"/>
                    <a:pt x="12443" y="1965"/>
                    <a:pt x="13077" y="1131"/>
                  </a:cubicBezTo>
                  <a:cubicBezTo>
                    <a:pt x="13144" y="998"/>
                    <a:pt x="13244" y="831"/>
                    <a:pt x="13210" y="697"/>
                  </a:cubicBezTo>
                  <a:cubicBezTo>
                    <a:pt x="13144" y="597"/>
                    <a:pt x="13044" y="531"/>
                    <a:pt x="12910" y="497"/>
                  </a:cubicBezTo>
                  <a:cubicBezTo>
                    <a:pt x="11882" y="160"/>
                    <a:pt x="10799" y="0"/>
                    <a:pt x="9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5" name="Google Shape;6565;p42"/>
            <p:cNvSpPr/>
            <p:nvPr/>
          </p:nvSpPr>
          <p:spPr>
            <a:xfrm>
              <a:off x="4804425" y="1245325"/>
              <a:ext cx="624650" cy="622350"/>
            </a:xfrm>
            <a:custGeom>
              <a:avLst/>
              <a:gdLst/>
              <a:ahLst/>
              <a:cxnLst/>
              <a:rect l="l" t="t" r="r" b="b"/>
              <a:pathLst>
                <a:path w="24986" h="24894" extrusionOk="0">
                  <a:moveTo>
                    <a:pt x="4151" y="1"/>
                  </a:moveTo>
                  <a:cubicBezTo>
                    <a:pt x="3378" y="1"/>
                    <a:pt x="2571" y="292"/>
                    <a:pt x="1735" y="1008"/>
                  </a:cubicBezTo>
                  <a:cubicBezTo>
                    <a:pt x="435" y="2076"/>
                    <a:pt x="1" y="3910"/>
                    <a:pt x="134" y="5578"/>
                  </a:cubicBezTo>
                  <a:cubicBezTo>
                    <a:pt x="301" y="7246"/>
                    <a:pt x="1035" y="8847"/>
                    <a:pt x="1869" y="10248"/>
                  </a:cubicBezTo>
                  <a:cubicBezTo>
                    <a:pt x="3637" y="13217"/>
                    <a:pt x="5905" y="15852"/>
                    <a:pt x="8407" y="18254"/>
                  </a:cubicBezTo>
                  <a:cubicBezTo>
                    <a:pt x="10208" y="20022"/>
                    <a:pt x="12076" y="21623"/>
                    <a:pt x="14178" y="22957"/>
                  </a:cubicBezTo>
                  <a:cubicBezTo>
                    <a:pt x="15856" y="24006"/>
                    <a:pt x="17777" y="24894"/>
                    <a:pt x="19746" y="24894"/>
                  </a:cubicBezTo>
                  <a:cubicBezTo>
                    <a:pt x="19969" y="24894"/>
                    <a:pt x="20192" y="24882"/>
                    <a:pt x="20415" y="24859"/>
                  </a:cubicBezTo>
                  <a:cubicBezTo>
                    <a:pt x="22650" y="24625"/>
                    <a:pt x="24819" y="22924"/>
                    <a:pt x="24885" y="20722"/>
                  </a:cubicBezTo>
                  <a:cubicBezTo>
                    <a:pt x="24985" y="18854"/>
                    <a:pt x="24085" y="17854"/>
                    <a:pt x="22717" y="16886"/>
                  </a:cubicBezTo>
                  <a:cubicBezTo>
                    <a:pt x="22017" y="16419"/>
                    <a:pt x="21349" y="15852"/>
                    <a:pt x="20682" y="15218"/>
                  </a:cubicBezTo>
                  <a:cubicBezTo>
                    <a:pt x="19882" y="14451"/>
                    <a:pt x="19081" y="13684"/>
                    <a:pt x="18314" y="12917"/>
                  </a:cubicBezTo>
                  <a:cubicBezTo>
                    <a:pt x="15412" y="10081"/>
                    <a:pt x="12710" y="7079"/>
                    <a:pt x="9908" y="4110"/>
                  </a:cubicBezTo>
                  <a:cubicBezTo>
                    <a:pt x="8368" y="2472"/>
                    <a:pt x="6404" y="1"/>
                    <a:pt x="4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6" name="Google Shape;6566;p42"/>
            <p:cNvSpPr/>
            <p:nvPr/>
          </p:nvSpPr>
          <p:spPr>
            <a:xfrm>
              <a:off x="4815275" y="1272175"/>
              <a:ext cx="168475" cy="159325"/>
            </a:xfrm>
            <a:custGeom>
              <a:avLst/>
              <a:gdLst/>
              <a:ahLst/>
              <a:cxnLst/>
              <a:rect l="l" t="t" r="r" b="b"/>
              <a:pathLst>
                <a:path w="6739" h="6373" extrusionOk="0">
                  <a:moveTo>
                    <a:pt x="6438" y="1"/>
                  </a:moveTo>
                  <a:cubicBezTo>
                    <a:pt x="5638" y="1102"/>
                    <a:pt x="4737" y="2169"/>
                    <a:pt x="3603" y="3203"/>
                  </a:cubicBezTo>
                  <a:cubicBezTo>
                    <a:pt x="2436" y="4337"/>
                    <a:pt x="1201" y="5271"/>
                    <a:pt x="1" y="6005"/>
                  </a:cubicBezTo>
                  <a:lnTo>
                    <a:pt x="134" y="6372"/>
                  </a:lnTo>
                  <a:cubicBezTo>
                    <a:pt x="1402" y="5605"/>
                    <a:pt x="2702" y="4671"/>
                    <a:pt x="3903" y="3503"/>
                  </a:cubicBezTo>
                  <a:cubicBezTo>
                    <a:pt x="4971" y="2469"/>
                    <a:pt x="5938" y="1335"/>
                    <a:pt x="6739" y="268"/>
                  </a:cubicBezTo>
                  <a:cubicBezTo>
                    <a:pt x="6639" y="168"/>
                    <a:pt x="6539" y="101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7" name="Google Shape;6567;p42"/>
            <p:cNvSpPr/>
            <p:nvPr/>
          </p:nvSpPr>
          <p:spPr>
            <a:xfrm>
              <a:off x="4870325" y="1358075"/>
              <a:ext cx="197650" cy="179325"/>
            </a:xfrm>
            <a:custGeom>
              <a:avLst/>
              <a:gdLst/>
              <a:ahLst/>
              <a:cxnLst/>
              <a:rect l="l" t="t" r="r" b="b"/>
              <a:pathLst>
                <a:path w="7906" h="7173" extrusionOk="0">
                  <a:moveTo>
                    <a:pt x="7672" y="1"/>
                  </a:moveTo>
                  <a:cubicBezTo>
                    <a:pt x="6872" y="1102"/>
                    <a:pt x="5871" y="2236"/>
                    <a:pt x="4737" y="3336"/>
                  </a:cubicBezTo>
                  <a:cubicBezTo>
                    <a:pt x="3169" y="4804"/>
                    <a:pt x="1501" y="6005"/>
                    <a:pt x="0" y="6872"/>
                  </a:cubicBezTo>
                  <a:cubicBezTo>
                    <a:pt x="67" y="6939"/>
                    <a:pt x="100" y="7072"/>
                    <a:pt x="200" y="7173"/>
                  </a:cubicBezTo>
                  <a:cubicBezTo>
                    <a:pt x="1768" y="6272"/>
                    <a:pt x="3436" y="5104"/>
                    <a:pt x="5037" y="3603"/>
                  </a:cubicBezTo>
                  <a:cubicBezTo>
                    <a:pt x="6171" y="2569"/>
                    <a:pt x="7105" y="1402"/>
                    <a:pt x="7906" y="268"/>
                  </a:cubicBezTo>
                  <a:cubicBezTo>
                    <a:pt x="7839" y="201"/>
                    <a:pt x="7739" y="67"/>
                    <a:pt x="7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8" name="Google Shape;6568;p42"/>
            <p:cNvSpPr/>
            <p:nvPr/>
          </p:nvSpPr>
          <p:spPr>
            <a:xfrm>
              <a:off x="4942875" y="1447300"/>
              <a:ext cx="208500" cy="183500"/>
            </a:xfrm>
            <a:custGeom>
              <a:avLst/>
              <a:gdLst/>
              <a:ahLst/>
              <a:cxnLst/>
              <a:rect l="l" t="t" r="r" b="b"/>
              <a:pathLst>
                <a:path w="8340" h="7340" extrusionOk="0">
                  <a:moveTo>
                    <a:pt x="8106" y="1"/>
                  </a:moveTo>
                  <a:cubicBezTo>
                    <a:pt x="7305" y="1135"/>
                    <a:pt x="6305" y="2269"/>
                    <a:pt x="5171" y="3337"/>
                  </a:cubicBezTo>
                  <a:cubicBezTo>
                    <a:pt x="3469" y="4971"/>
                    <a:pt x="1635" y="6205"/>
                    <a:pt x="0" y="7106"/>
                  </a:cubicBezTo>
                  <a:lnTo>
                    <a:pt x="267" y="7340"/>
                  </a:lnTo>
                  <a:cubicBezTo>
                    <a:pt x="1935" y="6472"/>
                    <a:pt x="3770" y="5205"/>
                    <a:pt x="5504" y="3604"/>
                  </a:cubicBezTo>
                  <a:cubicBezTo>
                    <a:pt x="6605" y="2536"/>
                    <a:pt x="7539" y="1435"/>
                    <a:pt x="8339" y="301"/>
                  </a:cubicBezTo>
                  <a:cubicBezTo>
                    <a:pt x="8273" y="201"/>
                    <a:pt x="8173" y="101"/>
                    <a:pt x="8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9" name="Google Shape;6569;p42"/>
            <p:cNvSpPr/>
            <p:nvPr/>
          </p:nvSpPr>
          <p:spPr>
            <a:xfrm>
              <a:off x="5027100" y="1534875"/>
              <a:ext cx="208500" cy="184325"/>
            </a:xfrm>
            <a:custGeom>
              <a:avLst/>
              <a:gdLst/>
              <a:ahLst/>
              <a:cxnLst/>
              <a:rect l="l" t="t" r="r" b="b"/>
              <a:pathLst>
                <a:path w="8340" h="7373" extrusionOk="0">
                  <a:moveTo>
                    <a:pt x="8106" y="0"/>
                  </a:moveTo>
                  <a:cubicBezTo>
                    <a:pt x="7272" y="1135"/>
                    <a:pt x="6305" y="2302"/>
                    <a:pt x="5137" y="3436"/>
                  </a:cubicBezTo>
                  <a:cubicBezTo>
                    <a:pt x="3469" y="5037"/>
                    <a:pt x="1635" y="6272"/>
                    <a:pt x="0" y="7139"/>
                  </a:cubicBezTo>
                  <a:lnTo>
                    <a:pt x="267" y="7372"/>
                  </a:lnTo>
                  <a:cubicBezTo>
                    <a:pt x="1902" y="6505"/>
                    <a:pt x="3736" y="5304"/>
                    <a:pt x="5404" y="3703"/>
                  </a:cubicBezTo>
                  <a:cubicBezTo>
                    <a:pt x="6572" y="2602"/>
                    <a:pt x="7506" y="1435"/>
                    <a:pt x="8340" y="301"/>
                  </a:cubicBezTo>
                  <a:cubicBezTo>
                    <a:pt x="8273" y="201"/>
                    <a:pt x="8173" y="134"/>
                    <a:pt x="8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0" name="Google Shape;6570;p42"/>
            <p:cNvSpPr/>
            <p:nvPr/>
          </p:nvSpPr>
          <p:spPr>
            <a:xfrm>
              <a:off x="5124675" y="1620775"/>
              <a:ext cx="197650" cy="180975"/>
            </a:xfrm>
            <a:custGeom>
              <a:avLst/>
              <a:gdLst/>
              <a:ahLst/>
              <a:cxnLst/>
              <a:rect l="l" t="t" r="r" b="b"/>
              <a:pathLst>
                <a:path w="7906" h="7239" extrusionOk="0">
                  <a:moveTo>
                    <a:pt x="7639" y="0"/>
                  </a:moveTo>
                  <a:cubicBezTo>
                    <a:pt x="6805" y="1168"/>
                    <a:pt x="5771" y="2402"/>
                    <a:pt x="4570" y="3569"/>
                  </a:cubicBezTo>
                  <a:cubicBezTo>
                    <a:pt x="3069" y="5004"/>
                    <a:pt x="1434" y="6138"/>
                    <a:pt x="0" y="6972"/>
                  </a:cubicBezTo>
                  <a:cubicBezTo>
                    <a:pt x="100" y="7072"/>
                    <a:pt x="200" y="7139"/>
                    <a:pt x="334" y="7239"/>
                  </a:cubicBezTo>
                  <a:cubicBezTo>
                    <a:pt x="1835" y="6405"/>
                    <a:pt x="3402" y="5271"/>
                    <a:pt x="4870" y="3870"/>
                  </a:cubicBezTo>
                  <a:cubicBezTo>
                    <a:pt x="6038" y="2702"/>
                    <a:pt x="7072" y="1435"/>
                    <a:pt x="7906" y="234"/>
                  </a:cubicBezTo>
                  <a:lnTo>
                    <a:pt x="7872" y="200"/>
                  </a:lnTo>
                  <a:cubicBezTo>
                    <a:pt x="7772" y="100"/>
                    <a:pt x="7706" y="67"/>
                    <a:pt x="7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1" name="Google Shape;6571;p42"/>
            <p:cNvSpPr/>
            <p:nvPr/>
          </p:nvSpPr>
          <p:spPr>
            <a:xfrm>
              <a:off x="5245575" y="1696650"/>
              <a:ext cx="167650" cy="166825"/>
            </a:xfrm>
            <a:custGeom>
              <a:avLst/>
              <a:gdLst/>
              <a:ahLst/>
              <a:cxnLst/>
              <a:rect l="l" t="t" r="r" b="b"/>
              <a:pathLst>
                <a:path w="6706" h="6673" extrusionOk="0">
                  <a:moveTo>
                    <a:pt x="6439" y="1"/>
                  </a:moveTo>
                  <a:cubicBezTo>
                    <a:pt x="5538" y="1368"/>
                    <a:pt x="4404" y="2736"/>
                    <a:pt x="3036" y="4070"/>
                  </a:cubicBezTo>
                  <a:cubicBezTo>
                    <a:pt x="2036" y="5038"/>
                    <a:pt x="1002" y="5838"/>
                    <a:pt x="1" y="6539"/>
                  </a:cubicBezTo>
                  <a:lnTo>
                    <a:pt x="501" y="6672"/>
                  </a:lnTo>
                  <a:cubicBezTo>
                    <a:pt x="1435" y="6005"/>
                    <a:pt x="2403" y="5238"/>
                    <a:pt x="3337" y="4371"/>
                  </a:cubicBezTo>
                  <a:cubicBezTo>
                    <a:pt x="4704" y="3070"/>
                    <a:pt x="5838" y="1669"/>
                    <a:pt x="6706" y="334"/>
                  </a:cubicBezTo>
                  <a:cubicBezTo>
                    <a:pt x="6606" y="201"/>
                    <a:pt x="6539" y="134"/>
                    <a:pt x="6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75B7F226-F052-95B5-F3B0-E063D23CB8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97" b="84524" l="11300" r="89014">
                        <a14:foregroundMark x1="12906" y1="22910" x2="14254" y2="68072"/>
                        <a14:foregroundMark x1="14254" y1="68072" x2="20181" y2="75408"/>
                        <a14:foregroundMark x1="20181" y1="75408" x2="23523" y2="83305"/>
                        <a14:foregroundMark x1="15528" y1="33000" x2="13940" y2="50621"/>
                        <a14:foregroundMark x1="12223" y1="22447" x2="12001" y2="68316"/>
                        <a14:foregroundMark x1="12001" y1="68316" x2="19775" y2="74994"/>
                        <a14:foregroundMark x1="19775" y1="74994" x2="45716" y2="74726"/>
                        <a14:foregroundMark x1="45716" y1="74726" x2="61189" y2="74726"/>
                        <a14:foregroundMark x1="61189" y1="74726" x2="88128" y2="73751"/>
                        <a14:foregroundMark x1="88128" y1="73751" x2="87315" y2="27419"/>
                        <a14:foregroundMark x1="13589" y1="74726" x2="11300" y2="30734"/>
                        <a14:foregroundMark x1="13811" y1="23349" x2="13811" y2="32245"/>
                        <a14:foregroundMark x1="13479" y1="21838" x2="45256" y2="20697"/>
                        <a14:foregroundMark x1="66528" y1="20653" x2="88146" y2="21765"/>
                        <a14:foregroundMark x1="88146" y1="21765" x2="88239" y2="36754"/>
                        <a14:foregroundMark x1="23172" y1="17767" x2="23744" y2="19595"/>
                        <a14:foregroundMark x1="16562" y1="23203" x2="69886" y2="21838"/>
                        <a14:foregroundMark x1="69886" y1="21838" x2="73394" y2="21838"/>
                        <a14:foregroundMark x1="77954" y1="17621" x2="79099" y2="17621"/>
                        <a14:foregroundMark x1="89032" y1="37363" x2="88811" y2="70509"/>
                        <a14:foregroundMark x1="88811" y1="22301" x2="88922" y2="31635"/>
                        <a14:foregroundMark x1="78656" y1="77139" x2="78988" y2="84524"/>
                        <a14:foregroundMark x1="37445" y1="73678" x2="61244" y2="72459"/>
                        <a14:foregroundMark x1="61244" y1="72459" x2="74317" y2="73532"/>
                        <a14:foregroundMark x1="20089" y1="72630" x2="31148" y2="71996"/>
                        <a14:foregroundMark x1="31148" y1="71996" x2="36300" y2="72313"/>
                        <a14:foregroundMark x1="22378" y1="73215" x2="31942" y2="72776"/>
                        <a14:foregroundMark x1="31942" y1="72776" x2="38700" y2="72922"/>
                        <a14:foregroundMark x1="81388" y1="75481" x2="87555" y2="74726"/>
                        <a14:foregroundMark x1="14383" y1="24397" x2="34361" y2="23349"/>
                        <a14:foregroundMark x1="34361" y1="23349" x2="64180" y2="23495"/>
                        <a14:foregroundMark x1="64180" y1="23495" x2="80539" y2="23081"/>
                        <a14:foregroundMark x1="80539" y1="23081" x2="87408" y2="25079"/>
                        <a14:foregroundMark x1="87408" y1="25079" x2="87555" y2="25615"/>
                        <a14:foregroundMark x1="29339" y1="24397" x2="52622" y2="23495"/>
                        <a14:foregroundMark x1="52622" y1="23495" x2="81961" y2="23958"/>
                        <a14:foregroundMark x1="44129" y1="20668" x2="66839" y2="21277"/>
                        <a14:backgroundMark x1="11540" y1="30271" x2="11540" y2="71411"/>
                      </a14:backgroundRemoval>
                    </a14:imgEffect>
                  </a14:imgLayer>
                </a14:imgProps>
              </a:ext>
            </a:extLst>
          </a:blip>
          <a:srcRect l="12454" t="14503" r="10744" b="12668"/>
          <a:stretch/>
        </p:blipFill>
        <p:spPr>
          <a:xfrm>
            <a:off x="297367" y="367469"/>
            <a:ext cx="11813229" cy="61303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7EB04B5-3C93-9A4D-3F01-3727D5030042}"/>
              </a:ext>
            </a:extLst>
          </p:cNvPr>
          <p:cNvSpPr txBox="1"/>
          <p:nvPr/>
        </p:nvSpPr>
        <p:spPr>
          <a:xfrm>
            <a:off x="812200" y="1674962"/>
            <a:ext cx="10680967" cy="3127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4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Trạng ngữ chỉ phương tiện bổ sung thông tin về phương tiện thực hiện hoạt động được nói đến trong câu; trả lời câu hỏi Bằng gì? Bằng cái gì?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98571" y="-13058"/>
            <a:ext cx="21771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00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392D923-CA11-41A3-A4F5-EBEBA1E7F440}"/>
              </a:ext>
            </a:extLst>
          </p:cNvPr>
          <p:cNvSpPr/>
          <p:nvPr/>
        </p:nvSpPr>
        <p:spPr>
          <a:xfrm>
            <a:off x="328772" y="280901"/>
            <a:ext cx="11483975" cy="64347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4172D925-0345-EDE1-D70D-829B9BFDB4C5}"/>
              </a:ext>
            </a:extLst>
          </p:cNvPr>
          <p:cNvGrpSpPr/>
          <p:nvPr/>
        </p:nvGrpSpPr>
        <p:grpSpPr>
          <a:xfrm>
            <a:off x="898068" y="1412480"/>
            <a:ext cx="10151418" cy="3970318"/>
            <a:chOff x="886747" y="745467"/>
            <a:chExt cx="10151418" cy="4017237"/>
          </a:xfrm>
        </p:grpSpPr>
        <p:sp>
          <p:nvSpPr>
            <p:cNvPr id="6" name="TextBox 5"/>
            <p:cNvSpPr txBox="1"/>
            <p:nvPr/>
          </p:nvSpPr>
          <p:spPr>
            <a:xfrm>
              <a:off x="886747" y="745467"/>
              <a:ext cx="10151418" cy="4017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 </a:t>
              </a:r>
              <a:r>
                <a:rPr lang="vi-VN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từ ngữ thích hợp để hoàn thành các câu có trạng ngữ chỉ phương tiện.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Bằng 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chuồn chuồn bay lượn khắp đó đây.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Với 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chim gõ kiến có thể đục thủng bất kì thân cây nào.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Bằng 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voi có thể dễ dàng kéo lá cây, cành cây từ trên cao xuống.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: Rounded Corners 2">
              <a:extLst>
                <a:ext uri="{FF2B5EF4-FFF2-40B4-BE49-F238E27FC236}">
                  <a16:creationId xmlns="" xmlns:a16="http://schemas.microsoft.com/office/drawing/2014/main" id="{688382A1-ED52-B4C1-FBBE-94EC67192FA8}"/>
                </a:ext>
              </a:extLst>
            </p:cNvPr>
            <p:cNvSpPr/>
            <p:nvPr/>
          </p:nvSpPr>
          <p:spPr>
            <a:xfrm>
              <a:off x="2569029" y="1959429"/>
              <a:ext cx="413657" cy="4572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8" name="Rectangle: Rounded Corners 5">
              <a:extLst>
                <a:ext uri="{FF2B5EF4-FFF2-40B4-BE49-F238E27FC236}">
                  <a16:creationId xmlns="" xmlns:a16="http://schemas.microsoft.com/office/drawing/2014/main" id="{45D69BB5-4D9A-303A-5898-9505C47FFF8D}"/>
                </a:ext>
              </a:extLst>
            </p:cNvPr>
            <p:cNvSpPr/>
            <p:nvPr/>
          </p:nvSpPr>
          <p:spPr>
            <a:xfrm>
              <a:off x="2365605" y="2525486"/>
              <a:ext cx="413657" cy="4572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0" name="Rectangle: Rounded Corners 6">
              <a:extLst>
                <a:ext uri="{FF2B5EF4-FFF2-40B4-BE49-F238E27FC236}">
                  <a16:creationId xmlns="" xmlns:a16="http://schemas.microsoft.com/office/drawing/2014/main" id="{83ED6506-C09E-12EB-3DE7-23D54F73AC8D}"/>
                </a:ext>
              </a:extLst>
            </p:cNvPr>
            <p:cNvSpPr/>
            <p:nvPr/>
          </p:nvSpPr>
          <p:spPr>
            <a:xfrm>
              <a:off x="2569030" y="3581401"/>
              <a:ext cx="413657" cy="4572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900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4555161"/>
            <a:ext cx="2455906" cy="139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4282440"/>
            <a:ext cx="2835440" cy="65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3189490"/>
            <a:ext cx="2422697" cy="169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565" y="2799490"/>
            <a:ext cx="5525392" cy="22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564" y="805766"/>
            <a:ext cx="7010319" cy="270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2181006"/>
            <a:ext cx="3003068" cy="199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35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3203" y="989577"/>
            <a:ext cx="11003280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tiện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11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88105" y="447274"/>
            <a:ext cx="7818655" cy="4152900"/>
            <a:chOff x="3050905" y="1128685"/>
            <a:chExt cx="7818655" cy="4152900"/>
          </a:xfrm>
        </p:grpSpPr>
        <p:pic>
          <p:nvPicPr>
            <p:cNvPr id="13" name="图片 12" descr="ce1ed7f935192fceca30dfb2bcebe602"/>
            <p:cNvPicPr>
              <a:picLocks noChangeAspect="1"/>
            </p:cNvPicPr>
            <p:nvPr/>
          </p:nvPicPr>
          <p:blipFill>
            <a:blip r:embed="rId8"/>
            <a:srcRect l="11188" t="20367" r="10619" b="19944"/>
            <a:stretch>
              <a:fillRect/>
            </a:stretch>
          </p:blipFill>
          <p:spPr>
            <a:xfrm>
              <a:off x="3050905" y="1128685"/>
              <a:ext cx="7818655" cy="4152900"/>
            </a:xfrm>
            <a:prstGeom prst="rect">
              <a:avLst/>
            </a:prstGeom>
          </p:spPr>
        </p:pic>
        <p:pic>
          <p:nvPicPr>
            <p:cNvPr id="22" name="图片 2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06" t="12258" r="11253" b="65141"/>
            <a:stretch>
              <a:fillRect/>
            </a:stretch>
          </p:blipFill>
          <p:spPr>
            <a:xfrm>
              <a:off x="4688211" y="3649260"/>
              <a:ext cx="5002213" cy="1549970"/>
            </a:xfrm>
            <a:prstGeom prst="rect">
              <a:avLst/>
            </a:prstGeom>
          </p:spPr>
        </p:pic>
      </p:grpSp>
      <p:pic>
        <p:nvPicPr>
          <p:cNvPr id="23" name="图片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61"/>
            <a:ext cx="12192000" cy="2284878"/>
          </a:xfrm>
          <a:prstGeom prst="rect">
            <a:avLst/>
          </a:prstGeom>
        </p:spPr>
      </p:pic>
      <p:pic>
        <p:nvPicPr>
          <p:cNvPr id="17" name="图片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155" y="4294879"/>
            <a:ext cx="2569210" cy="2563121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0">
            <a:off x="10968136" y="1671526"/>
            <a:ext cx="1007745" cy="10325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33375" y="389784"/>
            <a:ext cx="1363980" cy="1242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VCNV_bắt_đầu (online-audio-converter.com)">
            <a:hlinkClick r:id="" action="ppaction://media"/>
          </p:cNvPr>
          <p:cNvPicPr>
            <a:picLocks noGrp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3">
                  <p14:trim end="4133.6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20" name="Picture 19">
            <a:hlinkClick r:id="rId15" action="ppaction://hlinksldjump"/>
            <a:extLst>
              <a:ext uri="{FF2B5EF4-FFF2-40B4-BE49-F238E27FC236}">
                <a16:creationId xmlns="" xmlns:a16="http://schemas.microsoft.com/office/drawing/2014/main" id="{2AF26349-CE4C-E04B-ABC5-ADE20EA21FC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87471" y="4194462"/>
            <a:ext cx="1792379" cy="1670449"/>
          </a:xfrm>
          <a:prstGeom prst="rect">
            <a:avLst/>
          </a:prstGeom>
        </p:spPr>
      </p:pic>
      <p:pic>
        <p:nvPicPr>
          <p:cNvPr id="24" name="Picture 23">
            <a:hlinkClick r:id="rId17" action="ppaction://hlinksldjump"/>
            <a:extLst>
              <a:ext uri="{FF2B5EF4-FFF2-40B4-BE49-F238E27FC236}">
                <a16:creationId xmlns="" xmlns:a16="http://schemas.microsoft.com/office/drawing/2014/main" id="{0A0981CB-E64F-CE43-B518-2C26A210371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24652" y="4682365"/>
            <a:ext cx="1737511" cy="1609483"/>
          </a:xfrm>
          <a:prstGeom prst="rect">
            <a:avLst/>
          </a:prstGeom>
        </p:spPr>
      </p:pic>
      <p:pic>
        <p:nvPicPr>
          <p:cNvPr id="25" name="Picture 24">
            <a:hlinkClick r:id="rId19" action="ppaction://hlinksldjump"/>
            <a:extLst>
              <a:ext uri="{FF2B5EF4-FFF2-40B4-BE49-F238E27FC236}">
                <a16:creationId xmlns="" xmlns:a16="http://schemas.microsoft.com/office/drawing/2014/main" id="{1BF7C2F7-CEFE-4C4A-950E-95B2D3FC8D8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62524" y="4534660"/>
            <a:ext cx="1847248" cy="1700931"/>
          </a:xfrm>
          <a:prstGeom prst="rect">
            <a:avLst/>
          </a:prstGeom>
        </p:spPr>
      </p:pic>
      <p:sp>
        <p:nvSpPr>
          <p:cNvPr id="4" name="Right Arrow 3">
            <a:hlinkClick r:id="rId21" action="ppaction://hlinksldjump"/>
          </p:cNvPr>
          <p:cNvSpPr/>
          <p:nvPr/>
        </p:nvSpPr>
        <p:spPr>
          <a:xfrm>
            <a:off x="245660" y="6114196"/>
            <a:ext cx="1019614" cy="4779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6DD66C0-4891-C80A-4A79-85DB491615F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14381" y="864203"/>
            <a:ext cx="7566101" cy="3542083"/>
          </a:xfrm>
          <a:prstGeom prst="rect">
            <a:avLst/>
          </a:prstGeom>
        </p:spPr>
      </p:pic>
      <p:pic>
        <p:nvPicPr>
          <p:cNvPr id="15" name="Am-thanh-chuc-mung-chien-thang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1E62FCD9-CE4F-4F05-87F0-B78FC5389AF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814582" y="17298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330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19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000">
                <p:cTn id="3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0617" objId="15"/>
        <p14:stopEvt time="39945" objId="15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/>
          </p:cNvPr>
          <p:cNvSpPr/>
          <p:nvPr/>
        </p:nvSpPr>
        <p:spPr>
          <a:xfrm>
            <a:off x="159936" y="26377"/>
            <a:ext cx="11815050" cy="641773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6" tIns="34258" rIns="68516" bIns="34258" anchor="ctr"/>
          <a:lstStyle/>
          <a:p>
            <a:pPr algn="ctr" defTabSz="913558">
              <a:defRPr/>
            </a:pPr>
            <a:endParaRPr lang="en-US">
              <a:solidFill>
                <a:schemeClr val="tx1"/>
              </a:solidFill>
              <a:latin typeface="Calibri" panose="020F0502020204030204"/>
            </a:endParaRPr>
          </a:p>
        </p:txBody>
      </p:sp>
      <p:pic>
        <p:nvPicPr>
          <p:cNvPr id="3" name="Picture 2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0728794" y="4745729"/>
            <a:ext cx="1509384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82701" y="0"/>
            <a:ext cx="140157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0596" cy="220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5029200"/>
            <a:ext cx="172501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427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00847" y="1291971"/>
            <a:ext cx="10901809" cy="900247"/>
          </a:xfrm>
          <a:prstGeom prst="rect">
            <a:avLst/>
          </a:prstGeom>
          <a:noFill/>
        </p:spPr>
        <p:txBody>
          <a:bodyPr wrap="square" lIns="68516" tIns="34258" rIns="68516" bIns="34258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! 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01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ccb8bc6dbe83c6ae811819d70909b6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5293" y="3336653"/>
            <a:ext cx="12261215" cy="3552190"/>
          </a:xfrm>
          <a:prstGeom prst="rect">
            <a:avLst/>
          </a:prstGeom>
        </p:spPr>
      </p:pic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487738" y="-52699"/>
            <a:ext cx="5002213" cy="1549970"/>
          </a:xfrm>
          <a:prstGeom prst="rect">
            <a:avLst/>
          </a:prstGeom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1109672" y="1831247"/>
            <a:ext cx="10632972" cy="1400299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1515346" y="336020"/>
            <a:ext cx="10069335" cy="1077218"/>
          </a:xfrm>
          <a:custGeom>
            <a:avLst/>
            <a:gdLst>
              <a:gd name="connsiteX0" fmla="*/ 0 w 9955707"/>
              <a:gd name="connsiteY0" fmla="*/ 0 h 820674"/>
              <a:gd name="connsiteX1" fmla="*/ 464600 w 9955707"/>
              <a:gd name="connsiteY1" fmla="*/ 0 h 820674"/>
              <a:gd name="connsiteX2" fmla="*/ 1327428 w 9955707"/>
              <a:gd name="connsiteY2" fmla="*/ 0 h 820674"/>
              <a:gd name="connsiteX3" fmla="*/ 2090698 w 9955707"/>
              <a:gd name="connsiteY3" fmla="*/ 0 h 820674"/>
              <a:gd name="connsiteX4" fmla="*/ 2953526 w 9955707"/>
              <a:gd name="connsiteY4" fmla="*/ 0 h 820674"/>
              <a:gd name="connsiteX5" fmla="*/ 3617240 w 9955707"/>
              <a:gd name="connsiteY5" fmla="*/ 0 h 820674"/>
              <a:gd name="connsiteX6" fmla="*/ 4181397 w 9955707"/>
              <a:gd name="connsiteY6" fmla="*/ 0 h 820674"/>
              <a:gd name="connsiteX7" fmla="*/ 5044225 w 9955707"/>
              <a:gd name="connsiteY7" fmla="*/ 0 h 820674"/>
              <a:gd name="connsiteX8" fmla="*/ 5707939 w 9955707"/>
              <a:gd name="connsiteY8" fmla="*/ 0 h 820674"/>
              <a:gd name="connsiteX9" fmla="*/ 6072981 w 9955707"/>
              <a:gd name="connsiteY9" fmla="*/ 0 h 820674"/>
              <a:gd name="connsiteX10" fmla="*/ 6836252 w 9955707"/>
              <a:gd name="connsiteY10" fmla="*/ 0 h 820674"/>
              <a:gd name="connsiteX11" fmla="*/ 7699080 w 9955707"/>
              <a:gd name="connsiteY11" fmla="*/ 0 h 820674"/>
              <a:gd name="connsiteX12" fmla="*/ 8462351 w 9955707"/>
              <a:gd name="connsiteY12" fmla="*/ 0 h 820674"/>
              <a:gd name="connsiteX13" fmla="*/ 9026508 w 9955707"/>
              <a:gd name="connsiteY13" fmla="*/ 0 h 820674"/>
              <a:gd name="connsiteX14" fmla="*/ 9955707 w 9955707"/>
              <a:gd name="connsiteY14" fmla="*/ 0 h 820674"/>
              <a:gd name="connsiteX15" fmla="*/ 9955707 w 9955707"/>
              <a:gd name="connsiteY15" fmla="*/ 393924 h 820674"/>
              <a:gd name="connsiteX16" fmla="*/ 9955707 w 9955707"/>
              <a:gd name="connsiteY16" fmla="*/ 820674 h 820674"/>
              <a:gd name="connsiteX17" fmla="*/ 9491107 w 9955707"/>
              <a:gd name="connsiteY17" fmla="*/ 820674 h 820674"/>
              <a:gd name="connsiteX18" fmla="*/ 8827394 w 9955707"/>
              <a:gd name="connsiteY18" fmla="*/ 820674 h 820674"/>
              <a:gd name="connsiteX19" fmla="*/ 8064123 w 9955707"/>
              <a:gd name="connsiteY19" fmla="*/ 820674 h 820674"/>
              <a:gd name="connsiteX20" fmla="*/ 7599523 w 9955707"/>
              <a:gd name="connsiteY20" fmla="*/ 820674 h 820674"/>
              <a:gd name="connsiteX21" fmla="*/ 7234480 w 9955707"/>
              <a:gd name="connsiteY21" fmla="*/ 820674 h 820674"/>
              <a:gd name="connsiteX22" fmla="*/ 6769881 w 9955707"/>
              <a:gd name="connsiteY22" fmla="*/ 820674 h 820674"/>
              <a:gd name="connsiteX23" fmla="*/ 6205724 w 9955707"/>
              <a:gd name="connsiteY23" fmla="*/ 820674 h 820674"/>
              <a:gd name="connsiteX24" fmla="*/ 5641567 w 9955707"/>
              <a:gd name="connsiteY24" fmla="*/ 820674 h 820674"/>
              <a:gd name="connsiteX25" fmla="*/ 4878296 w 9955707"/>
              <a:gd name="connsiteY25" fmla="*/ 820674 h 820674"/>
              <a:gd name="connsiteX26" fmla="*/ 4513254 w 9955707"/>
              <a:gd name="connsiteY26" fmla="*/ 820674 h 820674"/>
              <a:gd name="connsiteX27" fmla="*/ 4148211 w 9955707"/>
              <a:gd name="connsiteY27" fmla="*/ 820674 h 820674"/>
              <a:gd name="connsiteX28" fmla="*/ 3783169 w 9955707"/>
              <a:gd name="connsiteY28" fmla="*/ 820674 h 820674"/>
              <a:gd name="connsiteX29" fmla="*/ 3119455 w 9955707"/>
              <a:gd name="connsiteY29" fmla="*/ 820674 h 820674"/>
              <a:gd name="connsiteX30" fmla="*/ 2555298 w 9955707"/>
              <a:gd name="connsiteY30" fmla="*/ 820674 h 820674"/>
              <a:gd name="connsiteX31" fmla="*/ 1792027 w 9955707"/>
              <a:gd name="connsiteY31" fmla="*/ 820674 h 820674"/>
              <a:gd name="connsiteX32" fmla="*/ 1227871 w 9955707"/>
              <a:gd name="connsiteY32" fmla="*/ 820674 h 820674"/>
              <a:gd name="connsiteX33" fmla="*/ 0 w 9955707"/>
              <a:gd name="connsiteY33" fmla="*/ 820674 h 820674"/>
              <a:gd name="connsiteX34" fmla="*/ 0 w 9955707"/>
              <a:gd name="connsiteY34" fmla="*/ 402130 h 820674"/>
              <a:gd name="connsiteX35" fmla="*/ 0 w 9955707"/>
              <a:gd name="connsiteY35" fmla="*/ 0 h 82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955707" h="820674" fill="none" extrusionOk="0">
                <a:moveTo>
                  <a:pt x="0" y="0"/>
                </a:moveTo>
                <a:cubicBezTo>
                  <a:pt x="208625" y="-4040"/>
                  <a:pt x="315827" y="21452"/>
                  <a:pt x="464600" y="0"/>
                </a:cubicBezTo>
                <a:cubicBezTo>
                  <a:pt x="613373" y="-21452"/>
                  <a:pt x="908292" y="-1826"/>
                  <a:pt x="1327428" y="0"/>
                </a:cubicBezTo>
                <a:cubicBezTo>
                  <a:pt x="1746564" y="1826"/>
                  <a:pt x="1821649" y="31600"/>
                  <a:pt x="2090698" y="0"/>
                </a:cubicBezTo>
                <a:cubicBezTo>
                  <a:pt x="2359747" y="-31600"/>
                  <a:pt x="2767066" y="7194"/>
                  <a:pt x="2953526" y="0"/>
                </a:cubicBezTo>
                <a:cubicBezTo>
                  <a:pt x="3139986" y="-7194"/>
                  <a:pt x="3382973" y="31751"/>
                  <a:pt x="3617240" y="0"/>
                </a:cubicBezTo>
                <a:cubicBezTo>
                  <a:pt x="3851507" y="-31751"/>
                  <a:pt x="3971813" y="14605"/>
                  <a:pt x="4181397" y="0"/>
                </a:cubicBezTo>
                <a:cubicBezTo>
                  <a:pt x="4390981" y="-14605"/>
                  <a:pt x="4759147" y="-15188"/>
                  <a:pt x="5044225" y="0"/>
                </a:cubicBezTo>
                <a:cubicBezTo>
                  <a:pt x="5329303" y="15188"/>
                  <a:pt x="5416506" y="27772"/>
                  <a:pt x="5707939" y="0"/>
                </a:cubicBezTo>
                <a:cubicBezTo>
                  <a:pt x="5999372" y="-27772"/>
                  <a:pt x="5901052" y="-9100"/>
                  <a:pt x="6072981" y="0"/>
                </a:cubicBezTo>
                <a:cubicBezTo>
                  <a:pt x="6244910" y="9100"/>
                  <a:pt x="6606057" y="38156"/>
                  <a:pt x="6836252" y="0"/>
                </a:cubicBezTo>
                <a:cubicBezTo>
                  <a:pt x="7066447" y="-38156"/>
                  <a:pt x="7445019" y="-25526"/>
                  <a:pt x="7699080" y="0"/>
                </a:cubicBezTo>
                <a:cubicBezTo>
                  <a:pt x="7953141" y="25526"/>
                  <a:pt x="8290994" y="2197"/>
                  <a:pt x="8462351" y="0"/>
                </a:cubicBezTo>
                <a:cubicBezTo>
                  <a:pt x="8633708" y="-2197"/>
                  <a:pt x="8747772" y="9905"/>
                  <a:pt x="9026508" y="0"/>
                </a:cubicBezTo>
                <a:cubicBezTo>
                  <a:pt x="9305244" y="-9905"/>
                  <a:pt x="9498685" y="46204"/>
                  <a:pt x="9955707" y="0"/>
                </a:cubicBezTo>
                <a:cubicBezTo>
                  <a:pt x="9937846" y="93688"/>
                  <a:pt x="9948571" y="309226"/>
                  <a:pt x="9955707" y="393924"/>
                </a:cubicBezTo>
                <a:cubicBezTo>
                  <a:pt x="9962843" y="478622"/>
                  <a:pt x="9958769" y="695233"/>
                  <a:pt x="9955707" y="820674"/>
                </a:cubicBezTo>
                <a:cubicBezTo>
                  <a:pt x="9795007" y="805271"/>
                  <a:pt x="9668457" y="840843"/>
                  <a:pt x="9491107" y="820674"/>
                </a:cubicBezTo>
                <a:cubicBezTo>
                  <a:pt x="9313757" y="800505"/>
                  <a:pt x="9052072" y="795675"/>
                  <a:pt x="8827394" y="820674"/>
                </a:cubicBezTo>
                <a:cubicBezTo>
                  <a:pt x="8602716" y="845673"/>
                  <a:pt x="8237457" y="813681"/>
                  <a:pt x="8064123" y="820674"/>
                </a:cubicBezTo>
                <a:cubicBezTo>
                  <a:pt x="7890789" y="827667"/>
                  <a:pt x="7737987" y="841030"/>
                  <a:pt x="7599523" y="820674"/>
                </a:cubicBezTo>
                <a:cubicBezTo>
                  <a:pt x="7461059" y="800318"/>
                  <a:pt x="7361199" y="814317"/>
                  <a:pt x="7234480" y="820674"/>
                </a:cubicBezTo>
                <a:cubicBezTo>
                  <a:pt x="7107761" y="827031"/>
                  <a:pt x="6962733" y="835436"/>
                  <a:pt x="6769881" y="820674"/>
                </a:cubicBezTo>
                <a:cubicBezTo>
                  <a:pt x="6577029" y="805912"/>
                  <a:pt x="6338048" y="822229"/>
                  <a:pt x="6205724" y="820674"/>
                </a:cubicBezTo>
                <a:cubicBezTo>
                  <a:pt x="6073400" y="819119"/>
                  <a:pt x="5885041" y="802702"/>
                  <a:pt x="5641567" y="820674"/>
                </a:cubicBezTo>
                <a:cubicBezTo>
                  <a:pt x="5398093" y="838646"/>
                  <a:pt x="5044410" y="849273"/>
                  <a:pt x="4878296" y="820674"/>
                </a:cubicBezTo>
                <a:cubicBezTo>
                  <a:pt x="4712182" y="792075"/>
                  <a:pt x="4591470" y="828304"/>
                  <a:pt x="4513254" y="820674"/>
                </a:cubicBezTo>
                <a:cubicBezTo>
                  <a:pt x="4435038" y="813044"/>
                  <a:pt x="4330326" y="838170"/>
                  <a:pt x="4148211" y="820674"/>
                </a:cubicBezTo>
                <a:cubicBezTo>
                  <a:pt x="3966096" y="803178"/>
                  <a:pt x="3875622" y="834999"/>
                  <a:pt x="3783169" y="820674"/>
                </a:cubicBezTo>
                <a:cubicBezTo>
                  <a:pt x="3690716" y="806349"/>
                  <a:pt x="3450251" y="806710"/>
                  <a:pt x="3119455" y="820674"/>
                </a:cubicBezTo>
                <a:cubicBezTo>
                  <a:pt x="2788659" y="834638"/>
                  <a:pt x="2681053" y="798698"/>
                  <a:pt x="2555298" y="820674"/>
                </a:cubicBezTo>
                <a:cubicBezTo>
                  <a:pt x="2429543" y="842650"/>
                  <a:pt x="1945241" y="812531"/>
                  <a:pt x="1792027" y="820674"/>
                </a:cubicBezTo>
                <a:cubicBezTo>
                  <a:pt x="1638813" y="828817"/>
                  <a:pt x="1444947" y="833240"/>
                  <a:pt x="1227871" y="820674"/>
                </a:cubicBezTo>
                <a:cubicBezTo>
                  <a:pt x="1010795" y="808108"/>
                  <a:pt x="308495" y="843640"/>
                  <a:pt x="0" y="820674"/>
                </a:cubicBezTo>
                <a:cubicBezTo>
                  <a:pt x="-2268" y="682673"/>
                  <a:pt x="-4336" y="538183"/>
                  <a:pt x="0" y="402130"/>
                </a:cubicBezTo>
                <a:cubicBezTo>
                  <a:pt x="4336" y="266077"/>
                  <a:pt x="3292" y="133873"/>
                  <a:pt x="0" y="0"/>
                </a:cubicBezTo>
                <a:close/>
              </a:path>
              <a:path w="9955707" h="820674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7592" y="84629"/>
                  <a:pt x="9969333" y="210493"/>
                  <a:pt x="9955707" y="410337"/>
                </a:cubicBezTo>
                <a:cubicBezTo>
                  <a:pt x="9942081" y="610181"/>
                  <a:pt x="9968183" y="718508"/>
                  <a:pt x="9955707" y="820674"/>
                </a:cubicBezTo>
                <a:cubicBezTo>
                  <a:pt x="9652926" y="799188"/>
                  <a:pt x="9549458" y="798959"/>
                  <a:pt x="9291993" y="820674"/>
                </a:cubicBezTo>
                <a:cubicBezTo>
                  <a:pt x="9034528" y="842389"/>
                  <a:pt x="8769956" y="834442"/>
                  <a:pt x="8429165" y="820674"/>
                </a:cubicBezTo>
                <a:cubicBezTo>
                  <a:pt x="8088374" y="806906"/>
                  <a:pt x="7768110" y="847837"/>
                  <a:pt x="7566337" y="820674"/>
                </a:cubicBezTo>
                <a:cubicBezTo>
                  <a:pt x="7364564" y="793511"/>
                  <a:pt x="7051449" y="809134"/>
                  <a:pt x="6803066" y="820674"/>
                </a:cubicBezTo>
                <a:cubicBezTo>
                  <a:pt x="6554683" y="832214"/>
                  <a:pt x="6488350" y="815012"/>
                  <a:pt x="6338467" y="820674"/>
                </a:cubicBezTo>
                <a:cubicBezTo>
                  <a:pt x="6188584" y="826336"/>
                  <a:pt x="5916336" y="816422"/>
                  <a:pt x="5774310" y="820674"/>
                </a:cubicBezTo>
                <a:cubicBezTo>
                  <a:pt x="5632284" y="824926"/>
                  <a:pt x="5378634" y="803788"/>
                  <a:pt x="5011039" y="820674"/>
                </a:cubicBezTo>
                <a:cubicBezTo>
                  <a:pt x="4643444" y="837560"/>
                  <a:pt x="4764634" y="820578"/>
                  <a:pt x="4645997" y="820674"/>
                </a:cubicBezTo>
                <a:cubicBezTo>
                  <a:pt x="4527360" y="820770"/>
                  <a:pt x="4184024" y="827062"/>
                  <a:pt x="3982283" y="820674"/>
                </a:cubicBezTo>
                <a:cubicBezTo>
                  <a:pt x="3780542" y="814286"/>
                  <a:pt x="3688385" y="847088"/>
                  <a:pt x="3418126" y="820674"/>
                </a:cubicBezTo>
                <a:cubicBezTo>
                  <a:pt x="3147867" y="794260"/>
                  <a:pt x="2890796" y="812774"/>
                  <a:pt x="2754412" y="820674"/>
                </a:cubicBezTo>
                <a:cubicBezTo>
                  <a:pt x="2618028" y="828574"/>
                  <a:pt x="2343726" y="853749"/>
                  <a:pt x="2090698" y="820674"/>
                </a:cubicBezTo>
                <a:cubicBezTo>
                  <a:pt x="1837670" y="787599"/>
                  <a:pt x="1486325" y="833974"/>
                  <a:pt x="1327428" y="820674"/>
                </a:cubicBezTo>
                <a:cubicBezTo>
                  <a:pt x="1168531" y="807375"/>
                  <a:pt x="1090268" y="826504"/>
                  <a:pt x="962385" y="820674"/>
                </a:cubicBezTo>
                <a:cubicBezTo>
                  <a:pt x="834502" y="814844"/>
                  <a:pt x="225091" y="814758"/>
                  <a:pt x="0" y="820674"/>
                </a:cubicBezTo>
                <a:cubicBezTo>
                  <a:pt x="-16365" y="722902"/>
                  <a:pt x="10902" y="536492"/>
                  <a:pt x="0" y="434957"/>
                </a:cubicBezTo>
                <a:cubicBezTo>
                  <a:pt x="-10902" y="333422"/>
                  <a:pt x="17047" y="166639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err="1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b="1" dirty="0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b="1" dirty="0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b="1" dirty="0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b="1" dirty="0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b="1" dirty="0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b="1" dirty="0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b="1" dirty="0" err="1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en-US" b="1" dirty="0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altLang="en-US" b="1" dirty="0" err="1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b="1" dirty="0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b="1" dirty="0" err="1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dirty="0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52133" y="146685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Rectangle 82">
            <a:extLst>
              <a:ext uri="{FF2B5EF4-FFF2-40B4-BE49-F238E27FC236}">
                <a16:creationId xmlns="" xmlns:a16="http://schemas.microsoft.com/office/drawing/2014/main" id="{013064B3-A7EC-964F-B9B1-FD3975BF49A8}"/>
              </a:ext>
            </a:extLst>
          </p:cNvPr>
          <p:cNvSpPr/>
          <p:nvPr/>
        </p:nvSpPr>
        <p:spPr>
          <a:xfrm>
            <a:off x="226119" y="3868395"/>
            <a:ext cx="598618" cy="756830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F4CA0A0B-457B-AA44-8B30-A8758DB3C2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5285" y="5350997"/>
            <a:ext cx="1766850" cy="117417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A87F931B-678E-464E-9439-5FE32CE1C66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5954" y="4934630"/>
            <a:ext cx="1905512" cy="78949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19FC8A8E-A67E-6A41-9EC7-8EB66D0CB5A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933" y="3592287"/>
            <a:ext cx="779314" cy="130904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2FD1E02A-680B-AF43-BCA4-C2110D3B0E3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2502407" y="4803896"/>
            <a:ext cx="779314" cy="1309045"/>
          </a:xfrm>
          <a:prstGeom prst="rect">
            <a:avLst/>
          </a:prstGeom>
        </p:spPr>
      </p:pic>
      <p:sp>
        <p:nvSpPr>
          <p:cNvPr id="2" name="Left Arrow 1">
            <a:hlinkClick r:id="rId15" action="ppaction://hlinksldjump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A1CED18-ABEB-E87A-4581-0FABE49C9B13}"/>
              </a:ext>
            </a:extLst>
          </p:cNvPr>
          <p:cNvSpPr/>
          <p:nvPr/>
        </p:nvSpPr>
        <p:spPr>
          <a:xfrm>
            <a:off x="146284" y="4091530"/>
            <a:ext cx="21919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Bút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mực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miley Face 3">
            <a:hlinkClick r:id="rId16" action="ppaction://hlinksldjump"/>
          </p:cNvPr>
          <p:cNvSpPr/>
          <p:nvPr/>
        </p:nvSpPr>
        <p:spPr>
          <a:xfrm>
            <a:off x="10101355" y="6247096"/>
            <a:ext cx="524435" cy="44132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6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0013 -0.35139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4" grpId="0" animBg="1"/>
      <p:bldP spid="17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1687329" y="47232"/>
            <a:ext cx="10321481" cy="1766637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0000"/>
              </a:buClr>
              <a:buNone/>
            </a:pPr>
            <a:r>
              <a:rPr lang="en-US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Nhờ</a:t>
            </a:r>
            <a:r>
              <a:rPr lang="en-US" b="1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cơn</a:t>
            </a: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mưa</a:t>
            </a: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đêm</a:t>
            </a: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qua, </a:t>
            </a:r>
            <a:r>
              <a:rPr 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cối</a:t>
            </a: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tươi</a:t>
            </a: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xanh</a:t>
            </a: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lvl="0"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468129" y="128407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4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82">
            <a:extLst>
              <a:ext uri="{FF2B5EF4-FFF2-40B4-BE49-F238E27FC236}">
                <a16:creationId xmlns="" xmlns:a16="http://schemas.microsoft.com/office/drawing/2014/main" id="{83974051-4934-1E47-858B-C9D77EC581F5}"/>
              </a:ext>
            </a:extLst>
          </p:cNvPr>
          <p:cNvSpPr/>
          <p:nvPr/>
        </p:nvSpPr>
        <p:spPr>
          <a:xfrm>
            <a:off x="9915837" y="6724276"/>
            <a:ext cx="2047981" cy="151504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4789A856-484C-1843-855C-6445BCE3B16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8" y="5582799"/>
            <a:ext cx="1756157" cy="11670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2BDA8510-9667-8647-921E-655F89C85BD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22" y="5151139"/>
            <a:ext cx="1896696" cy="78583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B721F189-41BF-AD4A-98E4-FCC201B7B37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62257" y="3972958"/>
            <a:ext cx="740715" cy="124420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4C1FD3E1-4BFA-404F-83F4-B36CE07135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956898" y="4114800"/>
            <a:ext cx="740715" cy="1244208"/>
          </a:xfrm>
          <a:prstGeom prst="rect">
            <a:avLst/>
          </a:prstGeom>
        </p:spPr>
      </p:pic>
      <p:sp>
        <p:nvSpPr>
          <p:cNvPr id="50" name="Left Arrow 49">
            <a:hlinkClick r:id="rId15" action="ppaction://hlinksldjump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B7E1139-4E30-7FB5-6198-92862EEAE7AC}"/>
              </a:ext>
            </a:extLst>
          </p:cNvPr>
          <p:cNvSpPr/>
          <p:nvPr/>
        </p:nvSpPr>
        <p:spPr>
          <a:xfrm>
            <a:off x="0" y="4358500"/>
            <a:ext cx="26976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chì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981F5547-656A-2A54-1C5D-A861871FDBAF}"/>
              </a:ext>
            </a:extLst>
          </p:cNvPr>
          <p:cNvSpPr/>
          <p:nvPr/>
        </p:nvSpPr>
        <p:spPr>
          <a:xfrm>
            <a:off x="2987789" y="2381089"/>
            <a:ext cx="8976029" cy="14101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defRPr/>
            </a:pPr>
            <a:r>
              <a:rPr lang="en-US" sz="3600" kern="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Trạng</a:t>
            </a:r>
            <a:r>
              <a:rPr lang="en-US" sz="3600" kern="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3600" kern="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3600" kern="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Nhờ</a:t>
            </a:r>
            <a:r>
              <a:rPr lang="en-US" sz="3600" kern="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cơn</a:t>
            </a:r>
            <a:r>
              <a:rPr lang="en-US" sz="3600" kern="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mưa</a:t>
            </a:r>
            <a:r>
              <a:rPr lang="en-US" sz="3600" kern="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đêm</a:t>
            </a:r>
            <a:r>
              <a:rPr lang="en-US" sz="3600" kern="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qua</a:t>
            </a:r>
            <a:r>
              <a:rPr lang="en-US" sz="3600" kern="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>
              <a:defRPr/>
            </a:pPr>
            <a:r>
              <a:rPr lang="en-US" sz="3600" kern="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Trạng</a:t>
            </a:r>
            <a:r>
              <a:rPr lang="en-US" sz="3600" kern="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3600" kern="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bổ</a:t>
            </a:r>
            <a:r>
              <a:rPr lang="en-US" sz="3600" kern="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sung </a:t>
            </a:r>
            <a:r>
              <a:rPr lang="en-US" sz="3600" kern="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thông</a:t>
            </a:r>
            <a:r>
              <a:rPr lang="en-US" sz="3600" kern="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tin </a:t>
            </a:r>
            <a:r>
              <a:rPr lang="en-US" sz="3600" kern="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3600" kern="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lang="en-US" sz="3600" kern="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nhân</a:t>
            </a:r>
            <a:endParaRPr lang="vi-VN" sz="3600" kern="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585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013 -0.35139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animBg="1"/>
      <p:bldP spid="2" grpId="0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1228406" y="369064"/>
            <a:ext cx="10258792" cy="1766637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0000"/>
              </a:buClr>
              <a:buNone/>
            </a:pPr>
            <a:r>
              <a:rPr lang="en-US" b="1" kern="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“</a:t>
            </a:r>
            <a:r>
              <a:rPr 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tốt</a:t>
            </a: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môn</a:t>
            </a: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Toán</a:t>
            </a: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chăm</a:t>
            </a: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.”</a:t>
            </a:r>
          </a:p>
          <a:p>
            <a:pPr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-18392" y="285750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799735" y="37926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82">
            <a:extLst>
              <a:ext uri="{FF2B5EF4-FFF2-40B4-BE49-F238E27FC236}">
                <a16:creationId xmlns="" xmlns:a16="http://schemas.microsoft.com/office/drawing/2014/main" id="{64F8D0AA-1347-4746-B133-BFCA0BA522F0}"/>
              </a:ext>
            </a:extLst>
          </p:cNvPr>
          <p:cNvSpPr/>
          <p:nvPr/>
        </p:nvSpPr>
        <p:spPr>
          <a:xfrm>
            <a:off x="10501193" y="6768332"/>
            <a:ext cx="1593644" cy="122131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048B3444-A992-6840-A49E-471BC620C57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075" y="5397914"/>
            <a:ext cx="1743733" cy="115881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2238CCE9-D8F8-1F4D-A322-31577048C25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648" y="5008332"/>
            <a:ext cx="1880584" cy="779163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4750B55A-EA43-DF4E-A11E-B43FB9CC4B60}"/>
              </a:ext>
            </a:extLst>
          </p:cNvPr>
          <p:cNvSpPr/>
          <p:nvPr/>
        </p:nvSpPr>
        <p:spPr>
          <a:xfrm>
            <a:off x="9972802" y="4005006"/>
            <a:ext cx="23482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thước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kẻ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85999B0F-B90D-FC4F-A5E7-03E0267F79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60161" y="3706257"/>
            <a:ext cx="576390" cy="96818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D7936CEC-D30A-0C42-AD0D-D719EDDDAFF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1647141" y="3797120"/>
            <a:ext cx="576390" cy="96818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F0415181-F475-8444-A262-8042202DFCD7}"/>
              </a:ext>
            </a:extLst>
          </p:cNvPr>
          <p:cNvSpPr txBox="1"/>
          <p:nvPr/>
        </p:nvSpPr>
        <p:spPr>
          <a:xfrm>
            <a:off x="2799736" y="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BDC4BC30-D8FF-3A48-AC75-60673A25ED78}"/>
              </a:ext>
            </a:extLst>
          </p:cNvPr>
          <p:cNvSpPr txBox="1"/>
          <p:nvPr/>
        </p:nvSpPr>
        <p:spPr>
          <a:xfrm>
            <a:off x="2952136" y="15240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Left Arrow 54">
            <a:hlinkClick r:id="rId15" action="ppaction://hlinksldjump"/>
          </p:cNvPr>
          <p:cNvSpPr/>
          <p:nvPr/>
        </p:nvSpPr>
        <p:spPr>
          <a:xfrm>
            <a:off x="199694" y="5926422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981F5547-656A-2A54-1C5D-A861871FDBAF}"/>
              </a:ext>
            </a:extLst>
          </p:cNvPr>
          <p:cNvSpPr/>
          <p:nvPr/>
        </p:nvSpPr>
        <p:spPr>
          <a:xfrm>
            <a:off x="1265996" y="2780158"/>
            <a:ext cx="8126267" cy="14101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defRPr/>
            </a:pPr>
            <a:r>
              <a:rPr lang="en-US" sz="3600" kern="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Trạng</a:t>
            </a:r>
            <a:r>
              <a:rPr lang="en-US" sz="3600" kern="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3600" kern="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3600" kern="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3600" kern="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3600" kern="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tốt</a:t>
            </a:r>
            <a:r>
              <a:rPr lang="en-US" sz="3600" kern="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môn</a:t>
            </a:r>
            <a:r>
              <a:rPr lang="en-US" sz="3600" kern="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Toán</a:t>
            </a:r>
            <a:r>
              <a:rPr lang="en-US" sz="3600" kern="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>
              <a:defRPr/>
            </a:pPr>
            <a:r>
              <a:rPr lang="en-US" sz="3600" kern="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Trạng</a:t>
            </a:r>
            <a:r>
              <a:rPr lang="en-US" sz="3600" kern="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3600" kern="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bổ</a:t>
            </a:r>
            <a:r>
              <a:rPr lang="en-US" sz="3600" kern="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sung </a:t>
            </a:r>
            <a:r>
              <a:rPr lang="en-US" sz="3600" kern="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thông</a:t>
            </a:r>
            <a:r>
              <a:rPr lang="en-US" sz="3600" kern="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tin </a:t>
            </a:r>
            <a:r>
              <a:rPr lang="en-US" sz="3600" kern="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3600" kern="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mục</a:t>
            </a:r>
            <a:r>
              <a:rPr lang="en-US" sz="3600" kern="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đích</a:t>
            </a:r>
            <a:endParaRPr lang="vi-VN" sz="3600" kern="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147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L 0.00131 -0.35139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animBg="1"/>
      <p:bldP spid="51" grpId="0"/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xmlns="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4000" b="1" dirty="0">
              <a:solidFill>
                <a:srgbClr val="0BD0D9">
                  <a:lumMod val="50000"/>
                </a:srgb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5035" y="445964"/>
            <a:ext cx="10151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600" b="1" dirty="0">
                <a:solidFill>
                  <a:srgbClr val="ED1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600" b="1" dirty="0">
                <a:solidFill>
                  <a:srgbClr val="ED1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 các trạng ngữ của mỗi câu trong các đoạn văn vào nhóm thích hợp. </a:t>
            </a: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78EAE60-FF85-1ADF-536A-73885AD58F4F}"/>
              </a:ext>
            </a:extLst>
          </p:cNvPr>
          <p:cNvSpPr/>
          <p:nvPr/>
        </p:nvSpPr>
        <p:spPr>
          <a:xfrm>
            <a:off x="859972" y="1861457"/>
            <a:ext cx="2862942" cy="77288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144901B-D4AB-792A-698D-8AAC8CAE9EC4}"/>
              </a:ext>
            </a:extLst>
          </p:cNvPr>
          <p:cNvSpPr/>
          <p:nvPr/>
        </p:nvSpPr>
        <p:spPr>
          <a:xfrm>
            <a:off x="4365172" y="1839686"/>
            <a:ext cx="2862942" cy="7728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B0C14066-F73E-578D-7763-E7B9383238E2}"/>
              </a:ext>
            </a:extLst>
          </p:cNvPr>
          <p:cNvSpPr/>
          <p:nvPr/>
        </p:nvSpPr>
        <p:spPr>
          <a:xfrm>
            <a:off x="7783285" y="1807028"/>
            <a:ext cx="3298371" cy="772886"/>
          </a:xfrm>
          <a:prstGeom prst="roundRect">
            <a:avLst/>
          </a:prstGeom>
          <a:solidFill>
            <a:srgbClr val="FFC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4B16455-D36D-0853-00EF-06A84F0C4847}"/>
              </a:ext>
            </a:extLst>
          </p:cNvPr>
          <p:cNvSpPr txBox="1"/>
          <p:nvPr/>
        </p:nvSpPr>
        <p:spPr>
          <a:xfrm>
            <a:off x="968828" y="2895600"/>
            <a:ext cx="10297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xưa, ở vùng sông nước miền Tây,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những chiếc cầu tre trở thành hình ảnh thân thuộc, tô điểm thêm cho nét đẹp làng quê. 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vài cây tre già,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người ta đã làm những cây cầu bắc qua kênh rạch nhỏ, đôi bờ không còn ngăn cách.</a:t>
            </a:r>
          </a:p>
          <a:p>
            <a:pPr algn="r"/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Lê Quang Huy)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01ED28F-4B5F-2D63-AC3A-1E1B18B54C98}"/>
              </a:ext>
            </a:extLst>
          </p:cNvPr>
          <p:cNvSpPr txBox="1"/>
          <p:nvPr/>
        </p:nvSpPr>
        <p:spPr>
          <a:xfrm>
            <a:off x="925285" y="4735285"/>
            <a:ext cx="10297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 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lâu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 lá là hình ảnh thân thuộc với quê hương Việt Nam, gắn liền với hình ảnh những người mẹ, người chị tảo tần, đảm đang. 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chiếc nón lá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vẻ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 hồn hậu, duyên dáng của người phụ nữ Việt Nam càng được tôn lên. </a:t>
            </a:r>
          </a:p>
          <a:p>
            <a:pPr algn="r"/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(Theo 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 Mi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6567" y="2879834"/>
            <a:ext cx="16092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54515" y="2882597"/>
            <a:ext cx="3744685" cy="4746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50071" y="3222302"/>
            <a:ext cx="2770338" cy="4746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5035" y="4726517"/>
            <a:ext cx="1177394" cy="4746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27126" y="5077651"/>
            <a:ext cx="25337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5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13" grpId="0" animBg="1"/>
      <p:bldP spid="15" grpId="0"/>
      <p:bldP spid="17" grpId="0"/>
      <p:bldP spid="4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99B9A05A-D69E-4BD3-955A-40898B05ACE4}"/>
              </a:ext>
            </a:extLst>
          </p:cNvPr>
          <p:cNvSpPr/>
          <p:nvPr/>
        </p:nvSpPr>
        <p:spPr>
          <a:xfrm>
            <a:off x="152401" y="211628"/>
            <a:ext cx="11757328" cy="66463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" name="Picture 2" descr="Nhịp cầu tre - Báo Công giáo và Dân tộ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229" y="2262975"/>
            <a:ext cx="7808686" cy="3779520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59543" y="647148"/>
            <a:ext cx="10137701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vài cây tre già</a:t>
            </a:r>
            <a:r>
              <a:rPr lang="vi-VN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người ta đã làm những cây cầu bắc qua kênh rạch nhỏ, đôi bờ không còn ngăn 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6236525" y="647148"/>
            <a:ext cx="193963" cy="7195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410393" y="1185757"/>
            <a:ext cx="34913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7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99B9A05A-D69E-4BD3-955A-40898B05ACE4}"/>
              </a:ext>
            </a:extLst>
          </p:cNvPr>
          <p:cNvSpPr/>
          <p:nvPr/>
        </p:nvSpPr>
        <p:spPr>
          <a:xfrm>
            <a:off x="152401" y="211628"/>
            <a:ext cx="11757328" cy="66463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1258" y="972457"/>
            <a:ext cx="6081486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chiếc nón lá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 hồn hậu, duyên dáng 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 nữ Việt Nam càng được tôn 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972291" y="1964564"/>
            <a:ext cx="88737" cy="7195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68797" y="1451428"/>
            <a:ext cx="28606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oa hậu Ngọc Hân khoe dáng với áo dài, nón lá ở cố đô Huế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817" y="972457"/>
            <a:ext cx="5153611" cy="545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77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12">
            <a:extLst>
              <a:ext uri="{FF2B5EF4-FFF2-40B4-BE49-F238E27FC236}">
                <a16:creationId xmlns="" xmlns:a16="http://schemas.microsoft.com/office/drawing/2014/main" id="{99B9A05A-D69E-4BD3-955A-40898B05ACE4}"/>
              </a:ext>
            </a:extLst>
          </p:cNvPr>
          <p:cNvSpPr/>
          <p:nvPr/>
        </p:nvSpPr>
        <p:spPr>
          <a:xfrm>
            <a:off x="152400" y="229933"/>
            <a:ext cx="11757328" cy="66463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00099" y="1525905"/>
            <a:ext cx="10137701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vài cây tre già</a:t>
            </a:r>
            <a:r>
              <a:rPr lang="vi-VN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người ta đã làm những cây cầu bắc qua kênh rạch nhỏ, đôi bờ không còn ngăn 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/>
          </a:p>
        </p:txBody>
      </p:sp>
      <p:sp>
        <p:nvSpPr>
          <p:cNvPr id="6" name="Rectangle 5"/>
          <p:cNvSpPr/>
          <p:nvPr/>
        </p:nvSpPr>
        <p:spPr>
          <a:xfrm>
            <a:off x="1100098" y="3123887"/>
            <a:ext cx="10137701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chiếc nón lá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 hồn hậu, duyên dáng 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 nữ Việt Nam càng được tôn 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74944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1529</Words>
  <Application>Microsoft Office PowerPoint</Application>
  <PresentationFormat>Widescreen</PresentationFormat>
  <Paragraphs>118</Paragraphs>
  <Slides>20</Slides>
  <Notes>19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宋体</vt:lpstr>
      <vt:lpstr>#9Slide07 SVNAppleberry</vt:lpstr>
      <vt:lpstr>Arial</vt:lpstr>
      <vt:lpstr>Arial-Rounded</vt:lpstr>
      <vt:lpstr>Calibri</vt:lpstr>
      <vt:lpstr>Calibri Light</vt:lpstr>
      <vt:lpstr>Cambria</vt:lpstr>
      <vt:lpstr>DengXian</vt:lpstr>
      <vt:lpstr>Euphemia</vt:lpstr>
      <vt:lpstr>Symbol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1</cp:revision>
  <dcterms:created xsi:type="dcterms:W3CDTF">2025-04-08T04:48:24Z</dcterms:created>
  <dcterms:modified xsi:type="dcterms:W3CDTF">2025-04-08T04:48:52Z</dcterms:modified>
</cp:coreProperties>
</file>