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notesMasterIdLst>
    <p:notesMasterId r:id="rId30"/>
  </p:notesMasterIdLst>
  <p:sldIdLst>
    <p:sldId id="261" r:id="rId7"/>
    <p:sldId id="291" r:id="rId8"/>
    <p:sldId id="292" r:id="rId9"/>
    <p:sldId id="293" r:id="rId10"/>
    <p:sldId id="295" r:id="rId11"/>
    <p:sldId id="296" r:id="rId12"/>
    <p:sldId id="258" r:id="rId13"/>
    <p:sldId id="2694" r:id="rId14"/>
    <p:sldId id="265" r:id="rId15"/>
    <p:sldId id="267" r:id="rId16"/>
    <p:sldId id="308" r:id="rId17"/>
    <p:sldId id="2695" r:id="rId18"/>
    <p:sldId id="307" r:id="rId19"/>
    <p:sldId id="299" r:id="rId20"/>
    <p:sldId id="2696" r:id="rId21"/>
    <p:sldId id="2697" r:id="rId22"/>
    <p:sldId id="294" r:id="rId23"/>
    <p:sldId id="2689" r:id="rId24"/>
    <p:sldId id="2690" r:id="rId25"/>
    <p:sldId id="2691" r:id="rId26"/>
    <p:sldId id="2692" r:id="rId27"/>
    <p:sldId id="2693" r:id="rId28"/>
    <p:sldId id="29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82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52369-7AB2-4A15-BB83-0C4BF1498932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4A903-4885-48A2-9CBA-1F282CC3C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212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A56AC-614D-4CE9-8AA6-055D2192D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351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6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59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7706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63625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7550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9756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0617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6338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99328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3046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3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601840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77637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5060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5437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3016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97915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0455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68228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4437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4742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932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3103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955209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395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5356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867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158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10203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5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91310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435194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867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1119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54776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52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013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52810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467"/>
            </a:lvl2pPr>
            <a:lvl3pPr marL="914082" indent="0">
              <a:buNone/>
              <a:defRPr sz="1200"/>
            </a:lvl3pPr>
            <a:lvl4pPr marL="1371124" indent="0">
              <a:buNone/>
              <a:defRPr sz="1067"/>
            </a:lvl4pPr>
            <a:lvl5pPr marL="1828165" indent="0">
              <a:buNone/>
              <a:defRPr sz="1067"/>
            </a:lvl5pPr>
            <a:lvl6pPr marL="2285214" indent="0">
              <a:buNone/>
              <a:defRPr sz="1067"/>
            </a:lvl6pPr>
            <a:lvl7pPr marL="2742246" indent="0">
              <a:buNone/>
              <a:defRPr sz="1067"/>
            </a:lvl7pPr>
            <a:lvl8pPr marL="3199280" indent="0">
              <a:buNone/>
              <a:defRPr sz="1067"/>
            </a:lvl8pPr>
            <a:lvl9pPr marL="365631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86238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1771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43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43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1331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7" indent="0" algn="ctr">
              <a:buNone/>
              <a:defRPr sz="2000"/>
            </a:lvl2pPr>
            <a:lvl3pPr marL="914218" indent="0" algn="ctr">
              <a:buNone/>
              <a:defRPr sz="1867"/>
            </a:lvl3pPr>
            <a:lvl4pPr marL="1371328" indent="0" algn="ctr">
              <a:buNone/>
              <a:defRPr sz="1600"/>
            </a:lvl4pPr>
            <a:lvl5pPr marL="1828437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4" indent="0" algn="ctr">
              <a:buNone/>
              <a:defRPr sz="1600"/>
            </a:lvl7pPr>
            <a:lvl8pPr marL="3199760" indent="0" algn="ctr">
              <a:buNone/>
              <a:defRPr sz="1600"/>
            </a:lvl8pPr>
            <a:lvl9pPr marL="365686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67562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82608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929343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35277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7" indent="0">
              <a:buNone/>
              <a:defRPr sz="2000" b="1"/>
            </a:lvl2pPr>
            <a:lvl3pPr marL="914218" indent="0">
              <a:buNone/>
              <a:defRPr sz="1867" b="1"/>
            </a:lvl3pPr>
            <a:lvl4pPr marL="1371328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4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7796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55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0355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32590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060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07" indent="0">
              <a:buNone/>
              <a:defRPr sz="2800"/>
            </a:lvl2pPr>
            <a:lvl3pPr marL="914218" indent="0">
              <a:buNone/>
              <a:defRPr sz="2400"/>
            </a:lvl3pPr>
            <a:lvl4pPr marL="1371328" indent="0">
              <a:buNone/>
              <a:defRPr sz="2000"/>
            </a:lvl4pPr>
            <a:lvl5pPr marL="1828437" indent="0">
              <a:buNone/>
              <a:defRPr sz="2000"/>
            </a:lvl5pPr>
            <a:lvl6pPr marL="2285550" indent="0">
              <a:buNone/>
              <a:defRPr sz="2000"/>
            </a:lvl6pPr>
            <a:lvl7pPr marL="2742654" indent="0">
              <a:buNone/>
              <a:defRPr sz="2000"/>
            </a:lvl7pPr>
            <a:lvl8pPr marL="3199760" indent="0">
              <a:buNone/>
              <a:defRPr sz="2000"/>
            </a:lvl8pPr>
            <a:lvl9pPr marL="365686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07" indent="0">
              <a:buNone/>
              <a:defRPr sz="1467"/>
            </a:lvl2pPr>
            <a:lvl3pPr marL="914218" indent="0">
              <a:buNone/>
              <a:defRPr sz="1200"/>
            </a:lvl3pPr>
            <a:lvl4pPr marL="1371328" indent="0">
              <a:buNone/>
              <a:defRPr sz="1067"/>
            </a:lvl4pPr>
            <a:lvl5pPr marL="1828437" indent="0">
              <a:buNone/>
              <a:defRPr sz="1067"/>
            </a:lvl5pPr>
            <a:lvl6pPr marL="2285550" indent="0">
              <a:buNone/>
              <a:defRPr sz="1067"/>
            </a:lvl6pPr>
            <a:lvl7pPr marL="2742654" indent="0">
              <a:buNone/>
              <a:defRPr sz="1067"/>
            </a:lvl7pPr>
            <a:lvl8pPr marL="3199760" indent="0">
              <a:buNone/>
              <a:defRPr sz="1067"/>
            </a:lvl8pPr>
            <a:lvl9pPr marL="365686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19240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32379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2827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1566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73954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908345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901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741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3766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483689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08722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0555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101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8633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2033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3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4164A-EE0B-4A67-BB9F-CFE8760D62EF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061F04-5DC8-41C9-B636-40A3E4E60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80340CC-4DB4-677A-5C09-EA5C0ACEB94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592" y="218191"/>
            <a:ext cx="1544621" cy="1544621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314A04C8-9137-7946-613E-591966AA16C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59" y="-4332544"/>
            <a:ext cx="1544621" cy="15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8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4027A994-EF63-4F78-85EE-86D414639FF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47" tIns="34289" rIns="6854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47" tIns="34289" rIns="6854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47" tIns="34289" rIns="68547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7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8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6CF5074-25DB-440E-A834-DEFCC995FC3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53" tIns="34289" rIns="68553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53" tIns="34289" rIns="68553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53" tIns="34289" rIns="68553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9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6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7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8B4A38C-F2FF-41C4-A67B-6F2BE48A921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1" tIns="34289" rIns="68561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1" tIns="34289" rIns="68561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1" tIns="34289" rIns="68561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2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13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FEF8400-661A-437C-89B8-56222307679C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8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1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5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fade/>
  </p:transition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722F694-424B-441E-A000-02BF2AF3D5D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2025/4/8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4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48.png"/><Relationship Id="rId10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9.png"/><Relationship Id="rId1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5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7.png"/><Relationship Id="rId18" Type="http://schemas.openxmlformats.org/officeDocument/2006/relationships/image" Target="../media/image7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7.png"/><Relationship Id="rId1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5.svg"/><Relationship Id="rId15" Type="http://schemas.openxmlformats.org/officeDocument/2006/relationships/image" Target="../media/image58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11.sv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1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9.png"/><Relationship Id="rId5" Type="http://schemas.openxmlformats.org/officeDocument/2006/relationships/image" Target="../media/image5.svg"/><Relationship Id="rId10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6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65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image" Target="../media/image73.png"/><Relationship Id="rId4" Type="http://schemas.openxmlformats.org/officeDocument/2006/relationships/image" Target="../media/image7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2.wav"/><Relationship Id="rId7" Type="http://schemas.openxmlformats.org/officeDocument/2006/relationships/image" Target="../media/image83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2.png"/><Relationship Id="rId11" Type="http://schemas.openxmlformats.org/officeDocument/2006/relationships/image" Target="../media/image72.gif"/><Relationship Id="rId5" Type="http://schemas.openxmlformats.org/officeDocument/2006/relationships/slide" Target="slide20.xml"/><Relationship Id="rId10" Type="http://schemas.openxmlformats.org/officeDocument/2006/relationships/image" Target="../media/image84.gif"/><Relationship Id="rId4" Type="http://schemas.openxmlformats.org/officeDocument/2006/relationships/image" Target="../media/image76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sv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0.xml"/><Relationship Id="rId5" Type="http://schemas.openxmlformats.org/officeDocument/2006/relationships/slide" Target="slide19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1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3.png"/><Relationship Id="rId2" Type="http://schemas.openxmlformats.org/officeDocument/2006/relationships/audio" Target="../media/media1.mp3"/><Relationship Id="rId16" Type="http://schemas.openxmlformats.org/officeDocument/2006/relationships/image" Target="../media/image32.pn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2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9.svg"/><Relationship Id="rId1" Type="http://schemas.microsoft.com/office/2007/relationships/media" Target="../media/media1.mp3"/><Relationship Id="rId6" Type="http://schemas.openxmlformats.org/officeDocument/2006/relationships/image" Target="../media/image30.sv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5" Type="http://schemas.openxmlformats.org/officeDocument/2006/relationships/image" Target="../media/image31.png"/><Relationship Id="rId10" Type="http://schemas.openxmlformats.org/officeDocument/2006/relationships/image" Target="../media/image35.sv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2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image" Target="../media/image35.svg"/><Relationship Id="rId17" Type="http://schemas.openxmlformats.org/officeDocument/2006/relationships/image" Target="../media/image53.png"/><Relationship Id="rId2" Type="http://schemas.openxmlformats.org/officeDocument/2006/relationships/audio" Target="../media/media1.mp3"/><Relationship Id="rId16" Type="http://schemas.openxmlformats.org/officeDocument/2006/relationships/image" Target="../media/image39.sv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9.png"/><Relationship Id="rId15" Type="http://schemas.openxmlformats.org/officeDocument/2006/relationships/image" Target="../media/image31.png"/><Relationship Id="rId10" Type="http://schemas.openxmlformats.org/officeDocument/2006/relationships/image" Target="../media/image33.svg"/><Relationship Id="rId19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5.jpeg"/><Relationship Id="rId7" Type="http://schemas.openxmlformats.org/officeDocument/2006/relationships/image" Target="../media/image33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30.svg"/><Relationship Id="rId10" Type="http://schemas.openxmlformats.org/officeDocument/2006/relationships/image" Target="../media/image47.svg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10" Type="http://schemas.openxmlformats.org/officeDocument/2006/relationships/image" Target="../media/image44.png"/><Relationship Id="rId4" Type="http://schemas.openxmlformats.org/officeDocument/2006/relationships/image" Target="../media/image5.sv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" Type="http://schemas.openxmlformats.org/officeDocument/2006/relationships/image" Target="../media/image4.png"/><Relationship Id="rId21" Type="http://schemas.openxmlformats.org/officeDocument/2006/relationships/image" Target="../media/image19.svg"/><Relationship Id="rId34" Type="http://schemas.openxmlformats.org/officeDocument/2006/relationships/image" Target="../media/image27.sv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svg"/><Relationship Id="rId25" Type="http://schemas.openxmlformats.org/officeDocument/2006/relationships/image" Target="../media/image17.png"/><Relationship Id="rId33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3.svg"/><Relationship Id="rId23" Type="http://schemas.openxmlformats.org/officeDocument/2006/relationships/image" Target="../media/image21.svg"/><Relationship Id="rId28" Type="http://schemas.openxmlformats.org/officeDocument/2006/relationships/image" Target="../media/image19.png"/><Relationship Id="rId10" Type="http://schemas.openxmlformats.org/officeDocument/2006/relationships/image" Target="../media/image11.svg"/><Relationship Id="rId19" Type="http://schemas.openxmlformats.org/officeDocument/2006/relationships/image" Target="../media/image17.svg"/><Relationship Id="rId31" Type="http://schemas.openxmlformats.org/officeDocument/2006/relationships/image" Target="../media/image21.pn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23.svg"/><Relationship Id="rId30" Type="http://schemas.openxmlformats.org/officeDocument/2006/relationships/image" Target="../media/image20.png"/><Relationship Id="rId35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5814725-F9A9-B40E-B07E-B894A6AE0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62" y="542925"/>
            <a:ext cx="5133975" cy="4305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4A63454-AF74-FC65-D969-FE20A8898C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788" y="568405"/>
            <a:ext cx="5900738" cy="44512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E4CC138-34EF-8663-F589-CAB770AE578F}"/>
              </a:ext>
            </a:extLst>
          </p:cNvPr>
          <p:cNvSpPr/>
          <p:nvPr/>
        </p:nvSpPr>
        <p:spPr>
          <a:xfrm>
            <a:off x="766415" y="5086350"/>
            <a:ext cx="10815986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so sánh diện tích trồng bắp cải và diện tích trồng cà rốt ta làm phép tính gì?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xmlns="" id="{1DD406AF-C2C3-A0BB-0957-56082C8BE843}"/>
                  </a:ext>
                </a:extLst>
              </p:cNvPr>
              <p:cNvSpPr/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1DD406AF-C2C3-A0BB-0957-56082C8BE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415" y="5057775"/>
                <a:ext cx="2986435" cy="1147414"/>
              </a:xfrm>
              <a:prstGeom prst="roundRect">
                <a:avLst/>
              </a:prstGeom>
              <a:blipFill>
                <a:blip r:embed="rId7"/>
                <a:stretch>
                  <a:fillRect b="-9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xmlns="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224" y="299105"/>
                <a:ext cx="9651637" cy="1112997"/>
              </a:xfrm>
              <a:prstGeom prst="rect">
                <a:avLst/>
              </a:prstGeom>
              <a:blipFill>
                <a:blip r:embed="rId11"/>
                <a:stretch>
                  <a:fillRect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xmlns="" id="{61E187D0-F872-2543-096D-B77EB3CD4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826112"/>
              </p:ext>
            </p:extLst>
          </p:nvPr>
        </p:nvGraphicFramePr>
        <p:xfrm>
          <a:off x="479425" y="2234141"/>
          <a:ext cx="4902200" cy="632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440">
                  <a:extLst>
                    <a:ext uri="{9D8B030D-6E8A-4147-A177-3AD203B41FA5}">
                      <a16:colId xmlns:a16="http://schemas.microsoft.com/office/drawing/2014/main" xmlns="" val="1463692251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xmlns="" val="2376942302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xmlns="" val="1778788175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xmlns="" val="1018535660"/>
                    </a:ext>
                  </a:extLst>
                </a:gridCol>
                <a:gridCol w="980440">
                  <a:extLst>
                    <a:ext uri="{9D8B030D-6E8A-4147-A177-3AD203B41FA5}">
                      <a16:colId xmlns:a16="http://schemas.microsoft.com/office/drawing/2014/main" xmlns="" val="3855700748"/>
                    </a:ext>
                  </a:extLst>
                </a:gridCol>
              </a:tblGrid>
              <a:tr h="63288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2573558"/>
                  </a:ext>
                </a:extLst>
              </a:tr>
            </a:tbl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412B3F4-D7D1-61B6-C367-4B716F4AE319}"/>
              </a:ext>
            </a:extLst>
          </p:cNvPr>
          <p:cNvCxnSpPr>
            <a:cxnSpLocks/>
          </p:cNvCxnSpPr>
          <p:nvPr/>
        </p:nvCxnSpPr>
        <p:spPr>
          <a:xfrm>
            <a:off x="9525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8696A96-6A29-5F40-6D25-CD5BDCD5E822}"/>
              </a:ext>
            </a:extLst>
          </p:cNvPr>
          <p:cNvCxnSpPr>
            <a:cxnSpLocks/>
          </p:cNvCxnSpPr>
          <p:nvPr/>
        </p:nvCxnSpPr>
        <p:spPr>
          <a:xfrm>
            <a:off x="1943100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4C515BE-232E-6E1E-B6FC-8B18A3407477}"/>
              </a:ext>
            </a:extLst>
          </p:cNvPr>
          <p:cNvCxnSpPr>
            <a:cxnSpLocks/>
          </p:cNvCxnSpPr>
          <p:nvPr/>
        </p:nvCxnSpPr>
        <p:spPr>
          <a:xfrm>
            <a:off x="2924175" y="2238375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C2E35E2-2B1C-3457-41C7-1677D6F77732}"/>
              </a:ext>
            </a:extLst>
          </p:cNvPr>
          <p:cNvCxnSpPr>
            <a:cxnSpLocks/>
          </p:cNvCxnSpPr>
          <p:nvPr/>
        </p:nvCxnSpPr>
        <p:spPr>
          <a:xfrm>
            <a:off x="3895725" y="224790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BFFD681-7F9D-462F-FDCC-FBA574BE5C7A}"/>
              </a:ext>
            </a:extLst>
          </p:cNvPr>
          <p:cNvCxnSpPr>
            <a:cxnSpLocks/>
          </p:cNvCxnSpPr>
          <p:nvPr/>
        </p:nvCxnSpPr>
        <p:spPr>
          <a:xfrm>
            <a:off x="4876800" y="2228850"/>
            <a:ext cx="0" cy="619125"/>
          </a:xfrm>
          <a:prstGeom prst="line">
            <a:avLst/>
          </a:prstGeom>
          <a:ln w="190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7BFAD347-5EF2-C79F-511E-F75CA491DA34}"/>
                  </a:ext>
                </a:extLst>
              </p:cNvPr>
              <p:cNvSpPr txBox="1"/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BFAD347-5EF2-C79F-511E-F75CA491DA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0" y="904875"/>
                <a:ext cx="1476375" cy="89896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Left Brace 21">
            <a:extLst>
              <a:ext uri="{FF2B5EF4-FFF2-40B4-BE49-F238E27FC236}">
                <a16:creationId xmlns:a16="http://schemas.microsoft.com/office/drawing/2014/main" xmlns="" id="{21361FFA-F379-ACF8-B226-1E32A7F04584}"/>
              </a:ext>
            </a:extLst>
          </p:cNvPr>
          <p:cNvSpPr/>
          <p:nvPr/>
        </p:nvSpPr>
        <p:spPr>
          <a:xfrm rot="5400000">
            <a:off x="1262060" y="1090612"/>
            <a:ext cx="390525" cy="1885952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0097470-7DE9-E1FD-F44C-2C6976603F5F}"/>
                  </a:ext>
                </a:extLst>
              </p:cNvPr>
              <p:cNvSpPr txBox="1"/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097470-7DE9-E1FD-F44C-2C6976603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248025"/>
                <a:ext cx="1476375" cy="89896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Left Brace 23">
            <a:extLst>
              <a:ext uri="{FF2B5EF4-FFF2-40B4-BE49-F238E27FC236}">
                <a16:creationId xmlns:a16="http://schemas.microsoft.com/office/drawing/2014/main" xmlns="" id="{E939C5C7-DEED-E458-F173-7C515525A1F0}"/>
              </a:ext>
            </a:extLst>
          </p:cNvPr>
          <p:cNvSpPr/>
          <p:nvPr/>
        </p:nvSpPr>
        <p:spPr>
          <a:xfrm rot="16200000">
            <a:off x="1009649" y="2333622"/>
            <a:ext cx="390525" cy="14573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41AEF26-3955-EA45-FED9-44554CB7B74F}"/>
                  </a:ext>
                </a:extLst>
              </p:cNvPr>
              <p:cNvSpPr txBox="1"/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41AEF26-3955-EA45-FED9-44554CB7B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375" y="3238500"/>
                <a:ext cx="1476375" cy="89896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AD4856AE-9A32-4ADE-E341-34EB6FEC36A3}"/>
              </a:ext>
            </a:extLst>
          </p:cNvPr>
          <p:cNvSpPr/>
          <p:nvPr/>
        </p:nvSpPr>
        <p:spPr>
          <a:xfrm rot="16200000">
            <a:off x="1981199" y="2847971"/>
            <a:ext cx="390525" cy="466727"/>
          </a:xfrm>
          <a:prstGeom prst="leftBrace">
            <a:avLst>
              <a:gd name="adj1" fmla="val 5036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yellow and purple scissors&#10;&#10;Description automatically generated">
            <a:extLst>
              <a:ext uri="{FF2B5EF4-FFF2-40B4-BE49-F238E27FC236}">
                <a16:creationId xmlns:a16="http://schemas.microsoft.com/office/drawing/2014/main" xmlns="" id="{58C5264C-7ECF-A336-D30D-89D505DBF4E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2030">
            <a:off x="1569735" y="2513838"/>
            <a:ext cx="896115" cy="8961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4B54889C-742F-0023-B399-0AAB613240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34250" y="1690687"/>
            <a:ext cx="4019550" cy="395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0B852289-652C-32AC-E1BD-09688B0F95B1}"/>
                  </a:ext>
                </a:extLst>
              </p:cNvPr>
              <p:cNvSpPr txBox="1"/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852289-652C-32AC-E1BD-09688B0F95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4486275"/>
                <a:ext cx="4991100" cy="927433"/>
              </a:xfrm>
              <a:prstGeom prst="rect">
                <a:avLst/>
              </a:prstGeom>
              <a:blipFill>
                <a:blip r:embed="rId17"/>
                <a:stretch>
                  <a:fillRect l="-3785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9053151B-8B6B-E4AE-C70E-88B95894464D}"/>
                  </a:ext>
                </a:extLst>
              </p:cNvPr>
              <p:cNvSpPr txBox="1"/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053151B-8B6B-E4AE-C70E-88B95894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1125" y="5553075"/>
                <a:ext cx="6305550" cy="927433"/>
              </a:xfrm>
              <a:prstGeom prst="rect">
                <a:avLst/>
              </a:prstGeom>
              <a:blipFill>
                <a:blip r:embed="rId18"/>
                <a:stretch>
                  <a:fillRect l="-2998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31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xmlns="" id="{26DA287F-80C3-BFDD-2792-4403BD97486B}"/>
              </a:ext>
            </a:extLst>
          </p:cNvPr>
          <p:cNvSpPr txBox="1"/>
          <p:nvPr/>
        </p:nvSpPr>
        <p:spPr>
          <a:xfrm>
            <a:off x="726224" y="299105"/>
            <a:ext cx="9651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362C48-B86D-0A14-AF20-64C2BD4E87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87" y="1252537"/>
            <a:ext cx="11489556" cy="13192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3B24BFEE-E3BE-0F9B-879B-792FA70710CE}"/>
                  </a:ext>
                </a:extLst>
              </p:cNvPr>
              <p:cNvSpPr txBox="1"/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3600" b="1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B24BFEE-E3BE-0F9B-879B-792FA7071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75" y="2752725"/>
                <a:ext cx="4991100" cy="927433"/>
              </a:xfrm>
              <a:prstGeom prst="rect">
                <a:avLst/>
              </a:prstGeom>
              <a:blipFill>
                <a:blip r:embed="rId12"/>
                <a:stretch>
                  <a:fillRect l="-3790" b="-7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FDBD1C8-485B-A901-45B0-E3DFAA90F2A4}"/>
                  </a:ext>
                </a:extLst>
              </p:cNvPr>
              <p:cNvSpPr txBox="1"/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4 </m:t>
                        </m:r>
                        <m:r>
                          <m:rPr>
                            <m:sty m:val="p"/>
                          </m:rPr>
                          <a:rPr lang="en-US" sz="3600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 2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. 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3600" b="0" i="0" smtClean="0">
                        <a:latin typeface="Cambria Math" panose="02040503050406030204" pitchFamily="18" charset="0"/>
                      </a:rPr>
                      <m:t>y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DBD1C8-485B-A901-45B0-E3DFAA90F2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3771900"/>
                <a:ext cx="10467975" cy="887551"/>
              </a:xfrm>
              <a:prstGeom prst="rect">
                <a:avLst/>
              </a:prstGeom>
              <a:blipFill>
                <a:blip r:embed="rId13"/>
                <a:stretch>
                  <a:fillRect l="-1747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25537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6E1779C-D2F7-E55F-4263-C8A0391C236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48217" y="1541463"/>
            <a:ext cx="550516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xmlns="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xmlns="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xmlns="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xmlns="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A2A5289-B449-3187-E166-A74F79C8DE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" y="1624012"/>
            <a:ext cx="115062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85054" y="0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AA1B10-F1AC-9C20-DE2E-0C4B8A851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9650" y="442912"/>
            <a:ext cx="2933700" cy="1819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nl-NL" sz="36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925" y="2447925"/>
                <a:ext cx="4029075" cy="21738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2A3572-6AC6-4B00-B596-EC34F12E6D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5375" y="576262"/>
            <a:ext cx="2876550" cy="1762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AE47505-B3E2-8F37-BB04-10D2EC0F24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96287" y="476250"/>
            <a:ext cx="2790825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2400300"/>
                <a:ext cx="4029075" cy="22215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3600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nl-NL" sz="3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1075" y="2343150"/>
                <a:ext cx="4029075" cy="222157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233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C721B53-4880-85FE-9F88-43AEA7303FB5}"/>
                  </a:ext>
                </a:extLst>
              </p:cNvPr>
              <p:cNvSpPr txBox="1"/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22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9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kumimoji="0" lang="nl-NL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721B53-4880-85FE-9F88-43AEA7303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25" y="2638425"/>
                <a:ext cx="4029075" cy="22215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2164CF6F-C3B4-758D-7AB8-8AF1E3D8CCD5}"/>
                  </a:ext>
                </a:extLst>
              </p:cNvPr>
              <p:cNvSpPr txBox="1"/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164CF6F-C3B4-758D-7AB8-8AF1E3D8C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1075" y="2628900"/>
                <a:ext cx="4029075" cy="222157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CB769F1-AF2E-7FDB-5E84-066EDC890868}"/>
                  </a:ext>
                </a:extLst>
              </p:cNvPr>
              <p:cNvSpPr txBox="1"/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30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nl-NL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Arial" panose="020B060402020202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CB769F1-AF2E-7FDB-5E84-066EDC890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75" y="2571750"/>
                <a:ext cx="4029075" cy="222157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D71762-EECC-8F68-8EE6-D32E707751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449" y="568814"/>
            <a:ext cx="11077575" cy="18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55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xmlns="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xmlns="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xmlns="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xmlns="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?</m:t>
                    </m:r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733B3330-D4B2-4AB3-AB1F-4DBAC641DC12}"/>
                  </a:ext>
                </a:extLst>
              </p:cNvPr>
              <p:cNvSpPr/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solidFill>
                <a:srgbClr val="FFFFCD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ctr"/>
              <a:lstStyle/>
              <a:p>
                <a:pPr lvl="0" algn="ctr" defTabSz="913516"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3733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33B3330-D4B2-4AB3-AB1F-4DBAC641D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322" y="2800350"/>
                <a:ext cx="6600003" cy="136207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xmlns="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marL="0" marR="0" lvl="0" indent="0" algn="ctr" defTabSz="91406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𝟐𝟓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marL="0" marR="0" lvl="0" indent="0" algn="ctr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xmlns="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xmlns="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xmlns="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xmlns="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xmlns="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𝟔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𝟏𝟕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𝟏𝟕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xmlns="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xmlns="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xmlns="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?</m:t>
                      </m:r>
                    </m:oMath>
                  </a14:m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+mn-cs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7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xmlns="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8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xmlns="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xmlns="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xmlns="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8C2E1E-01B3-3FC0-3B62-51C7ED00BB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6006" y="1216499"/>
            <a:ext cx="2743438" cy="78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4B9D85-506D-9C64-6501-755844FCB7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08" y="2105693"/>
            <a:ext cx="7754784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197300F-2377-4D7E-878B-0EA51682BDBF}"/>
              </a:ext>
            </a:extLst>
          </p:cNvPr>
          <p:cNvSpPr/>
          <p:nvPr/>
        </p:nvSpPr>
        <p:spPr>
          <a:xfrm>
            <a:off x="209391" y="333374"/>
            <a:ext cx="11773218" cy="6305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36ACE4-3906-9510-2465-DBF7BF2FA126}"/>
              </a:ext>
            </a:extLst>
          </p:cNvPr>
          <p:cNvSpPr txBox="1"/>
          <p:nvPr/>
        </p:nvSpPr>
        <p:spPr>
          <a:xfrm>
            <a:off x="561975" y="2262107"/>
            <a:ext cx="11210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Biết trừ hai phân số khác mẫu số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Vận dụng được cách trừ hai phân số khác mẫu số đã học vào giải quyết một số tình huống gắn với thực tế.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9A83E9-6213-9584-62E1-454F94D7C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90445" y="6907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945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xmlns="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574</Words>
  <Application>Microsoft Office PowerPoint</Application>
  <PresentationFormat>Custom</PresentationFormat>
  <Paragraphs>56</Paragraphs>
  <Slides>23</Slides>
  <Notes>6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1_Office Theme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2024-02-20T13:26:00Z</dcterms:created>
  <dcterms:modified xsi:type="dcterms:W3CDTF">2025-04-08T12:41:12Z</dcterms:modified>
</cp:coreProperties>
</file>