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</p:sldMasterIdLst>
  <p:notesMasterIdLst>
    <p:notesMasterId r:id="rId27"/>
  </p:notesMasterIdLst>
  <p:sldIdLst>
    <p:sldId id="258" r:id="rId7"/>
    <p:sldId id="261" r:id="rId8"/>
    <p:sldId id="291" r:id="rId9"/>
    <p:sldId id="292" r:id="rId10"/>
    <p:sldId id="293" r:id="rId11"/>
    <p:sldId id="295" r:id="rId12"/>
    <p:sldId id="296" r:id="rId13"/>
    <p:sldId id="307" r:id="rId14"/>
    <p:sldId id="299" r:id="rId15"/>
    <p:sldId id="2694" r:id="rId16"/>
    <p:sldId id="2695" r:id="rId17"/>
    <p:sldId id="300" r:id="rId18"/>
    <p:sldId id="301" r:id="rId19"/>
    <p:sldId id="294" r:id="rId20"/>
    <p:sldId id="2689" r:id="rId21"/>
    <p:sldId id="2690" r:id="rId22"/>
    <p:sldId id="2691" r:id="rId23"/>
    <p:sldId id="2692" r:id="rId24"/>
    <p:sldId id="2693" r:id="rId25"/>
    <p:sldId id="29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1E550B-8758-441B-9690-B802D5BB18A4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41B987-9762-4940-A5E0-41B2A5860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431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8A56AC-614D-4CE9-8AA6-055D2192D3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2313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8A56AC-614D-4CE9-8AA6-055D2192D3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2148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8A56AC-614D-4CE9-8AA6-055D2192D3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51499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8A56AC-614D-4CE9-8AA6-055D2192D3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6179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A39DD-8312-4AF0-8206-6D24B9C9B0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93577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5046CE-CC94-461C-8F89-749D2C3B08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2432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E4164A-EE0B-4A67-BB9F-CFE8760D62EF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19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E4164A-EE0B-4A67-BB9F-CFE8760D62EF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193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E4164A-EE0B-4A67-BB9F-CFE8760D62EF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5359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CFA92-4A2A-4955-9877-FE7180498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7CC105D-BE4D-49D5-AB3C-91BA49259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27" indent="0" algn="ctr">
              <a:buNone/>
              <a:defRPr sz="2000"/>
            </a:lvl2pPr>
            <a:lvl3pPr marL="913878" indent="0" algn="ctr">
              <a:buNone/>
              <a:defRPr sz="1867"/>
            </a:lvl3pPr>
            <a:lvl4pPr marL="1370818" indent="0" algn="ctr">
              <a:buNone/>
              <a:defRPr sz="1600"/>
            </a:lvl4pPr>
            <a:lvl5pPr marL="1827757" indent="0" algn="ctr">
              <a:buNone/>
              <a:defRPr sz="1600"/>
            </a:lvl5pPr>
            <a:lvl6pPr marL="2284710" indent="0" algn="ctr">
              <a:buNone/>
              <a:defRPr sz="1600"/>
            </a:lvl6pPr>
            <a:lvl7pPr marL="2741634" indent="0" algn="ctr">
              <a:buNone/>
              <a:defRPr sz="1600"/>
            </a:lvl7pPr>
            <a:lvl8pPr marL="3198560" indent="0" algn="ctr">
              <a:buNone/>
              <a:defRPr sz="1600"/>
            </a:lvl8pPr>
            <a:lvl9pPr marL="3655487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6737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AB07DA-7619-4B1C-B921-1F1228AB7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46DF692-DFC4-4AD7-A3F6-100210ACF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AF64C9-C166-401C-88A4-844ED903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021AD0-C1DE-4F39-BC18-5F9710E6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1A0C21-B48D-48AA-832F-49C8217A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5215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7F4143-72CA-4018-B33D-C53E2554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6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8B5C304-D762-4C0C-8B61-4B207058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8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08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7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7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6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4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4110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3478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8FEE04-58E4-4760-9847-E9872B23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E2CC12-404D-4EDB-BCCD-1EC42500A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27" indent="0">
              <a:buNone/>
              <a:defRPr sz="2000" b="1"/>
            </a:lvl2pPr>
            <a:lvl3pPr marL="913878" indent="0">
              <a:buNone/>
              <a:defRPr sz="1867" b="1"/>
            </a:lvl3pPr>
            <a:lvl4pPr marL="1370818" indent="0">
              <a:buNone/>
              <a:defRPr sz="1600" b="1"/>
            </a:lvl4pPr>
            <a:lvl5pPr marL="1827757" indent="0">
              <a:buNone/>
              <a:defRPr sz="1600" b="1"/>
            </a:lvl5pPr>
            <a:lvl6pPr marL="2284710" indent="0">
              <a:buNone/>
              <a:defRPr sz="1600" b="1"/>
            </a:lvl6pPr>
            <a:lvl7pPr marL="2741634" indent="0">
              <a:buNone/>
              <a:defRPr sz="1600" b="1"/>
            </a:lvl7pPr>
            <a:lvl8pPr marL="3198560" indent="0">
              <a:buNone/>
              <a:defRPr sz="1600" b="1"/>
            </a:lvl8pPr>
            <a:lvl9pPr marL="365548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F4E1FFA-5F35-43E0-AC13-7518008F3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7C7421-4483-4563-9AFE-61EFA6101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27" indent="0">
              <a:buNone/>
              <a:defRPr sz="2000" b="1"/>
            </a:lvl2pPr>
            <a:lvl3pPr marL="913878" indent="0">
              <a:buNone/>
              <a:defRPr sz="1867" b="1"/>
            </a:lvl3pPr>
            <a:lvl4pPr marL="1370818" indent="0">
              <a:buNone/>
              <a:defRPr sz="1600" b="1"/>
            </a:lvl4pPr>
            <a:lvl5pPr marL="1827757" indent="0">
              <a:buNone/>
              <a:defRPr sz="1600" b="1"/>
            </a:lvl5pPr>
            <a:lvl6pPr marL="2284710" indent="0">
              <a:buNone/>
              <a:defRPr sz="1600" b="1"/>
            </a:lvl6pPr>
            <a:lvl7pPr marL="2741634" indent="0">
              <a:buNone/>
              <a:defRPr sz="1600" b="1"/>
            </a:lvl7pPr>
            <a:lvl8pPr marL="3198560" indent="0">
              <a:buNone/>
              <a:defRPr sz="1600" b="1"/>
            </a:lvl8pPr>
            <a:lvl9pPr marL="365548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54A0E69-E43D-4340-A4F5-B8D1885E5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2978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F9FCC0-3AAC-4C46-B138-158D57233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3237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8912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0F86F6-6C07-4831-8D20-C1B4C814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429556-2AF2-4684-A3A3-A1224F8C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5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C587A15-6ED0-41C3-A506-34EF58382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27" indent="0">
              <a:buNone/>
              <a:defRPr sz="1467"/>
            </a:lvl2pPr>
            <a:lvl3pPr marL="913878" indent="0">
              <a:buNone/>
              <a:defRPr sz="1200"/>
            </a:lvl3pPr>
            <a:lvl4pPr marL="1370818" indent="0">
              <a:buNone/>
              <a:defRPr sz="1067"/>
            </a:lvl4pPr>
            <a:lvl5pPr marL="1827757" indent="0">
              <a:buNone/>
              <a:defRPr sz="1067"/>
            </a:lvl5pPr>
            <a:lvl6pPr marL="2284710" indent="0">
              <a:buNone/>
              <a:defRPr sz="1067"/>
            </a:lvl6pPr>
            <a:lvl7pPr marL="2741634" indent="0">
              <a:buNone/>
              <a:defRPr sz="1067"/>
            </a:lvl7pPr>
            <a:lvl8pPr marL="3198560" indent="0">
              <a:buNone/>
              <a:defRPr sz="1067"/>
            </a:lvl8pPr>
            <a:lvl9pPr marL="3655487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8938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E4164A-EE0B-4A67-BB9F-CFE8760D62EF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4977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9341F-BC20-4D75-B5DC-1F7C1798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7166158-BA18-4E92-917A-11C3B01B1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5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27" indent="0">
              <a:buNone/>
              <a:defRPr sz="2800"/>
            </a:lvl2pPr>
            <a:lvl3pPr marL="913878" indent="0">
              <a:buNone/>
              <a:defRPr sz="2400"/>
            </a:lvl3pPr>
            <a:lvl4pPr marL="1370818" indent="0">
              <a:buNone/>
              <a:defRPr sz="2000"/>
            </a:lvl4pPr>
            <a:lvl5pPr marL="1827757" indent="0">
              <a:buNone/>
              <a:defRPr sz="2000"/>
            </a:lvl5pPr>
            <a:lvl6pPr marL="2284710" indent="0">
              <a:buNone/>
              <a:defRPr sz="2000"/>
            </a:lvl6pPr>
            <a:lvl7pPr marL="2741634" indent="0">
              <a:buNone/>
              <a:defRPr sz="2000"/>
            </a:lvl7pPr>
            <a:lvl8pPr marL="3198560" indent="0">
              <a:buNone/>
              <a:defRPr sz="2000"/>
            </a:lvl8pPr>
            <a:lvl9pPr marL="3655487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744C76-7DCC-4010-B3E6-1F24869DA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27" indent="0">
              <a:buNone/>
              <a:defRPr sz="1467"/>
            </a:lvl2pPr>
            <a:lvl3pPr marL="913878" indent="0">
              <a:buNone/>
              <a:defRPr sz="1200"/>
            </a:lvl3pPr>
            <a:lvl4pPr marL="1370818" indent="0">
              <a:buNone/>
              <a:defRPr sz="1067"/>
            </a:lvl4pPr>
            <a:lvl5pPr marL="1827757" indent="0">
              <a:buNone/>
              <a:defRPr sz="1067"/>
            </a:lvl5pPr>
            <a:lvl6pPr marL="2284710" indent="0">
              <a:buNone/>
              <a:defRPr sz="1067"/>
            </a:lvl6pPr>
            <a:lvl7pPr marL="2741634" indent="0">
              <a:buNone/>
              <a:defRPr sz="1067"/>
            </a:lvl7pPr>
            <a:lvl8pPr marL="3198560" indent="0">
              <a:buNone/>
              <a:defRPr sz="1067"/>
            </a:lvl8pPr>
            <a:lvl9pPr marL="3655487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4790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34EAC8-4BA7-400C-AF05-FB44C4B8B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61D317-6887-478C-9C22-A8893A42D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5325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95D849-4067-46BC-BDBF-7DAE9D4DE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55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152E9A-DEF2-4F98-8BE3-544845A1A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55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9203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CFA92-4A2A-4955-9877-FE7180498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7CC105D-BE4D-49D5-AB3C-91BA49259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75" indent="0" algn="ctr">
              <a:buNone/>
              <a:defRPr sz="2000"/>
            </a:lvl2pPr>
            <a:lvl3pPr marL="913969" indent="0" algn="ctr">
              <a:buNone/>
              <a:defRPr sz="1867"/>
            </a:lvl3pPr>
            <a:lvl4pPr marL="1370954" indent="0" algn="ctr">
              <a:buNone/>
              <a:defRPr sz="1600"/>
            </a:lvl4pPr>
            <a:lvl5pPr marL="1827938" indent="0" algn="ctr">
              <a:buNone/>
              <a:defRPr sz="1600"/>
            </a:lvl5pPr>
            <a:lvl6pPr marL="2284934" indent="0" algn="ctr">
              <a:buNone/>
              <a:defRPr sz="1600"/>
            </a:lvl6pPr>
            <a:lvl7pPr marL="2741906" indent="0" algn="ctr">
              <a:buNone/>
              <a:defRPr sz="1600"/>
            </a:lvl7pPr>
            <a:lvl8pPr marL="3198880" indent="0" algn="ctr">
              <a:buNone/>
              <a:defRPr sz="1600"/>
            </a:lvl8pPr>
            <a:lvl9pPr marL="365585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1524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AB07DA-7619-4B1C-B921-1F1228AB7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46DF692-DFC4-4AD7-A3F6-100210ACF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AF64C9-C166-401C-88A4-844ED903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021AD0-C1DE-4F39-BC18-5F9710E6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1A0C21-B48D-48AA-832F-49C8217A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9056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7F4143-72CA-4018-B33D-C53E2554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6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8B5C304-D762-4C0C-8B61-4B207058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7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6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09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9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9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9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8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8034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450A8A-DEB8-495E-AACE-84129B63C5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41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8FEE04-58E4-4760-9847-E9872B23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E2CC12-404D-4EDB-BCCD-1EC42500A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5" indent="0">
              <a:buNone/>
              <a:defRPr sz="2000" b="1"/>
            </a:lvl2pPr>
            <a:lvl3pPr marL="913969" indent="0">
              <a:buNone/>
              <a:defRPr sz="1867" b="1"/>
            </a:lvl3pPr>
            <a:lvl4pPr marL="1370954" indent="0">
              <a:buNone/>
              <a:defRPr sz="1600" b="1"/>
            </a:lvl4pPr>
            <a:lvl5pPr marL="1827938" indent="0">
              <a:buNone/>
              <a:defRPr sz="1600" b="1"/>
            </a:lvl5pPr>
            <a:lvl6pPr marL="2284934" indent="0">
              <a:buNone/>
              <a:defRPr sz="1600" b="1"/>
            </a:lvl6pPr>
            <a:lvl7pPr marL="2741906" indent="0">
              <a:buNone/>
              <a:defRPr sz="1600" b="1"/>
            </a:lvl7pPr>
            <a:lvl8pPr marL="3198880" indent="0">
              <a:buNone/>
              <a:defRPr sz="1600" b="1"/>
            </a:lvl8pPr>
            <a:lvl9pPr marL="365585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F4E1FFA-5F35-43E0-AC13-7518008F3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7C7421-4483-4563-9AFE-61EFA6101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5" indent="0">
              <a:buNone/>
              <a:defRPr sz="2000" b="1"/>
            </a:lvl2pPr>
            <a:lvl3pPr marL="913969" indent="0">
              <a:buNone/>
              <a:defRPr sz="1867" b="1"/>
            </a:lvl3pPr>
            <a:lvl4pPr marL="1370954" indent="0">
              <a:buNone/>
              <a:defRPr sz="1600" b="1"/>
            </a:lvl4pPr>
            <a:lvl5pPr marL="1827938" indent="0">
              <a:buNone/>
              <a:defRPr sz="1600" b="1"/>
            </a:lvl5pPr>
            <a:lvl6pPr marL="2284934" indent="0">
              <a:buNone/>
              <a:defRPr sz="1600" b="1"/>
            </a:lvl6pPr>
            <a:lvl7pPr marL="2741906" indent="0">
              <a:buNone/>
              <a:defRPr sz="1600" b="1"/>
            </a:lvl7pPr>
            <a:lvl8pPr marL="3198880" indent="0">
              <a:buNone/>
              <a:defRPr sz="1600" b="1"/>
            </a:lvl8pPr>
            <a:lvl9pPr marL="365585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54A0E69-E43D-4340-A4F5-B8D1885E5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3409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F9FCC0-3AAC-4C46-B138-158D57233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869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488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E4164A-EE0B-4A67-BB9F-CFE8760D62EF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8748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0F86F6-6C07-4831-8D20-C1B4C814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429556-2AF2-4684-A3A3-A1224F8C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5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C587A15-6ED0-41C3-A506-34EF58382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75" indent="0">
              <a:buNone/>
              <a:defRPr sz="1467"/>
            </a:lvl2pPr>
            <a:lvl3pPr marL="913969" indent="0">
              <a:buNone/>
              <a:defRPr sz="1200"/>
            </a:lvl3pPr>
            <a:lvl4pPr marL="1370954" indent="0">
              <a:buNone/>
              <a:defRPr sz="1067"/>
            </a:lvl4pPr>
            <a:lvl5pPr marL="1827938" indent="0">
              <a:buNone/>
              <a:defRPr sz="1067"/>
            </a:lvl5pPr>
            <a:lvl6pPr marL="2284934" indent="0">
              <a:buNone/>
              <a:defRPr sz="1067"/>
            </a:lvl6pPr>
            <a:lvl7pPr marL="2741906" indent="0">
              <a:buNone/>
              <a:defRPr sz="1067"/>
            </a:lvl7pPr>
            <a:lvl8pPr marL="3198880" indent="0">
              <a:buNone/>
              <a:defRPr sz="1067"/>
            </a:lvl8pPr>
            <a:lvl9pPr marL="3655855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9339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9341F-BC20-4D75-B5DC-1F7C1798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7166158-BA18-4E92-917A-11C3B01B1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5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75" indent="0">
              <a:buNone/>
              <a:defRPr sz="2800"/>
            </a:lvl2pPr>
            <a:lvl3pPr marL="913969" indent="0">
              <a:buNone/>
              <a:defRPr sz="2400"/>
            </a:lvl3pPr>
            <a:lvl4pPr marL="1370954" indent="0">
              <a:buNone/>
              <a:defRPr sz="2000"/>
            </a:lvl4pPr>
            <a:lvl5pPr marL="1827938" indent="0">
              <a:buNone/>
              <a:defRPr sz="2000"/>
            </a:lvl5pPr>
            <a:lvl6pPr marL="2284934" indent="0">
              <a:buNone/>
              <a:defRPr sz="2000"/>
            </a:lvl6pPr>
            <a:lvl7pPr marL="2741906" indent="0">
              <a:buNone/>
              <a:defRPr sz="2000"/>
            </a:lvl7pPr>
            <a:lvl8pPr marL="3198880" indent="0">
              <a:buNone/>
              <a:defRPr sz="2000"/>
            </a:lvl8pPr>
            <a:lvl9pPr marL="365585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744C76-7DCC-4010-B3E6-1F24869DA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75" indent="0">
              <a:buNone/>
              <a:defRPr sz="1467"/>
            </a:lvl2pPr>
            <a:lvl3pPr marL="913969" indent="0">
              <a:buNone/>
              <a:defRPr sz="1200"/>
            </a:lvl3pPr>
            <a:lvl4pPr marL="1370954" indent="0">
              <a:buNone/>
              <a:defRPr sz="1067"/>
            </a:lvl4pPr>
            <a:lvl5pPr marL="1827938" indent="0">
              <a:buNone/>
              <a:defRPr sz="1067"/>
            </a:lvl5pPr>
            <a:lvl6pPr marL="2284934" indent="0">
              <a:buNone/>
              <a:defRPr sz="1067"/>
            </a:lvl6pPr>
            <a:lvl7pPr marL="2741906" indent="0">
              <a:buNone/>
              <a:defRPr sz="1067"/>
            </a:lvl7pPr>
            <a:lvl8pPr marL="3198880" indent="0">
              <a:buNone/>
              <a:defRPr sz="1067"/>
            </a:lvl8pPr>
            <a:lvl9pPr marL="3655855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2251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34EAC8-4BA7-400C-AF05-FB44C4B8B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61D317-6887-478C-9C22-A8893A42D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504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95D849-4067-46BC-BDBF-7DAE9D4DE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50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152E9A-DEF2-4F98-8BE3-544845A1A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50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7149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CFA92-4A2A-4955-9877-FE7180498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7CC105D-BE4D-49D5-AB3C-91BA49259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35" indent="0" algn="ctr">
              <a:buNone/>
              <a:defRPr sz="2000"/>
            </a:lvl2pPr>
            <a:lvl3pPr marL="914082" indent="0" algn="ctr">
              <a:buNone/>
              <a:defRPr sz="1867"/>
            </a:lvl3pPr>
            <a:lvl4pPr marL="1371124" indent="0" algn="ctr">
              <a:buNone/>
              <a:defRPr sz="1600"/>
            </a:lvl4pPr>
            <a:lvl5pPr marL="1828165" indent="0" algn="ctr">
              <a:buNone/>
              <a:defRPr sz="1600"/>
            </a:lvl5pPr>
            <a:lvl6pPr marL="2285214" indent="0" algn="ctr">
              <a:buNone/>
              <a:defRPr sz="1600"/>
            </a:lvl6pPr>
            <a:lvl7pPr marL="2742246" indent="0" algn="ctr">
              <a:buNone/>
              <a:defRPr sz="1600"/>
            </a:lvl7pPr>
            <a:lvl8pPr marL="3199280" indent="0" algn="ctr">
              <a:buNone/>
              <a:defRPr sz="1600"/>
            </a:lvl8pPr>
            <a:lvl9pPr marL="365631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4675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AB07DA-7619-4B1C-B921-1F1228AB7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46DF692-DFC4-4AD7-A3F6-100210ACF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AF64C9-C166-401C-88A4-844ED903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021AD0-C1DE-4F39-BC18-5F9710E6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1A0C21-B48D-48AA-832F-49C8217A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1213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7F4143-72CA-4018-B33D-C53E2554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5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8B5C304-D762-4C0C-8B61-4B207058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3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08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1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2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2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2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3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8041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6536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8FEE04-58E4-4760-9847-E9872B23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E2CC12-404D-4EDB-BCCD-1EC42500A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82" indent="0">
              <a:buNone/>
              <a:defRPr sz="1867" b="1"/>
            </a:lvl3pPr>
            <a:lvl4pPr marL="1371124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214" indent="0">
              <a:buNone/>
              <a:defRPr sz="1600" b="1"/>
            </a:lvl6pPr>
            <a:lvl7pPr marL="2742246" indent="0">
              <a:buNone/>
              <a:defRPr sz="1600" b="1"/>
            </a:lvl7pPr>
            <a:lvl8pPr marL="3199280" indent="0">
              <a:buNone/>
              <a:defRPr sz="1600" b="1"/>
            </a:lvl8pPr>
            <a:lvl9pPr marL="365631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F4E1FFA-5F35-43E0-AC13-7518008F3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7C7421-4483-4563-9AFE-61EFA6101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82" indent="0">
              <a:buNone/>
              <a:defRPr sz="1867" b="1"/>
            </a:lvl3pPr>
            <a:lvl4pPr marL="1371124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214" indent="0">
              <a:buNone/>
              <a:defRPr sz="1600" b="1"/>
            </a:lvl6pPr>
            <a:lvl7pPr marL="2742246" indent="0">
              <a:buNone/>
              <a:defRPr sz="1600" b="1"/>
            </a:lvl7pPr>
            <a:lvl8pPr marL="3199280" indent="0">
              <a:buNone/>
              <a:defRPr sz="1600" b="1"/>
            </a:lvl8pPr>
            <a:lvl9pPr marL="365631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54A0E69-E43D-4340-A4F5-B8D1885E5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9481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F9FCC0-3AAC-4C46-B138-158D57233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6206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E4164A-EE0B-4A67-BB9F-CFE8760D62EF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86548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0424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0F86F6-6C07-4831-8D20-C1B4C814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429556-2AF2-4684-A3A3-A1224F8C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4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C587A15-6ED0-41C3-A506-34EF58382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35" indent="0">
              <a:buNone/>
              <a:defRPr sz="1467"/>
            </a:lvl2pPr>
            <a:lvl3pPr marL="914082" indent="0">
              <a:buNone/>
              <a:defRPr sz="1200"/>
            </a:lvl3pPr>
            <a:lvl4pPr marL="1371124" indent="0">
              <a:buNone/>
              <a:defRPr sz="1067"/>
            </a:lvl4pPr>
            <a:lvl5pPr marL="1828165" indent="0">
              <a:buNone/>
              <a:defRPr sz="1067"/>
            </a:lvl5pPr>
            <a:lvl6pPr marL="2285214" indent="0">
              <a:buNone/>
              <a:defRPr sz="1067"/>
            </a:lvl6pPr>
            <a:lvl7pPr marL="2742246" indent="0">
              <a:buNone/>
              <a:defRPr sz="1067"/>
            </a:lvl7pPr>
            <a:lvl8pPr marL="3199280" indent="0">
              <a:buNone/>
              <a:defRPr sz="1067"/>
            </a:lvl8pPr>
            <a:lvl9pPr marL="3656315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5455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9341F-BC20-4D75-B5DC-1F7C1798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7166158-BA18-4E92-917A-11C3B01B1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4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35" indent="0">
              <a:buNone/>
              <a:defRPr sz="2800"/>
            </a:lvl2pPr>
            <a:lvl3pPr marL="914082" indent="0">
              <a:buNone/>
              <a:defRPr sz="2400"/>
            </a:lvl3pPr>
            <a:lvl4pPr marL="1371124" indent="0">
              <a:buNone/>
              <a:defRPr sz="2000"/>
            </a:lvl4pPr>
            <a:lvl5pPr marL="1828165" indent="0">
              <a:buNone/>
              <a:defRPr sz="2000"/>
            </a:lvl5pPr>
            <a:lvl6pPr marL="2285214" indent="0">
              <a:buNone/>
              <a:defRPr sz="2000"/>
            </a:lvl6pPr>
            <a:lvl7pPr marL="2742246" indent="0">
              <a:buNone/>
              <a:defRPr sz="2000"/>
            </a:lvl7pPr>
            <a:lvl8pPr marL="3199280" indent="0">
              <a:buNone/>
              <a:defRPr sz="2000"/>
            </a:lvl8pPr>
            <a:lvl9pPr marL="365631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744C76-7DCC-4010-B3E6-1F24869DA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35" indent="0">
              <a:buNone/>
              <a:defRPr sz="1467"/>
            </a:lvl2pPr>
            <a:lvl3pPr marL="914082" indent="0">
              <a:buNone/>
              <a:defRPr sz="1200"/>
            </a:lvl3pPr>
            <a:lvl4pPr marL="1371124" indent="0">
              <a:buNone/>
              <a:defRPr sz="1067"/>
            </a:lvl4pPr>
            <a:lvl5pPr marL="1828165" indent="0">
              <a:buNone/>
              <a:defRPr sz="1067"/>
            </a:lvl5pPr>
            <a:lvl6pPr marL="2285214" indent="0">
              <a:buNone/>
              <a:defRPr sz="1067"/>
            </a:lvl6pPr>
            <a:lvl7pPr marL="2742246" indent="0">
              <a:buNone/>
              <a:defRPr sz="1067"/>
            </a:lvl7pPr>
            <a:lvl8pPr marL="3199280" indent="0">
              <a:buNone/>
              <a:defRPr sz="1067"/>
            </a:lvl8pPr>
            <a:lvl9pPr marL="3656315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5128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34EAC8-4BA7-400C-AF05-FB44C4B8B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61D317-6887-478C-9C22-A8893A42D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2827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95D849-4067-46BC-BDBF-7DAE9D4DE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43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152E9A-DEF2-4F98-8BE3-544845A1A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43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9950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CFA92-4A2A-4955-9877-FE7180498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7CC105D-BE4D-49D5-AB3C-91BA49259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07" indent="0" algn="ctr">
              <a:buNone/>
              <a:defRPr sz="2000"/>
            </a:lvl2pPr>
            <a:lvl3pPr marL="914218" indent="0" algn="ctr">
              <a:buNone/>
              <a:defRPr sz="1867"/>
            </a:lvl3pPr>
            <a:lvl4pPr marL="1371328" indent="0" algn="ctr">
              <a:buNone/>
              <a:defRPr sz="1600"/>
            </a:lvl4pPr>
            <a:lvl5pPr marL="1828437" indent="0" algn="ctr">
              <a:buNone/>
              <a:defRPr sz="1600"/>
            </a:lvl5pPr>
            <a:lvl6pPr marL="2285550" indent="0" algn="ctr">
              <a:buNone/>
              <a:defRPr sz="1600"/>
            </a:lvl6pPr>
            <a:lvl7pPr marL="2742654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7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2441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AB07DA-7619-4B1C-B921-1F1228AB7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46DF692-DFC4-4AD7-A3F6-100210ACF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AF64C9-C166-401C-88A4-844ED903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021AD0-C1DE-4F39-BC18-5F9710E6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1A0C21-B48D-48AA-832F-49C8217A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3020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7F4143-72CA-4018-B33D-C53E2554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8B5C304-D762-4C0C-8B61-4B207058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0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3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9421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450A8A-DEB8-495E-AACE-84129B63C5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4177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8FEE04-58E4-4760-9847-E9872B23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E2CC12-404D-4EDB-BCCD-1EC42500A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867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F4E1FFA-5F35-43E0-AC13-7518008F3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7C7421-4483-4563-9AFE-61EFA6101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867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54A0E69-E43D-4340-A4F5-B8D1885E5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4205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E4164A-EE0B-4A67-BB9F-CFE8760D62EF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2438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F9FCC0-3AAC-4C46-B138-158D57233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8403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9780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0F86F6-6C07-4831-8D20-C1B4C814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429556-2AF2-4684-A3A3-A1224F8C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C587A15-6ED0-41C3-A506-34EF58382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7" indent="0">
              <a:buNone/>
              <a:defRPr sz="1467"/>
            </a:lvl2pPr>
            <a:lvl3pPr marL="914218" indent="0">
              <a:buNone/>
              <a:defRPr sz="1200"/>
            </a:lvl3pPr>
            <a:lvl4pPr marL="1371328" indent="0">
              <a:buNone/>
              <a:defRPr sz="1067"/>
            </a:lvl4pPr>
            <a:lvl5pPr marL="1828437" indent="0">
              <a:buNone/>
              <a:defRPr sz="1067"/>
            </a:lvl5pPr>
            <a:lvl6pPr marL="2285550" indent="0">
              <a:buNone/>
              <a:defRPr sz="1067"/>
            </a:lvl6pPr>
            <a:lvl7pPr marL="2742654" indent="0">
              <a:buNone/>
              <a:defRPr sz="1067"/>
            </a:lvl7pPr>
            <a:lvl8pPr marL="3199760" indent="0">
              <a:buNone/>
              <a:defRPr sz="1067"/>
            </a:lvl8pPr>
            <a:lvl9pPr marL="3656867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7399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9341F-BC20-4D75-B5DC-1F7C1798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7166158-BA18-4E92-917A-11C3B01B1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07" indent="0">
              <a:buNone/>
              <a:defRPr sz="2800"/>
            </a:lvl2pPr>
            <a:lvl3pPr marL="914218" indent="0">
              <a:buNone/>
              <a:defRPr sz="2400"/>
            </a:lvl3pPr>
            <a:lvl4pPr marL="1371328" indent="0">
              <a:buNone/>
              <a:defRPr sz="2000"/>
            </a:lvl4pPr>
            <a:lvl5pPr marL="1828437" indent="0">
              <a:buNone/>
              <a:defRPr sz="2000"/>
            </a:lvl5pPr>
            <a:lvl6pPr marL="2285550" indent="0">
              <a:buNone/>
              <a:defRPr sz="2000"/>
            </a:lvl6pPr>
            <a:lvl7pPr marL="2742654" indent="0">
              <a:buNone/>
              <a:defRPr sz="2000"/>
            </a:lvl7pPr>
            <a:lvl8pPr marL="3199760" indent="0">
              <a:buNone/>
              <a:defRPr sz="2000"/>
            </a:lvl8pPr>
            <a:lvl9pPr marL="3656867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744C76-7DCC-4010-B3E6-1F24869DA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7" indent="0">
              <a:buNone/>
              <a:defRPr sz="1467"/>
            </a:lvl2pPr>
            <a:lvl3pPr marL="914218" indent="0">
              <a:buNone/>
              <a:defRPr sz="1200"/>
            </a:lvl3pPr>
            <a:lvl4pPr marL="1371328" indent="0">
              <a:buNone/>
              <a:defRPr sz="1067"/>
            </a:lvl4pPr>
            <a:lvl5pPr marL="1828437" indent="0">
              <a:buNone/>
              <a:defRPr sz="1067"/>
            </a:lvl5pPr>
            <a:lvl6pPr marL="2285550" indent="0">
              <a:buNone/>
              <a:defRPr sz="1067"/>
            </a:lvl6pPr>
            <a:lvl7pPr marL="2742654" indent="0">
              <a:buNone/>
              <a:defRPr sz="1067"/>
            </a:lvl7pPr>
            <a:lvl8pPr marL="3199760" indent="0">
              <a:buNone/>
              <a:defRPr sz="1067"/>
            </a:lvl8pPr>
            <a:lvl9pPr marL="3656867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901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34EAC8-4BA7-400C-AF05-FB44C4B8B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61D317-6887-478C-9C22-A8893A42D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6576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95D849-4067-46BC-BDBF-7DAE9D4DE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35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152E9A-DEF2-4F98-8BE3-544845A1A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35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2428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CFA92-4A2A-4955-9877-FE7180498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7CC105D-BE4D-49D5-AB3C-91BA49259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67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5339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AB07DA-7619-4B1C-B921-1F1228AB7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46DF692-DFC4-4AD7-A3F6-100210ACF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AF64C9-C166-401C-88A4-844ED903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021AD0-C1DE-4F39-BC18-5F9710E6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1A0C21-B48D-48AA-832F-49C8217A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3138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7F4143-72CA-4018-B33D-C53E2554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8B5C304-D762-4C0C-8B61-4B207058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2402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3520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E4164A-EE0B-4A67-BB9F-CFE8760D62EF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8861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8FEE04-58E4-4760-9847-E9872B23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E2CC12-404D-4EDB-BCCD-1EC42500A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F4E1FFA-5F35-43E0-AC13-7518008F3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7C7421-4483-4563-9AFE-61EFA6101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54A0E69-E43D-4340-A4F5-B8D1885E5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015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F9FCC0-3AAC-4C46-B138-158D57233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8103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1509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0F86F6-6C07-4831-8D20-C1B4C814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429556-2AF2-4684-A3A3-A1224F8C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C587A15-6ED0-41C3-A506-34EF58382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0947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9341F-BC20-4D75-B5DC-1F7C1798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7166158-BA18-4E92-917A-11C3B01B1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744C76-7DCC-4010-B3E6-1F24869DA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4200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34EAC8-4BA7-400C-AF05-FB44C4B8B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61D317-6887-478C-9C22-A8893A42D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1723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95D849-4067-46BC-BDBF-7DAE9D4DE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152E9A-DEF2-4F98-8BE3-544845A1A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9365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E4164A-EE0B-4A67-BB9F-CFE8760D62EF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237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E4164A-EE0B-4A67-BB9F-CFE8760D62EF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703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E4164A-EE0B-4A67-BB9F-CFE8760D62EF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828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280340CC-4DB4-677A-5C09-EA5C0ACEB94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8374" y="218191"/>
            <a:ext cx="1186403" cy="1186403"/>
          </a:xfrm>
          <a:prstGeom prst="rect">
            <a:avLst/>
          </a:prstGeom>
        </p:spPr>
      </p:pic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314A04C8-9137-7946-613E-591966AA16C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859" y="-4332544"/>
            <a:ext cx="1544621" cy="1544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289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4027A994-EF63-4F78-85EE-86D414639FF6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4AD8756-E87A-4CB3-864B-6959C6418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68547" tIns="34289" rIns="68547" bIns="3428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D63344E-EF09-4967-B2CC-EF340A10C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547" tIns="34289" rIns="68547" bIns="3428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F60831-DDEB-4AB4-97D4-1E72AD7ECE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68547" tIns="34289" rIns="68547" bIns="3428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78"/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878"/>
              <a:t>2024/2/4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917E1C-9E99-4340-8DCF-65BD95302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68547" tIns="34289" rIns="68547" bIns="3428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7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FCA968-239B-4783-A691-344BA3C1C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68547" tIns="34289" rIns="68547" bIns="3428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78"/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87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337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38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77" indent="-228477" algn="l" defTabSz="9138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30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54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280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207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3159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0098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7037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3990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6927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3878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0818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7757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4710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1634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8560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5487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E6CF5074-25DB-440E-A834-DEFCC995FC38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4AD8756-E87A-4CB3-864B-6959C6418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68553" tIns="34289" rIns="68553" bIns="3428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D63344E-EF09-4967-B2CC-EF340A10C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553" tIns="34289" rIns="68553" bIns="3428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F60831-DDEB-4AB4-97D4-1E72AD7ECE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68553" tIns="34289" rIns="68553" bIns="3428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69"/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69"/>
              <a:t>2024/2/4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917E1C-9E99-4340-8DCF-65BD95302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68553" tIns="34289" rIns="68553" bIns="3428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6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FCA968-239B-4783-A691-344BA3C1C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68553" tIns="34289" rIns="68553" bIns="3428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69"/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6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008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396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8" indent="-228498" algn="l" defTabSz="91396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94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66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40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415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3409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0394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7378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4374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6975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3969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0954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7938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4934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1906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8880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5855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E8B4A38C-F2FF-41C4-A67B-6F2BE48A9218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4AD8756-E87A-4CB3-864B-6959C6418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68561" tIns="34289" rIns="68561" bIns="3428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D63344E-EF09-4967-B2CC-EF340A10C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561" tIns="34289" rIns="68561" bIns="3428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F60831-DDEB-4AB4-97D4-1E72AD7ECE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68561" tIns="34289" rIns="68561" bIns="3428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82"/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082"/>
              <a:t>2024/2/4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917E1C-9E99-4340-8DCF-65BD95302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68561" tIns="34289" rIns="68561" bIns="3428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8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FCA968-239B-4783-A691-344BA3C1C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68561" tIns="34289" rIns="68561" bIns="3428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82"/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08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423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08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5" indent="-228525" algn="l" defTabSz="91408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74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06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40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675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3722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0764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7805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4854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08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defTabSz="91408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082" algn="l" defTabSz="91408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124" algn="l" defTabSz="91408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08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214" algn="l" defTabSz="91408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246" algn="l" defTabSz="91408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9280" algn="l" defTabSz="91408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6315" algn="l" defTabSz="91408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9FEF8400-661A-437C-89B8-56222307679C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4AD8756-E87A-4CB3-864B-6959C6418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68570" tIns="34289" rIns="68570" bIns="3428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D63344E-EF09-4967-B2CC-EF340A10C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570" tIns="34289" rIns="68570" bIns="3428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F60831-DDEB-4AB4-97D4-1E72AD7ECE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68570" tIns="34289" rIns="68570" bIns="3428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218"/>
              <a:t>2024/2/4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917E1C-9E99-4340-8DCF-65BD95302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68570" tIns="34289" rIns="68570" bIns="3428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FCA968-239B-4783-A691-344BA3C1C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68570" tIns="34289" rIns="68570" bIns="3428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21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207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2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7" indent="-228557" algn="l" defTabSz="91421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7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7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8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8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7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0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8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4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F722F694-424B-441E-A000-02BF2AF3D5D0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4AD8756-E87A-4CB3-864B-6959C6418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D63344E-EF09-4967-B2CC-EF340A10C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F60831-DDEB-4AB4-97D4-1E72AD7ECE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917E1C-9E99-4340-8DCF-65BD95302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FCA968-239B-4783-A691-344BA3C1C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21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jpe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svg"/><Relationship Id="rId10" Type="http://schemas.openxmlformats.org/officeDocument/2006/relationships/image" Target="../media/image10.sv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61.png"/><Relationship Id="rId3" Type="http://schemas.openxmlformats.org/officeDocument/2006/relationships/image" Target="../media/image15.png"/><Relationship Id="rId7" Type="http://schemas.openxmlformats.org/officeDocument/2006/relationships/image" Target="../media/image19.sv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59.png"/><Relationship Id="rId5" Type="http://schemas.openxmlformats.org/officeDocument/2006/relationships/image" Target="../media/image17.svg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4" Type="http://schemas.openxmlformats.org/officeDocument/2006/relationships/image" Target="../media/image16.png"/><Relationship Id="rId9" Type="http://schemas.openxmlformats.org/officeDocument/2006/relationships/image" Target="../media/image23.svg"/><Relationship Id="rId14" Type="http://schemas.openxmlformats.org/officeDocument/2006/relationships/image" Target="../media/image6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67.png"/><Relationship Id="rId3" Type="http://schemas.openxmlformats.org/officeDocument/2006/relationships/image" Target="../media/image15.png"/><Relationship Id="rId7" Type="http://schemas.openxmlformats.org/officeDocument/2006/relationships/image" Target="../media/image19.sv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65.png"/><Relationship Id="rId5" Type="http://schemas.openxmlformats.org/officeDocument/2006/relationships/image" Target="../media/image17.svg"/><Relationship Id="rId15" Type="http://schemas.openxmlformats.org/officeDocument/2006/relationships/image" Target="../media/image69.png"/><Relationship Id="rId10" Type="http://schemas.openxmlformats.org/officeDocument/2006/relationships/image" Target="../media/image64.png"/><Relationship Id="rId4" Type="http://schemas.openxmlformats.org/officeDocument/2006/relationships/image" Target="../media/image16.png"/><Relationship Id="rId9" Type="http://schemas.openxmlformats.org/officeDocument/2006/relationships/image" Target="../media/image23.svg"/><Relationship Id="rId14" Type="http://schemas.openxmlformats.org/officeDocument/2006/relationships/image" Target="../media/image6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20.png"/><Relationship Id="rId7" Type="http://schemas.openxmlformats.org/officeDocument/2006/relationships/image" Target="../media/image18.png"/><Relationship Id="rId12" Type="http://schemas.openxmlformats.org/officeDocument/2006/relationships/image" Target="../media/image7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70.png"/><Relationship Id="rId5" Type="http://schemas.openxmlformats.org/officeDocument/2006/relationships/image" Target="../media/image16.png"/><Relationship Id="rId10" Type="http://schemas.openxmlformats.org/officeDocument/2006/relationships/image" Target="../media/image23.svg"/><Relationship Id="rId4" Type="http://schemas.openxmlformats.org/officeDocument/2006/relationships/image" Target="../media/image21.svg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6.png"/><Relationship Id="rId7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11" Type="http://schemas.openxmlformats.org/officeDocument/2006/relationships/image" Target="../media/image74.png"/><Relationship Id="rId5" Type="http://schemas.openxmlformats.org/officeDocument/2006/relationships/image" Target="../media/image18.png"/><Relationship Id="rId10" Type="http://schemas.openxmlformats.org/officeDocument/2006/relationships/image" Target="../media/image73.png"/><Relationship Id="rId4" Type="http://schemas.openxmlformats.org/officeDocument/2006/relationships/image" Target="../media/image17.svg"/><Relationship Id="rId9" Type="http://schemas.openxmlformats.org/officeDocument/2006/relationships/image" Target="../media/image7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6.png"/><Relationship Id="rId18" Type="http://schemas.openxmlformats.org/officeDocument/2006/relationships/image" Target="../media/image31.svg"/><Relationship Id="rId26" Type="http://schemas.openxmlformats.org/officeDocument/2006/relationships/image" Target="../media/image39.svg"/><Relationship Id="rId3" Type="http://schemas.openxmlformats.org/officeDocument/2006/relationships/image" Target="../media/image16.png"/><Relationship Id="rId21" Type="http://schemas.openxmlformats.org/officeDocument/2006/relationships/image" Target="../media/image34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17" Type="http://schemas.openxmlformats.org/officeDocument/2006/relationships/image" Target="../media/image30.png"/><Relationship Id="rId25" Type="http://schemas.openxmlformats.org/officeDocument/2006/relationships/image" Target="../media/image38.png"/><Relationship Id="rId2" Type="http://schemas.openxmlformats.org/officeDocument/2006/relationships/image" Target="../media/image15.png"/><Relationship Id="rId16" Type="http://schemas.openxmlformats.org/officeDocument/2006/relationships/image" Target="../media/image29.svg"/><Relationship Id="rId20" Type="http://schemas.openxmlformats.org/officeDocument/2006/relationships/image" Target="../media/image3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24" Type="http://schemas.openxmlformats.org/officeDocument/2006/relationships/image" Target="../media/image37.sv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23" Type="http://schemas.openxmlformats.org/officeDocument/2006/relationships/image" Target="../media/image36.png"/><Relationship Id="rId10" Type="http://schemas.openxmlformats.org/officeDocument/2006/relationships/image" Target="../media/image23.svg"/><Relationship Id="rId19" Type="http://schemas.openxmlformats.org/officeDocument/2006/relationships/image" Target="../media/image32.png"/><Relationship Id="rId4" Type="http://schemas.openxmlformats.org/officeDocument/2006/relationships/image" Target="../media/image17.svg"/><Relationship Id="rId9" Type="http://schemas.openxmlformats.org/officeDocument/2006/relationships/image" Target="../media/image22.png"/><Relationship Id="rId14" Type="http://schemas.openxmlformats.org/officeDocument/2006/relationships/image" Target="../media/image27.svg"/><Relationship Id="rId22" Type="http://schemas.openxmlformats.org/officeDocument/2006/relationships/image" Target="../media/image35.svg"/><Relationship Id="rId27" Type="http://schemas.openxmlformats.org/officeDocument/2006/relationships/image" Target="../media/image7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audio" Target="../media/audio2.wav"/><Relationship Id="rId7" Type="http://schemas.openxmlformats.org/officeDocument/2006/relationships/image" Target="../media/image82.png"/><Relationship Id="rId12" Type="http://schemas.openxmlformats.org/officeDocument/2006/relationships/slide" Target="slide20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1.png"/><Relationship Id="rId11" Type="http://schemas.openxmlformats.org/officeDocument/2006/relationships/image" Target="../media/image77.gif"/><Relationship Id="rId5" Type="http://schemas.openxmlformats.org/officeDocument/2006/relationships/slide" Target="slide17.xml"/><Relationship Id="rId10" Type="http://schemas.openxmlformats.org/officeDocument/2006/relationships/image" Target="../media/image83.gif"/><Relationship Id="rId4" Type="http://schemas.openxmlformats.org/officeDocument/2006/relationships/image" Target="../media/image80.png"/><Relationship Id="rId9" Type="http://schemas.openxmlformats.org/officeDocument/2006/relationships/slide" Target="slide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0.xml"/><Relationship Id="rId6" Type="http://schemas.openxmlformats.org/officeDocument/2006/relationships/slide" Target="slide16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slide" Target="slide1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6.png"/><Relationship Id="rId18" Type="http://schemas.openxmlformats.org/officeDocument/2006/relationships/image" Target="../media/image31.svg"/><Relationship Id="rId26" Type="http://schemas.openxmlformats.org/officeDocument/2006/relationships/image" Target="../media/image39.svg"/><Relationship Id="rId3" Type="http://schemas.openxmlformats.org/officeDocument/2006/relationships/image" Target="../media/image16.png"/><Relationship Id="rId21" Type="http://schemas.openxmlformats.org/officeDocument/2006/relationships/image" Target="../media/image34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17" Type="http://schemas.openxmlformats.org/officeDocument/2006/relationships/image" Target="../media/image30.png"/><Relationship Id="rId25" Type="http://schemas.openxmlformats.org/officeDocument/2006/relationships/image" Target="../media/image38.png"/><Relationship Id="rId2" Type="http://schemas.openxmlformats.org/officeDocument/2006/relationships/image" Target="../media/image15.png"/><Relationship Id="rId16" Type="http://schemas.openxmlformats.org/officeDocument/2006/relationships/image" Target="../media/image29.svg"/><Relationship Id="rId20" Type="http://schemas.openxmlformats.org/officeDocument/2006/relationships/image" Target="../media/image3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24" Type="http://schemas.openxmlformats.org/officeDocument/2006/relationships/image" Target="../media/image37.sv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23" Type="http://schemas.openxmlformats.org/officeDocument/2006/relationships/image" Target="../media/image36.png"/><Relationship Id="rId10" Type="http://schemas.openxmlformats.org/officeDocument/2006/relationships/image" Target="../media/image23.svg"/><Relationship Id="rId19" Type="http://schemas.openxmlformats.org/officeDocument/2006/relationships/image" Target="../media/image32.png"/><Relationship Id="rId4" Type="http://schemas.openxmlformats.org/officeDocument/2006/relationships/image" Target="../media/image17.svg"/><Relationship Id="rId9" Type="http://schemas.openxmlformats.org/officeDocument/2006/relationships/image" Target="../media/image22.png"/><Relationship Id="rId14" Type="http://schemas.openxmlformats.org/officeDocument/2006/relationships/image" Target="../media/image27.svg"/><Relationship Id="rId22" Type="http://schemas.openxmlformats.org/officeDocument/2006/relationships/image" Target="../media/image35.svg"/><Relationship Id="rId27" Type="http://schemas.openxmlformats.org/officeDocument/2006/relationships/image" Target="../media/image4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5.svg"/><Relationship Id="rId7" Type="http://schemas.openxmlformats.org/officeDocument/2006/relationships/image" Target="../media/image4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45.png"/><Relationship Id="rId5" Type="http://schemas.openxmlformats.org/officeDocument/2006/relationships/image" Target="../media/image6.png"/><Relationship Id="rId10" Type="http://schemas.microsoft.com/office/2007/relationships/hdphoto" Target="../media/hdphoto1.wdp"/><Relationship Id="rId4" Type="http://schemas.openxmlformats.org/officeDocument/2006/relationships/image" Target="../media/image41.png"/><Relationship Id="rId9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46.png"/><Relationship Id="rId18" Type="http://schemas.openxmlformats.org/officeDocument/2006/relationships/image" Target="../media/image5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12" Type="http://schemas.microsoft.com/office/2007/relationships/hdphoto" Target="../media/hdphoto1.wdp"/><Relationship Id="rId17" Type="http://schemas.openxmlformats.org/officeDocument/2006/relationships/image" Target="../media/image49.png"/><Relationship Id="rId2" Type="http://schemas.openxmlformats.org/officeDocument/2006/relationships/audio" Target="../media/media1.mp3"/><Relationship Id="rId16" Type="http://schemas.openxmlformats.org/officeDocument/2006/relationships/image" Target="../media/image45.png"/><Relationship Id="rId1" Type="http://schemas.microsoft.com/office/2007/relationships/media" Target="../media/media1.mp3"/><Relationship Id="rId6" Type="http://schemas.openxmlformats.org/officeDocument/2006/relationships/image" Target="../media/image5.svg"/><Relationship Id="rId11" Type="http://schemas.openxmlformats.org/officeDocument/2006/relationships/image" Target="../media/image44.png"/><Relationship Id="rId5" Type="http://schemas.openxmlformats.org/officeDocument/2006/relationships/image" Target="../media/image4.png"/><Relationship Id="rId15" Type="http://schemas.openxmlformats.org/officeDocument/2006/relationships/image" Target="../media/image48.png"/><Relationship Id="rId10" Type="http://schemas.openxmlformats.org/officeDocument/2006/relationships/image" Target="../media/image43.svg"/><Relationship Id="rId4" Type="http://schemas.openxmlformats.org/officeDocument/2006/relationships/image" Target="../media/image41.png"/><Relationship Id="rId9" Type="http://schemas.openxmlformats.org/officeDocument/2006/relationships/image" Target="../media/image42.png"/><Relationship Id="rId14" Type="http://schemas.openxmlformats.org/officeDocument/2006/relationships/image" Target="../media/image47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45.png"/><Relationship Id="rId18" Type="http://schemas.openxmlformats.org/officeDocument/2006/relationships/image" Target="../media/image4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12" Type="http://schemas.microsoft.com/office/2007/relationships/hdphoto" Target="../media/hdphoto1.wdp"/><Relationship Id="rId17" Type="http://schemas.openxmlformats.org/officeDocument/2006/relationships/image" Target="../media/image52.png"/><Relationship Id="rId2" Type="http://schemas.openxmlformats.org/officeDocument/2006/relationships/audio" Target="../media/media1.mp3"/><Relationship Id="rId16" Type="http://schemas.openxmlformats.org/officeDocument/2006/relationships/image" Target="../media/image51.png"/><Relationship Id="rId1" Type="http://schemas.microsoft.com/office/2007/relationships/media" Target="../media/media1.mp3"/><Relationship Id="rId6" Type="http://schemas.openxmlformats.org/officeDocument/2006/relationships/image" Target="../media/image5.svg"/><Relationship Id="rId11" Type="http://schemas.openxmlformats.org/officeDocument/2006/relationships/image" Target="../media/image44.png"/><Relationship Id="rId5" Type="http://schemas.openxmlformats.org/officeDocument/2006/relationships/image" Target="../media/image4.png"/><Relationship Id="rId15" Type="http://schemas.openxmlformats.org/officeDocument/2006/relationships/image" Target="../media/image47.svg"/><Relationship Id="rId10" Type="http://schemas.openxmlformats.org/officeDocument/2006/relationships/image" Target="../media/image43.svg"/><Relationship Id="rId4" Type="http://schemas.openxmlformats.org/officeDocument/2006/relationships/image" Target="../media/image41.png"/><Relationship Id="rId9" Type="http://schemas.openxmlformats.org/officeDocument/2006/relationships/image" Target="../media/image42.png"/><Relationship Id="rId14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45.png"/><Relationship Id="rId18" Type="http://schemas.openxmlformats.org/officeDocument/2006/relationships/image" Target="../media/image4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12" Type="http://schemas.openxmlformats.org/officeDocument/2006/relationships/image" Target="../media/image43.svg"/><Relationship Id="rId17" Type="http://schemas.openxmlformats.org/officeDocument/2006/relationships/image" Target="../media/image54.png"/><Relationship Id="rId2" Type="http://schemas.openxmlformats.org/officeDocument/2006/relationships/audio" Target="../media/media1.mp3"/><Relationship Id="rId16" Type="http://schemas.openxmlformats.org/officeDocument/2006/relationships/image" Target="../media/image53.png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42.png"/><Relationship Id="rId5" Type="http://schemas.openxmlformats.org/officeDocument/2006/relationships/image" Target="../media/image44.png"/><Relationship Id="rId15" Type="http://schemas.openxmlformats.org/officeDocument/2006/relationships/image" Target="../media/image47.svg"/><Relationship Id="rId10" Type="http://schemas.openxmlformats.org/officeDocument/2006/relationships/image" Target="../media/image7.svg"/><Relationship Id="rId4" Type="http://schemas.openxmlformats.org/officeDocument/2006/relationships/image" Target="../media/image41.png"/><Relationship Id="rId9" Type="http://schemas.openxmlformats.org/officeDocument/2006/relationships/image" Target="../media/image6.png"/><Relationship Id="rId14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.png"/><Relationship Id="rId7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6.png"/><Relationship Id="rId18" Type="http://schemas.openxmlformats.org/officeDocument/2006/relationships/image" Target="../media/image31.svg"/><Relationship Id="rId26" Type="http://schemas.openxmlformats.org/officeDocument/2006/relationships/image" Target="../media/image39.svg"/><Relationship Id="rId3" Type="http://schemas.openxmlformats.org/officeDocument/2006/relationships/image" Target="../media/image16.png"/><Relationship Id="rId21" Type="http://schemas.openxmlformats.org/officeDocument/2006/relationships/image" Target="../media/image34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17" Type="http://schemas.openxmlformats.org/officeDocument/2006/relationships/image" Target="../media/image30.png"/><Relationship Id="rId25" Type="http://schemas.openxmlformats.org/officeDocument/2006/relationships/image" Target="../media/image38.png"/><Relationship Id="rId2" Type="http://schemas.openxmlformats.org/officeDocument/2006/relationships/image" Target="../media/image15.png"/><Relationship Id="rId16" Type="http://schemas.openxmlformats.org/officeDocument/2006/relationships/image" Target="../media/image29.svg"/><Relationship Id="rId20" Type="http://schemas.openxmlformats.org/officeDocument/2006/relationships/image" Target="../media/image3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24" Type="http://schemas.openxmlformats.org/officeDocument/2006/relationships/image" Target="../media/image37.sv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23" Type="http://schemas.openxmlformats.org/officeDocument/2006/relationships/image" Target="../media/image36.png"/><Relationship Id="rId10" Type="http://schemas.openxmlformats.org/officeDocument/2006/relationships/image" Target="../media/image23.svg"/><Relationship Id="rId19" Type="http://schemas.openxmlformats.org/officeDocument/2006/relationships/image" Target="../media/image32.png"/><Relationship Id="rId4" Type="http://schemas.openxmlformats.org/officeDocument/2006/relationships/image" Target="../media/image17.svg"/><Relationship Id="rId9" Type="http://schemas.openxmlformats.org/officeDocument/2006/relationships/image" Target="../media/image22.png"/><Relationship Id="rId14" Type="http://schemas.openxmlformats.org/officeDocument/2006/relationships/image" Target="../media/image27.svg"/><Relationship Id="rId22" Type="http://schemas.openxmlformats.org/officeDocument/2006/relationships/image" Target="../media/image35.svg"/><Relationship Id="rId27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5.png"/><Relationship Id="rId7" Type="http://schemas.openxmlformats.org/officeDocument/2006/relationships/image" Target="../media/image19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57.png"/><Relationship Id="rId5" Type="http://schemas.openxmlformats.org/officeDocument/2006/relationships/image" Target="../media/image17.svg"/><Relationship Id="rId10" Type="http://schemas.openxmlformats.org/officeDocument/2006/relationships/image" Target="../media/image56.png"/><Relationship Id="rId4" Type="http://schemas.openxmlformats.org/officeDocument/2006/relationships/image" Target="../media/image16.png"/><Relationship Id="rId9" Type="http://schemas.openxmlformats.org/officeDocument/2006/relationships/image" Target="../media/image2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569765" y="4380869"/>
            <a:ext cx="1821137" cy="9674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B2E127A7-3425-FB77-E410-EED9670CDD8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15162" y="304800"/>
            <a:ext cx="8173200" cy="4176326"/>
          </a:xfrm>
          <a:prstGeom prst="rect">
            <a:avLst/>
          </a:prstGeom>
        </p:spPr>
      </p:pic>
      <p:pic>
        <p:nvPicPr>
          <p:cNvPr id="17" name="Picture 30">
            <a:extLst>
              <a:ext uri="{FF2B5EF4-FFF2-40B4-BE49-F238E27FC236}">
                <a16:creationId xmlns:a16="http://schemas.microsoft.com/office/drawing/2014/main" id="{D3013595-1A2A-6EDB-D985-77575219704A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752" r="752"/>
          <a:stretch>
            <a:fillRect/>
          </a:stretch>
        </p:blipFill>
        <p:spPr>
          <a:xfrm>
            <a:off x="-132003" y="3583824"/>
            <a:ext cx="3546901" cy="352904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59" t="24242" r="28476" b="21093"/>
          <a:stretch/>
        </p:blipFill>
        <p:spPr>
          <a:xfrm>
            <a:off x="6058272" y="4346393"/>
            <a:ext cx="2976390" cy="24893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8759BA-5201-191A-C8AA-F61BDDDB6D2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761048">
            <a:off x="612625" y="971552"/>
            <a:ext cx="7921775" cy="38204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3CF2E7-BB65-22D5-067E-16D4C232416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96975" y="1212690"/>
            <a:ext cx="3426249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2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197300F-2377-4D7E-878B-0EA51682BDBF}"/>
              </a:ext>
            </a:extLst>
          </p:cNvPr>
          <p:cNvSpPr/>
          <p:nvPr/>
        </p:nvSpPr>
        <p:spPr>
          <a:xfrm>
            <a:off x="209390" y="171148"/>
            <a:ext cx="11811159" cy="65949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3AD782-178D-9DB9-052C-79F7487DC7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3437" y="795337"/>
            <a:ext cx="3360764" cy="17287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ACEA3F7-903A-D28C-9290-573214709F7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09584" y="866775"/>
            <a:ext cx="3106882" cy="14859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205CED6-7057-B83E-6BE1-E157F07C8113}"/>
                  </a:ext>
                </a:extLst>
              </p:cNvPr>
              <p:cNvSpPr txBox="1"/>
              <p:nvPr/>
            </p:nvSpPr>
            <p:spPr>
              <a:xfrm>
                <a:off x="1057274" y="2495550"/>
                <a:ext cx="3819525" cy="14400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0" lang="en-US" sz="6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𝟏𝟓</m:t>
                        </m:r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−</m:t>
                        </m:r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𝟏𝟑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kumimoji="0" lang="en-US" sz="6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endParaRPr lang="en-US" sz="6000" dirty="0"/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205CED6-7057-B83E-6BE1-E157F07C81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7274" y="2495550"/>
                <a:ext cx="3819525" cy="14400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18A4DF2-421B-3B0E-FBEE-7F0D11D70736}"/>
                  </a:ext>
                </a:extLst>
              </p:cNvPr>
              <p:cNvSpPr txBox="1"/>
              <p:nvPr/>
            </p:nvSpPr>
            <p:spPr>
              <a:xfrm>
                <a:off x="1038224" y="4057650"/>
                <a:ext cx="3819525" cy="14262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0" lang="en-US" sz="6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kumimoji="0" lang="en-US" sz="6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6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endParaRPr lang="en-US" sz="6000" dirty="0"/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18A4DF2-421B-3B0E-FBEE-7F0D11D707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224" y="4057650"/>
                <a:ext cx="3819525" cy="142628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08BF931-DDB3-8CF0-7843-9FD461350655}"/>
                  </a:ext>
                </a:extLst>
              </p:cNvPr>
              <p:cNvSpPr txBox="1"/>
              <p:nvPr/>
            </p:nvSpPr>
            <p:spPr>
              <a:xfrm>
                <a:off x="7886699" y="2428875"/>
                <a:ext cx="3819525" cy="14400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0" lang="en-US" sz="6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</m:t>
                        </m:r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− </m:t>
                        </m:r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  <m:r>
                      <a:rPr kumimoji="0" lang="en-US" sz="6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endParaRPr lang="en-US" sz="6000" dirty="0"/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08BF931-DDB3-8CF0-7843-9FD4613506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6699" y="2428875"/>
                <a:ext cx="3819525" cy="144001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0A53905-6984-44EB-29DD-D9D45CE17667}"/>
                  </a:ext>
                </a:extLst>
              </p:cNvPr>
              <p:cNvSpPr txBox="1"/>
              <p:nvPr/>
            </p:nvSpPr>
            <p:spPr>
              <a:xfrm>
                <a:off x="7867649" y="3990975"/>
                <a:ext cx="3819525" cy="14844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0" lang="en-US" sz="6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  <m:r>
                      <a:rPr kumimoji="0" lang="en-US" sz="6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6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endParaRPr lang="en-US" sz="6000" dirty="0"/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0A53905-6984-44EB-29DD-D9D45CE176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7649" y="3990975"/>
                <a:ext cx="3819525" cy="148444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2977652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197300F-2377-4D7E-878B-0EA51682BDBF}"/>
              </a:ext>
            </a:extLst>
          </p:cNvPr>
          <p:cNvSpPr/>
          <p:nvPr/>
        </p:nvSpPr>
        <p:spPr>
          <a:xfrm>
            <a:off x="209390" y="171148"/>
            <a:ext cx="11811159" cy="65949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205CED6-7057-B83E-6BE1-E157F07C8113}"/>
                  </a:ext>
                </a:extLst>
              </p:cNvPr>
              <p:cNvSpPr txBox="1"/>
              <p:nvPr/>
            </p:nvSpPr>
            <p:spPr>
              <a:xfrm>
                <a:off x="1057274" y="2495550"/>
                <a:ext cx="3819525" cy="14400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6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 </m:t>
                    </m:r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𝟏𝟏</m:t>
                        </m:r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− </m:t>
                        </m:r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𝟏𝟐</m:t>
                        </m:r>
                      </m:den>
                    </m:f>
                    <m:r>
                      <a:rPr kumimoji="0" lang="en-US" sz="6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 </a:t>
                </a:r>
                <a:endPara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205CED6-7057-B83E-6BE1-E157F07C81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7274" y="2495550"/>
                <a:ext cx="3819525" cy="14400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18A4DF2-421B-3B0E-FBEE-7F0D11D70736}"/>
                  </a:ext>
                </a:extLst>
              </p:cNvPr>
              <p:cNvSpPr txBox="1"/>
              <p:nvPr/>
            </p:nvSpPr>
            <p:spPr>
              <a:xfrm>
                <a:off x="1038224" y="4057650"/>
                <a:ext cx="3819525" cy="1421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6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 </m:t>
                    </m:r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𝟏𝟐</m:t>
                        </m:r>
                      </m:den>
                    </m:f>
                    <m:r>
                      <a:rPr kumimoji="0" lang="en-US" sz="6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 </a:t>
                </a:r>
                <a:endPara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18A4DF2-421B-3B0E-FBEE-7F0D11D707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224" y="4057650"/>
                <a:ext cx="3819525" cy="142160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08BF931-DDB3-8CF0-7843-9FD461350655}"/>
                  </a:ext>
                </a:extLst>
              </p:cNvPr>
              <p:cNvSpPr txBox="1"/>
              <p:nvPr/>
            </p:nvSpPr>
            <p:spPr>
              <a:xfrm>
                <a:off x="7886699" y="2428875"/>
                <a:ext cx="3819525" cy="14400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6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 </m:t>
                    </m:r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𝟏𝟗</m:t>
                        </m:r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− </m:t>
                        </m:r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𝟕</m:t>
                        </m:r>
                      </m:den>
                    </m:f>
                    <m:r>
                      <a:rPr kumimoji="0" lang="en-US" sz="6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 </a:t>
                </a:r>
                <a:endPara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08BF931-DDB3-8CF0-7843-9FD4613506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6699" y="2428875"/>
                <a:ext cx="3819525" cy="14400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0A53905-6984-44EB-29DD-D9D45CE17667}"/>
                  </a:ext>
                </a:extLst>
              </p:cNvPr>
              <p:cNvSpPr txBox="1"/>
              <p:nvPr/>
            </p:nvSpPr>
            <p:spPr>
              <a:xfrm>
                <a:off x="7867649" y="3990975"/>
                <a:ext cx="3819525" cy="14761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𝟏𝟒</m:t>
                          </m:r>
                        </m:num>
                        <m:den>
                          <m: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den>
                      </m:f>
                      <m:r>
                        <a:rPr kumimoji="0" lang="en-US" sz="4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4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𝟐</m:t>
                      </m:r>
                    </m:oMath>
                  </m:oMathPara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0A53905-6984-44EB-29DD-D9D45CE176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7649" y="3990975"/>
                <a:ext cx="3819525" cy="147617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432C156A-BF37-3A83-C863-E12550D4D30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85825" y="381000"/>
            <a:ext cx="3619500" cy="18097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806BED8-49C3-F801-2492-6C2E2CB2CCC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081837" y="552450"/>
            <a:ext cx="3672052" cy="1766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4487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945" b="44001"/>
          <a:stretch>
            <a:fillRect/>
          </a:stretch>
        </p:blipFill>
        <p:spPr>
          <a:xfrm>
            <a:off x="-1" y="2283967"/>
            <a:ext cx="12222079" cy="461903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197300F-2377-4D7E-878B-0EA51682BDBF}"/>
              </a:ext>
            </a:extLst>
          </p:cNvPr>
          <p:cNvSpPr/>
          <p:nvPr/>
        </p:nvSpPr>
        <p:spPr>
          <a:xfrm>
            <a:off x="209391" y="171148"/>
            <a:ext cx="11773218" cy="65949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grpSp>
        <p:nvGrpSpPr>
          <p:cNvPr id="41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820812" y="403880"/>
            <a:ext cx="10442874" cy="1200329"/>
            <a:chOff x="1169225" y="83533"/>
            <a:chExt cx="10442874" cy="1200329"/>
          </a:xfrm>
        </p:grpSpPr>
        <p:sp>
          <p:nvSpPr>
            <p:cNvPr id="42" name="TextBox 16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1960462" y="83533"/>
              <a:ext cx="965163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defRPr/>
              </a:pP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phép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sai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sửa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3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4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299488" y="203038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6AAF5C94-D4A7-5EEE-A8FF-A9A305D04EA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90624" y="1682743"/>
            <a:ext cx="10010775" cy="45942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1DEB17B-F6A9-5543-3892-F1D5F4EE157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714" y="3682118"/>
            <a:ext cx="527686" cy="537458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6E51218-F97C-D831-C7B3-EB42D4A614E4}"/>
              </a:ext>
            </a:extLst>
          </p:cNvPr>
          <p:cNvSpPr/>
          <p:nvPr/>
        </p:nvSpPr>
        <p:spPr>
          <a:xfrm>
            <a:off x="4972049" y="3638550"/>
            <a:ext cx="333375" cy="3333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138B817-F3BF-3EF2-462D-4E899D691A9F}"/>
              </a:ext>
            </a:extLst>
          </p:cNvPr>
          <p:cNvSpPr/>
          <p:nvPr/>
        </p:nvSpPr>
        <p:spPr>
          <a:xfrm>
            <a:off x="8905874" y="5562600"/>
            <a:ext cx="333375" cy="3333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16638172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197300F-2377-4D7E-878B-0EA51682BDBF}"/>
              </a:ext>
            </a:extLst>
          </p:cNvPr>
          <p:cNvSpPr/>
          <p:nvPr/>
        </p:nvSpPr>
        <p:spPr>
          <a:xfrm>
            <a:off x="209391" y="171148"/>
            <a:ext cx="11773218" cy="65949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894554" y="107476"/>
            <a:ext cx="1225130" cy="122513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grpSp>
        <p:nvGrpSpPr>
          <p:cNvPr id="41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506487" y="356255"/>
            <a:ext cx="10471449" cy="2198807"/>
            <a:chOff x="1169225" y="178783"/>
            <a:chExt cx="10471449" cy="2198807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2" name="TextBox 16">
                  <a:extLst>
                    <a:ext uri="{FF2B5EF4-FFF2-40B4-BE49-F238E27FC236}">
                      <a16:creationId xmlns:a16="http://schemas.microsoft.com/office/drawing/2014/main" id="{26DA287F-80C3-BFDD-2792-4403BD97486B}"/>
                    </a:ext>
                  </a:extLst>
                </p:cNvPr>
                <p:cNvSpPr txBox="1"/>
                <p:nvPr/>
              </p:nvSpPr>
              <p:spPr>
                <a:xfrm>
                  <a:off x="1989037" y="178783"/>
                  <a:ext cx="9651637" cy="21988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just">
                    <a:defRPr/>
                  </a:pPr>
                  <a:r>
                    <a:rPr lang="vi-VN" sz="28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Dữ liệu trong máy tính xách tay của chú Minh đã chứa đầy 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28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 dung lượng bộ nhớ, chú Minh xóa bớt dữ liệu bằng</a:t>
                  </a:r>
                  <a:r>
                    <a:rPr lang="en-US" sz="2800" b="1" dirty="0">
                      <a:solidFill>
                        <a:srgbClr val="002060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28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28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dung lượng bộ nhớ. Hỏi dữ liệu còn lại chiếm bao nhiêu phần dung lượng bộ nhớ?</a:t>
                  </a:r>
                  <a:endParaRPr kumimoji="0" lang="vi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42" name="TextBox 16">
                  <a:extLst>
                    <a:ext uri="{FF2B5EF4-FFF2-40B4-BE49-F238E27FC236}">
                      <a16:creationId xmlns:a16="http://schemas.microsoft.com/office/drawing/2014/main" id="{26DA287F-80C3-BFDD-2792-4403BD9748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89037" y="178783"/>
                  <a:ext cx="9651637" cy="2198807"/>
                </a:xfrm>
                <a:prstGeom prst="rect">
                  <a:avLst/>
                </a:prstGeom>
                <a:blipFill>
                  <a:blip r:embed="rId9"/>
                  <a:stretch>
                    <a:fillRect l="-1327" t="-2770" r="-1263" b="-66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3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4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309013" y="212563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5B1F6B6-4DAB-A491-FBA7-969E6EB9CA6B}"/>
                  </a:ext>
                </a:extLst>
              </p:cNvPr>
              <p:cNvSpPr txBox="1"/>
              <p:nvPr/>
            </p:nvSpPr>
            <p:spPr>
              <a:xfrm>
                <a:off x="342900" y="3171825"/>
                <a:ext cx="4791075" cy="2628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Tóm tắt:</a:t>
                </a:r>
                <a:endParaRPr lang="en-US" sz="24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Dữ liệu đã chứa: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2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nl-NL" sz="2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nl-NL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dung lượng</a:t>
                </a:r>
                <a:endParaRPr lang="en-US" sz="24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Dữ liệu đã xóa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2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nl-NL" sz="2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nl-NL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dung lượng </a:t>
                </a:r>
                <a:endParaRPr lang="en-US" sz="24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Dữ liệu còn lại .....dung lượng?</a:t>
                </a:r>
                <a:endParaRPr lang="en-US" sz="24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endParaRPr lang="en-US" sz="2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5B1F6B6-4DAB-A491-FBA7-969E6EB9CA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" y="3171825"/>
                <a:ext cx="4791075" cy="2628412"/>
              </a:xfrm>
              <a:prstGeom prst="rect">
                <a:avLst/>
              </a:prstGeom>
              <a:blipFill>
                <a:blip r:embed="rId10"/>
                <a:stretch>
                  <a:fillRect l="-1908" t="-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24A3B8C-3ED5-3CE7-4478-56B47DDF0CFD}"/>
                  </a:ext>
                </a:extLst>
              </p:cNvPr>
              <p:cNvSpPr txBox="1"/>
              <p:nvPr/>
            </p:nvSpPr>
            <p:spPr>
              <a:xfrm>
                <a:off x="6019801" y="2895600"/>
                <a:ext cx="5372100" cy="26296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 giải:</a:t>
                </a:r>
                <a:endPara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nl-NL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Dữ liệu còn lại chiếm số phần dung lượng bộ nhớ là: </a:t>
                </a:r>
                <a:endPara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FF0000"/>
                            </a:solidFill>
                          </a:rPr>
                        </m:ctrlPr>
                      </m:fPr>
                      <m:num>
                        <m:r>
                          <a:rPr lang="nl-NL" sz="2800" i="1">
                            <a:solidFill>
                              <a:srgbClr val="FF0000"/>
                            </a:solidFill>
                          </a:rPr>
                          <m:t>9</m:t>
                        </m:r>
                      </m:num>
                      <m:den>
                        <m:r>
                          <a:rPr lang="nl-NL" sz="2800" i="1">
                            <a:solidFill>
                              <a:srgbClr val="FF0000"/>
                            </a:solidFill>
                          </a:rPr>
                          <m:t>10</m:t>
                        </m:r>
                      </m:den>
                    </m:f>
                    <m:r>
                      <a:rPr lang="nl-NL" sz="2800" i="1">
                        <a:solidFill>
                          <a:srgbClr val="FF0000"/>
                        </a:solidFill>
                      </a:rPr>
                      <m:t>− </m:t>
                    </m:r>
                    <m:f>
                      <m:fPr>
                        <m:ctrlPr>
                          <a:rPr lang="en-US" sz="2800" i="1">
                            <a:solidFill>
                              <a:srgbClr val="FF0000"/>
                            </a:solidFill>
                          </a:rPr>
                        </m:ctrlPr>
                      </m:fPr>
                      <m:num>
                        <m:r>
                          <a:rPr lang="nl-NL" sz="2800" i="1">
                            <a:solidFill>
                              <a:srgbClr val="FF0000"/>
                            </a:solidFill>
                          </a:rPr>
                          <m:t>3</m:t>
                        </m:r>
                      </m:num>
                      <m:den>
                        <m:r>
                          <a:rPr lang="nl-NL" sz="2800" i="1">
                            <a:solidFill>
                              <a:srgbClr val="FF0000"/>
                            </a:solidFill>
                          </a:rPr>
                          <m:t>10</m:t>
                        </m:r>
                      </m:den>
                    </m:f>
                    <m:r>
                      <a:rPr lang="nl-NL" sz="2800" i="1">
                        <a:solidFill>
                          <a:srgbClr val="FF0000"/>
                        </a:solidFill>
                      </a:rPr>
                      <m:t>= </m:t>
                    </m:r>
                    <m:f>
                      <m:fPr>
                        <m:ctrlPr>
                          <a:rPr lang="en-US" sz="2800" i="1">
                            <a:solidFill>
                              <a:srgbClr val="FF0000"/>
                            </a:solidFill>
                          </a:rPr>
                        </m:ctrlPr>
                      </m:fPr>
                      <m:num>
                        <m:r>
                          <a:rPr lang="nl-NL" sz="2800" i="1">
                            <a:solidFill>
                              <a:srgbClr val="FF0000"/>
                            </a:solidFill>
                          </a:rPr>
                          <m:t>6</m:t>
                        </m:r>
                      </m:num>
                      <m:den>
                        <m:r>
                          <a:rPr lang="nl-NL" sz="2800" i="1">
                            <a:solidFill>
                              <a:srgbClr val="FF0000"/>
                            </a:solidFill>
                          </a:rPr>
                          <m:t>10</m:t>
                        </m:r>
                      </m:den>
                    </m:f>
                    <m:r>
                      <a:rPr lang="nl-NL" sz="2800" i="1">
                        <a:solidFill>
                          <a:srgbClr val="FF0000"/>
                        </a:solidFill>
                      </a:rPr>
                      <m:t>= </m:t>
                    </m:r>
                    <m:f>
                      <m:fPr>
                        <m:ctrlPr>
                          <a:rPr lang="en-US" sz="2800" i="1">
                            <a:solidFill>
                              <a:srgbClr val="FF0000"/>
                            </a:solidFill>
                          </a:rPr>
                        </m:ctrlPr>
                      </m:fPr>
                      <m:num>
                        <m:r>
                          <a:rPr lang="nl-NL" sz="2800" i="1">
                            <a:solidFill>
                              <a:srgbClr val="FF0000"/>
                            </a:solidFill>
                          </a:rPr>
                          <m:t>3</m:t>
                        </m:r>
                      </m:num>
                      <m:den>
                        <m:r>
                          <a:rPr lang="nl-NL" sz="2800" i="1">
                            <a:solidFill>
                              <a:srgbClr val="FF0000"/>
                            </a:solidFill>
                          </a:rPr>
                          <m:t>5</m:t>
                        </m:r>
                      </m:den>
                    </m:f>
                  </m:oMath>
                </a14:m>
                <a:r>
                  <a:rPr lang="nl-NL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(dung lượng)</a:t>
                </a:r>
                <a:endPara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r"/>
                <a:r>
                  <a:rPr lang="nl-NL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số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FF0000"/>
                            </a:solidFill>
                          </a:rPr>
                        </m:ctrlPr>
                      </m:fPr>
                      <m:num>
                        <m:r>
                          <a:rPr lang="nl-NL" sz="2800" i="1">
                            <a:solidFill>
                              <a:srgbClr val="FF0000"/>
                            </a:solidFill>
                          </a:rPr>
                          <m:t>3</m:t>
                        </m:r>
                      </m:num>
                      <m:den>
                        <m:r>
                          <a:rPr lang="nl-NL" sz="2800" i="1">
                            <a:solidFill>
                              <a:srgbClr val="FF0000"/>
                            </a:solidFill>
                          </a:rPr>
                          <m:t>5</m:t>
                        </m:r>
                      </m:den>
                    </m:f>
                  </m:oMath>
                </a14:m>
                <a:r>
                  <a:rPr lang="nl-NL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dung lượng</a:t>
                </a:r>
                <a:endPara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24A3B8C-3ED5-3CE7-4478-56B47DDF0C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9801" y="2895600"/>
                <a:ext cx="5372100" cy="2629694"/>
              </a:xfrm>
              <a:prstGeom prst="rect">
                <a:avLst/>
              </a:prstGeom>
              <a:blipFill>
                <a:blip r:embed="rId11"/>
                <a:stretch>
                  <a:fillRect t="-2320" r="-2270" b="-18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5407266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572013" y="3088860"/>
            <a:ext cx="1923581" cy="295935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8480382" y="3852107"/>
            <a:ext cx="3282808" cy="255238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0299186" y="3806723"/>
            <a:ext cx="1922893" cy="26431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2856449" y="4837291"/>
            <a:ext cx="2150111" cy="161258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flipH="1">
            <a:off x="39536" y="3806723"/>
            <a:ext cx="1693185" cy="276156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732721" y="5882489"/>
            <a:ext cx="378905" cy="685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8868439" y="5747270"/>
            <a:ext cx="496106" cy="84986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7384792" y="5436532"/>
            <a:ext cx="738521" cy="126513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flipH="1">
            <a:off x="4540557" y="5084197"/>
            <a:ext cx="466003" cy="79829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flipH="1">
            <a:off x="6811116" y="5084197"/>
            <a:ext cx="399023" cy="683552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-180135" y="5483343"/>
            <a:ext cx="738521" cy="126513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flipH="1">
            <a:off x="11615581" y="5826243"/>
            <a:ext cx="466003" cy="798293"/>
          </a:xfrm>
          <a:prstGeom prst="rect">
            <a:avLst/>
          </a:prstGeom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id="{BBA31996-1A6C-26C1-1C06-BB1D35358BBF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3219450" y="300905"/>
            <a:ext cx="6162675" cy="657582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BBAF6A9-36CB-0DDA-C9F0-C603426F264A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467616" y="1653468"/>
            <a:ext cx="5675868" cy="164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48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203B8E0-DD21-4002-B526-AEA320F71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9505" y="28354"/>
            <a:ext cx="12738973" cy="715955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25FA8BF-E8B1-44FE-842B-181DD66863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4445" y="970485"/>
            <a:ext cx="2198451" cy="19975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90847" y="326065"/>
            <a:ext cx="116249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Arial"/>
              <a:sym typeface="Arial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761602" y="231595"/>
            <a:ext cx="6724887" cy="1009676"/>
          </a:xfrm>
          <a:prstGeom prst="roundRect">
            <a:avLst/>
          </a:prstGeom>
          <a:solidFill>
            <a:srgbClr val="FFDED5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  <a:sym typeface="Arial"/>
              </a:rPr>
              <a:t>Khu vườn may mắn.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485" y="2324986"/>
            <a:ext cx="3278960" cy="2310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921" y="736434"/>
            <a:ext cx="3276600" cy="2552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5405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54457" y="1"/>
            <a:ext cx="12746457" cy="7185923"/>
          </a:xfrm>
          <a:prstGeom prst="rect">
            <a:avLst/>
          </a:prstGeom>
        </p:spPr>
      </p:pic>
      <p:pic>
        <p:nvPicPr>
          <p:cNvPr id="18" name="Picture 17">
            <a:hlinkClick r:id="rId5" action="ppaction://hlinksldjump"/>
            <a:extLst>
              <a:ext uri="{FF2B5EF4-FFF2-40B4-BE49-F238E27FC236}">
                <a16:creationId xmlns:a16="http://schemas.microsoft.com/office/drawing/2014/main" id="{84566E9C-166E-49C5-8F08-DD9197871A7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3668777" y="3334646"/>
            <a:ext cx="838055" cy="9809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09CA866-405A-470A-A37A-DC85B0813D7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3370311" y="2018373"/>
            <a:ext cx="1505792" cy="1783675"/>
          </a:xfrm>
          <a:prstGeom prst="rect">
            <a:avLst/>
          </a:prstGeom>
        </p:spPr>
      </p:pic>
      <p:pic>
        <p:nvPicPr>
          <p:cNvPr id="41" name="Picture 40">
            <a:hlinkClick r:id="rId8" action="ppaction://hlinksldjump"/>
            <a:extLst>
              <a:ext uri="{FF2B5EF4-FFF2-40B4-BE49-F238E27FC236}">
                <a16:creationId xmlns:a16="http://schemas.microsoft.com/office/drawing/2014/main" id="{75FB20FE-D75E-479A-BB54-8570DCC88C6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5968017" y="3334646"/>
            <a:ext cx="838055" cy="98090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B959559-E78C-484F-9F7A-135ED40464A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5669551" y="2018373"/>
            <a:ext cx="1505792" cy="1783675"/>
          </a:xfrm>
          <a:prstGeom prst="rect">
            <a:avLst/>
          </a:prstGeom>
        </p:spPr>
      </p:pic>
      <p:pic>
        <p:nvPicPr>
          <p:cNvPr id="43" name="Picture 42">
            <a:hlinkClick r:id="rId9" action="ppaction://hlinksldjump"/>
            <a:extLst>
              <a:ext uri="{FF2B5EF4-FFF2-40B4-BE49-F238E27FC236}">
                <a16:creationId xmlns:a16="http://schemas.microsoft.com/office/drawing/2014/main" id="{65803571-5AB7-401F-B0EB-5ACCBEE965E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4720114" y="2442809"/>
            <a:ext cx="838055" cy="98090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79C8987-1B0C-428E-A553-58E02DE2BD0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4421647" y="1126533"/>
            <a:ext cx="1505792" cy="1783675"/>
          </a:xfrm>
          <a:prstGeom prst="rect">
            <a:avLst/>
          </a:prstGeom>
        </p:spPr>
      </p:pic>
      <p:pic>
        <p:nvPicPr>
          <p:cNvPr id="47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9CEF4170-DF7A-4F5E-A346-2A520D1EB8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21" y="3582310"/>
            <a:ext cx="3775600" cy="3250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E7ECF17-D265-4514-A6F8-10F070588D2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60663" y="255689"/>
            <a:ext cx="1939935" cy="1762683"/>
          </a:xfrm>
          <a:prstGeom prst="rect">
            <a:avLst/>
          </a:prstGeom>
        </p:spPr>
      </p:pic>
      <p:sp>
        <p:nvSpPr>
          <p:cNvPr id="2" name="Right Arrow 1">
            <a:hlinkClick r:id="rId12" action="ppaction://hlinksldjump"/>
          </p:cNvPr>
          <p:cNvSpPr/>
          <p:nvPr/>
        </p:nvSpPr>
        <p:spPr>
          <a:xfrm>
            <a:off x="10533322" y="5812465"/>
            <a:ext cx="1488556" cy="10207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69634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505 -0.04954 L 0.09505 -0.04954 C 0.13581 -0.05093 0.24479 -0.05949 0.28021 -0.03819 C 0.29271 -0.03079 0.29401 0.00139 0.30104 0.0213 C 0.29883 0.04028 0.29974 0.06111 0.29453 0.07801 C 0.27773 0.13333 0.24766 0.14468 0.21641 0.1632 C 0.20286 0.1713 0.18164 0.17616 0.16693 0.18032 C 0.14115 0.1757 0.13372 0.17315 0.09987 0.18032 C 0.09427 0.18148 0.08854 0.18542 0.08398 0.19167 C 0.07969 0.19722 0.07526 0.20278 0.07122 0.20857 C 0.06419 0.21875 0.05039 0.23982 0.05039 0.23982 C 0.04935 0.24352 0.04844 0.24745 0.04727 0.25116 C 0.04622 0.25417 0.04492 0.25671 0.04401 0.25972 C 0.04206 0.26667 0.04245 0.26736 0.04245 0.27384 L 0.04727 0.26829 L 0.03932 0.27685 L 0.0457 0.26829 " pathEditMode="relative" ptsTypes="AAAAAAAAAAAAAAAAA">
                                      <p:cBhvr>
                                        <p:cTn id="5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4457" y="1"/>
            <a:ext cx="12746457" cy="718592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D20B2BF6-830C-4116-B20A-A11D2343221B}"/>
                  </a:ext>
                </a:extLst>
              </p:cNvPr>
              <p:cNvSpPr/>
              <p:nvPr/>
            </p:nvSpPr>
            <p:spPr>
              <a:xfrm>
                <a:off x="1475362" y="445993"/>
                <a:ext cx="9241276" cy="1322961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lIns="91412" tIns="45719" rIns="91412" bIns="45719" rtlCol="0" anchor="t"/>
              <a:lstStyle/>
              <a:p>
                <a:pPr marL="0" marR="0" lvl="0" indent="0" algn="ctr" defTabSz="914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sng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itchFamily="34" charset="0"/>
                    <a:sym typeface="Arial"/>
                  </a:rPr>
                  <a:t>Câu 1: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𝟕</m:t>
                        </m:r>
                      </m:num>
                      <m:den>
                        <m:r>
                          <a:rPr kumimoji="0" lang="en-US" sz="5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  <m:r>
                          <a:rPr kumimoji="0" lang="en-US" sz="54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den>
                    </m:f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𝟏𝟐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D20B2BF6-830C-4116-B20A-A11D234322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362" y="445993"/>
                <a:ext cx="9241276" cy="1322961"/>
              </a:xfrm>
              <a:prstGeom prst="rect">
                <a:avLst/>
              </a:prstGeom>
              <a:blipFill>
                <a:blip r:embed="rId4"/>
                <a:stretch>
                  <a:fillRect b="-958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0094D2C1-7CAD-4D15-8C6B-36FCFC71A3AA}"/>
                  </a:ext>
                </a:extLst>
              </p:cNvPr>
              <p:cNvSpPr/>
              <p:nvPr/>
            </p:nvSpPr>
            <p:spPr>
              <a:xfrm>
                <a:off x="2846098" y="3101648"/>
                <a:ext cx="6717002" cy="1213178"/>
              </a:xfrm>
              <a:prstGeom prst="roundRect">
                <a:avLst/>
              </a:prstGeom>
              <a:solidFill>
                <a:srgbClr val="FFFFCD"/>
              </a:solidFill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lIns="91412" tIns="45719" rIns="91412" bIns="45719" rtlCol="0" anchor="ctr"/>
              <a:lstStyle/>
              <a:p>
                <a:pPr lvl="0" algn="ctr" defTabSz="913516"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  <a:sym typeface="Arial"/>
                  </a:rPr>
                  <a:t>Đáp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  <a:sym typeface="Arial"/>
                  </a:rPr>
                  <a:t>án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  <a:sym typeface="Arial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0094D2C1-7CAD-4D15-8C6B-36FCFC71A3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6098" y="3101648"/>
                <a:ext cx="6717002" cy="1213178"/>
              </a:xfrm>
              <a:prstGeom prst="roundRect">
                <a:avLst/>
              </a:prstGeom>
              <a:blipFill>
                <a:blip r:embed="rId5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Arrow: Left 3">
            <a:hlinkClick r:id="rId6" action="ppaction://hlinksldjump"/>
            <a:extLst>
              <a:ext uri="{FF2B5EF4-FFF2-40B4-BE49-F238E27FC236}">
                <a16:creationId xmlns:a16="http://schemas.microsoft.com/office/drawing/2014/main" id="{B98CEA90-515B-4C26-98FB-067A3319267A}"/>
              </a:ext>
            </a:extLst>
          </p:cNvPr>
          <p:cNvSpPr/>
          <p:nvPr/>
        </p:nvSpPr>
        <p:spPr>
          <a:xfrm>
            <a:off x="10418343" y="5768501"/>
            <a:ext cx="1381327" cy="1089499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19" rIns="91412" bIns="45719" rtlCol="0" anchor="ctr"/>
          <a:lstStyle/>
          <a:p>
            <a:pPr marL="0" marR="0" lvl="0" indent="0" algn="ctr" defTabSz="9140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75614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hlinkClick r:id="rId3" action="ppaction://hlinksldjump"/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54458" y="0"/>
            <a:ext cx="12746457" cy="718592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C852C89-7D54-4547-B628-594E41C66954}"/>
                  </a:ext>
                </a:extLst>
              </p:cNvPr>
              <p:cNvSpPr/>
              <p:nvPr/>
            </p:nvSpPr>
            <p:spPr>
              <a:xfrm>
                <a:off x="2496372" y="626624"/>
                <a:ext cx="7342953" cy="133552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lIns="91424" tIns="45719" rIns="91424" bIns="45719" rtlCol="0" anchor="t"/>
              <a:lstStyle/>
              <a:p>
                <a:pPr marL="0" marR="0" lvl="0" indent="0" algn="ctr" defTabSz="914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sng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itchFamily="34" charset="0"/>
                    <a:sym typeface="Arial"/>
                  </a:rPr>
                  <a:t>Câu 2: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𝟏𝟖</m:t>
                        </m:r>
                      </m:den>
                    </m:f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𝟏𝟖</m:t>
                        </m:r>
                      </m:den>
                    </m:f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C852C89-7D54-4547-B628-594E41C669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6372" y="626624"/>
                <a:ext cx="7342953" cy="13355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733B3330-D4B2-4AB3-AB1F-4DBAC641DC12}"/>
                  </a:ext>
                </a:extLst>
              </p:cNvPr>
              <p:cNvSpPr/>
              <p:nvPr/>
            </p:nvSpPr>
            <p:spPr>
              <a:xfrm>
                <a:off x="2858322" y="2800350"/>
                <a:ext cx="6600003" cy="1362075"/>
              </a:xfrm>
              <a:prstGeom prst="roundRect">
                <a:avLst/>
              </a:prstGeom>
              <a:solidFill>
                <a:srgbClr val="FFFFCD"/>
              </a:solidFill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lIns="91424" tIns="45719" rIns="91424" bIns="45719" rtlCol="0" anchor="ctr"/>
              <a:lstStyle/>
              <a:p>
                <a:pPr lvl="0" algn="ctr" defTabSz="913516"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  <a:sym typeface="Arial"/>
                  </a:rPr>
                  <a:t>Đáp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  <a:sym typeface="Arial"/>
                  </a:rPr>
                  <a:t>án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  <a:sym typeface="Arial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733B3330-D4B2-4AB3-AB1F-4DBAC641DC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8322" y="2800350"/>
                <a:ext cx="6600003" cy="1362075"/>
              </a:xfrm>
              <a:prstGeom prst="roundRect">
                <a:avLst/>
              </a:prstGeom>
              <a:blipFill>
                <a:blip r:embed="rId6"/>
                <a:stretch>
                  <a:fillRect b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Arrow: Left 6">
            <a:hlinkClick r:id="rId3" action="ppaction://hlinksldjump"/>
            <a:extLst>
              <a:ext uri="{FF2B5EF4-FFF2-40B4-BE49-F238E27FC236}">
                <a16:creationId xmlns:a16="http://schemas.microsoft.com/office/drawing/2014/main" id="{F39962FF-3145-4126-B363-D06BCEA89F2E}"/>
              </a:ext>
            </a:extLst>
          </p:cNvPr>
          <p:cNvSpPr/>
          <p:nvPr/>
        </p:nvSpPr>
        <p:spPr>
          <a:xfrm>
            <a:off x="10418335" y="5768501"/>
            <a:ext cx="1381327" cy="1089499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9" rIns="91424" bIns="45719" rtlCol="0" anchor="ctr"/>
          <a:lstStyle/>
          <a:p>
            <a:pPr marL="0" marR="0" lvl="0" indent="0" algn="ctr" defTabSz="914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93780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54457" y="1"/>
            <a:ext cx="12746457" cy="718592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A731D18-1F06-468B-8057-661B66C0369A}"/>
                  </a:ext>
                </a:extLst>
              </p:cNvPr>
              <p:cNvSpPr/>
              <p:nvPr/>
            </p:nvSpPr>
            <p:spPr>
              <a:xfrm>
                <a:off x="3362324" y="391318"/>
                <a:ext cx="5960219" cy="1430796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lIns="91439" tIns="45719" rIns="91439" bIns="45719" rtlCol="0" anchor="t"/>
              <a:lstStyle/>
              <a:p>
                <a:pPr marL="0" marR="0" lvl="0" indent="0" algn="ctr" defTabSz="914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sng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itchFamily="34" charset="0"/>
                    <a:sym typeface="Arial"/>
                  </a:rPr>
                  <a:t>Câu 3: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𝟕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𝟐𝟓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A731D18-1F06-468B-8057-661B66C036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2324" y="391318"/>
                <a:ext cx="5960219" cy="1430796"/>
              </a:xfrm>
              <a:prstGeom prst="rect">
                <a:avLst/>
              </a:prstGeom>
              <a:blipFill>
                <a:blip r:embed="rId5"/>
                <a:stretch>
                  <a:fillRect b="-168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A7839CB5-866B-4B90-A21D-047F6BB746F4}"/>
                  </a:ext>
                </a:extLst>
              </p:cNvPr>
              <p:cNvSpPr/>
              <p:nvPr/>
            </p:nvSpPr>
            <p:spPr>
              <a:xfrm>
                <a:off x="4552274" y="3554863"/>
                <a:ext cx="5191802" cy="1381328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lIns="91439" tIns="45719" rIns="91439" bIns="45719" rtlCol="0" anchor="ctr"/>
              <a:lstStyle/>
              <a:p>
                <a:pPr marL="0" marR="0" lvl="0" indent="0" algn="ctr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  <a:sym typeface="Arial"/>
                  </a:rPr>
                  <a:t>Đáp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  <a:sym typeface="Arial"/>
                  </a:rPr>
                  <a:t>án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  <a:sym typeface="Arial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ndrogyne" panose="02040603050506020204" pitchFamily="18" charset="0"/>
                  <a:ea typeface="+mn-ea"/>
                  <a:cs typeface="+mn-cs"/>
                  <a:sym typeface="Arial"/>
                </a:endParaRPr>
              </a:p>
            </p:txBody>
          </p:sp>
        </mc:Choice>
        <mc:Fallback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A7839CB5-866B-4B90-A21D-047F6BB746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2274" y="3554863"/>
                <a:ext cx="5191802" cy="1381328"/>
              </a:xfrm>
              <a:prstGeom prst="roundRect">
                <a:avLst/>
              </a:prstGeom>
              <a:blipFill>
                <a:blip r:embed="rId6"/>
                <a:stretch>
                  <a:fillRect b="-3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Arrow: Left 5">
            <a:hlinkClick r:id="rId7" action="ppaction://hlinksldjump"/>
            <a:extLst>
              <a:ext uri="{FF2B5EF4-FFF2-40B4-BE49-F238E27FC236}">
                <a16:creationId xmlns:a16="http://schemas.microsoft.com/office/drawing/2014/main" id="{8C844D45-B607-4B3C-AD2A-AFB18C3DC30B}"/>
              </a:ext>
            </a:extLst>
          </p:cNvPr>
          <p:cNvSpPr/>
          <p:nvPr/>
        </p:nvSpPr>
        <p:spPr>
          <a:xfrm>
            <a:off x="10418326" y="5768501"/>
            <a:ext cx="1381327" cy="1089499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80757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572013" y="3088860"/>
            <a:ext cx="1923581" cy="295935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8480382" y="3852107"/>
            <a:ext cx="3282808" cy="255238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0299186" y="3806723"/>
            <a:ext cx="1922893" cy="26431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2856449" y="4837291"/>
            <a:ext cx="2150111" cy="161258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flipH="1">
            <a:off x="39536" y="3806723"/>
            <a:ext cx="1693185" cy="276156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732721" y="5882489"/>
            <a:ext cx="378905" cy="685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8868439" y="5747270"/>
            <a:ext cx="496106" cy="84986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7384792" y="5436532"/>
            <a:ext cx="738521" cy="126513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flipH="1">
            <a:off x="4540557" y="5084197"/>
            <a:ext cx="466003" cy="79829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flipH="1">
            <a:off x="6811116" y="5084197"/>
            <a:ext cx="399023" cy="683552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-180135" y="5483343"/>
            <a:ext cx="738521" cy="126513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flipH="1">
            <a:off x="11615581" y="5826243"/>
            <a:ext cx="466003" cy="798293"/>
          </a:xfrm>
          <a:prstGeom prst="rect">
            <a:avLst/>
          </a:prstGeom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id="{BBA31996-1A6C-26C1-1C06-BB1D35358BBF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3281012" y="300905"/>
            <a:ext cx="6054539" cy="65758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5CC55D-F432-6B7F-64F0-03F3D4BF6B35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498859" y="1546792"/>
            <a:ext cx="5651482" cy="155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15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30">
            <a:extLst>
              <a:ext uri="{FF2B5EF4-FFF2-40B4-BE49-F238E27FC236}">
                <a16:creationId xmlns:a16="http://schemas.microsoft.com/office/drawing/2014/main" id="{D3013595-1A2A-6EDB-D985-7757521970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52" r="752"/>
          <a:stretch>
            <a:fillRect/>
          </a:stretch>
        </p:blipFill>
        <p:spPr>
          <a:xfrm>
            <a:off x="-132003" y="3583824"/>
            <a:ext cx="3546901" cy="35290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53E299-564F-4801-AE57-A7AE55FF10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003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80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569765" y="4380869"/>
            <a:ext cx="1821137" cy="967479"/>
          </a:xfrm>
          <a:prstGeom prst="rect">
            <a:avLst/>
          </a:prstGeom>
        </p:spPr>
      </p:pic>
      <p:pic>
        <p:nvPicPr>
          <p:cNvPr id="11" name="Picture 20">
            <a:extLst>
              <a:ext uri="{FF2B5EF4-FFF2-40B4-BE49-F238E27FC236}">
                <a16:creationId xmlns:a16="http://schemas.microsoft.com/office/drawing/2014/main" id="{585447F3-8F08-9A66-C96C-772563B219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046765" y="4724400"/>
            <a:ext cx="1583139" cy="1799022"/>
          </a:xfrm>
          <a:prstGeom prst="rect">
            <a:avLst/>
          </a:prstGeom>
        </p:spPr>
      </p:pic>
      <p:pic>
        <p:nvPicPr>
          <p:cNvPr id="5" name="Picture 4" descr="Engineering drawing&#10;&#10;Description automatically generated">
            <a:extLst>
              <a:ext uri="{FF2B5EF4-FFF2-40B4-BE49-F238E27FC236}">
                <a16:creationId xmlns:a16="http://schemas.microsoft.com/office/drawing/2014/main" id="{818AC628-603D-3ED9-ABB5-CA0191BA7ED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8980888" y="2470051"/>
            <a:ext cx="4259538" cy="4455689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EF6B51A1-35B4-9398-6F59-CCC4711A607D}"/>
              </a:ext>
            </a:extLst>
          </p:cNvPr>
          <p:cNvSpPr/>
          <p:nvPr/>
        </p:nvSpPr>
        <p:spPr>
          <a:xfrm>
            <a:off x="6701766" y="76200"/>
            <a:ext cx="4804434" cy="2819400"/>
          </a:xfrm>
          <a:prstGeom prst="cloudCallout">
            <a:avLst>
              <a:gd name="adj1" fmla="val 15302"/>
              <a:gd name="adj2" fmla="val 62948"/>
            </a:avLst>
          </a:prstGeom>
          <a:solidFill>
            <a:schemeClr val="bg1"/>
          </a:solidFill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chuyển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chua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D29B56-D09D-C61C-7CF2-EDFB6AC47FD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453953" y="2187175"/>
            <a:ext cx="10526837" cy="5519724"/>
          </a:xfrm>
          <a:prstGeom prst="rect">
            <a:avLst/>
          </a:prstGeom>
        </p:spPr>
      </p:pic>
      <p:pic>
        <p:nvPicPr>
          <p:cNvPr id="19" name="Picture 20">
            <a:extLst>
              <a:ext uri="{FF2B5EF4-FFF2-40B4-BE49-F238E27FC236}">
                <a16:creationId xmlns:a16="http://schemas.microsoft.com/office/drawing/2014/main" id="{BCEB6738-5511-0F6A-5C0E-E52669E1EEC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299909" y="4947037"/>
            <a:ext cx="1583139" cy="1799022"/>
          </a:xfrm>
          <a:prstGeom prst="rect">
            <a:avLst/>
          </a:prstGeom>
        </p:spPr>
      </p:pic>
      <p:pic>
        <p:nvPicPr>
          <p:cNvPr id="20" name="Picture 20">
            <a:extLst>
              <a:ext uri="{FF2B5EF4-FFF2-40B4-BE49-F238E27FC236}">
                <a16:creationId xmlns:a16="http://schemas.microsoft.com/office/drawing/2014/main" id="{A67C258A-9602-8F5A-5854-50B6B0BB22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954384" y="4925834"/>
            <a:ext cx="1583139" cy="179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96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569765" y="4380869"/>
            <a:ext cx="1821137" cy="967479"/>
          </a:xfrm>
          <a:prstGeom prst="rect">
            <a:avLst/>
          </a:prstGeom>
        </p:spPr>
      </p:pic>
      <p:pic>
        <p:nvPicPr>
          <p:cNvPr id="11" name="Picture 20">
            <a:extLst>
              <a:ext uri="{FF2B5EF4-FFF2-40B4-BE49-F238E27FC236}">
                <a16:creationId xmlns:a16="http://schemas.microsoft.com/office/drawing/2014/main" id="{585447F3-8F08-9A66-C96C-772563B2190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046765" y="4724400"/>
            <a:ext cx="1583139" cy="1799022"/>
          </a:xfrm>
          <a:prstGeom prst="rect">
            <a:avLst/>
          </a:prstGeom>
        </p:spPr>
      </p:pic>
      <p:pic>
        <p:nvPicPr>
          <p:cNvPr id="5" name="Picture 4" descr="Engineering drawing&#10;&#10;Description automatically generated">
            <a:extLst>
              <a:ext uri="{FF2B5EF4-FFF2-40B4-BE49-F238E27FC236}">
                <a16:creationId xmlns:a16="http://schemas.microsoft.com/office/drawing/2014/main" id="{818AC628-603D-3ED9-ABB5-CA0191BA7ED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8980888" y="2470051"/>
            <a:ext cx="4259538" cy="4455689"/>
          </a:xfrm>
          <a:prstGeom prst="rect">
            <a:avLst/>
          </a:prstGeom>
        </p:spPr>
      </p:pic>
      <p:pic>
        <p:nvPicPr>
          <p:cNvPr id="20" name="Picture 20">
            <a:extLst>
              <a:ext uri="{FF2B5EF4-FFF2-40B4-BE49-F238E27FC236}">
                <a16:creationId xmlns:a16="http://schemas.microsoft.com/office/drawing/2014/main" id="{A67C258A-9602-8F5A-5854-50B6B0BB224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954384" y="4925834"/>
            <a:ext cx="1583139" cy="179902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4394" y="-114125"/>
            <a:ext cx="11439187" cy="1726615"/>
            <a:chOff x="-4394" y="-114125"/>
            <a:chExt cx="11439187" cy="1986744"/>
          </a:xfrm>
        </p:grpSpPr>
        <p:pic>
          <p:nvPicPr>
            <p:cNvPr id="12" name="Picture 39">
              <a:extLst>
                <a:ext uri="{FF2B5EF4-FFF2-40B4-BE49-F238E27FC236}">
                  <a16:creationId xmlns:a16="http://schemas.microsoft.com/office/drawing/2014/main" id="{6C053D9E-05D7-632B-82F5-AD775BC5F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 flipH="1">
              <a:off x="-4394" y="-114125"/>
              <a:ext cx="11439187" cy="1986744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9E9D66D-C4AE-9361-D02A-36517C5C3219}"/>
                    </a:ext>
                  </a:extLst>
                </p:cNvPr>
                <p:cNvSpPr txBox="1"/>
                <p:nvPr/>
              </p:nvSpPr>
              <p:spPr>
                <a:xfrm>
                  <a:off x="3132601" y="121009"/>
                  <a:ext cx="5165196" cy="148733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5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Câu 1: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𝟏𝟓</m:t>
                          </m:r>
                        </m:den>
                      </m:f>
                    </m:oMath>
                  </a14:m>
                  <a:r>
                    <a:rPr kumimoji="0" lang="en-US" sz="5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-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𝟏𝟓</m:t>
                          </m:r>
                        </m:den>
                      </m:f>
                      <m:r>
                        <a:rPr kumimoji="0" lang="en-US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?</m:t>
                      </m:r>
                    </m:oMath>
                  </a14:m>
                  <a:r>
                    <a:rPr kumimoji="0" lang="en-US" sz="5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9E9D66D-C4AE-9361-D02A-36517C5C32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2601" y="121009"/>
                  <a:ext cx="5165196" cy="1487339"/>
                </a:xfrm>
                <a:prstGeom prst="rect">
                  <a:avLst/>
                </a:prstGeom>
                <a:blipFill>
                  <a:blip r:embed="rId15"/>
                  <a:stretch>
                    <a:fillRect l="-5903" b="-1509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3" name="Picture 20">
            <a:extLst>
              <a:ext uri="{FF2B5EF4-FFF2-40B4-BE49-F238E27FC236}">
                <a16:creationId xmlns:a16="http://schemas.microsoft.com/office/drawing/2014/main" id="{BCEB6738-5511-0F6A-5C0E-E52669E1EEC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299909" y="4947037"/>
            <a:ext cx="1583139" cy="1799022"/>
          </a:xfrm>
          <a:prstGeom prst="rect">
            <a:avLst/>
          </a:prstGeom>
        </p:spPr>
      </p:pic>
      <p:pic>
        <p:nvPicPr>
          <p:cNvPr id="19" name="Picture 20">
            <a:extLst>
              <a:ext uri="{FF2B5EF4-FFF2-40B4-BE49-F238E27FC236}">
                <a16:creationId xmlns:a16="http://schemas.microsoft.com/office/drawing/2014/main" id="{BCEB6738-5511-0F6A-5C0E-E52669E1EEC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011520" y="2869616"/>
            <a:ext cx="2543587" cy="28904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D29B56-D09D-C61C-7CF2-EDFB6AC47FD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-1223550" y="3104492"/>
            <a:ext cx="10129014" cy="5311127"/>
          </a:xfrm>
          <a:prstGeom prst="rect">
            <a:avLst/>
          </a:prstGeom>
        </p:spPr>
      </p:pic>
      <p:pic>
        <p:nvPicPr>
          <p:cNvPr id="22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876283" y="-810265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445A835-5C19-95AB-3B7E-70C99DD5A827}"/>
                  </a:ext>
                </a:extLst>
              </p:cNvPr>
              <p:cNvSpPr/>
              <p:nvPr/>
            </p:nvSpPr>
            <p:spPr>
              <a:xfrm>
                <a:off x="4514724" y="1729321"/>
                <a:ext cx="3264965" cy="1112201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Đáp án: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𝟏𝟓</m:t>
                        </m:r>
                      </m:den>
                    </m:f>
                    <m:r>
                      <a:rPr kumimoji="0" lang="en-US" sz="4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445A835-5C19-95AB-3B7E-70C99DD5A8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4724" y="1729321"/>
                <a:ext cx="3264965" cy="1112201"/>
              </a:xfrm>
              <a:prstGeom prst="roundRect">
                <a:avLst/>
              </a:prstGeom>
              <a:blipFill>
                <a:blip r:embed="rId18"/>
                <a:stretch>
                  <a:fillRect l="-5545" b="-13298"/>
                </a:stretch>
              </a:blipFill>
              <a:ln w="38100"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9589833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5995 L -0.00078 -0.08171 C -0.00078 -0.14514 -0.06419 -0.22315 -0.11562 -0.22315 L -0.23034 -0.22315 " pathEditMode="relative" rAng="0" ptsTypes="AA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84" y="-1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56966 -0.0002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90" y="-2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81481E-6 L -0.64414 0.02038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01" y="101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41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569765" y="4380869"/>
            <a:ext cx="1821137" cy="967479"/>
          </a:xfrm>
          <a:prstGeom prst="rect">
            <a:avLst/>
          </a:prstGeom>
        </p:spPr>
      </p:pic>
      <p:pic>
        <p:nvPicPr>
          <p:cNvPr id="11" name="Picture 20">
            <a:extLst>
              <a:ext uri="{FF2B5EF4-FFF2-40B4-BE49-F238E27FC236}">
                <a16:creationId xmlns:a16="http://schemas.microsoft.com/office/drawing/2014/main" id="{585447F3-8F08-9A66-C96C-772563B2190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046765" y="4724400"/>
            <a:ext cx="1583139" cy="1799022"/>
          </a:xfrm>
          <a:prstGeom prst="rect">
            <a:avLst/>
          </a:prstGeom>
        </p:spPr>
      </p:pic>
      <p:pic>
        <p:nvPicPr>
          <p:cNvPr id="5" name="Picture 4" descr="Engineering drawing&#10;&#10;Description automatically generated">
            <a:extLst>
              <a:ext uri="{FF2B5EF4-FFF2-40B4-BE49-F238E27FC236}">
                <a16:creationId xmlns:a16="http://schemas.microsoft.com/office/drawing/2014/main" id="{818AC628-603D-3ED9-ABB5-CA0191BA7ED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8980888" y="2470051"/>
            <a:ext cx="4259538" cy="4455689"/>
          </a:xfrm>
          <a:prstGeom prst="rect">
            <a:avLst/>
          </a:prstGeom>
        </p:spPr>
      </p:pic>
      <p:pic>
        <p:nvPicPr>
          <p:cNvPr id="25" name="Picture 20">
            <a:extLst>
              <a:ext uri="{FF2B5EF4-FFF2-40B4-BE49-F238E27FC236}">
                <a16:creationId xmlns:a16="http://schemas.microsoft.com/office/drawing/2014/main" id="{BCEB6738-5511-0F6A-5C0E-E52669E1EEC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603372" y="4938277"/>
            <a:ext cx="1583139" cy="1799022"/>
          </a:xfrm>
          <a:prstGeom prst="rect">
            <a:avLst/>
          </a:prstGeom>
        </p:spPr>
      </p:pic>
      <p:pic>
        <p:nvPicPr>
          <p:cNvPr id="23" name="Picture 20">
            <a:extLst>
              <a:ext uri="{FF2B5EF4-FFF2-40B4-BE49-F238E27FC236}">
                <a16:creationId xmlns:a16="http://schemas.microsoft.com/office/drawing/2014/main" id="{BCEB6738-5511-0F6A-5C0E-E52669E1EEC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011520" y="2869616"/>
            <a:ext cx="2543587" cy="289044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0D29B56-D09D-C61C-7CF2-EDFB6AC47FD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-1223550" y="3104492"/>
            <a:ext cx="10129014" cy="531112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4394" y="-114125"/>
            <a:ext cx="11439187" cy="1800050"/>
            <a:chOff x="-4394" y="-114125"/>
            <a:chExt cx="11439187" cy="1986744"/>
          </a:xfrm>
        </p:grpSpPr>
        <p:pic>
          <p:nvPicPr>
            <p:cNvPr id="12" name="Picture 39">
              <a:extLst>
                <a:ext uri="{FF2B5EF4-FFF2-40B4-BE49-F238E27FC236}">
                  <a16:creationId xmlns:a16="http://schemas.microsoft.com/office/drawing/2014/main" id="{6C053D9E-05D7-632B-82F5-AD775BC5F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 flipH="1">
              <a:off x="-4394" y="-114125"/>
              <a:ext cx="11439187" cy="198674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9E9D66D-C4AE-9361-D02A-36517C5C3219}"/>
                    </a:ext>
                  </a:extLst>
                </p:cNvPr>
                <p:cNvSpPr txBox="1"/>
                <p:nvPr/>
              </p:nvSpPr>
              <p:spPr>
                <a:xfrm>
                  <a:off x="3277929" y="307933"/>
                  <a:ext cx="4246291" cy="106772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Câu 2: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𝟗</m:t>
                          </m:r>
                        </m:num>
                        <m:den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𝟏𝟕</m:t>
                          </m:r>
                        </m:den>
                      </m:f>
                    </m:oMath>
                  </a14:m>
                  <a:r>
                    <a:rPr kumimoji="0" lang="en-US" sz="4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-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𝟔</m:t>
                          </m:r>
                        </m:num>
                        <m:den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𝟏𝟕</m:t>
                          </m:r>
                        </m:den>
                      </m:f>
                      <m:r>
                        <a:rPr kumimoji="0" lang="en-US" sz="4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?</m:t>
                      </m:r>
                    </m:oMath>
                  </a14:m>
                  <a:r>
                    <a:rPr kumimoji="0" lang="en-US" sz="4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9E9D66D-C4AE-9361-D02A-36517C5C32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77929" y="307933"/>
                  <a:ext cx="4246291" cy="1067728"/>
                </a:xfrm>
                <a:prstGeom prst="rect">
                  <a:avLst/>
                </a:prstGeom>
                <a:blipFill>
                  <a:blip r:embed="rId16"/>
                  <a:stretch>
                    <a:fillRect l="-5460" b="-251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445A835-5C19-95AB-3B7E-70C99DD5A827}"/>
                  </a:ext>
                </a:extLst>
              </p:cNvPr>
              <p:cNvSpPr/>
              <p:nvPr/>
            </p:nvSpPr>
            <p:spPr>
              <a:xfrm>
                <a:off x="4579502" y="1828800"/>
                <a:ext cx="3264965" cy="1109668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Đáp án: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𝟏𝟕</m:t>
                        </m:r>
                      </m:den>
                    </m:f>
                    <m:r>
                      <a:rPr kumimoji="0" lang="en-US" sz="4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445A835-5C19-95AB-3B7E-70C99DD5A8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9502" y="1828800"/>
                <a:ext cx="3264965" cy="1109668"/>
              </a:xfrm>
              <a:prstGeom prst="roundRect">
                <a:avLst/>
              </a:prstGeom>
              <a:blipFill>
                <a:blip r:embed="rId17"/>
                <a:stretch>
                  <a:fillRect l="-5351" b="-13298"/>
                </a:stretch>
              </a:blipFill>
              <a:ln w="38100"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876283" y="-8102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679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95 0.02107 L 0.00495 -0.10069 C 0.00495 -0.15532 -0.08971 -0.22199 -0.16641 -0.22199 L -0.33724 -0.22199 " pathEditMode="relative" rAng="0" ptsTypes="AAAA">
                                      <p:cBhvr>
                                        <p:cTn id="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09" y="-1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56966 -0.0002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90" y="-2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81481E-6 L -0.64414 0.02038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01" y="101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41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Engineering drawing&#10;&#10;Description automatically generated">
            <a:extLst>
              <a:ext uri="{FF2B5EF4-FFF2-40B4-BE49-F238E27FC236}">
                <a16:creationId xmlns:a16="http://schemas.microsoft.com/office/drawing/2014/main" id="{818AC628-603D-3ED9-ABB5-CA0191BA7ED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8980888" y="2470051"/>
            <a:ext cx="4259538" cy="445568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569765" y="4380869"/>
            <a:ext cx="1821137" cy="967479"/>
          </a:xfrm>
          <a:prstGeom prst="rect">
            <a:avLst/>
          </a:prstGeom>
        </p:spPr>
      </p:pic>
      <p:pic>
        <p:nvPicPr>
          <p:cNvPr id="25" name="Picture 20">
            <a:extLst>
              <a:ext uri="{FF2B5EF4-FFF2-40B4-BE49-F238E27FC236}">
                <a16:creationId xmlns:a16="http://schemas.microsoft.com/office/drawing/2014/main" id="{BCEB6738-5511-0F6A-5C0E-E52669E1EEC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376960" y="4697895"/>
            <a:ext cx="1583139" cy="1799022"/>
          </a:xfrm>
          <a:prstGeom prst="rect">
            <a:avLst/>
          </a:prstGeom>
        </p:spPr>
      </p:pic>
      <p:pic>
        <p:nvPicPr>
          <p:cNvPr id="23" name="Picture 20">
            <a:extLst>
              <a:ext uri="{FF2B5EF4-FFF2-40B4-BE49-F238E27FC236}">
                <a16:creationId xmlns:a16="http://schemas.microsoft.com/office/drawing/2014/main" id="{BCEB6738-5511-0F6A-5C0E-E52669E1EEC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011520" y="2869616"/>
            <a:ext cx="2543587" cy="289044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0D29B56-D09D-C61C-7CF2-EDFB6AC47FD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-1223550" y="3104492"/>
            <a:ext cx="10129014" cy="531112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4394" y="-114125"/>
            <a:ext cx="11439187" cy="1733375"/>
            <a:chOff x="-4394" y="-114125"/>
            <a:chExt cx="11439187" cy="1986744"/>
          </a:xfrm>
        </p:grpSpPr>
        <p:pic>
          <p:nvPicPr>
            <p:cNvPr id="12" name="Picture 39">
              <a:extLst>
                <a:ext uri="{FF2B5EF4-FFF2-40B4-BE49-F238E27FC236}">
                  <a16:creationId xmlns:a16="http://schemas.microsoft.com/office/drawing/2014/main" id="{6C053D9E-05D7-632B-82F5-AD775BC5F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 flipH="1">
              <a:off x="-4394" y="-114125"/>
              <a:ext cx="11439187" cy="1986744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9E9D66D-C4AE-9361-D02A-36517C5C3219}"/>
                    </a:ext>
                  </a:extLst>
                </p:cNvPr>
                <p:cNvSpPr txBox="1"/>
                <p:nvPr/>
              </p:nvSpPr>
              <p:spPr>
                <a:xfrm>
                  <a:off x="3972852" y="277017"/>
                  <a:ext cx="4246291" cy="127568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Câu 3: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𝟖</m:t>
                          </m:r>
                        </m:num>
                        <m:den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𝟐𝟎</m:t>
                          </m:r>
                        </m:den>
                      </m:f>
                    </m:oMath>
                  </a14:m>
                  <a:r>
                    <a:rPr kumimoji="0" lang="en-US" sz="4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-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num>
                        <m:den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𝟐𝟎</m:t>
                          </m:r>
                        </m:den>
                      </m:f>
                      <m:r>
                        <a:rPr kumimoji="0" lang="en-US" sz="4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?</m:t>
                      </m:r>
                    </m:oMath>
                  </a14:m>
                  <a:r>
                    <a:rPr kumimoji="0" lang="en-US" sz="4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9E9D66D-C4AE-9361-D02A-36517C5C32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72852" y="277017"/>
                  <a:ext cx="4246291" cy="1275685"/>
                </a:xfrm>
                <a:prstGeom prst="rect">
                  <a:avLst/>
                </a:prstGeom>
                <a:blipFill>
                  <a:blip r:embed="rId16"/>
                  <a:stretch>
                    <a:fillRect l="-5460" b="-87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445A835-5C19-95AB-3B7E-70C99DD5A827}"/>
                  </a:ext>
                </a:extLst>
              </p:cNvPr>
              <p:cNvSpPr/>
              <p:nvPr/>
            </p:nvSpPr>
            <p:spPr>
              <a:xfrm>
                <a:off x="4579502" y="1828801"/>
                <a:ext cx="3264965" cy="1109668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Đáp án: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𝟐𝟎</m:t>
                        </m:r>
                      </m:den>
                    </m:f>
                    <m:r>
                      <a:rPr kumimoji="0" lang="en-US" sz="4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445A835-5C19-95AB-3B7E-70C99DD5A8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9502" y="1828801"/>
                <a:ext cx="3264965" cy="1109668"/>
              </a:xfrm>
              <a:prstGeom prst="roundRect">
                <a:avLst/>
              </a:prstGeom>
              <a:blipFill>
                <a:blip r:embed="rId17"/>
                <a:stretch>
                  <a:fillRect l="-5351" b="-13298"/>
                </a:stretch>
              </a:blipFill>
              <a:ln w="38100"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876283" y="-8102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8426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95 0.02107 L 0.00495 -0.10069 C 0.00495 -0.15532 -0.08971 -0.22199 -0.1664 -0.22199 L -0.33724 -0.22199 " pathEditMode="relative" rAng="0" ptsTypes="AAAA">
                                      <p:cBhvr>
                                        <p:cTn id="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09" y="-1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56966 -0.0002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90" y="-2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81481E-6 L -0.64414 0.02038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01" y="101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41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569765" y="4380869"/>
            <a:ext cx="1821137" cy="967479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EF6B51A1-35B4-9398-6F59-CCC4711A607D}"/>
              </a:ext>
            </a:extLst>
          </p:cNvPr>
          <p:cNvSpPr/>
          <p:nvPr/>
        </p:nvSpPr>
        <p:spPr>
          <a:xfrm>
            <a:off x="5500255" y="110846"/>
            <a:ext cx="5334000" cy="3582781"/>
          </a:xfrm>
          <a:prstGeom prst="cloudCallout">
            <a:avLst>
              <a:gd name="adj1" fmla="val -55554"/>
              <a:gd name="adj2" fmla="val 47318"/>
            </a:avLst>
          </a:prstGeom>
          <a:solidFill>
            <a:schemeClr val="bg1"/>
          </a:solidFill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mừng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hoàn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nhiệm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vụ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</a:p>
        </p:txBody>
      </p:sp>
      <p:pic>
        <p:nvPicPr>
          <p:cNvPr id="5" name="Picture 4" descr="Engineering drawing&#10;&#10;Description automatically generated">
            <a:extLst>
              <a:ext uri="{FF2B5EF4-FFF2-40B4-BE49-F238E27FC236}">
                <a16:creationId xmlns:a16="http://schemas.microsoft.com/office/drawing/2014/main" id="{818AC628-603D-3ED9-ABB5-CA0191BA7ED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-384498" y="379618"/>
            <a:ext cx="6336236" cy="662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3750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572013" y="3088860"/>
            <a:ext cx="1923581" cy="295935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8480382" y="3852107"/>
            <a:ext cx="3282808" cy="255238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0299186" y="3806723"/>
            <a:ext cx="1922893" cy="26431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2856449" y="4837291"/>
            <a:ext cx="2150111" cy="161258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flipH="1">
            <a:off x="39536" y="3806723"/>
            <a:ext cx="1693185" cy="276156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732721" y="5882489"/>
            <a:ext cx="378905" cy="685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8868439" y="5747270"/>
            <a:ext cx="496106" cy="84986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7384792" y="5436532"/>
            <a:ext cx="738521" cy="126513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flipH="1">
            <a:off x="4540557" y="5084197"/>
            <a:ext cx="466003" cy="79829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flipH="1">
            <a:off x="6811116" y="5084197"/>
            <a:ext cx="399023" cy="683552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-180135" y="5483343"/>
            <a:ext cx="738521" cy="126513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flipH="1">
            <a:off x="11615581" y="5826243"/>
            <a:ext cx="466003" cy="798293"/>
          </a:xfrm>
          <a:prstGeom prst="rect">
            <a:avLst/>
          </a:prstGeom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id="{BBA31996-1A6C-26C1-1C06-BB1D35358BBF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3281012" y="300905"/>
            <a:ext cx="6054539" cy="657582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39A3877-B42C-BE79-545D-2405EDAB8621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195547" y="1358934"/>
            <a:ext cx="6486706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02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197300F-2377-4D7E-878B-0EA51682BDBF}"/>
              </a:ext>
            </a:extLst>
          </p:cNvPr>
          <p:cNvSpPr/>
          <p:nvPr/>
        </p:nvSpPr>
        <p:spPr>
          <a:xfrm>
            <a:off x="209390" y="171148"/>
            <a:ext cx="11811159" cy="65949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grpSp>
        <p:nvGrpSpPr>
          <p:cNvPr id="41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792237" y="337205"/>
            <a:ext cx="10471449" cy="789291"/>
            <a:chOff x="1169225" y="178783"/>
            <a:chExt cx="10471449" cy="789291"/>
          </a:xfrm>
        </p:grpSpPr>
        <p:sp>
          <p:nvSpPr>
            <p:cNvPr id="42" name="TextBox 16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1989037" y="178783"/>
              <a:ext cx="96516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Tính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libri" panose="020F0502020204030204"/>
                </a:rPr>
                <a:t>rồi</a:t>
              </a:r>
              <a:r>
                <a:rPr lang="en-US" sz="4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libri" panose="020F0502020204030204"/>
                </a:rPr>
                <a:t>rút</a:t>
              </a:r>
              <a:r>
                <a:rPr lang="en-US" sz="4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libri" panose="020F0502020204030204"/>
                </a:rPr>
                <a:t>gọn</a:t>
              </a:r>
              <a:r>
                <a:rPr lang="en-US" sz="4000" b="1" dirty="0">
                  <a:solidFill>
                    <a:prstClr val="black"/>
                  </a:solidFill>
                  <a:latin typeface="Calibri" panose="020F0502020204030204"/>
                </a:rPr>
                <a:t> (</a:t>
              </a:r>
              <a:r>
                <a:rPr lang="en-US" sz="4000" b="1" dirty="0" err="1">
                  <a:solidFill>
                    <a:prstClr val="black"/>
                  </a:solidFill>
                  <a:latin typeface="Calibri" panose="020F0502020204030204"/>
                </a:rPr>
                <a:t>theo</a:t>
              </a:r>
              <a:r>
                <a:rPr lang="en-US" sz="4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libri" panose="020F0502020204030204"/>
                </a:rPr>
                <a:t>mẫu</a:t>
              </a:r>
              <a:r>
                <a:rPr lang="en-US" sz="4000" b="1" dirty="0">
                  <a:solidFill>
                    <a:prstClr val="black"/>
                  </a:solidFill>
                  <a:latin typeface="Calibri" panose="020F0502020204030204"/>
                </a:rPr>
                <a:t>)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4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261388" y="260188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2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6321B845-1E0A-3E3C-6E7C-465CD19D6A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47937" y="1219200"/>
            <a:ext cx="6981825" cy="14478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0DD3953-7DCB-D97B-9173-646E4992F6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8149" y="2865832"/>
            <a:ext cx="11572875" cy="121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79509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346</Words>
  <Application>Microsoft Office PowerPoint</Application>
  <PresentationFormat>Widescreen</PresentationFormat>
  <Paragraphs>53</Paragraphs>
  <Slides>20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20</vt:i4>
      </vt:variant>
    </vt:vector>
  </HeadingPairs>
  <TitlesOfParts>
    <vt:vector size="36" baseType="lpstr">
      <vt:lpstr>等线</vt:lpstr>
      <vt:lpstr>等线 Light</vt:lpstr>
      <vt:lpstr>Arial</vt:lpstr>
      <vt:lpstr>Calibri</vt:lpstr>
      <vt:lpstr>Calibri Light</vt:lpstr>
      <vt:lpstr>Cambria</vt:lpstr>
      <vt:lpstr>Cambria Math</vt:lpstr>
      <vt:lpstr>Coiny</vt:lpstr>
      <vt:lpstr>UTM Androgyne</vt:lpstr>
      <vt:lpstr>UTM Cookies</vt:lpstr>
      <vt:lpstr>1_Office Theme</vt:lpstr>
      <vt:lpstr>3_Office 主题​​</vt:lpstr>
      <vt:lpstr>4_Office 主题​​</vt:lpstr>
      <vt:lpstr>5_Office 主题​​</vt:lpstr>
      <vt:lpstr>6_Office 主题​​</vt:lpstr>
      <vt:lpstr>7_Office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9</cp:revision>
  <dcterms:created xsi:type="dcterms:W3CDTF">2024-02-03T10:12:27Z</dcterms:created>
  <dcterms:modified xsi:type="dcterms:W3CDTF">2024-02-04T01:25:53Z</dcterms:modified>
</cp:coreProperties>
</file>