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22"/>
  </p:notesMasterIdLst>
  <p:sldIdLst>
    <p:sldId id="257" r:id="rId5"/>
    <p:sldId id="258" r:id="rId6"/>
    <p:sldId id="267" r:id="rId7"/>
    <p:sldId id="271" r:id="rId8"/>
    <p:sldId id="273" r:id="rId9"/>
    <p:sldId id="272" r:id="rId10"/>
    <p:sldId id="274" r:id="rId11"/>
    <p:sldId id="275" r:id="rId12"/>
    <p:sldId id="261" r:id="rId13"/>
    <p:sldId id="264" r:id="rId14"/>
    <p:sldId id="320" r:id="rId15"/>
    <p:sldId id="321" r:id="rId16"/>
    <p:sldId id="4411" r:id="rId17"/>
    <p:sldId id="4412" r:id="rId18"/>
    <p:sldId id="293" r:id="rId19"/>
    <p:sldId id="268" r:id="rId20"/>
    <p:sldId id="4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B9AA4-F497-4E89-AC3D-BEF9C98EB0C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CD59-21FC-4092-89C4-D7AA52AF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36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4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6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5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4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7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2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3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5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7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6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7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47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6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32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9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84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9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7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4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6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61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8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48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64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02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4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81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680" y="165247"/>
            <a:ext cx="1314761" cy="13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9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4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5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slide" Target="slide8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slide" Target="slide6.xml"/><Relationship Id="rId9" Type="http://schemas.microsoft.com/office/2007/relationships/hdphoto" Target="../media/hdphoto1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FEBC6-F56E-3A7D-160F-D8AE62D2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2" y="1584512"/>
            <a:ext cx="2676376" cy="153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07BCF-FDC0-F8EF-3842-083BACA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325" y="2346859"/>
            <a:ext cx="8254699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CCAF0-3096-3AE4-00E7-BA805375E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971" y="4712541"/>
            <a:ext cx="463945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929C30-96DB-B59F-3097-D66849CC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1400175"/>
            <a:ext cx="7553325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98CBC-E36C-5D19-B505-8EC91E1A1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301503"/>
            <a:ext cx="11239499" cy="11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blipFill>
                <a:blip r:embed="rId3"/>
                <a:stretch>
                  <a:fillRect l="-774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blipFill>
                <a:blip r:embed="rId4"/>
                <a:stretch>
                  <a:fillRect l="-751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blipFill>
                <a:blip r:embed="rId5"/>
                <a:stretch>
                  <a:fillRect l="-7745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blipFill>
                <a:blip r:embed="rId6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blipFill>
                <a:blip r:embed="rId7"/>
                <a:stretch>
                  <a:fillRect l="-4500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blipFill>
                <a:blip r:embed="rId8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/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blipFill>
                <a:blip r:embed="rId9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/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blipFill>
                <a:blip r:embed="rId10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365206" y="349449"/>
            <a:ext cx="11190959" cy="1015663"/>
            <a:chOff x="1687063" y="358088"/>
            <a:chExt cx="11190959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2611591" y="560053"/>
              <a:ext cx="1026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cách tính 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2D56A0-6254-C05D-0CAD-11AEBB7C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2142724"/>
            <a:ext cx="11106150" cy="11199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0EF123-14EA-AF41-06DC-C914C1A07DC8}"/>
              </a:ext>
            </a:extLst>
          </p:cNvPr>
          <p:cNvSpPr/>
          <p:nvPr/>
        </p:nvSpPr>
        <p:spPr>
          <a:xfrm>
            <a:off x="7315200" y="2495550"/>
            <a:ext cx="6477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236561"/>
            <a:chOff x="1687063" y="358088"/>
            <a:chExt cx="11190959" cy="2236561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đường. Hỏi cả hai ngày đội công nhân sửa được bao nhiêu phân đoạn được đó?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blipFill>
                  <a:blip r:embed="rId3"/>
                  <a:stretch>
                    <a:fillRect l="-1247" t="-3293" r="-1188" b="-5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11" y="2000250"/>
            <a:ext cx="6581126" cy="2147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ngày đội công nhân sửa được số phần đoạn đường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(đoạn đường)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đoạn đường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blipFill>
                <a:blip r:embed="rId5"/>
                <a:stretch>
                  <a:fillRect t="-815" r="-983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09032-4A67-84ED-F6DF-CE8347807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7" y="-205764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2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261458" y="11715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ba ví dụ về cộng hai phân số có cùng mẫu số, rồi tính kết quả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14EE-BCBC-2F24-24E0-0EE2196E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343" y="-1452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62A41-03EF-A2C7-C901-AD8E4A95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731" y="1991819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170099"/>
            <a:chOff x="1638300" y="1530458"/>
            <a:chExt cx="9048750" cy="31700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.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4216321" y="332705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75314" y="1367092"/>
            <a:ext cx="2335024" cy="1403961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673166" y="1742251"/>
            <a:ext cx="159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thúc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B14290F-D24A-17B5-D493-9511902E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B8DBB7-5F2E-376D-EC17-27BDB3DDB651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A1077100-FADA-AC4E-20DA-761993361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8FD8BA-5E04-8349-21EC-3D6E6A2D1DFD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604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5DD9614F-6587-F410-BE43-4188E2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3BBA7-2C35-259D-3DCD-9DBE5CA05ED3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E33AC78B-E9D0-EF7C-D1EA-5C6038235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008958E-EA80-8CF7-DAC7-F07BC01C7F14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85CAC-9EA6-FA6F-B9BE-020343D8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0" y="1205275"/>
            <a:ext cx="1016900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558</Words>
  <Application>Microsoft Office PowerPoint</Application>
  <PresentationFormat>Widescreen</PresentationFormat>
  <Paragraphs>55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Coiny</vt:lpstr>
      <vt:lpstr>1_Office Theme</vt:lpstr>
      <vt:lpstr>1_Office 主题​​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2024-02-03T03:47:49Z</dcterms:created>
  <dcterms:modified xsi:type="dcterms:W3CDTF">2024-03-18T04:07:15Z</dcterms:modified>
</cp:coreProperties>
</file>