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12" r:id="rId4"/>
  </p:sldMasterIdLst>
  <p:notesMasterIdLst>
    <p:notesMasterId r:id="rId24"/>
  </p:notesMasterIdLst>
  <p:sldIdLst>
    <p:sldId id="259" r:id="rId5"/>
    <p:sldId id="497" r:id="rId6"/>
    <p:sldId id="4411" r:id="rId7"/>
    <p:sldId id="276" r:id="rId8"/>
    <p:sldId id="257" r:id="rId9"/>
    <p:sldId id="264" r:id="rId10"/>
    <p:sldId id="262" r:id="rId11"/>
    <p:sldId id="292" r:id="rId12"/>
    <p:sldId id="293" r:id="rId13"/>
    <p:sldId id="4412" r:id="rId14"/>
    <p:sldId id="303" r:id="rId15"/>
    <p:sldId id="294" r:id="rId16"/>
    <p:sldId id="307" r:id="rId17"/>
    <p:sldId id="308" r:id="rId18"/>
    <p:sldId id="309" r:id="rId19"/>
    <p:sldId id="258" r:id="rId20"/>
    <p:sldId id="310" r:id="rId21"/>
    <p:sldId id="260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4AF14-817E-47D9-9F7F-9FCA4E39EF6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B9E8A-595D-4F34-93AC-429DEB95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9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09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9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1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2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6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0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1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6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7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4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8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5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3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8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93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16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29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26" Type="http://schemas.openxmlformats.org/officeDocument/2006/relationships/image" Target="../media/image5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48.png"/><Relationship Id="rId34" Type="http://schemas.openxmlformats.org/officeDocument/2006/relationships/image" Target="../media/image59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5" Type="http://schemas.openxmlformats.org/officeDocument/2006/relationships/image" Target="../media/image52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44.png"/><Relationship Id="rId20" Type="http://schemas.microsoft.com/office/2007/relationships/hdphoto" Target="../media/hdphoto2.wdp"/><Relationship Id="rId29" Type="http://schemas.openxmlformats.org/officeDocument/2006/relationships/image" Target="../media/image55.gif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24" Type="http://schemas.openxmlformats.org/officeDocument/2006/relationships/image" Target="../media/image51.png"/><Relationship Id="rId32" Type="http://schemas.openxmlformats.org/officeDocument/2006/relationships/image" Target="../media/image58.png"/><Relationship Id="rId5" Type="http://schemas.openxmlformats.org/officeDocument/2006/relationships/image" Target="../media/image28.png"/><Relationship Id="rId15" Type="http://schemas.microsoft.com/office/2007/relationships/hdphoto" Target="../media/hdphoto1.wdp"/><Relationship Id="rId23" Type="http://schemas.openxmlformats.org/officeDocument/2006/relationships/image" Target="../media/image50.png"/><Relationship Id="rId28" Type="http://schemas.microsoft.com/office/2007/relationships/hdphoto" Target="../media/hdphoto3.wdp"/><Relationship Id="rId10" Type="http://schemas.openxmlformats.org/officeDocument/2006/relationships/image" Target="../media/image39.png"/><Relationship Id="rId19" Type="http://schemas.openxmlformats.org/officeDocument/2006/relationships/image" Target="../media/image47.png"/><Relationship Id="rId31" Type="http://schemas.openxmlformats.org/officeDocument/2006/relationships/image" Target="../media/image57.png"/><Relationship Id="rId4" Type="http://schemas.openxmlformats.org/officeDocument/2006/relationships/image" Target="../media/image2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1.png"/><Relationship Id="rId18" Type="http://schemas.openxmlformats.org/officeDocument/2006/relationships/image" Target="../media/image55.gif"/><Relationship Id="rId26" Type="http://schemas.openxmlformats.org/officeDocument/2006/relationships/image" Target="../media/image65.png"/><Relationship Id="rId3" Type="http://schemas.openxmlformats.org/officeDocument/2006/relationships/image" Target="../media/image60.jpg"/><Relationship Id="rId21" Type="http://schemas.openxmlformats.org/officeDocument/2006/relationships/slide" Target="slide16.xml"/><Relationship Id="rId7" Type="http://schemas.openxmlformats.org/officeDocument/2006/relationships/image" Target="../media/image40.png"/><Relationship Id="rId12" Type="http://schemas.openxmlformats.org/officeDocument/2006/relationships/image" Target="../media/image46.png"/><Relationship Id="rId17" Type="http://schemas.openxmlformats.org/officeDocument/2006/relationships/image" Target="../media/image53.png"/><Relationship Id="rId25" Type="http://schemas.openxmlformats.org/officeDocument/2006/relationships/slide" Target="slide18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1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24" Type="http://schemas.openxmlformats.org/officeDocument/2006/relationships/image" Target="../media/image64.png"/><Relationship Id="rId5" Type="http://schemas.openxmlformats.org/officeDocument/2006/relationships/image" Target="../media/image29.png"/><Relationship Id="rId15" Type="http://schemas.openxmlformats.org/officeDocument/2006/relationships/image" Target="../media/image49.png"/><Relationship Id="rId23" Type="http://schemas.openxmlformats.org/officeDocument/2006/relationships/slide" Target="slide17.xml"/><Relationship Id="rId10" Type="http://schemas.microsoft.com/office/2007/relationships/hdphoto" Target="../media/hdphoto1.wdp"/><Relationship Id="rId19" Type="http://schemas.openxmlformats.org/officeDocument/2006/relationships/image" Target="../media/image59.png"/><Relationship Id="rId4" Type="http://schemas.openxmlformats.org/officeDocument/2006/relationships/slide" Target="slide6.xml"/><Relationship Id="rId9" Type="http://schemas.openxmlformats.org/officeDocument/2006/relationships/image" Target="../media/image43.png"/><Relationship Id="rId14" Type="http://schemas.microsoft.com/office/2007/relationships/hdphoto" Target="../media/hdphoto5.wdp"/><Relationship Id="rId22" Type="http://schemas.openxmlformats.org/officeDocument/2006/relationships/image" Target="../media/image63.png"/><Relationship Id="rId27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11" Type="http://schemas.openxmlformats.org/officeDocument/2006/relationships/image" Target="../media/image68.png"/><Relationship Id="rId5" Type="http://schemas.openxmlformats.org/officeDocument/2006/relationships/image" Target="../media/image66.png"/><Relationship Id="rId10" Type="http://schemas.openxmlformats.org/officeDocument/2006/relationships/image" Target="../media/image98.png"/><Relationship Id="rId4" Type="http://schemas.openxmlformats.org/officeDocument/2006/relationships/image" Target="../media/image60.jpg"/><Relationship Id="rId9" Type="http://schemas.microsoft.com/office/2007/relationships/hdphoto" Target="../media/hdphoto7.wdp"/><Relationship Id="rId14" Type="http://schemas.openxmlformats.org/officeDocument/2006/relationships/image" Target="../media/image5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9.wdp"/><Relationship Id="rId11" Type="http://schemas.openxmlformats.org/officeDocument/2006/relationships/image" Target="../media/image71.png"/><Relationship Id="rId5" Type="http://schemas.openxmlformats.org/officeDocument/2006/relationships/image" Target="../media/image69.png"/><Relationship Id="rId10" Type="http://schemas.openxmlformats.org/officeDocument/2006/relationships/image" Target="../media/image101.png"/><Relationship Id="rId4" Type="http://schemas.openxmlformats.org/officeDocument/2006/relationships/image" Target="../media/image60.jpg"/><Relationship Id="rId9" Type="http://schemas.microsoft.com/office/2007/relationships/hdphoto" Target="../media/hdphoto10.wdp"/><Relationship Id="rId14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microsoft.com/office/2007/relationships/hdphoto" Target="../media/hdphoto1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11.wdp"/><Relationship Id="rId11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104.png"/><Relationship Id="rId4" Type="http://schemas.openxmlformats.org/officeDocument/2006/relationships/image" Target="../media/image60.jpg"/><Relationship Id="rId9" Type="http://schemas.microsoft.com/office/2007/relationships/hdphoto" Target="../media/hdphoto10.wdp"/><Relationship Id="rId14" Type="http://schemas.openxmlformats.org/officeDocument/2006/relationships/image" Target="../media/image5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6E19C5-87B3-42FB-ADCE-667BF8B39E89}"/>
              </a:ext>
            </a:extLst>
          </p:cNvPr>
          <p:cNvSpPr txBox="1"/>
          <p:nvPr/>
        </p:nvSpPr>
        <p:spPr>
          <a:xfrm>
            <a:off x="4410614" y="373631"/>
            <a:ext cx="333875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900527" y="1948240"/>
                <a:ext cx="6300439" cy="1619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+ 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27" y="1948240"/>
                <a:ext cx="6300439" cy="1619482"/>
              </a:xfrm>
              <a:prstGeom prst="rect">
                <a:avLst/>
              </a:prstGeom>
              <a:blipFill>
                <a:blip r:embed="rId4"/>
                <a:stretch>
                  <a:fillRect l="-871" b="-10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1201" y="1959392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413163" y="1959392"/>
                <a:ext cx="3523785" cy="1476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4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163" y="1959392"/>
                <a:ext cx="3523785" cy="1476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84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5B512B-24F1-698F-11C9-CCB5090B7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30" y="708850"/>
            <a:ext cx="11210826" cy="23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xmlns="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xmlns="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xmlns="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5429A9-98F4-43D2-9BD7-2CB8452C0D66}"/>
              </a:ext>
            </a:extLst>
          </p:cNvPr>
          <p:cNvSpPr txBox="1"/>
          <p:nvPr/>
        </p:nvSpPr>
        <p:spPr>
          <a:xfrm>
            <a:off x="1744893" y="489738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7F4374C-5B74-BBC9-CE39-301F879DB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1602354"/>
            <a:ext cx="11078437" cy="3739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51E4C15F-1B77-9C79-AB70-2AB8CBF1ED5B}"/>
                  </a:ext>
                </a:extLst>
              </p:cNvPr>
              <p:cNvSpPr/>
              <p:nvPr/>
            </p:nvSpPr>
            <p:spPr>
              <a:xfrm>
                <a:off x="3419474" y="2438400"/>
                <a:ext cx="1038226" cy="86677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1E4C15F-1B77-9C79-AB70-2AB8CBF1ED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474" y="2438400"/>
                <a:ext cx="1038226" cy="866775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F419E4DF-09F2-6732-2B3D-5A0D80C106A1}"/>
                  </a:ext>
                </a:extLst>
              </p:cNvPr>
              <p:cNvSpPr/>
              <p:nvPr/>
            </p:nvSpPr>
            <p:spPr>
              <a:xfrm>
                <a:off x="7286625" y="2038350"/>
                <a:ext cx="914400" cy="952499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419E4DF-09F2-6732-2B3D-5A0D80C10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625" y="2038350"/>
                <a:ext cx="914400" cy="952499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7DA485D9-3A19-07E1-12D3-7318181D085E}"/>
                  </a:ext>
                </a:extLst>
              </p:cNvPr>
              <p:cNvSpPr/>
              <p:nvPr/>
            </p:nvSpPr>
            <p:spPr>
              <a:xfrm>
                <a:off x="11001375" y="2381250"/>
                <a:ext cx="876300" cy="885825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DA485D9-3A19-07E1-12D3-7318181D08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1375" y="2381250"/>
                <a:ext cx="876300" cy="88582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xmlns="" id="{73B37CD0-3B6C-3245-4EA3-3FC63B8F3810}"/>
                  </a:ext>
                </a:extLst>
              </p:cNvPr>
              <p:cNvSpPr/>
              <p:nvPr/>
            </p:nvSpPr>
            <p:spPr>
              <a:xfrm>
                <a:off x="2771774" y="4162425"/>
                <a:ext cx="10001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3B37CD0-3B6C-3245-4EA3-3FC63B8F3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774" y="4162425"/>
                <a:ext cx="1000126" cy="762000"/>
              </a:xfrm>
              <a:prstGeom prst="roundRect">
                <a:avLst/>
              </a:prstGeom>
              <a:blipFill>
                <a:blip r:embed="rId7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A3D27E95-97DE-4B71-0107-630CAA29ED9C}"/>
                  </a:ext>
                </a:extLst>
              </p:cNvPr>
              <p:cNvSpPr/>
              <p:nvPr/>
            </p:nvSpPr>
            <p:spPr>
              <a:xfrm>
                <a:off x="6591299" y="4181475"/>
                <a:ext cx="10382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A3D27E95-97DE-4B71-0107-630CAA29E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299" y="4181475"/>
                <a:ext cx="1038226" cy="762000"/>
              </a:xfrm>
              <a:prstGeom prst="roundRect">
                <a:avLst/>
              </a:prstGeom>
              <a:blipFill>
                <a:blip r:embed="rId8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1583C5A9-848E-D9BA-6FBB-32BC4B245F55}"/>
                  </a:ext>
                </a:extLst>
              </p:cNvPr>
              <p:cNvSpPr/>
              <p:nvPr/>
            </p:nvSpPr>
            <p:spPr>
              <a:xfrm>
                <a:off x="10667999" y="4171950"/>
                <a:ext cx="1038226" cy="762000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1583C5A9-848E-D9BA-6FBB-32BC4B245F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9" y="4171950"/>
                <a:ext cx="1038226" cy="762000"/>
              </a:xfrm>
              <a:prstGeom prst="roundRect">
                <a:avLst/>
              </a:prstGeom>
              <a:blipFill>
                <a:blip r:embed="rId9"/>
                <a:stretch>
                  <a:fillRect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xmlns="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xmlns="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xmlns="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xmlns="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xmlns="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xmlns="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xmlns="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xmlns="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xmlns="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xmlns="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xmlns="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xmlns="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xmlns="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xmlns="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xmlns="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xmlns="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xmlns="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xmlns="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𝟏𝟏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6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  <m:r>
                      <a:rPr kumimoji="0" lang="en-US" sz="66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𝟖𝟏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𝟔𝟕</m:t>
                        </m:r>
                      </m:den>
                    </m:f>
                    <m:r>
                      <a:rPr kumimoji="0" lang="en-US" sz="6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6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𝟏𝟎𝟎</m:t>
                            </m:r>
                          </m:num>
                          <m:den>
                            <m:r>
                              <a:rPr kumimoji="0" lang="en-US" sz="6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xmlns="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xmlns="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xmlns="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xmlns="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xmlns="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1BEA2A0-23CD-0436-B1E0-01D4C32755C2}"/>
                </a:ext>
              </a:extLst>
            </p:cNvPr>
            <p:cNvSpPr txBox="1"/>
            <p:nvPr/>
          </p:nvSpPr>
          <p:spPr>
            <a:xfrm>
              <a:off x="1030604" y="1234470"/>
              <a:ext cx="32480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tô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màu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nhanh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hơn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xmlns="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0372AA5-8B26-DC69-DCBA-975541FBDCA0}"/>
              </a:ext>
            </a:extLst>
          </p:cNvPr>
          <p:cNvSpPr/>
          <p:nvPr/>
        </p:nvSpPr>
        <p:spPr>
          <a:xfrm>
            <a:off x="4843464" y="213813"/>
            <a:ext cx="7110412" cy="14054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1,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tô màu vàng của bạn nữ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80C0F6-BA14-8C45-8842-E060208A8451}"/>
              </a:ext>
            </a:extLst>
          </p:cNvPr>
          <p:cNvSpPr/>
          <p:nvPr/>
        </p:nvSpPr>
        <p:spPr>
          <a:xfrm>
            <a:off x="4862514" y="2185488"/>
            <a:ext cx="7110412" cy="140543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4,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5,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tô màu xanh của bạn nam.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0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xmlns="" id="{411E5FA7-9A55-4C83-1713-D3DE7F654064}"/>
              </a:ext>
            </a:extLst>
          </p:cNvPr>
          <p:cNvSpPr/>
          <p:nvPr/>
        </p:nvSpPr>
        <p:spPr>
          <a:xfrm rot="16200000">
            <a:off x="166686" y="2767014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7C9AFEAC-66C9-0DAB-F9EA-853B3B416C36}"/>
              </a:ext>
            </a:extLst>
          </p:cNvPr>
          <p:cNvSpPr/>
          <p:nvPr/>
        </p:nvSpPr>
        <p:spPr>
          <a:xfrm rot="16200000">
            <a:off x="1223961" y="2767015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xmlns="" id="{85BD06A8-0698-D418-AA03-64DD010EB0B7}"/>
              </a:ext>
            </a:extLst>
          </p:cNvPr>
          <p:cNvSpPr/>
          <p:nvPr/>
        </p:nvSpPr>
        <p:spPr>
          <a:xfrm rot="16200000">
            <a:off x="2281237" y="2767015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xmlns="" id="{7EF20C55-9660-0E93-5582-1B5317AE8982}"/>
              </a:ext>
            </a:extLst>
          </p:cNvPr>
          <p:cNvSpPr/>
          <p:nvPr/>
        </p:nvSpPr>
        <p:spPr>
          <a:xfrm rot="16200000">
            <a:off x="3338512" y="2767016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xmlns="" id="{D8EBA725-D808-0CBA-6F7E-686053DD9918}"/>
              </a:ext>
            </a:extLst>
          </p:cNvPr>
          <p:cNvSpPr/>
          <p:nvPr/>
        </p:nvSpPr>
        <p:spPr>
          <a:xfrm rot="16200000">
            <a:off x="4405313" y="2767016"/>
            <a:ext cx="3810004" cy="105727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39E9EC78-BBAE-B455-EB2F-34499B25DE98}"/>
              </a:ext>
            </a:extLst>
          </p:cNvPr>
          <p:cNvSpPr/>
          <p:nvPr/>
        </p:nvSpPr>
        <p:spPr>
          <a:xfrm rot="16200000">
            <a:off x="5472113" y="2767016"/>
            <a:ext cx="3810004" cy="10572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xmlns="" id="{5A8529C8-4AE7-AE9C-42C0-120B53DC79E1}"/>
              </a:ext>
            </a:extLst>
          </p:cNvPr>
          <p:cNvSpPr/>
          <p:nvPr/>
        </p:nvSpPr>
        <p:spPr>
          <a:xfrm rot="16200000">
            <a:off x="6538914" y="2767016"/>
            <a:ext cx="3810004" cy="1057275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4226E72D-B346-7C81-CE96-CC5260D53905}"/>
              </a:ext>
            </a:extLst>
          </p:cNvPr>
          <p:cNvSpPr/>
          <p:nvPr/>
        </p:nvSpPr>
        <p:spPr>
          <a:xfrm rot="16200000">
            <a:off x="7596189" y="2767018"/>
            <a:ext cx="3810004" cy="1057275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xmlns="" id="{E93726E0-3007-B0D2-497B-6D72A8860F6C}"/>
              </a:ext>
            </a:extLst>
          </p:cNvPr>
          <p:cNvSpPr/>
          <p:nvPr/>
        </p:nvSpPr>
        <p:spPr>
          <a:xfrm rot="16200000">
            <a:off x="8662990" y="2767018"/>
            <a:ext cx="3810004" cy="1057275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8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xmlns="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1963ED-5E54-99A1-4578-EC98765EC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9" y="833437"/>
            <a:ext cx="10869623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0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BD945F-7253-5E36-C5E0-1116FD310D33}"/>
              </a:ext>
            </a:extLst>
          </p:cNvPr>
          <p:cNvSpPr txBox="1"/>
          <p:nvPr/>
        </p:nvSpPr>
        <p:spPr>
          <a:xfrm>
            <a:off x="3086100" y="100965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81CD632-6103-861F-4639-7CA3F4A6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887" y="2835296"/>
            <a:ext cx="7242676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BD7FD7-5E54-89FD-5FD4-49C835FB95D3}"/>
              </a:ext>
            </a:extLst>
          </p:cNvPr>
          <p:cNvSpPr txBox="1"/>
          <p:nvPr/>
        </p:nvSpPr>
        <p:spPr>
          <a:xfrm>
            <a:off x="822502" y="2262107"/>
            <a:ext cx="10683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cộng hai phân số có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Vận dụng được các phép tính đã học vào giải quyết một số tình huống gắn với thực tế.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037699-AE3B-248C-BE0E-2AAD1BB31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3AB4FD-5A54-5E40-3133-F0C39BB1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1" y="613775"/>
            <a:ext cx="10956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9A0847CA-48BF-13B2-D19B-A51159929F40}"/>
                  </a:ext>
                </a:extLst>
              </p:cNvPr>
              <p:cNvSpPr/>
              <p:nvPr/>
            </p:nvSpPr>
            <p:spPr>
              <a:xfrm>
                <a:off x="3752850" y="89210"/>
                <a:ext cx="4191000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T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í</m:t>
                    </m:r>
                    <m:r>
                      <m:rPr>
                        <m:sty m:val="p"/>
                      </m:rP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nh</m:t>
                    </m:r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: </m:t>
                    </m:r>
                    <m:f>
                      <m:fPr>
                        <m:ctrlPr>
                          <a:rPr kumimoji="0" lang="en-US" sz="44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4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den>
                    </m:f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4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850" y="89210"/>
                <a:ext cx="4191000" cy="1115122"/>
              </a:xfrm>
              <a:prstGeom prst="rect">
                <a:avLst/>
              </a:prstGeom>
              <a:blipFill>
                <a:blip r:embed="rId3"/>
                <a:stretch>
                  <a:fillRect b="-10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4E0E485E-9C26-5B83-ABEC-3D3ABEB28692}"/>
                  </a:ext>
                </a:extLst>
              </p:cNvPr>
              <p:cNvSpPr txBox="1"/>
              <p:nvPr/>
            </p:nvSpPr>
            <p:spPr>
              <a:xfrm>
                <a:off x="1085850" y="1695450"/>
                <a:ext cx="10172700" cy="1497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0E485E-9C26-5B83-ABEC-3D3ABEB28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0" y="1695450"/>
                <a:ext cx="10172700" cy="1497461"/>
              </a:xfrm>
              <a:prstGeom prst="rect">
                <a:avLst/>
              </a:prstGeom>
              <a:blipFill>
                <a:blip r:embed="rId4"/>
                <a:stretch>
                  <a:fillRect l="-1498" r="-1558" b="-4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1FE95F-B20F-2546-EBF9-A117CAC3C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390900"/>
            <a:ext cx="3143250" cy="1733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FE035F-BB29-02CF-0F44-D8576F235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50" y="2891883"/>
            <a:ext cx="3505200" cy="3013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E8557AB-5B1B-A286-985F-D6338DD77B6B}"/>
                  </a:ext>
                </a:extLst>
              </p:cNvPr>
              <p:cNvSpPr txBox="1"/>
              <p:nvPr/>
            </p:nvSpPr>
            <p:spPr>
              <a:xfrm>
                <a:off x="1409700" y="5286375"/>
                <a:ext cx="10172700" cy="990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8557AB-5B1B-A286-985F-D6338DD77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5286375"/>
                <a:ext cx="10172700" cy="990656"/>
              </a:xfrm>
              <a:prstGeom prst="rect">
                <a:avLst/>
              </a:prstGeom>
              <a:blipFill>
                <a:blip r:embed="rId7"/>
                <a:stretch>
                  <a:fillRect l="-2097" b="-1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xmlns="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xmlns="" id="{0409FB88-B514-10A2-419A-864E8F625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68" y="2189205"/>
            <a:ext cx="3415890" cy="43171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E88E3F4-420A-FEF3-C4A0-750188810840}"/>
              </a:ext>
            </a:extLst>
          </p:cNvPr>
          <p:cNvSpPr/>
          <p:nvPr/>
        </p:nvSpPr>
        <p:spPr>
          <a:xfrm>
            <a:off x="3575783" y="1704975"/>
            <a:ext cx="8092342" cy="160020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 muốn cộng hai phân số cùng mẫu số ta làm như thế nào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Nhóm 58">
            <a:extLst>
              <a:ext uri="{FF2B5EF4-FFF2-40B4-BE49-F238E27FC236}">
                <a16:creationId xmlns:a16="http://schemas.microsoft.com/office/drawing/2014/main" xmlns="" id="{8DDEC43B-831F-7C31-112D-20FDFE2925C2}"/>
              </a:ext>
            </a:extLst>
          </p:cNvPr>
          <p:cNvGrpSpPr/>
          <p:nvPr/>
        </p:nvGrpSpPr>
        <p:grpSpPr>
          <a:xfrm>
            <a:off x="3981450" y="3942299"/>
            <a:ext cx="7658100" cy="1658889"/>
            <a:chOff x="3947613" y="165100"/>
            <a:chExt cx="5905542" cy="1244167"/>
          </a:xfrm>
        </p:grpSpPr>
        <p:sp>
          <p:nvSpPr>
            <p:cNvPr id="13" name="Hình chữ nhật: Góc Tròn 61">
              <a:extLst>
                <a:ext uri="{FF2B5EF4-FFF2-40B4-BE49-F238E27FC236}">
                  <a16:creationId xmlns:a16="http://schemas.microsoft.com/office/drawing/2014/main" xmlns="" id="{3E035893-EF5F-2739-11DE-22BB4B5B6BE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4" name="Hộp Văn bản 62">
              <a:extLst>
                <a:ext uri="{FF2B5EF4-FFF2-40B4-BE49-F238E27FC236}">
                  <a16:creationId xmlns:a16="http://schemas.microsoft.com/office/drawing/2014/main" xmlns="" id="{6CB68029-1E92-4161-72BD-C045CB496407}"/>
                </a:ext>
              </a:extLst>
            </p:cNvPr>
            <p:cNvSpPr txBox="1"/>
            <p:nvPr/>
          </p:nvSpPr>
          <p:spPr>
            <a:xfrm>
              <a:off x="4093652" y="215892"/>
              <a:ext cx="5585654" cy="1033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ea typeface="Times New Roman" panose="02020603050405020304" pitchFamily="18" charset="0"/>
                </a:rPr>
                <a:t>Ta cộng hai tử số với nhau và giữ nguyên mẫu số.</a:t>
              </a:r>
              <a:endParaRPr lang="en-US" sz="3600" b="1" dirty="0">
                <a:solidFill>
                  <a:srgbClr val="002060"/>
                </a:solidFill>
                <a:effectLst/>
                <a:ea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E98D645-933E-3556-BB9D-A68762984299}"/>
              </a:ext>
            </a:extLst>
          </p:cNvPr>
          <p:cNvSpPr txBox="1"/>
          <p:nvPr/>
        </p:nvSpPr>
        <p:spPr>
          <a:xfrm>
            <a:off x="1057275" y="676275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405</Words>
  <Application>Microsoft Office PowerPoint</Application>
  <PresentationFormat>Custom</PresentationFormat>
  <Paragraphs>57</Paragraphs>
  <Slides>19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Custom Design</vt:lpstr>
      <vt:lpstr>2_Office Theme</vt:lpstr>
      <vt:lpstr>3_Office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2024-02-03T01:40:22Z</dcterms:created>
  <dcterms:modified xsi:type="dcterms:W3CDTF">2025-04-08T12:45:41Z</dcterms:modified>
</cp:coreProperties>
</file>