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9" r:id="rId3"/>
    <p:sldMasterId id="2147483672" r:id="rId4"/>
    <p:sldMasterId id="2147483687" r:id="rId5"/>
    <p:sldMasterId id="2147483699" r:id="rId6"/>
  </p:sldMasterIdLst>
  <p:notesMasterIdLst>
    <p:notesMasterId r:id="rId29"/>
  </p:notesMasterIdLst>
  <p:sldIdLst>
    <p:sldId id="400" r:id="rId7"/>
    <p:sldId id="407" r:id="rId8"/>
    <p:sldId id="414" r:id="rId9"/>
    <p:sldId id="415" r:id="rId10"/>
    <p:sldId id="416" r:id="rId11"/>
    <p:sldId id="421" r:id="rId12"/>
    <p:sldId id="418" r:id="rId13"/>
    <p:sldId id="409" r:id="rId14"/>
    <p:sldId id="296" r:id="rId15"/>
    <p:sldId id="433" r:id="rId16"/>
    <p:sldId id="434" r:id="rId17"/>
    <p:sldId id="435" r:id="rId18"/>
    <p:sldId id="390" r:id="rId19"/>
    <p:sldId id="333" r:id="rId20"/>
    <p:sldId id="309" r:id="rId21"/>
    <p:sldId id="4411" r:id="rId22"/>
    <p:sldId id="436" r:id="rId23"/>
    <p:sldId id="437" r:id="rId24"/>
    <p:sldId id="4412" r:id="rId25"/>
    <p:sldId id="317" r:id="rId26"/>
    <p:sldId id="392" r:id="rId27"/>
    <p:sldId id="441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477A0-91EE-4F61-8798-F0F1A5704AD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BC969-5807-4E45-9BEE-C35ED4C3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826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559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340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578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956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46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73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396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988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7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7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qua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134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606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666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98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150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7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EEF96-0FE7-4353-91EE-47D801F54B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71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2010601030101010101" pitchFamily="65" charset="-122"/>
              <a:ea typeface="方正行楷简体" panose="02010601030101010101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9651582"/>
      </p:ext>
    </p:extLst>
  </p:cSld>
  <p:clrMapOvr>
    <a:masterClrMapping/>
  </p:clrMapOvr>
  <p:transition spd="slow"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7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51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69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44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4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62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42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92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3255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655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812858"/>
      </p:ext>
    </p:extLst>
  </p:cSld>
  <p:clrMapOvr>
    <a:masterClrMapping/>
  </p:clrMapOvr>
  <p:transition spd="slow"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42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06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4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38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4687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27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3710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474450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05732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67945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295160"/>
      </p:ext>
    </p:extLst>
  </p:cSld>
  <p:clrMapOvr>
    <a:masterClrMapping/>
  </p:clrMapOvr>
  <p:transition spd="slow"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70907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365413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71363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35789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308881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7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2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0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8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399678"/>
      </p:ext>
    </p:extLst>
  </p:cSld>
  <p:clrMapOvr>
    <a:masterClrMapping/>
  </p:clrMapOvr>
  <p:transition spd="slow"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4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6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7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7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8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0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291067"/>
      </p:ext>
    </p:extLst>
  </p:cSld>
  <p:clrMapOvr>
    <a:masterClrMapping/>
  </p:clrMapOvr>
  <p:transition spd="slow"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8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588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7438-46A7-4927-8E85-D3E498CEF1F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8CA7-79A0-4C8E-B719-2161476D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8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5.GIF"/><Relationship Id="rId5" Type="http://schemas.openxmlformats.org/officeDocument/2006/relationships/theme" Target="../theme/theme1.xml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1.jpeg"/><Relationship Id="rId10" Type="http://schemas.openxmlformats.org/officeDocument/2006/relationships/image" Target="../media/image5.GIF"/><Relationship Id="rId4" Type="http://schemas.openxmlformats.org/officeDocument/2006/relationships/theme" Target="../theme/theme2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470CF53-5EB9-ED54-D5FF-0FACFE2CCCC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436" y="224790"/>
            <a:ext cx="1249405" cy="12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7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86BCD60-158A-09FC-D433-502195F260E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594" y="224790"/>
            <a:ext cx="1164564" cy="116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8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ACB66BE-2418-CB81-E483-8B1F9C1D6A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980" y="224790"/>
            <a:ext cx="1160950" cy="11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8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AD5BCC7-C603-DDF4-03F3-DE02295061E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6" y="200025"/>
            <a:ext cx="1209675" cy="1209675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A999B7E-EB03-DCCD-0FBF-CC694555A50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30" y="9899197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92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22.pn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0.wdp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22.png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5.GIF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21" Type="http://schemas.openxmlformats.org/officeDocument/2006/relationships/slide" Target="slide5.xml"/><Relationship Id="rId7" Type="http://schemas.openxmlformats.org/officeDocument/2006/relationships/image" Target="../media/image25.jpg"/><Relationship Id="rId12" Type="http://schemas.openxmlformats.org/officeDocument/2006/relationships/slide" Target="slide4.xml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slide" Target="slide11.xml"/><Relationship Id="rId20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microsoft.com/office/2007/relationships/hdphoto" Target="../media/hdphoto4.wdp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9.png"/><Relationship Id="rId23" Type="http://schemas.openxmlformats.org/officeDocument/2006/relationships/slide" Target="slide12.xml"/><Relationship Id="rId10" Type="http://schemas.openxmlformats.org/officeDocument/2006/relationships/image" Target="../media/image27.png"/><Relationship Id="rId19" Type="http://schemas.openxmlformats.org/officeDocument/2006/relationships/slide" Target="slide10.xml"/><Relationship Id="rId4" Type="http://schemas.openxmlformats.org/officeDocument/2006/relationships/audio" Target="../media/media2.mp3"/><Relationship Id="rId9" Type="http://schemas.microsoft.com/office/2007/relationships/hdphoto" Target="../media/hdphoto3.wdp"/><Relationship Id="rId14" Type="http://schemas.openxmlformats.org/officeDocument/2006/relationships/slide" Target="slide6.xml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slide" Target="slide3.xml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slide" Target="slide3.xml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22.pn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42.jp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44.png"/><Relationship Id="rId15" Type="http://schemas.microsoft.com/office/2007/relationships/hdphoto" Target="../media/hdphoto9.wdp"/><Relationship Id="rId10" Type="http://schemas.openxmlformats.org/officeDocument/2006/relationships/image" Target="../media/image47.png"/><Relationship Id="rId4" Type="http://schemas.openxmlformats.org/officeDocument/2006/relationships/image" Target="../media/image43.jp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riding a bicycle on a dock near a building&#10;&#10;Description automatically generated">
            <a:extLst>
              <a:ext uri="{FF2B5EF4-FFF2-40B4-BE49-F238E27FC236}">
                <a16:creationId xmlns:a16="http://schemas.microsoft.com/office/drawing/2014/main" id="{C3634373-8DCD-498F-698C-B195439FE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4896" cy="6924675"/>
          </a:xfrm>
          <a:prstGeom prst="rect">
            <a:avLst/>
          </a:prstGeom>
        </p:spPr>
      </p:pic>
      <p:sp>
        <p:nvSpPr>
          <p:cNvPr id="21" name="Rectangle: Rounded Corners 25">
            <a:extLst>
              <a:ext uri="{FF2B5EF4-FFF2-40B4-BE49-F238E27FC236}">
                <a16:creationId xmlns:a16="http://schemas.microsoft.com/office/drawing/2014/main" id="{BA95545B-41C3-1322-8930-8DBFAF9212AB}"/>
              </a:ext>
            </a:extLst>
          </p:cNvPr>
          <p:cNvSpPr/>
          <p:nvPr/>
        </p:nvSpPr>
        <p:spPr>
          <a:xfrm>
            <a:off x="2944678" y="1454925"/>
            <a:ext cx="7324580" cy="4136250"/>
          </a:xfrm>
          <a:custGeom>
            <a:avLst/>
            <a:gdLst>
              <a:gd name="connsiteX0" fmla="*/ 0 w 7324580"/>
              <a:gd name="connsiteY0" fmla="*/ 484147 h 4136250"/>
              <a:gd name="connsiteX1" fmla="*/ 409212 w 7324580"/>
              <a:gd name="connsiteY1" fmla="*/ 0 h 4136250"/>
              <a:gd name="connsiteX2" fmla="*/ 6915367 w 7324580"/>
              <a:gd name="connsiteY2" fmla="*/ 0 h 4136250"/>
              <a:gd name="connsiteX3" fmla="*/ 7324580 w 7324580"/>
              <a:gd name="connsiteY3" fmla="*/ 484147 h 4136250"/>
              <a:gd name="connsiteX4" fmla="*/ 7324580 w 7324580"/>
              <a:gd name="connsiteY4" fmla="*/ 3652101 h 4136250"/>
              <a:gd name="connsiteX5" fmla="*/ 6915367 w 7324580"/>
              <a:gd name="connsiteY5" fmla="*/ 4136250 h 4136250"/>
              <a:gd name="connsiteX6" fmla="*/ 409212 w 7324580"/>
              <a:gd name="connsiteY6" fmla="*/ 4136250 h 4136250"/>
              <a:gd name="connsiteX7" fmla="*/ 0 w 7324580"/>
              <a:gd name="connsiteY7" fmla="*/ 3652101 h 4136250"/>
              <a:gd name="connsiteX8" fmla="*/ 0 w 7324580"/>
              <a:gd name="connsiteY8" fmla="*/ 484147 h 4136250"/>
              <a:gd name="connsiteX0" fmla="*/ 0 w 7324580"/>
              <a:gd name="connsiteY0" fmla="*/ 484147 h 4136250"/>
              <a:gd name="connsiteX1" fmla="*/ 409212 w 7324580"/>
              <a:gd name="connsiteY1" fmla="*/ 0 h 4136250"/>
              <a:gd name="connsiteX2" fmla="*/ 6915367 w 7324580"/>
              <a:gd name="connsiteY2" fmla="*/ 0 h 4136250"/>
              <a:gd name="connsiteX3" fmla="*/ 7324580 w 7324580"/>
              <a:gd name="connsiteY3" fmla="*/ 484147 h 4136250"/>
              <a:gd name="connsiteX4" fmla="*/ 7324580 w 7324580"/>
              <a:gd name="connsiteY4" fmla="*/ 3652101 h 4136250"/>
              <a:gd name="connsiteX5" fmla="*/ 6915367 w 7324580"/>
              <a:gd name="connsiteY5" fmla="*/ 4136250 h 4136250"/>
              <a:gd name="connsiteX6" fmla="*/ 409212 w 7324580"/>
              <a:gd name="connsiteY6" fmla="*/ 4136250 h 4136250"/>
              <a:gd name="connsiteX7" fmla="*/ 0 w 7324580"/>
              <a:gd name="connsiteY7" fmla="*/ 3652101 h 4136250"/>
              <a:gd name="connsiteX8" fmla="*/ 0 w 7324580"/>
              <a:gd name="connsiteY8" fmla="*/ 484147 h 4136250"/>
              <a:gd name="connsiteX0" fmla="*/ 0 w 7324580"/>
              <a:gd name="connsiteY0" fmla="*/ 484147 h 4136250"/>
              <a:gd name="connsiteX1" fmla="*/ 409212 w 7324580"/>
              <a:gd name="connsiteY1" fmla="*/ 0 h 4136250"/>
              <a:gd name="connsiteX2" fmla="*/ 6915367 w 7324580"/>
              <a:gd name="connsiteY2" fmla="*/ 0 h 4136250"/>
              <a:gd name="connsiteX3" fmla="*/ 7324580 w 7324580"/>
              <a:gd name="connsiteY3" fmla="*/ 484147 h 4136250"/>
              <a:gd name="connsiteX4" fmla="*/ 7324580 w 7324580"/>
              <a:gd name="connsiteY4" fmla="*/ 3652101 h 4136250"/>
              <a:gd name="connsiteX5" fmla="*/ 6915367 w 7324580"/>
              <a:gd name="connsiteY5" fmla="*/ 4136250 h 4136250"/>
              <a:gd name="connsiteX6" fmla="*/ 409212 w 7324580"/>
              <a:gd name="connsiteY6" fmla="*/ 4136250 h 4136250"/>
              <a:gd name="connsiteX7" fmla="*/ 0 w 7324580"/>
              <a:gd name="connsiteY7" fmla="*/ 3652101 h 4136250"/>
              <a:gd name="connsiteX8" fmla="*/ 0 w 7324580"/>
              <a:gd name="connsiteY8" fmla="*/ 484147 h 413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580" h="4136250" fill="none" extrusionOk="0">
                <a:moveTo>
                  <a:pt x="0" y="484147"/>
                </a:moveTo>
                <a:cubicBezTo>
                  <a:pt x="3359" y="312360"/>
                  <a:pt x="216882" y="61298"/>
                  <a:pt x="409212" y="0"/>
                </a:cubicBezTo>
                <a:cubicBezTo>
                  <a:pt x="1251546" y="122419"/>
                  <a:pt x="5185142" y="477682"/>
                  <a:pt x="6915367" y="0"/>
                </a:cubicBezTo>
                <a:cubicBezTo>
                  <a:pt x="7125513" y="-111264"/>
                  <a:pt x="7248775" y="193513"/>
                  <a:pt x="7324580" y="484147"/>
                </a:cubicBezTo>
                <a:cubicBezTo>
                  <a:pt x="7617026" y="1780621"/>
                  <a:pt x="7083790" y="2657839"/>
                  <a:pt x="7324580" y="3652101"/>
                </a:cubicBezTo>
                <a:cubicBezTo>
                  <a:pt x="7339718" y="3835514"/>
                  <a:pt x="7082461" y="4070021"/>
                  <a:pt x="6915367" y="4136250"/>
                </a:cubicBezTo>
                <a:cubicBezTo>
                  <a:pt x="5411712" y="4255396"/>
                  <a:pt x="2068103" y="4231637"/>
                  <a:pt x="409212" y="4136250"/>
                </a:cubicBezTo>
                <a:cubicBezTo>
                  <a:pt x="276460" y="4125947"/>
                  <a:pt x="-54017" y="3930291"/>
                  <a:pt x="0" y="3652101"/>
                </a:cubicBezTo>
                <a:cubicBezTo>
                  <a:pt x="139289" y="2553317"/>
                  <a:pt x="-88079" y="992545"/>
                  <a:pt x="0" y="484147"/>
                </a:cubicBezTo>
                <a:close/>
              </a:path>
              <a:path w="7324580" h="4136250" stroke="0" extrusionOk="0">
                <a:moveTo>
                  <a:pt x="0" y="484147"/>
                </a:moveTo>
                <a:cubicBezTo>
                  <a:pt x="-16792" y="266138"/>
                  <a:pt x="194478" y="-12943"/>
                  <a:pt x="409212" y="0"/>
                </a:cubicBezTo>
                <a:cubicBezTo>
                  <a:pt x="3207033" y="-56038"/>
                  <a:pt x="5307864" y="868"/>
                  <a:pt x="6915367" y="0"/>
                </a:cubicBezTo>
                <a:cubicBezTo>
                  <a:pt x="7082236" y="-14221"/>
                  <a:pt x="7417425" y="228849"/>
                  <a:pt x="7324580" y="484147"/>
                </a:cubicBezTo>
                <a:cubicBezTo>
                  <a:pt x="7567417" y="1313040"/>
                  <a:pt x="7712594" y="3010517"/>
                  <a:pt x="7324580" y="3652101"/>
                </a:cubicBezTo>
                <a:cubicBezTo>
                  <a:pt x="7316921" y="3893077"/>
                  <a:pt x="7064528" y="4104894"/>
                  <a:pt x="6915367" y="4136250"/>
                </a:cubicBezTo>
                <a:cubicBezTo>
                  <a:pt x="6007948" y="3741369"/>
                  <a:pt x="1833677" y="4517098"/>
                  <a:pt x="409212" y="4136250"/>
                </a:cubicBezTo>
                <a:cubicBezTo>
                  <a:pt x="164762" y="4186053"/>
                  <a:pt x="-56418" y="3824175"/>
                  <a:pt x="0" y="3652101"/>
                </a:cubicBezTo>
                <a:cubicBezTo>
                  <a:pt x="49324" y="2028436"/>
                  <a:pt x="73477" y="1566386"/>
                  <a:pt x="0" y="484147"/>
                </a:cubicBezTo>
                <a:close/>
              </a:path>
              <a:path w="7324580" h="4136250" fill="none" stroke="0" extrusionOk="0">
                <a:moveTo>
                  <a:pt x="0" y="484147"/>
                </a:moveTo>
                <a:cubicBezTo>
                  <a:pt x="30856" y="261577"/>
                  <a:pt x="225999" y="32595"/>
                  <a:pt x="409212" y="0"/>
                </a:cubicBezTo>
                <a:cubicBezTo>
                  <a:pt x="1850047" y="308320"/>
                  <a:pt x="4505644" y="499180"/>
                  <a:pt x="6915367" y="0"/>
                </a:cubicBezTo>
                <a:cubicBezTo>
                  <a:pt x="7100048" y="-85598"/>
                  <a:pt x="7326181" y="143363"/>
                  <a:pt x="7324580" y="484147"/>
                </a:cubicBezTo>
                <a:cubicBezTo>
                  <a:pt x="7463841" y="1686432"/>
                  <a:pt x="7353056" y="2515228"/>
                  <a:pt x="7324580" y="3652101"/>
                </a:cubicBezTo>
                <a:cubicBezTo>
                  <a:pt x="7325704" y="3873936"/>
                  <a:pt x="7073529" y="4094659"/>
                  <a:pt x="6915367" y="4136250"/>
                </a:cubicBezTo>
                <a:cubicBezTo>
                  <a:pt x="5209272" y="4052989"/>
                  <a:pt x="1751660" y="4145818"/>
                  <a:pt x="409212" y="4136250"/>
                </a:cubicBezTo>
                <a:cubicBezTo>
                  <a:pt x="140097" y="4112581"/>
                  <a:pt x="-69806" y="3851938"/>
                  <a:pt x="0" y="3652101"/>
                </a:cubicBezTo>
                <a:cubicBezTo>
                  <a:pt x="-1571" y="2787114"/>
                  <a:pt x="-53359" y="1080751"/>
                  <a:pt x="0" y="484147"/>
                </a:cubicBezTo>
                <a:close/>
              </a:path>
              <a:path w="7324580" h="4136250" fill="none" stroke="0" extrusionOk="0">
                <a:moveTo>
                  <a:pt x="0" y="484147"/>
                </a:moveTo>
                <a:cubicBezTo>
                  <a:pt x="17868" y="294267"/>
                  <a:pt x="215833" y="65248"/>
                  <a:pt x="409212" y="0"/>
                </a:cubicBezTo>
                <a:cubicBezTo>
                  <a:pt x="1808228" y="304329"/>
                  <a:pt x="4964269" y="502844"/>
                  <a:pt x="6915367" y="0"/>
                </a:cubicBezTo>
                <a:cubicBezTo>
                  <a:pt x="7120518" y="-81785"/>
                  <a:pt x="7270935" y="196294"/>
                  <a:pt x="7324580" y="484147"/>
                </a:cubicBezTo>
                <a:cubicBezTo>
                  <a:pt x="7495810" y="1643954"/>
                  <a:pt x="7140280" y="2559059"/>
                  <a:pt x="7324580" y="3652101"/>
                </a:cubicBezTo>
                <a:cubicBezTo>
                  <a:pt x="7324121" y="3864750"/>
                  <a:pt x="7077852" y="4086907"/>
                  <a:pt x="6915367" y="4136250"/>
                </a:cubicBezTo>
                <a:cubicBezTo>
                  <a:pt x="5171214" y="3917408"/>
                  <a:pt x="1868935" y="4196799"/>
                  <a:pt x="409212" y="4136250"/>
                </a:cubicBezTo>
                <a:cubicBezTo>
                  <a:pt x="233511" y="4127645"/>
                  <a:pt x="-40624" y="3915072"/>
                  <a:pt x="0" y="3652101"/>
                </a:cubicBezTo>
                <a:cubicBezTo>
                  <a:pt x="112268" y="2619437"/>
                  <a:pt x="-59676" y="1109266"/>
                  <a:pt x="0" y="484147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324580"/>
                      <a:gd name="connsiteY0" fmla="*/ 528566 h 4515729"/>
                      <a:gd name="connsiteX1" fmla="*/ 409212 w 7324580"/>
                      <a:gd name="connsiteY1" fmla="*/ 0 h 4515729"/>
                      <a:gd name="connsiteX2" fmla="*/ 6915367 w 7324580"/>
                      <a:gd name="connsiteY2" fmla="*/ 0 h 4515729"/>
                      <a:gd name="connsiteX3" fmla="*/ 7324580 w 7324580"/>
                      <a:gd name="connsiteY3" fmla="*/ 528566 h 4515729"/>
                      <a:gd name="connsiteX4" fmla="*/ 7324580 w 7324580"/>
                      <a:gd name="connsiteY4" fmla="*/ 3987162 h 4515729"/>
                      <a:gd name="connsiteX5" fmla="*/ 6915367 w 7324580"/>
                      <a:gd name="connsiteY5" fmla="*/ 4515729 h 4515729"/>
                      <a:gd name="connsiteX6" fmla="*/ 409212 w 7324580"/>
                      <a:gd name="connsiteY6" fmla="*/ 4515729 h 4515729"/>
                      <a:gd name="connsiteX7" fmla="*/ 0 w 7324580"/>
                      <a:gd name="connsiteY7" fmla="*/ 3987162 h 4515729"/>
                      <a:gd name="connsiteX8" fmla="*/ 0 w 7324580"/>
                      <a:gd name="connsiteY8" fmla="*/ 528566 h 4515729"/>
                      <a:gd name="connsiteX0" fmla="*/ 0 w 7324580"/>
                      <a:gd name="connsiteY0" fmla="*/ 528566 h 4515729"/>
                      <a:gd name="connsiteX1" fmla="*/ 409212 w 7324580"/>
                      <a:gd name="connsiteY1" fmla="*/ 0 h 4515729"/>
                      <a:gd name="connsiteX2" fmla="*/ 6915367 w 7324580"/>
                      <a:gd name="connsiteY2" fmla="*/ 0 h 4515729"/>
                      <a:gd name="connsiteX3" fmla="*/ 7324580 w 7324580"/>
                      <a:gd name="connsiteY3" fmla="*/ 528566 h 4515729"/>
                      <a:gd name="connsiteX4" fmla="*/ 7324580 w 7324580"/>
                      <a:gd name="connsiteY4" fmla="*/ 3987162 h 4515729"/>
                      <a:gd name="connsiteX5" fmla="*/ 6915367 w 7324580"/>
                      <a:gd name="connsiteY5" fmla="*/ 4515729 h 4515729"/>
                      <a:gd name="connsiteX6" fmla="*/ 409212 w 7324580"/>
                      <a:gd name="connsiteY6" fmla="*/ 4515729 h 4515729"/>
                      <a:gd name="connsiteX7" fmla="*/ 0 w 7324580"/>
                      <a:gd name="connsiteY7" fmla="*/ 3987162 h 4515729"/>
                      <a:gd name="connsiteX8" fmla="*/ 0 w 7324580"/>
                      <a:gd name="connsiteY8" fmla="*/ 528566 h 4515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24580" h="4515729" fill="none" extrusionOk="0">
                        <a:moveTo>
                          <a:pt x="0" y="528566"/>
                        </a:moveTo>
                        <a:cubicBezTo>
                          <a:pt x="2536" y="316703"/>
                          <a:pt x="201733" y="39164"/>
                          <a:pt x="409212" y="0"/>
                        </a:cubicBezTo>
                        <a:cubicBezTo>
                          <a:pt x="1514205" y="116632"/>
                          <a:pt x="5116225" y="353839"/>
                          <a:pt x="6915367" y="0"/>
                        </a:cubicBezTo>
                        <a:cubicBezTo>
                          <a:pt x="7130950" y="-80607"/>
                          <a:pt x="7269243" y="218026"/>
                          <a:pt x="7324580" y="528566"/>
                        </a:cubicBezTo>
                        <a:cubicBezTo>
                          <a:pt x="7459238" y="1828725"/>
                          <a:pt x="7130163" y="2801796"/>
                          <a:pt x="7324580" y="3987162"/>
                        </a:cubicBezTo>
                        <a:cubicBezTo>
                          <a:pt x="7334714" y="4215131"/>
                          <a:pt x="7100887" y="4465975"/>
                          <a:pt x="6915367" y="4515729"/>
                        </a:cubicBezTo>
                        <a:cubicBezTo>
                          <a:pt x="5239297" y="4578639"/>
                          <a:pt x="2057574" y="4475032"/>
                          <a:pt x="409212" y="4515729"/>
                        </a:cubicBezTo>
                        <a:cubicBezTo>
                          <a:pt x="243531" y="4508545"/>
                          <a:pt x="-21307" y="4283813"/>
                          <a:pt x="0" y="3987162"/>
                        </a:cubicBezTo>
                        <a:cubicBezTo>
                          <a:pt x="121305" y="2824125"/>
                          <a:pt x="-44949" y="1205072"/>
                          <a:pt x="0" y="528566"/>
                        </a:cubicBezTo>
                        <a:close/>
                      </a:path>
                      <a:path w="7324580" h="4515729" stroke="0" extrusionOk="0">
                        <a:moveTo>
                          <a:pt x="0" y="528566"/>
                        </a:moveTo>
                        <a:cubicBezTo>
                          <a:pt x="-11131" y="275752"/>
                          <a:pt x="196695" y="10297"/>
                          <a:pt x="409212" y="0"/>
                        </a:cubicBezTo>
                        <a:cubicBezTo>
                          <a:pt x="3199221" y="33744"/>
                          <a:pt x="5262459" y="-66625"/>
                          <a:pt x="6915367" y="0"/>
                        </a:cubicBezTo>
                        <a:cubicBezTo>
                          <a:pt x="7089035" y="-16274"/>
                          <a:pt x="7377738" y="240492"/>
                          <a:pt x="7324580" y="528566"/>
                        </a:cubicBezTo>
                        <a:cubicBezTo>
                          <a:pt x="7462249" y="1447329"/>
                          <a:pt x="7580692" y="3256207"/>
                          <a:pt x="7324580" y="3987162"/>
                        </a:cubicBezTo>
                        <a:cubicBezTo>
                          <a:pt x="7309286" y="4279832"/>
                          <a:pt x="7095076" y="4499967"/>
                          <a:pt x="6915367" y="4515729"/>
                        </a:cubicBezTo>
                        <a:cubicBezTo>
                          <a:pt x="6004797" y="4120253"/>
                          <a:pt x="1855235" y="4769638"/>
                          <a:pt x="409212" y="4515729"/>
                        </a:cubicBezTo>
                        <a:cubicBezTo>
                          <a:pt x="158657" y="4550904"/>
                          <a:pt x="-48945" y="4214389"/>
                          <a:pt x="0" y="3987162"/>
                        </a:cubicBezTo>
                        <a:cubicBezTo>
                          <a:pt x="44291" y="2291101"/>
                          <a:pt x="70432" y="1762676"/>
                          <a:pt x="0" y="528566"/>
                        </a:cubicBezTo>
                        <a:close/>
                      </a:path>
                      <a:path w="7324580" h="4515729" fill="none" stroke="0" extrusionOk="0">
                        <a:moveTo>
                          <a:pt x="0" y="528566"/>
                        </a:moveTo>
                        <a:cubicBezTo>
                          <a:pt x="19529" y="292077"/>
                          <a:pt x="207782" y="52587"/>
                          <a:pt x="409212" y="0"/>
                        </a:cubicBezTo>
                        <a:cubicBezTo>
                          <a:pt x="1693823" y="128136"/>
                          <a:pt x="4802251" y="322176"/>
                          <a:pt x="6915367" y="0"/>
                        </a:cubicBezTo>
                        <a:cubicBezTo>
                          <a:pt x="7094661" y="-71538"/>
                          <a:pt x="7318522" y="197481"/>
                          <a:pt x="7324580" y="528566"/>
                        </a:cubicBezTo>
                        <a:cubicBezTo>
                          <a:pt x="7550259" y="1723307"/>
                          <a:pt x="7220823" y="2647815"/>
                          <a:pt x="7324580" y="3987162"/>
                        </a:cubicBezTo>
                        <a:cubicBezTo>
                          <a:pt x="7320097" y="4228348"/>
                          <a:pt x="7087147" y="4489681"/>
                          <a:pt x="6915367" y="4515729"/>
                        </a:cubicBezTo>
                        <a:cubicBezTo>
                          <a:pt x="5164218" y="4466087"/>
                          <a:pt x="1776369" y="4540371"/>
                          <a:pt x="409212" y="4515729"/>
                        </a:cubicBezTo>
                        <a:cubicBezTo>
                          <a:pt x="160895" y="4507370"/>
                          <a:pt x="-58757" y="4258831"/>
                          <a:pt x="0" y="3987162"/>
                        </a:cubicBezTo>
                        <a:cubicBezTo>
                          <a:pt x="34014" y="3027976"/>
                          <a:pt x="-11534" y="1327917"/>
                          <a:pt x="0" y="5285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92BF99-6BB2-59A0-EFBC-09DE9CC87B77}"/>
              </a:ext>
            </a:extLst>
          </p:cNvPr>
          <p:cNvSpPr txBox="1"/>
          <p:nvPr/>
        </p:nvSpPr>
        <p:spPr>
          <a:xfrm>
            <a:off x="3043561" y="1672440"/>
            <a:ext cx="7225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31B8E5F-7155-E101-D223-26E077E25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52" y="2290149"/>
            <a:ext cx="4048095" cy="9632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2B449F-32D6-939D-3677-196925752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048" y="3472330"/>
            <a:ext cx="8248603" cy="238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2EA9FE-2F4E-9EBC-A50D-AABB0252D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4654" y="3139401"/>
            <a:ext cx="3615241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891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8731" y="110169"/>
            <a:ext cx="11408728" cy="6567078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eo Sans Intel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A758E1-3CDC-67F3-43A0-5FFD253986AE}"/>
              </a:ext>
            </a:extLst>
          </p:cNvPr>
          <p:cNvGrpSpPr/>
          <p:nvPr/>
        </p:nvGrpSpPr>
        <p:grpSpPr>
          <a:xfrm>
            <a:off x="285750" y="92353"/>
            <a:ext cx="11715750" cy="1107797"/>
            <a:chOff x="7355303" y="1404642"/>
            <a:chExt cx="4106665" cy="185669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7D11C13-7E6E-A5CC-CD1D-1448BA623EBD}"/>
                </a:ext>
              </a:extLst>
            </p:cNvPr>
            <p:cNvSpPr/>
            <p:nvPr/>
          </p:nvSpPr>
          <p:spPr>
            <a:xfrm>
              <a:off x="7355303" y="1404642"/>
              <a:ext cx="4106665" cy="1856695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 w="28575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0F10AC9C-6A9E-57F2-5D39-8D2DC0981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4969" y="1547010"/>
              <a:ext cx="4019090" cy="1599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6, 7,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đề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biện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pháp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bảo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tồn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phát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huy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phố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cổ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An.</a:t>
              </a:r>
              <a:endPara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8ECDD1E-486F-C778-B1E8-A5DB4A355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62" y="1576387"/>
            <a:ext cx="8491826" cy="416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525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8731" y="110169"/>
            <a:ext cx="11408728" cy="6567078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eo Sans Intel" pitchFamily="18" charset="0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A3824B3-3BB5-C8C1-F8AC-57617B0F9ADE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91480E-10D3-66AF-B420-3BCE2B262C0B}"/>
              </a:ext>
            </a:extLst>
          </p:cNvPr>
          <p:cNvSpPr/>
          <p:nvPr/>
        </p:nvSpPr>
        <p:spPr>
          <a:xfrm>
            <a:off x="562690" y="2219436"/>
            <a:ext cx="2713910" cy="38575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tôn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2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CCBBFC-1C5F-4D39-51FC-39956DAF6DFC}"/>
              </a:ext>
            </a:extLst>
          </p:cNvPr>
          <p:cNvSpPr/>
          <p:nvPr/>
        </p:nvSpPr>
        <p:spPr>
          <a:xfrm>
            <a:off x="3590926" y="2333626"/>
            <a:ext cx="2305050" cy="2838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C78BD1-4EA3-9B53-1785-981154410403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4743451" y="1448012"/>
            <a:ext cx="1262069" cy="8856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3FA643-DED9-4F2B-0026-9D0146F2A689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143581" y="1457534"/>
            <a:ext cx="1533570" cy="9046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5233C8-5615-4203-3A69-E68505BF1F2A}"/>
              </a:ext>
            </a:extLst>
          </p:cNvPr>
          <p:cNvSpPr/>
          <p:nvPr/>
        </p:nvSpPr>
        <p:spPr>
          <a:xfrm>
            <a:off x="6296026" y="2362200"/>
            <a:ext cx="2762250" cy="3848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ây dựng hệ thống xử lí rác hiện đại, nâng cao ý thức bảo vệ môi trường của cư dân, khách du lịch;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F36332-5A94-521C-FD70-0B185F7CD183}"/>
              </a:ext>
            </a:extLst>
          </p:cNvPr>
          <p:cNvSpPr/>
          <p:nvPr/>
        </p:nvSpPr>
        <p:spPr>
          <a:xfrm>
            <a:off x="2371725" y="305148"/>
            <a:ext cx="7162800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8B741B-9388-AA20-1565-A3BC55ED9687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286500" y="1457325"/>
            <a:ext cx="4181476" cy="8763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9D7DE6-9EE7-FE1A-FB24-D6F93B3AC200}"/>
              </a:ext>
            </a:extLst>
          </p:cNvPr>
          <p:cNvSpPr/>
          <p:nvPr/>
        </p:nvSpPr>
        <p:spPr>
          <a:xfrm>
            <a:off x="9353551" y="2333625"/>
            <a:ext cx="2228849" cy="32385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An,…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5399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1D1B3B-1084-4F77-83C7-BDD379413A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1BE428-D8E5-DDC9-65F5-367B8BFA9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141" y="2289676"/>
            <a:ext cx="936426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240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CFD41898-F939-914C-9518-586655D003EB}"/>
              </a:ext>
            </a:extLst>
          </p:cNvPr>
          <p:cNvGrpSpPr/>
          <p:nvPr/>
        </p:nvGrpSpPr>
        <p:grpSpPr>
          <a:xfrm rot="-111831">
            <a:off x="1347497" y="803184"/>
            <a:ext cx="9036270" cy="5480314"/>
            <a:chOff x="0" y="0"/>
            <a:chExt cx="24433925" cy="13339435"/>
          </a:xfrm>
        </p:grpSpPr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1D497DDB-CE6D-8D9C-85FA-06F37EAB108A}"/>
                </a:ext>
              </a:extLst>
            </p:cNvPr>
            <p:cNvGrpSpPr/>
            <p:nvPr/>
          </p:nvGrpSpPr>
          <p:grpSpPr>
            <a:xfrm>
              <a:off x="244209" y="191885"/>
              <a:ext cx="24189716" cy="13147550"/>
              <a:chOff x="0" y="0"/>
              <a:chExt cx="14104351" cy="7665971"/>
            </a:xfrm>
          </p:grpSpPr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D99676D5-376F-7152-383C-128AD0625429}"/>
                  </a:ext>
                </a:extLst>
              </p:cNvPr>
              <p:cNvSpPr/>
              <p:nvPr/>
            </p:nvSpPr>
            <p:spPr>
              <a:xfrm>
                <a:off x="31750" y="31750"/>
                <a:ext cx="14040851" cy="7602472"/>
              </a:xfrm>
              <a:custGeom>
                <a:avLst/>
                <a:gdLst/>
                <a:ahLst/>
                <a:cxnLst/>
                <a:rect l="l" t="t" r="r" b="b"/>
                <a:pathLst>
                  <a:path w="14040851" h="7602472">
                    <a:moveTo>
                      <a:pt x="13948141" y="7602471"/>
                    </a:moveTo>
                    <a:lnTo>
                      <a:pt x="92710" y="7602471"/>
                    </a:lnTo>
                    <a:cubicBezTo>
                      <a:pt x="41910" y="7602471"/>
                      <a:pt x="0" y="7560561"/>
                      <a:pt x="0" y="750976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946871" y="0"/>
                    </a:lnTo>
                    <a:cubicBezTo>
                      <a:pt x="13997671" y="0"/>
                      <a:pt x="14039582" y="41910"/>
                      <a:pt x="14039582" y="92710"/>
                    </a:cubicBezTo>
                    <a:lnTo>
                      <a:pt x="14039582" y="7508491"/>
                    </a:lnTo>
                    <a:cubicBezTo>
                      <a:pt x="14040851" y="7560561"/>
                      <a:pt x="13998941" y="7602472"/>
                      <a:pt x="13948141" y="7602472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0D4023EA-E577-F77A-F2AF-64B808DF624F}"/>
                  </a:ext>
                </a:extLst>
              </p:cNvPr>
              <p:cNvSpPr/>
              <p:nvPr/>
            </p:nvSpPr>
            <p:spPr>
              <a:xfrm>
                <a:off x="0" y="0"/>
                <a:ext cx="14104351" cy="7665972"/>
              </a:xfrm>
              <a:custGeom>
                <a:avLst/>
                <a:gdLst/>
                <a:ahLst/>
                <a:cxnLst/>
                <a:rect l="l" t="t" r="r" b="b"/>
                <a:pathLst>
                  <a:path w="14104351" h="7665972">
                    <a:moveTo>
                      <a:pt x="13979891" y="59690"/>
                    </a:moveTo>
                    <a:cubicBezTo>
                      <a:pt x="14015451" y="59690"/>
                      <a:pt x="14044661" y="88900"/>
                      <a:pt x="14044661" y="124460"/>
                    </a:cubicBezTo>
                    <a:lnTo>
                      <a:pt x="14044661" y="7541511"/>
                    </a:lnTo>
                    <a:cubicBezTo>
                      <a:pt x="14044661" y="7577072"/>
                      <a:pt x="14015451" y="7606281"/>
                      <a:pt x="13979891" y="7606281"/>
                    </a:cubicBezTo>
                    <a:lnTo>
                      <a:pt x="124460" y="7606281"/>
                    </a:lnTo>
                    <a:cubicBezTo>
                      <a:pt x="88900" y="7606281"/>
                      <a:pt x="59690" y="7577072"/>
                      <a:pt x="59690" y="754151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79891" y="59690"/>
                    </a:lnTo>
                    <a:moveTo>
                      <a:pt x="1397989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541511"/>
                    </a:lnTo>
                    <a:cubicBezTo>
                      <a:pt x="0" y="7610091"/>
                      <a:pt x="55880" y="7665972"/>
                      <a:pt x="124460" y="7665972"/>
                    </a:cubicBezTo>
                    <a:lnTo>
                      <a:pt x="13979891" y="7665972"/>
                    </a:lnTo>
                    <a:cubicBezTo>
                      <a:pt x="14048471" y="7665972"/>
                      <a:pt x="14104351" y="7610091"/>
                      <a:pt x="14104351" y="7541511"/>
                    </a:cubicBezTo>
                    <a:lnTo>
                      <a:pt x="14104351" y="124460"/>
                    </a:lnTo>
                    <a:cubicBezTo>
                      <a:pt x="14104351" y="55880"/>
                      <a:pt x="14048471" y="0"/>
                      <a:pt x="13979891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C6548EE8-F4A0-79DC-5721-F5E0C7860B8A}"/>
                </a:ext>
              </a:extLst>
            </p:cNvPr>
            <p:cNvGrpSpPr/>
            <p:nvPr/>
          </p:nvGrpSpPr>
          <p:grpSpPr>
            <a:xfrm>
              <a:off x="0" y="0"/>
              <a:ext cx="24099334" cy="13031963"/>
              <a:chOff x="0" y="0"/>
              <a:chExt cx="14051652" cy="7598576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F35C8E38-073D-61C4-7C0F-2162B9038E55}"/>
                  </a:ext>
                </a:extLst>
              </p:cNvPr>
              <p:cNvSpPr/>
              <p:nvPr/>
            </p:nvSpPr>
            <p:spPr>
              <a:xfrm>
                <a:off x="31750" y="31750"/>
                <a:ext cx="13988152" cy="7535076"/>
              </a:xfrm>
              <a:custGeom>
                <a:avLst/>
                <a:gdLst/>
                <a:ahLst/>
                <a:cxnLst/>
                <a:rect l="l" t="t" r="r" b="b"/>
                <a:pathLst>
                  <a:path w="13988152" h="7535076">
                    <a:moveTo>
                      <a:pt x="13895442" y="7535076"/>
                    </a:moveTo>
                    <a:lnTo>
                      <a:pt x="92710" y="7535076"/>
                    </a:lnTo>
                    <a:cubicBezTo>
                      <a:pt x="41910" y="7535076"/>
                      <a:pt x="0" y="7493165"/>
                      <a:pt x="0" y="74423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894172" y="0"/>
                    </a:lnTo>
                    <a:cubicBezTo>
                      <a:pt x="13944972" y="0"/>
                      <a:pt x="13986883" y="41910"/>
                      <a:pt x="13986883" y="92710"/>
                    </a:cubicBezTo>
                    <a:lnTo>
                      <a:pt x="13986883" y="7441095"/>
                    </a:lnTo>
                    <a:cubicBezTo>
                      <a:pt x="13988152" y="7493166"/>
                      <a:pt x="13946242" y="7535076"/>
                      <a:pt x="13895442" y="75350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2189A70B-88F2-B54C-1737-D0A315F5A584}"/>
                  </a:ext>
                </a:extLst>
              </p:cNvPr>
              <p:cNvSpPr/>
              <p:nvPr/>
            </p:nvSpPr>
            <p:spPr>
              <a:xfrm>
                <a:off x="0" y="0"/>
                <a:ext cx="14051652" cy="7598576"/>
              </a:xfrm>
              <a:custGeom>
                <a:avLst/>
                <a:gdLst/>
                <a:ahLst/>
                <a:cxnLst/>
                <a:rect l="l" t="t" r="r" b="b"/>
                <a:pathLst>
                  <a:path w="14051652" h="7598576">
                    <a:moveTo>
                      <a:pt x="13927192" y="59690"/>
                    </a:moveTo>
                    <a:cubicBezTo>
                      <a:pt x="13962752" y="59690"/>
                      <a:pt x="13991961" y="88900"/>
                      <a:pt x="13991961" y="124460"/>
                    </a:cubicBezTo>
                    <a:lnTo>
                      <a:pt x="13991961" y="7474116"/>
                    </a:lnTo>
                    <a:cubicBezTo>
                      <a:pt x="13991961" y="7509676"/>
                      <a:pt x="13962752" y="7538886"/>
                      <a:pt x="13927192" y="7538886"/>
                    </a:cubicBezTo>
                    <a:lnTo>
                      <a:pt x="124460" y="7538886"/>
                    </a:lnTo>
                    <a:cubicBezTo>
                      <a:pt x="88900" y="7538886"/>
                      <a:pt x="59690" y="7509676"/>
                      <a:pt x="59690" y="74741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27192" y="59690"/>
                    </a:lnTo>
                    <a:moveTo>
                      <a:pt x="1392719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474116"/>
                    </a:lnTo>
                    <a:cubicBezTo>
                      <a:pt x="0" y="7542695"/>
                      <a:pt x="55880" y="7598576"/>
                      <a:pt x="124460" y="7598576"/>
                    </a:cubicBezTo>
                    <a:lnTo>
                      <a:pt x="13927192" y="7598576"/>
                    </a:lnTo>
                    <a:cubicBezTo>
                      <a:pt x="13995772" y="7598576"/>
                      <a:pt x="14051652" y="7542695"/>
                      <a:pt x="14051652" y="7474116"/>
                    </a:cubicBezTo>
                    <a:lnTo>
                      <a:pt x="14051652" y="124460"/>
                    </a:lnTo>
                    <a:cubicBezTo>
                      <a:pt x="14051652" y="55880"/>
                      <a:pt x="13995772" y="0"/>
                      <a:pt x="1392719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0374B40-C5C7-AF04-7E28-E38F5C73B4CE}"/>
              </a:ext>
            </a:extLst>
          </p:cNvPr>
          <p:cNvSpPr txBox="1"/>
          <p:nvPr/>
        </p:nvSpPr>
        <p:spPr>
          <a:xfrm>
            <a:off x="2009775" y="1488989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TRÒ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baseline="0" dirty="0">
                <a:solidFill>
                  <a:srgbClr val="FF0000"/>
                </a:solidFill>
                <a:latin typeface="Calibri"/>
              </a:rPr>
              <a:t>AI</a:t>
            </a:r>
            <a:r>
              <a:rPr lang="en-US" sz="7200" b="1" dirty="0">
                <a:solidFill>
                  <a:srgbClr val="FF0000"/>
                </a:solidFill>
                <a:latin typeface="Calibri"/>
              </a:rPr>
              <a:t> NHANH HƠN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4" name="Picture 2" descr="Happy woman teacher in government uniform smiling character cartoon art illustration">
            <a:extLst>
              <a:ext uri="{FF2B5EF4-FFF2-40B4-BE49-F238E27FC236}">
                <a16:creationId xmlns:a16="http://schemas.microsoft.com/office/drawing/2014/main" id="{8D08556B-04A6-C19E-65EA-9BDD43615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2" b="91617" l="9744" r="89776">
                        <a14:foregroundMark x1="48882" y1="91816" x2="48882" y2="91816"/>
                        <a14:foregroundMark x1="86102" y1="54491" x2="86102" y2="54491"/>
                        <a14:foregroundMark x1="86262" y1="68663" x2="86262" y2="68663"/>
                        <a14:foregroundMark x1="13099" y1="32735" x2="13099" y2="32735"/>
                        <a14:foregroundMark x1="15335" y1="53493" x2="15335" y2="53493"/>
                        <a14:foregroundMark x1="54153" y1="8982" x2="54153" y2="8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776" y="3523110"/>
            <a:ext cx="4409802" cy="352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HP\Desktop\16659604.jpg">
            <a:extLst>
              <a:ext uri="{FF2B5EF4-FFF2-40B4-BE49-F238E27FC236}">
                <a16:creationId xmlns:a16="http://schemas.microsoft.com/office/drawing/2014/main" id="{17849309-4BE3-E722-D4C9-C0281CB1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870" l="0" r="93857">
                        <a14:foregroundMark x1="31429" y1="24630" x2="36571" y2="33796"/>
                        <a14:foregroundMark x1="62000" y1="27315" x2="66429" y2="34259"/>
                        <a14:foregroundMark x1="13286" y1="71296" x2="33143" y2="90000"/>
                        <a14:foregroundMark x1="19143" y1="71111" x2="29143" y2="72407"/>
                        <a14:foregroundMark x1="55857" y1="79537" x2="43429" y2="90185"/>
                        <a14:foregroundMark x1="43429" y1="85741" x2="57857" y2="7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6" y="3987793"/>
            <a:ext cx="1961286" cy="302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645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94D5B07-8860-4468-8AC5-ABFFF3092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B3EE95-0A5F-45BA-B19F-6DFD8B14DCC1}"/>
              </a:ext>
            </a:extLst>
          </p:cNvPr>
          <p:cNvGrpSpPr/>
          <p:nvPr/>
        </p:nvGrpSpPr>
        <p:grpSpPr>
          <a:xfrm>
            <a:off x="1381125" y="412476"/>
            <a:ext cx="10638596" cy="5543047"/>
            <a:chOff x="1378226" y="412475"/>
            <a:chExt cx="9766852" cy="55430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F44CF8-9179-4CB2-9256-182DA7F11375}"/>
                </a:ext>
              </a:extLst>
            </p:cNvPr>
            <p:cNvSpPr/>
            <p:nvPr/>
          </p:nvSpPr>
          <p:spPr>
            <a:xfrm>
              <a:off x="1378226" y="412475"/>
              <a:ext cx="9766852" cy="5543047"/>
            </a:xfrm>
            <a:custGeom>
              <a:avLst/>
              <a:gdLst>
                <a:gd name="connsiteX0" fmla="*/ 0 w 10638596"/>
                <a:gd name="connsiteY0" fmla="*/ 923860 h 5543047"/>
                <a:gd name="connsiteX1" fmla="*/ 923860 w 10638596"/>
                <a:gd name="connsiteY1" fmla="*/ 0 h 5543047"/>
                <a:gd name="connsiteX2" fmla="*/ 9714736 w 10638596"/>
                <a:gd name="connsiteY2" fmla="*/ 0 h 5543047"/>
                <a:gd name="connsiteX3" fmla="*/ 10638596 w 10638596"/>
                <a:gd name="connsiteY3" fmla="*/ 923860 h 5543047"/>
                <a:gd name="connsiteX4" fmla="*/ 10638596 w 10638596"/>
                <a:gd name="connsiteY4" fmla="*/ 4619187 h 5543047"/>
                <a:gd name="connsiteX5" fmla="*/ 9714736 w 10638596"/>
                <a:gd name="connsiteY5" fmla="*/ 5543047 h 5543047"/>
                <a:gd name="connsiteX6" fmla="*/ 923860 w 10638596"/>
                <a:gd name="connsiteY6" fmla="*/ 5543047 h 5543047"/>
                <a:gd name="connsiteX7" fmla="*/ 0 w 10638596"/>
                <a:gd name="connsiteY7" fmla="*/ 4619187 h 5543047"/>
                <a:gd name="connsiteX8" fmla="*/ 0 w 10638596"/>
                <a:gd name="connsiteY8" fmla="*/ 923860 h 554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38596" h="5543047" fill="none" extrusionOk="0">
                  <a:moveTo>
                    <a:pt x="0" y="923860"/>
                  </a:moveTo>
                  <a:cubicBezTo>
                    <a:pt x="3422" y="506260"/>
                    <a:pt x="421192" y="12697"/>
                    <a:pt x="923860" y="0"/>
                  </a:cubicBezTo>
                  <a:cubicBezTo>
                    <a:pt x="2813326" y="72427"/>
                    <a:pt x="7993669" y="61419"/>
                    <a:pt x="9714736" y="0"/>
                  </a:cubicBezTo>
                  <a:cubicBezTo>
                    <a:pt x="10218167" y="-46828"/>
                    <a:pt x="10557672" y="389149"/>
                    <a:pt x="10638596" y="923860"/>
                  </a:cubicBezTo>
                  <a:cubicBezTo>
                    <a:pt x="10739472" y="1412812"/>
                    <a:pt x="10531283" y="4078124"/>
                    <a:pt x="10638596" y="4619187"/>
                  </a:cubicBezTo>
                  <a:cubicBezTo>
                    <a:pt x="10645280" y="5095497"/>
                    <a:pt x="10165119" y="5475952"/>
                    <a:pt x="9714736" y="5543047"/>
                  </a:cubicBezTo>
                  <a:cubicBezTo>
                    <a:pt x="5822331" y="5572874"/>
                    <a:pt x="2692829" y="5463741"/>
                    <a:pt x="923860" y="5543047"/>
                  </a:cubicBezTo>
                  <a:cubicBezTo>
                    <a:pt x="455501" y="5538313"/>
                    <a:pt x="-73855" y="5144025"/>
                    <a:pt x="0" y="4619187"/>
                  </a:cubicBezTo>
                  <a:cubicBezTo>
                    <a:pt x="50037" y="2911525"/>
                    <a:pt x="770" y="1881267"/>
                    <a:pt x="0" y="923860"/>
                  </a:cubicBezTo>
                  <a:close/>
                </a:path>
                <a:path w="10638596" h="5543047" stroke="0" extrusionOk="0">
                  <a:moveTo>
                    <a:pt x="0" y="923860"/>
                  </a:moveTo>
                  <a:cubicBezTo>
                    <a:pt x="41198" y="424856"/>
                    <a:pt x="417534" y="8143"/>
                    <a:pt x="923860" y="0"/>
                  </a:cubicBezTo>
                  <a:cubicBezTo>
                    <a:pt x="2371149" y="123000"/>
                    <a:pt x="7268907" y="-96860"/>
                    <a:pt x="9714736" y="0"/>
                  </a:cubicBezTo>
                  <a:cubicBezTo>
                    <a:pt x="10206248" y="-14269"/>
                    <a:pt x="10660308" y="369854"/>
                    <a:pt x="10638596" y="923860"/>
                  </a:cubicBezTo>
                  <a:cubicBezTo>
                    <a:pt x="10641769" y="1726357"/>
                    <a:pt x="10732863" y="3235804"/>
                    <a:pt x="10638596" y="4619187"/>
                  </a:cubicBezTo>
                  <a:cubicBezTo>
                    <a:pt x="10574078" y="5152795"/>
                    <a:pt x="10128001" y="5527177"/>
                    <a:pt x="9714736" y="5543047"/>
                  </a:cubicBezTo>
                  <a:cubicBezTo>
                    <a:pt x="5354207" y="5382340"/>
                    <a:pt x="2813456" y="5582714"/>
                    <a:pt x="923860" y="5543047"/>
                  </a:cubicBezTo>
                  <a:cubicBezTo>
                    <a:pt x="322990" y="5524741"/>
                    <a:pt x="-45645" y="5108742"/>
                    <a:pt x="0" y="4619187"/>
                  </a:cubicBezTo>
                  <a:cubicBezTo>
                    <a:pt x="32216" y="3674794"/>
                    <a:pt x="57206" y="2034419"/>
                    <a:pt x="0" y="92386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C0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9">
              <a:extLst>
                <a:ext uri="{FF2B5EF4-FFF2-40B4-BE49-F238E27FC236}">
                  <a16:creationId xmlns:a16="http://schemas.microsoft.com/office/drawing/2014/main" id="{57D083F8-8B18-4172-A02E-D913F25F789B}"/>
                </a:ext>
              </a:extLst>
            </p:cNvPr>
            <p:cNvSpPr txBox="1"/>
            <p:nvPr/>
          </p:nvSpPr>
          <p:spPr>
            <a:xfrm>
              <a:off x="1824197" y="840491"/>
              <a:ext cx="9006841" cy="4001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Luật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chơi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: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GV chia lớp thành 2 đội chơi, mỗi đội 6 bạn. GV phát thẻ có từ khóa đã in  sẵn cho HS.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HS có thời gian 3 phút  để dán bộ từ kh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oá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vào bảng.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Đội nào nhanh hơn và đúng sẽ thắng.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D8F4CA4-EAB1-46D9-BA1D-E5082A1D87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027" y1="45439" x2="45676" y2="53547"/>
                        <a14:foregroundMark x1="26757" y1="47804" x2="26757" y2="47804"/>
                        <a14:foregroundMark x1="36216" y1="13345" x2="36216" y2="13345"/>
                        <a14:foregroundMark x1="74865" y1="23311" x2="74865" y2="23311"/>
                        <a14:foregroundMark x1="78108" y1="66047" x2="78108" y2="66047"/>
                        <a14:foregroundMark x1="68919" y1="84966" x2="68919" y2="84966"/>
                        <a14:foregroundMark x1="36757" y1="87500" x2="36757" y2="87500"/>
                        <a14:foregroundMark x1="27432" y1="85642" x2="27432" y2="85642"/>
                        <a14:foregroundMark x1="25946" y1="31419" x2="25946" y2="31419"/>
                        <a14:foregroundMark x1="62432" y1="19257" x2="62432" y2="19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3" t="5729" r="10510" b="4213"/>
          <a:stretch/>
        </p:blipFill>
        <p:spPr>
          <a:xfrm flipH="1">
            <a:off x="-357814" y="4533899"/>
            <a:ext cx="2686305" cy="26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12192000" cy="6934168"/>
            <a:chOff x="0" y="-76168"/>
            <a:chExt cx="12192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12192000" cy="6934168"/>
              <a:chOff x="0" y="-76168"/>
              <a:chExt cx="12192000" cy="693416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6606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sp>
        <p:nvSpPr>
          <p:cNvPr id="10" name="Google Shape;1174;p24">
            <a:extLst>
              <a:ext uri="{FF2B5EF4-FFF2-40B4-BE49-F238E27FC236}">
                <a16:creationId xmlns:a16="http://schemas.microsoft.com/office/drawing/2014/main" id="{D59F5CED-C0CC-7781-567E-00EB94626C07}"/>
              </a:ext>
            </a:extLst>
          </p:cNvPr>
          <p:cNvSpPr/>
          <p:nvPr/>
        </p:nvSpPr>
        <p:spPr>
          <a:xfrm>
            <a:off x="152400" y="1592579"/>
            <a:ext cx="4276726" cy="4846321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 từ khóa</a:t>
            </a:r>
          </a:p>
          <a:p>
            <a:pPr marL="342900" lvl="0" indent="-3429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Trùng tu di sản.</a:t>
            </a:r>
          </a:p>
          <a:p>
            <a:pPr marL="342900" lvl="0" indent="-3429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Bắc qua con lạch.</a:t>
            </a:r>
          </a:p>
          <a:p>
            <a:pPr marL="342900" lvl="0" indent="-3429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 mắt cửa.</a:t>
            </a:r>
          </a:p>
          <a:p>
            <a:pPr marL="342900" lvl="0" indent="-3429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Bảo vệ môi trường.</a:t>
            </a:r>
          </a:p>
          <a:p>
            <a:pPr marL="342900" lvl="0" indent="-3429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Màu sắc sặc sỡ.</a:t>
            </a:r>
          </a:p>
          <a:p>
            <a:pPr marL="342900" lvl="0" indent="-3429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Chạm khắc tinh xảo.</a:t>
            </a:r>
          </a:p>
          <a:p>
            <a:pPr marL="342900" lvl="0" indent="-3429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Mái nhà ở gian giữa có bốn hướng.</a:t>
            </a:r>
          </a:p>
          <a:p>
            <a:pPr marL="342900" lvl="0" indent="-3429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Tuyên truyền, quảng bá.</a:t>
            </a:r>
          </a:p>
          <a:p>
            <a:pPr marL="342900" lvl="0" indent="-3429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Chùa và cầu gắn với nhau.</a:t>
            </a:r>
          </a:p>
          <a:p>
            <a:pPr marL="342900" lvl="0" indent="-3429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Xây dựng không gian xanh.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25C207-C449-CFB8-41A7-14B2B12AC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132904"/>
              </p:ext>
            </p:extLst>
          </p:nvPr>
        </p:nvGraphicFramePr>
        <p:xfrm>
          <a:off x="4978897" y="1802924"/>
          <a:ext cx="6784478" cy="42454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63376">
                  <a:extLst>
                    <a:ext uri="{9D8B030D-6E8A-4147-A177-3AD203B41FA5}">
                      <a16:colId xmlns:a16="http://schemas.microsoft.com/office/drawing/2014/main" val="2099436272"/>
                    </a:ext>
                  </a:extLst>
                </a:gridCol>
                <a:gridCol w="2450706">
                  <a:extLst>
                    <a:ext uri="{9D8B030D-6E8A-4147-A177-3AD203B41FA5}">
                      <a16:colId xmlns:a16="http://schemas.microsoft.com/office/drawing/2014/main" val="23559047"/>
                    </a:ext>
                  </a:extLst>
                </a:gridCol>
                <a:gridCol w="2070396">
                  <a:extLst>
                    <a:ext uri="{9D8B030D-6E8A-4147-A177-3AD203B41FA5}">
                      <a16:colId xmlns:a16="http://schemas.microsoft.com/office/drawing/2014/main" val="907455609"/>
                    </a:ext>
                  </a:extLst>
                </a:gridCol>
              </a:tblGrid>
              <a:tr h="5497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đáo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trúc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Biện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tồn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174503"/>
                  </a:ext>
                </a:extLst>
              </a:tr>
              <a:tr h="85205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194756"/>
                  </a:ext>
                </a:extLst>
              </a:tr>
              <a:tr h="14312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13005"/>
                  </a:ext>
                </a:extLst>
              </a:tr>
              <a:tr h="12763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167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8731" y="110169"/>
            <a:ext cx="11408728" cy="6567078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eo Sans Intel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5297B3C-A2BE-8E71-B9DA-127ABA248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385347"/>
              </p:ext>
            </p:extLst>
          </p:nvPr>
        </p:nvGraphicFramePr>
        <p:xfrm>
          <a:off x="752474" y="802799"/>
          <a:ext cx="10582275" cy="45720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913262">
                  <a:extLst>
                    <a:ext uri="{9D8B030D-6E8A-4147-A177-3AD203B41FA5}">
                      <a16:colId xmlns:a16="http://schemas.microsoft.com/office/drawing/2014/main" val="56505429"/>
                    </a:ext>
                  </a:extLst>
                </a:gridCol>
                <a:gridCol w="4439657">
                  <a:extLst>
                    <a:ext uri="{9D8B030D-6E8A-4147-A177-3AD203B41FA5}">
                      <a16:colId xmlns:a16="http://schemas.microsoft.com/office/drawing/2014/main" val="773787468"/>
                    </a:ext>
                  </a:extLst>
                </a:gridCol>
                <a:gridCol w="3229356">
                  <a:extLst>
                    <a:ext uri="{9D8B030D-6E8A-4147-A177-3AD203B41FA5}">
                      <a16:colId xmlns:a16="http://schemas.microsoft.com/office/drawing/2014/main" val="1623007957"/>
                    </a:ext>
                  </a:extLst>
                </a:gridCol>
              </a:tblGrid>
              <a:tr h="8195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trình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9269" marR="2926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Nét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đáo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kiến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trúc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9269" marR="2926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Biện pháp bảo tồn, phát huy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9269" marR="2926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099172"/>
                  </a:ext>
                </a:extLst>
              </a:tr>
              <a:tr h="8520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cổ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Phùng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Hưng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- Hai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cửa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giữa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bốn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 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Trùng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tu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di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Bảo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môi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trường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Tuyên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quảng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Tuyên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quảng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Xây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dựng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xanh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880709"/>
                  </a:ext>
                </a:extLst>
              </a:tr>
              <a:tr h="7609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Hội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quán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Phúc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Kiến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- Màu sắc sặc sỡ.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- Chạm khắc tinh xảo.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32755"/>
                  </a:ext>
                </a:extLst>
              </a:tr>
              <a:tr h="10637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Chùa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Cầu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Bắc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qua con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lạch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Chùa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cầu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gắn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nhau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9269" marR="29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661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9266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1D1B3B-1084-4F77-83C7-BDD379413A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B408B6-0177-5A9B-4B1A-149A05695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167" y="2165851"/>
            <a:ext cx="945571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419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12192000" cy="6934168"/>
            <a:chOff x="0" y="-76168"/>
            <a:chExt cx="12192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12192000" cy="6934168"/>
              <a:chOff x="0" y="-76168"/>
              <a:chExt cx="12192000" cy="693416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6606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sp>
        <p:nvSpPr>
          <p:cNvPr id="10" name="Google Shape;1174;p24">
            <a:extLst>
              <a:ext uri="{FF2B5EF4-FFF2-40B4-BE49-F238E27FC236}">
                <a16:creationId xmlns:a16="http://schemas.microsoft.com/office/drawing/2014/main" id="{D59F5CED-C0CC-7781-567E-00EB94626C07}"/>
              </a:ext>
            </a:extLst>
          </p:cNvPr>
          <p:cNvSpPr/>
          <p:nvPr/>
        </p:nvSpPr>
        <p:spPr>
          <a:xfrm>
            <a:off x="1934256" y="676274"/>
            <a:ext cx="9842454" cy="2514601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Thiết kế “Sổ tay hướng dẫn du lịch văn minh ở phố cổ Hội An” dành cho học sinh, trong đó có các lưu ý về giữ gìn môi trường và bảo vệ di sản.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cartoon of a child and child holding a flag&#10;&#10;Description automatically generated">
            <a:extLst>
              <a:ext uri="{FF2B5EF4-FFF2-40B4-BE49-F238E27FC236}">
                <a16:creationId xmlns:a16="http://schemas.microsoft.com/office/drawing/2014/main" id="{B49E5CDC-FE7D-601C-2105-6971DC25B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23" y="2000250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77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8731" y="110169"/>
            <a:ext cx="11408728" cy="6567078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eo Sans Intel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1BE1B6-CDF1-0861-B707-4CF05B564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225" y="171450"/>
            <a:ext cx="6858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DF5B4D-302B-5D40-FF52-F20DF63DA75A}"/>
              </a:ext>
            </a:extLst>
          </p:cNvPr>
          <p:cNvSpPr/>
          <p:nvPr/>
        </p:nvSpPr>
        <p:spPr>
          <a:xfrm>
            <a:off x="5848350" y="819150"/>
            <a:ext cx="5514975" cy="541020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 hoạt động nên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uân thủ nội quy và hướng dẫn tham quan tại các di tích; ứng xử văn minh, bảo vệ môi trường; ưu ti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sử dụng phương tiện thân thiện khi thăm phố cổ như: xích lô, đi bộ,...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 hoạt động không nên làm: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chen lấn, xô đẩy, gây ồn ào; vứt rác bừa bãi,... </a:t>
            </a:r>
          </a:p>
        </p:txBody>
      </p:sp>
    </p:spTree>
    <p:extLst>
      <p:ext uri="{BB962C8B-B14F-4D97-AF65-F5344CB8AC3E}">
        <p14:creationId xmlns:p14="http://schemas.microsoft.com/office/powerpoint/2010/main" val="12053592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13" y="3641468"/>
            <a:ext cx="7205487" cy="120701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1D1B3B-1084-4F77-83C7-BDD379413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E25234-D2DB-C3B8-03B7-E7F1B12B7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530" y="2057668"/>
            <a:ext cx="5200339" cy="2609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BFC9C5-32EC-5824-2D3F-FFA03BE39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332" y="4462976"/>
            <a:ext cx="115285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992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3" y="4503761"/>
            <a:ext cx="2313939" cy="223483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0"/>
            <a:ext cx="2139700" cy="43434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20059E-41C1-3936-89F2-75505626D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08697" y="-459628"/>
            <a:ext cx="7340220" cy="3651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967D38-CCF6-32DB-5E39-930C2856A5DC}"/>
              </a:ext>
            </a:extLst>
          </p:cNvPr>
          <p:cNvSpPr txBox="1"/>
          <p:nvPr/>
        </p:nvSpPr>
        <p:spPr>
          <a:xfrm>
            <a:off x="3533775" y="2276475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………….</a:t>
            </a:r>
          </a:p>
        </p:txBody>
      </p:sp>
    </p:spTree>
    <p:extLst>
      <p:ext uri="{BB962C8B-B14F-4D97-AF65-F5344CB8AC3E}">
        <p14:creationId xmlns:p14="http://schemas.microsoft.com/office/powerpoint/2010/main" val="400853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1E5992B-6023-4D8D-B551-D30F9D68D7B3}"/>
              </a:ext>
            </a:extLst>
          </p:cNvPr>
          <p:cNvSpPr txBox="1"/>
          <p:nvPr/>
        </p:nvSpPr>
        <p:spPr>
          <a:xfrm>
            <a:off x="1095516" y="3174714"/>
            <a:ext cx="10312438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4400" b="1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all" spc="0" normalizeH="0" baseline="0" noProof="0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inpin heiti" panose="00000500000000000000" pitchFamily="2" charset="-122"/>
              </a:rPr>
              <a:t>Tạm</a:t>
            </a:r>
            <a:r>
              <a:rPr kumimoji="0" lang="en-US" altLang="zh-CN" sz="6600" b="1" i="0" u="none" strike="noStrike" kern="1200" cap="all" spc="0" normalizeH="0" baseline="0" noProof="0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all" spc="0" normalizeH="0" baseline="0" noProof="0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inpin heiti" panose="00000500000000000000" pitchFamily="2" charset="-122"/>
              </a:rPr>
              <a:t>biệt</a:t>
            </a:r>
            <a:r>
              <a:rPr kumimoji="0" lang="en-US" altLang="zh-CN" sz="6600" b="1" i="0" u="none" strike="noStrike" kern="1200" cap="all" spc="0" normalizeH="0" baseline="0" noProof="0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all" spc="0" normalizeH="0" baseline="0" noProof="0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inpin heiti" panose="00000500000000000000" pitchFamily="2" charset="-122"/>
              </a:rPr>
              <a:t>và</a:t>
            </a:r>
            <a:r>
              <a:rPr kumimoji="0" lang="en-US" altLang="zh-CN" sz="6600" b="1" i="0" u="none" strike="noStrike" kern="1200" cap="all" spc="0" normalizeH="0" baseline="0" noProof="0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all" spc="0" normalizeH="0" baseline="0" noProof="0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inpin heiti" panose="00000500000000000000" pitchFamily="2" charset="-122"/>
              </a:rPr>
              <a:t>hẹn</a:t>
            </a:r>
            <a:r>
              <a:rPr kumimoji="0" lang="en-US" altLang="zh-CN" sz="6600" b="1" i="0" u="none" strike="noStrike" kern="1200" cap="all" spc="0" normalizeH="0" baseline="0" noProof="0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all" spc="0" normalizeH="0" baseline="0" noProof="0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inpin heiti" panose="00000500000000000000" pitchFamily="2" charset="-122"/>
              </a:rPr>
              <a:t>gặp</a:t>
            </a:r>
            <a:r>
              <a:rPr kumimoji="0" lang="en-US" altLang="zh-CN" sz="6600" b="1" i="0" u="none" strike="noStrike" kern="1200" cap="all" spc="0" normalizeH="0" baseline="0" noProof="0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all" spc="0" normalizeH="0" baseline="0" noProof="0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inpin heiti" panose="00000500000000000000" pitchFamily="2" charset="-122"/>
              </a:rPr>
              <a:t>lại</a:t>
            </a:r>
            <a:endParaRPr kumimoji="0" lang="zh-CN" altLang="en-US" sz="6600" b="1" i="0" u="none" strike="noStrike" kern="1200" cap="all" spc="0" normalizeH="0" baseline="0" noProof="0" dirty="0">
              <a:ln w="0"/>
              <a:solidFill>
                <a:srgbClr val="FF0066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E7317A3-C62B-4BE2-9685-33418A6BB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95" y="1926427"/>
            <a:ext cx="7205487" cy="120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384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3,151 Kids Cheering Illustrations &amp;amp; Clip Art - i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26" b="89549" l="3595" r="96569">
                        <a14:foregroundMark x1="83497" y1="52732" x2="92320" y2="48219"/>
                        <a14:foregroundMark x1="14216" y1="84086" x2="82680" y2="82185"/>
                        <a14:foregroundMark x1="58170" y1="46318" x2="57516" y2="58195"/>
                        <a14:foregroundMark x1="12745" y1="29216" x2="17157" y2="60570"/>
                        <a14:foregroundMark x1="44935" y1="30879" x2="33007" y2="64133"/>
                        <a14:foregroundMark x1="30719" y1="35867" x2="36928" y2="49406"/>
                        <a14:foregroundMark x1="66013" y1="22803" x2="59314" y2="57007"/>
                        <a14:foregroundMark x1="51471" y1="30641" x2="59477" y2="49169"/>
                        <a14:foregroundMark x1="73693" y1="42518" x2="80719" y2="51306"/>
                        <a14:foregroundMark x1="25980" y1="66983" x2="28758" y2="64371"/>
                        <a14:foregroundMark x1="43301" y1="66983" x2="43137" y2="73397"/>
                        <a14:foregroundMark x1="26797" y1="69834" x2="27451" y2="66746"/>
                        <a14:backgroundMark x1="37092" y1="15439" x2="54902" y2="20428"/>
                        <a14:backgroundMark x1="53595" y1="17815" x2="50490" y2="31116"/>
                        <a14:backgroundMark x1="19444" y1="74822" x2="24510" y2="66746"/>
                        <a14:backgroundMark x1="24183" y1="78860" x2="33333" y2="78622"/>
                        <a14:backgroundMark x1="39706" y1="77672" x2="44935" y2="77910"/>
                        <a14:backgroundMark x1="51144" y1="78385" x2="58824" y2="78622"/>
                        <a14:backgroundMark x1="45098" y1="77197" x2="52778" y2="77672"/>
                        <a14:backgroundMark x1="80719" y1="75772" x2="72549" y2="78385"/>
                        <a14:backgroundMark x1="71405" y1="58907" x2="76471" y2="53444"/>
                        <a14:backgroundMark x1="66993" y1="73159" x2="72712" y2="66271"/>
                        <a14:backgroundMark x1="51634" y1="70784" x2="52124" y2="61995"/>
                        <a14:backgroundMark x1="48856" y1="31354" x2="50817" y2="62470"/>
                        <a14:backgroundMark x1="12908" y1="83610" x2="83824" y2="84086"/>
                        <a14:backgroundMark x1="16830" y1="86223" x2="24837" y2="85273"/>
                        <a14:backgroundMark x1="34641" y1="81473" x2="78758" y2="80285"/>
                        <a14:backgroundMark x1="9150" y1="83135" x2="17157" y2="86936"/>
                        <a14:backgroundMark x1="16176" y1="85748" x2="22222" y2="82898"/>
                        <a14:backgroundMark x1="19118" y1="80285" x2="23529" y2="86698"/>
                        <a14:backgroundMark x1="42810" y1="80998" x2="50654" y2="88599"/>
                        <a14:backgroundMark x1="55065" y1="79097" x2="61601" y2="85273"/>
                        <a14:backgroundMark x1="66013" y1="78385" x2="72549" y2="84323"/>
                        <a14:backgroundMark x1="71242" y1="79572" x2="77614" y2="85273"/>
                        <a14:backgroundMark x1="75817" y1="80048" x2="81373" y2="85273"/>
                        <a14:backgroundMark x1="46732" y1="82185" x2="53268" y2="47981"/>
                        <a14:backgroundMark x1="68791" y1="66746" x2="74837" y2="28979"/>
                        <a14:backgroundMark x1="71569" y1="53207" x2="63399" y2="48219"/>
                        <a14:backgroundMark x1="20752" y1="69834" x2="33824" y2="16390"/>
                        <a14:backgroundMark x1="27614" y1="48694" x2="28595" y2="58195"/>
                        <a14:backgroundMark x1="45752" y1="60808" x2="49346" y2="59145"/>
                        <a14:backgroundMark x1="27288" y1="47268" x2="31209" y2="52969"/>
                        <a14:backgroundMark x1="35458" y1="76010" x2="38889" y2="72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5" y="-144463"/>
            <a:ext cx="8319800" cy="572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e sun cartoon Premium vector PNG - Similar 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4667" y1="53167" x2="61167" y2="48667"/>
                        <a14:foregroundMark x1="54833" y1="74000" x2="54833" y2="56167"/>
                        <a14:foregroundMark x1="70167" y1="58667" x2="62333" y2="42667"/>
                        <a14:foregroundMark x1="72333" y1="44500" x2="69833" y2="60500"/>
                        <a14:foregroundMark x1="69333" y1="60500" x2="62000" y2="66500"/>
                        <a14:foregroundMark x1="71333" y1="18833" x2="76167" y2="9500"/>
                        <a14:foregroundMark x1="83833" y1="39000" x2="83833" y2="31167"/>
                        <a14:foregroundMark x1="86500" y1="47833" x2="84667" y2="58000"/>
                        <a14:foregroundMark x1="79500" y1="72833" x2="79833" y2="82167"/>
                        <a14:foregroundMark x1="69833" y1="77667" x2="67167" y2="84667"/>
                        <a14:foregroundMark x1="49333" y1="81333" x2="46667" y2="88833"/>
                        <a14:foregroundMark x1="28833" y1="76500" x2="19500" y2="87333"/>
                        <a14:foregroundMark x1="18000" y1="60500" x2="10667" y2="62000"/>
                        <a14:foregroundMark x1="15833" y1="43833" x2="11000" y2="40833"/>
                        <a14:foregroundMark x1="28833" y1="23000" x2="21333" y2="13333"/>
                        <a14:foregroundMark x1="49667" y1="18833" x2="4900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69" y="-170993"/>
            <a:ext cx="2591430" cy="259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31758" y="663842"/>
            <a:ext cx="1656907" cy="1931266"/>
          </a:xfrm>
          <a:prstGeom prst="rect">
            <a:avLst/>
          </a:prstGeom>
        </p:spPr>
      </p:pic>
      <p:pic>
        <p:nvPicPr>
          <p:cNvPr id="12" name="Picture 11" descr="5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71584" y="602181"/>
            <a:ext cx="1989435" cy="2097079"/>
          </a:xfrm>
          <a:prstGeom prst="rect">
            <a:avLst/>
          </a:prstGeom>
        </p:spPr>
      </p:pic>
      <p:pic>
        <p:nvPicPr>
          <p:cNvPr id="17" name="Picture 16" descr="9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264027" y="753443"/>
            <a:ext cx="1851679" cy="1997499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8741" r="7700" b="7708"/>
          <a:stretch/>
        </p:blipFill>
        <p:spPr>
          <a:xfrm>
            <a:off x="1139715" y="159512"/>
            <a:ext cx="2644555" cy="2780413"/>
          </a:xfrm>
          <a:prstGeom prst="rect">
            <a:avLst/>
          </a:prstGeom>
        </p:spPr>
      </p:pic>
      <p:pic>
        <p:nvPicPr>
          <p:cNvPr id="29" name="Picture 28" descr="5631c7a98ca2287e2d680a324b15e383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731406" y="805126"/>
            <a:ext cx="1509824" cy="1894134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8741" r="7700" b="7708"/>
          <a:stretch/>
        </p:blipFill>
        <p:spPr>
          <a:xfrm>
            <a:off x="3651878" y="204697"/>
            <a:ext cx="2644555" cy="2780413"/>
          </a:xfrm>
          <a:prstGeom prst="rect">
            <a:avLst/>
          </a:prstGeom>
        </p:spPr>
      </p:pic>
      <p:pic>
        <p:nvPicPr>
          <p:cNvPr id="34" name="Picture 33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8741" r="7700" b="7708"/>
          <a:stretch/>
        </p:blipFill>
        <p:spPr>
          <a:xfrm>
            <a:off x="6259734" y="239269"/>
            <a:ext cx="2644555" cy="2780413"/>
          </a:xfrm>
          <a:prstGeom prst="rect">
            <a:avLst/>
          </a:prstGeom>
        </p:spPr>
      </p:pic>
      <p:pic>
        <p:nvPicPr>
          <p:cNvPr id="35" name="Picture 34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8741" r="7700" b="7708"/>
          <a:stretch/>
        </p:blipFill>
        <p:spPr>
          <a:xfrm>
            <a:off x="8867590" y="273841"/>
            <a:ext cx="2644555" cy="2780413"/>
          </a:xfrm>
          <a:prstGeom prst="rect">
            <a:avLst/>
          </a:prstGeom>
        </p:spPr>
      </p:pic>
      <p:sp>
        <p:nvSpPr>
          <p:cNvPr id="5" name="Right Arrow 4">
            <a:hlinkClick r:id="rId23" action="ppaction://hlinksldjump"/>
          </p:cNvPr>
          <p:cNvSpPr/>
          <p:nvPr/>
        </p:nvSpPr>
        <p:spPr>
          <a:xfrm>
            <a:off x="11227981" y="6071191"/>
            <a:ext cx="871870" cy="786809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AutoShape 2" descr="Happy cartoon sun Royalty Free Vector Image - Vecto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utoShape 4" descr="Happy cartoon sun Royalty Free Vector Image - VectorSt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78303" y="-780593"/>
            <a:ext cx="609600" cy="609600"/>
          </a:xfrm>
          <a:prstGeom prst="rect">
            <a:avLst/>
          </a:prstGeom>
        </p:spPr>
      </p:pic>
      <p:pic>
        <p:nvPicPr>
          <p:cNvPr id="43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648629" y="-780593"/>
            <a:ext cx="609600" cy="609600"/>
          </a:xfrm>
          <a:prstGeom prst="rect">
            <a:avLst/>
          </a:prstGeom>
        </p:spPr>
      </p:pic>
      <p:pic>
        <p:nvPicPr>
          <p:cNvPr id="4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429855" y="-795664"/>
            <a:ext cx="609600" cy="609600"/>
          </a:xfrm>
          <a:prstGeom prst="rect">
            <a:avLst/>
          </a:prstGeom>
        </p:spPr>
      </p:pic>
      <p:pic>
        <p:nvPicPr>
          <p:cNvPr id="47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41204" y="-699122"/>
            <a:ext cx="609600" cy="609600"/>
          </a:xfrm>
          <a:prstGeom prst="rect">
            <a:avLst/>
          </a:prstGeom>
        </p:spPr>
      </p:pic>
      <p:pic>
        <p:nvPicPr>
          <p:cNvPr id="48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125003" y="-780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344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7256E-8 7.40741E-7 L 0.01705 0.4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220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1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967E-6 0 L -0.01549 0.428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143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1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509E-6 -4.07407E-6 L -0.0259 0.409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20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31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58 0.09004 L -0.06561 0.41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1627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3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51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1">
            <a:extLst>
              <a:ext uri="{FF2B5EF4-FFF2-40B4-BE49-F238E27FC236}">
                <a16:creationId xmlns:a16="http://schemas.microsoft.com/office/drawing/2014/main" id="{BA8F4313-BB1A-25AF-E90B-987B5C38BA65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CD8785E-C2D5-2EE6-7037-3663DB71BD8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3BDEA4-6316-F2DF-662E-DAFCE966E7BE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7FA40A9-5770-7AA5-417F-C0D3CB4292F4}"/>
              </a:ext>
            </a:extLst>
          </p:cNvPr>
          <p:cNvSpPr txBox="1"/>
          <p:nvPr/>
        </p:nvSpPr>
        <p:spPr>
          <a:xfrm>
            <a:off x="1501229" y="427125"/>
            <a:ext cx="8802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latin typeface="Cambria" panose="02040503050406030204" pitchFamily="18" charset="0"/>
                <a:ea typeface="Cambria" panose="02040503050406030204" pitchFamily="18" charset="0"/>
              </a:rPr>
              <a:t>1. Phố cổ Hội An thuộc tỉnh nào sau đây?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68890A-8EC5-E348-539F-C59F41D9F6F8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746CD4-8EC1-D421-ED5A-D11F964F3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0B27EE0F-73AD-185C-071A-7A2D366F9B0F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D7E5E1-1DAD-D3C7-0BB8-531320BFB232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3E66AB-114A-BAF3-29C9-F516AA05B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12" name="图片 15">
              <a:extLst>
                <a:ext uri="{FF2B5EF4-FFF2-40B4-BE49-F238E27FC236}">
                  <a16:creationId xmlns:a16="http://schemas.microsoft.com/office/drawing/2014/main" id="{345BF6CE-D00C-E550-FB1F-F2F93EDE66C2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448628-4896-1D50-93D4-2EF9361C829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043BB5A-BBC5-4721-8CF5-12C882306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15" name="图片 16">
              <a:extLst>
                <a:ext uri="{FF2B5EF4-FFF2-40B4-BE49-F238E27FC236}">
                  <a16:creationId xmlns:a16="http://schemas.microsoft.com/office/drawing/2014/main" id="{3D8835C9-92B8-1FA4-4DA8-44C5AC3653FA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5985F6-EC8C-DED2-F391-E3E2F4EF4CFE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F3D3F67-BD99-B16F-B2B7-1F1EEE84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823BEB0-EFD0-58EE-E689-A8D416EE1BC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9A828BD-467A-C309-DF74-E24459D0E3E0}"/>
              </a:ext>
            </a:extLst>
          </p:cNvPr>
          <p:cNvSpPr txBox="1"/>
          <p:nvPr/>
        </p:nvSpPr>
        <p:spPr>
          <a:xfrm>
            <a:off x="2017088" y="3265159"/>
            <a:ext cx="212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Huế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630105-C626-CDEF-AD4B-D62C08511E1C}"/>
              </a:ext>
            </a:extLst>
          </p:cNvPr>
          <p:cNvSpPr txBox="1"/>
          <p:nvPr/>
        </p:nvSpPr>
        <p:spPr>
          <a:xfrm>
            <a:off x="1540385" y="5112898"/>
            <a:ext cx="284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8A2622-25AE-4871-7B2D-3D11EE7FC3E6}"/>
              </a:ext>
            </a:extLst>
          </p:cNvPr>
          <p:cNvSpPr txBox="1"/>
          <p:nvPr/>
        </p:nvSpPr>
        <p:spPr>
          <a:xfrm>
            <a:off x="6636774" y="3342638"/>
            <a:ext cx="3549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E1C432-B221-8317-9D4E-40AA31D0DF31}"/>
              </a:ext>
            </a:extLst>
          </p:cNvPr>
          <p:cNvSpPr txBox="1"/>
          <p:nvPr/>
        </p:nvSpPr>
        <p:spPr>
          <a:xfrm>
            <a:off x="6990735" y="4997725"/>
            <a:ext cx="3785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10C91E3-E174-4A40-4C13-62447C7F24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25" name="Picture 2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1CE365A-094B-50C8-5EC8-F044407CE3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26" name="Picture 2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D90D6B2-B7AB-CA76-6C7E-B742C68EAC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818186" y="4753162"/>
            <a:ext cx="1317950" cy="1503355"/>
          </a:xfrm>
          <a:prstGeom prst="rect">
            <a:avLst/>
          </a:prstGeom>
        </p:spPr>
      </p:pic>
      <p:pic>
        <p:nvPicPr>
          <p:cNvPr id="27" name="Picture 26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4A66DAE-1217-B188-CB3F-18B000098B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42ACEC9-28C0-361A-30EE-5A7DD1B0B81C}"/>
              </a:ext>
            </a:extLst>
          </p:cNvPr>
          <p:cNvSpPr txBox="1"/>
          <p:nvPr/>
        </p:nvSpPr>
        <p:spPr>
          <a:xfrm>
            <a:off x="8802156" y="497581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67" name="Picture 66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3CEBA9D2-23C7-2166-3AAB-D3A8F2A676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79509" y="6123810"/>
            <a:ext cx="1468378" cy="73419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569798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1">
            <a:extLst>
              <a:ext uri="{FF2B5EF4-FFF2-40B4-BE49-F238E27FC236}">
                <a16:creationId xmlns:a16="http://schemas.microsoft.com/office/drawing/2014/main" id="{0DA97956-77D2-E714-1F28-DF3C9A5E9193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BC687C-E784-4FED-9DB2-8FF29C08362A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E7200DE8-260F-9912-4B53-98C6A39CFC9D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793FC23-88B2-9008-FB7C-2FA50F90508B}"/>
              </a:ext>
            </a:extLst>
          </p:cNvPr>
          <p:cNvSpPr txBox="1"/>
          <p:nvPr/>
        </p:nvSpPr>
        <p:spPr>
          <a:xfrm>
            <a:off x="1353297" y="300681"/>
            <a:ext cx="8891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 tượng của thành phố Hội An là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2241B7-8074-F744-F5DC-381F81F5DAC8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1A60E9-8867-75C8-D786-96F753A73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10" name="图片 14">
              <a:extLst>
                <a:ext uri="{FF2B5EF4-FFF2-40B4-BE49-F238E27FC236}">
                  <a16:creationId xmlns:a16="http://schemas.microsoft.com/office/drawing/2014/main" id="{2D66E343-5A14-B84E-FFEA-6652C2DBCE5A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70A159-E902-DAD1-1251-447FCC098C09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83EF78-3C60-16D2-8ADD-FFB749844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13" name="图片 15">
              <a:extLst>
                <a:ext uri="{FF2B5EF4-FFF2-40B4-BE49-F238E27FC236}">
                  <a16:creationId xmlns:a16="http://schemas.microsoft.com/office/drawing/2014/main" id="{5849CD69-D271-A112-0FA5-FACE361A2693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9D4B8F-73DA-CD0B-4379-72E1DD1C2281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8543645-945E-DC42-C028-423590CEE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16" name="图片 16">
              <a:extLst>
                <a:ext uri="{FF2B5EF4-FFF2-40B4-BE49-F238E27FC236}">
                  <a16:creationId xmlns:a16="http://schemas.microsoft.com/office/drawing/2014/main" id="{59617307-B782-2E02-9CC6-CCE31136E7EB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A0250B-1AB4-D80C-7B24-1AEDC523A3EF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087404-F5A2-C12D-6A06-6A0EB8C71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19" name="图片 17">
              <a:extLst>
                <a:ext uri="{FF2B5EF4-FFF2-40B4-BE49-F238E27FC236}">
                  <a16:creationId xmlns:a16="http://schemas.microsoft.com/office/drawing/2014/main" id="{E63D3555-0904-E6E9-FF16-8ABDF079556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BEE070-7FF8-716C-A5AB-C473DC3772D3}"/>
              </a:ext>
            </a:extLst>
          </p:cNvPr>
          <p:cNvSpPr txBox="1"/>
          <p:nvPr/>
        </p:nvSpPr>
        <p:spPr>
          <a:xfrm>
            <a:off x="1288026" y="3362035"/>
            <a:ext cx="3224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Chùa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84EF53-C958-060C-5060-4235B7B577BC}"/>
              </a:ext>
            </a:extLst>
          </p:cNvPr>
          <p:cNvSpPr txBox="1"/>
          <p:nvPr/>
        </p:nvSpPr>
        <p:spPr>
          <a:xfrm>
            <a:off x="1238866" y="5198685"/>
            <a:ext cx="4031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Thu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Bồn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0D2126-064B-0A6D-D06E-0DD7B3F000F6}"/>
              </a:ext>
            </a:extLst>
          </p:cNvPr>
          <p:cNvSpPr txBox="1"/>
          <p:nvPr/>
        </p:nvSpPr>
        <p:spPr>
          <a:xfrm>
            <a:off x="7039898" y="3053903"/>
            <a:ext cx="3834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cổ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12EBB2-2412-0A39-31E9-234BCF7946BD}"/>
              </a:ext>
            </a:extLst>
          </p:cNvPr>
          <p:cNvSpPr txBox="1"/>
          <p:nvPr/>
        </p:nvSpPr>
        <p:spPr>
          <a:xfrm>
            <a:off x="7384027" y="507173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975B2194-3E13-ED6E-6DB8-BC46C2D77B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01329" y="2750909"/>
            <a:ext cx="1446729" cy="1509361"/>
          </a:xfrm>
          <a:prstGeom prst="rect">
            <a:avLst/>
          </a:prstGeom>
        </p:spPr>
      </p:pic>
      <p:pic>
        <p:nvPicPr>
          <p:cNvPr id="25" name="Picture 2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AA81EA5-4D9A-3EAC-4238-7D81EB6D05C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26" name="Picture 2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8069589-5EC1-3CF0-612D-81BB8B091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27" name="Picture 26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A9AE4422-D338-C872-A344-AED9763FC5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4B60056D-D5F4-2140-4710-82BE26A650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328220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8">
            <a:extLst>
              <a:ext uri="{FF2B5EF4-FFF2-40B4-BE49-F238E27FC236}">
                <a16:creationId xmlns:a16="http://schemas.microsoft.com/office/drawing/2014/main" id="{365A8FA3-6181-DD2A-EC60-51B1C5A83511}"/>
              </a:ext>
            </a:extLst>
          </p:cNvPr>
          <p:cNvSpPr/>
          <p:nvPr/>
        </p:nvSpPr>
        <p:spPr>
          <a:xfrm>
            <a:off x="1524000" y="818729"/>
            <a:ext cx="8853378" cy="1626780"/>
          </a:xfrm>
          <a:prstGeom prst="round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46000">
                <a:schemeClr val="accent5">
                  <a:satMod val="110000"/>
                  <a:lumMod val="100000"/>
                  <a:shade val="100000"/>
                  <a:alpha val="86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3: Em mô tả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trúc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Hội quán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ở phố cổ Hội An?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ounded Rectangle 39">
            <a:extLst>
              <a:ext uri="{FF2B5EF4-FFF2-40B4-BE49-F238E27FC236}">
                <a16:creationId xmlns:a16="http://schemas.microsoft.com/office/drawing/2014/main" id="{7FD19A9C-FFB8-331B-366B-2BCE9C001528}"/>
              </a:ext>
            </a:extLst>
          </p:cNvPr>
          <p:cNvSpPr/>
          <p:nvPr/>
        </p:nvSpPr>
        <p:spPr>
          <a:xfrm>
            <a:off x="1524000" y="3012580"/>
            <a:ext cx="9124950" cy="2807195"/>
          </a:xfrm>
          <a:prstGeom prst="roundRect">
            <a:avLst/>
          </a:prstGeom>
          <a:solidFill>
            <a:srgbClr val="FF75AD">
              <a:alpha val="63000"/>
            </a:srgbClr>
          </a:solidFill>
          <a:ln w="38100">
            <a:solidFill>
              <a:srgbClr val="E51674"/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sang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sảo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sặc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sỡ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</a:p>
        </p:txBody>
      </p:sp>
      <p:pic>
        <p:nvPicPr>
          <p:cNvPr id="2" name="Picture 1" descr="Ico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CA423429-60E0-166F-69E3-32E9A6AF9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48334" y="5981931"/>
            <a:ext cx="1429049" cy="71452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499010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8">
            <a:extLst>
              <a:ext uri="{FF2B5EF4-FFF2-40B4-BE49-F238E27FC236}">
                <a16:creationId xmlns:a16="http://schemas.microsoft.com/office/drawing/2014/main" id="{303FA459-AE57-2557-898E-FADC812C7DB8}"/>
              </a:ext>
            </a:extLst>
          </p:cNvPr>
          <p:cNvSpPr/>
          <p:nvPr/>
        </p:nvSpPr>
        <p:spPr>
          <a:xfrm>
            <a:off x="1524000" y="818729"/>
            <a:ext cx="8853378" cy="1626780"/>
          </a:xfrm>
          <a:prstGeom prst="round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46000">
                <a:schemeClr val="accent5">
                  <a:satMod val="110000"/>
                  <a:lumMod val="100000"/>
                  <a:shade val="100000"/>
                  <a:alpha val="86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40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40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Em mô tả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0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0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40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40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40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ở phố cổ Hội An?</a:t>
            </a:r>
            <a:endParaRPr lang="en-US" sz="4000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9">
            <a:extLst>
              <a:ext uri="{FF2B5EF4-FFF2-40B4-BE49-F238E27FC236}">
                <a16:creationId xmlns:a16="http://schemas.microsoft.com/office/drawing/2014/main" id="{34DAF825-0DC1-1118-121B-6A5345367892}"/>
              </a:ext>
            </a:extLst>
          </p:cNvPr>
          <p:cNvSpPr/>
          <p:nvPr/>
        </p:nvSpPr>
        <p:spPr>
          <a:xfrm>
            <a:off x="1524000" y="3012580"/>
            <a:ext cx="9005778" cy="2807195"/>
          </a:xfrm>
          <a:prstGeom prst="roundRect">
            <a:avLst/>
          </a:prstGeom>
          <a:solidFill>
            <a:srgbClr val="FF75AD">
              <a:alpha val="63000"/>
            </a:srgbClr>
          </a:solidFill>
          <a:ln w="38100">
            <a:solidFill>
              <a:srgbClr val="E51674"/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Chùa cầu </a:t>
            </a:r>
            <a:r>
              <a:rPr lang="en-US" sz="44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ắc qua con lạch nhỏ; chùa và cầu gắn với nhau thành một thể thống nhất; ba hệ mái tương ứng với ba phần cầu,...</a:t>
            </a:r>
          </a:p>
        </p:txBody>
      </p:sp>
      <p:pic>
        <p:nvPicPr>
          <p:cNvPr id="2" name="Picture 1" descr="Ico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32692D-6B40-EA78-44AA-E3652B3BF7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48334" y="5981931"/>
            <a:ext cx="1429049" cy="71452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205781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1D1B3B-1084-4F77-83C7-BDD379413A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FFF899-ABEC-A4A5-A311-D9271EC40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139" y="2743066"/>
            <a:ext cx="9339881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237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5274659" y="445154"/>
            <a:ext cx="5690392" cy="2426262"/>
          </a:xfrm>
          <a:prstGeom prst="roundRect">
            <a:avLst>
              <a:gd name="adj" fmla="val 2181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7080" y="464291"/>
            <a:ext cx="5750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biện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tồn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5667" y1="33677" x2="25971" y2="37257"/>
                        <a14:foregroundMark x1="39988" y1="32342" x2="37561" y2="37257"/>
                        <a14:foregroundMark x1="37197" y1="42294" x2="38835" y2="41930"/>
                        <a14:foregroundMark x1="56735" y1="31553" x2="60437" y2="34466"/>
                        <a14:foregroundMark x1="73301" y1="33192" x2="71845" y2="39502"/>
                        <a14:foregroundMark x1="80158" y1="46663" x2="80158" y2="52670"/>
                        <a14:foregroundMark x1="79490" y1="55461" x2="77549" y2="56250"/>
                        <a14:foregroundMark x1="20631" y1="46663" x2="20631" y2="52670"/>
                        <a14:foregroundMark x1="27791" y1="72512" x2="28095" y2="79369"/>
                        <a14:foregroundMark x1="72633" y1="72816" x2="72816" y2="78701"/>
                        <a14:backgroundMark x1="22755" y1="45024" x2="21905" y2="54005"/>
                        <a14:backgroundMark x1="18811" y1="41141" x2="19964" y2="41141"/>
                        <a14:backgroundMark x1="78034" y1="45206" x2="77549" y2="49090"/>
                        <a14:backgroundMark x1="11529" y1="79369" x2="15231" y2="76274"/>
                        <a14:backgroundMark x1="81614" y1="73362" x2="88774" y2="79187"/>
                        <a14:backgroundMark x1="77549" y1="51214" x2="78034" y2="55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0" y="3101142"/>
            <a:ext cx="4267972" cy="42679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3812100" y="1892480"/>
            <a:ext cx="1274054" cy="669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2" y="-216057"/>
            <a:ext cx="3448679" cy="22991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0" b="37300" l="6500" r="6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1" b="63274"/>
          <a:stretch/>
        </p:blipFill>
        <p:spPr>
          <a:xfrm>
            <a:off x="-97116" y="470562"/>
            <a:ext cx="2519640" cy="14219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3333758" y="924987"/>
            <a:ext cx="1115369" cy="513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1142896" y="241500"/>
            <a:ext cx="995920" cy="45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www.33ppt.com1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921</Words>
  <Application>Microsoft Office PowerPoint</Application>
  <PresentationFormat>Widescreen</PresentationFormat>
  <Paragraphs>105</Paragraphs>
  <Slides>22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DengXian</vt:lpstr>
      <vt:lpstr>DengXian Light</vt:lpstr>
      <vt:lpstr>DFPOP1-W9</vt:lpstr>
      <vt:lpstr>Microsoft YaHei</vt:lpstr>
      <vt:lpstr>方正行楷简体</vt:lpstr>
      <vt:lpstr>汉真广标</vt:lpstr>
      <vt:lpstr>Arial</vt:lpstr>
      <vt:lpstr>Bodoni MT</vt:lpstr>
      <vt:lpstr>Calibri</vt:lpstr>
      <vt:lpstr>Calibri Light</vt:lpstr>
      <vt:lpstr>Cambria</vt:lpstr>
      <vt:lpstr>Tahoma</vt:lpstr>
      <vt:lpstr>Times New Roman</vt:lpstr>
      <vt:lpstr>UTM Avo</vt:lpstr>
      <vt:lpstr>UTM Neo Sans Intel</vt:lpstr>
      <vt:lpstr>www.33ppt.com1</vt:lpstr>
      <vt:lpstr>www.33ppt.com</vt:lpstr>
      <vt:lpstr>1_Office Theme</vt:lpstr>
      <vt:lpstr>2_Office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2024-01-13T13:13:07Z</dcterms:created>
  <dcterms:modified xsi:type="dcterms:W3CDTF">2024-01-13T13:56:54Z</dcterms:modified>
</cp:coreProperties>
</file>