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2" r:id="rId4"/>
  </p:sldMasterIdLst>
  <p:notesMasterIdLst>
    <p:notesMasterId r:id="rId34"/>
  </p:notesMasterIdLst>
  <p:sldIdLst>
    <p:sldId id="278" r:id="rId5"/>
    <p:sldId id="280" r:id="rId6"/>
    <p:sldId id="258" r:id="rId7"/>
    <p:sldId id="257" r:id="rId8"/>
    <p:sldId id="417" r:id="rId9"/>
    <p:sldId id="281" r:id="rId10"/>
    <p:sldId id="290" r:id="rId11"/>
    <p:sldId id="288" r:id="rId12"/>
    <p:sldId id="292" r:id="rId13"/>
    <p:sldId id="297" r:id="rId14"/>
    <p:sldId id="4411" r:id="rId15"/>
    <p:sldId id="4412" r:id="rId16"/>
    <p:sldId id="4413" r:id="rId17"/>
    <p:sldId id="259" r:id="rId18"/>
    <p:sldId id="295" r:id="rId19"/>
    <p:sldId id="344" r:id="rId20"/>
    <p:sldId id="348" r:id="rId21"/>
    <p:sldId id="387" r:id="rId22"/>
    <p:sldId id="293" r:id="rId23"/>
    <p:sldId id="409" r:id="rId24"/>
    <p:sldId id="411" r:id="rId25"/>
    <p:sldId id="412" r:id="rId26"/>
    <p:sldId id="413" r:id="rId27"/>
    <p:sldId id="414" r:id="rId28"/>
    <p:sldId id="415" r:id="rId29"/>
    <p:sldId id="416" r:id="rId30"/>
    <p:sldId id="410" r:id="rId31"/>
    <p:sldId id="270" r:id="rId32"/>
    <p:sldId id="27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-82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84E68-AF2F-4B8E-87E7-88EDDA23114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C6CDD-5EFE-4CE9-9B3B-685D5FDF3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D53CE-3DE5-4ABF-B6EC-69807D5ED2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134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D53CE-3DE5-4ABF-B6EC-69807D5ED2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78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C1E0E-7A6E-4FE7-9D97-77C6176297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48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D53CE-3DE5-4ABF-B6EC-69807D5ED2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941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THẦY(CÔ) BẤM VÀO TỪNG KHUNG ĐÁP ÁN KHI HỌC SINH CHỌN ĐỂ CHO CÁC EM BIẾT ĐÁM ÁN MÌNH CHỌN ĐÚNG HAY SAI</a:t>
            </a:r>
          </a:p>
        </p:txBody>
      </p:sp>
    </p:spTree>
    <p:extLst>
      <p:ext uri="{BB962C8B-B14F-4D97-AF65-F5344CB8AC3E}">
        <p14:creationId xmlns:p14="http://schemas.microsoft.com/office/powerpoint/2010/main" val="16746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D53CE-3DE5-4ABF-B6EC-69807D5ED2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623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0D8667-5759-97B3-DCC7-065195201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009099-80F5-3D57-89E7-B0EF9BB84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2246C9-EE23-11E8-015A-B53CCD2A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C32716-978F-843D-9D03-81CAD1724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D323EF-7C02-777E-F3DE-BD8F15FF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50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634A37-7020-5DB8-759A-E9850965B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08D219F-32C8-3802-7F96-F391BBB61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23C5CA-73B1-7F5C-92BA-51963D97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802D01-3849-295F-1C8D-8FD3A212E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4809DA-8C60-6923-F514-44517320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2227171-ED4B-7E42-8CBC-52EACE0486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8D3F1FF-35F1-D41A-FDAC-2E18FA8CD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D98C12-6007-B1F4-495A-D4141EDEF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FF4EFD-8DC0-749D-610C-C469D554D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6F6224-0ADC-AC63-B037-A59F89EE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71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D0162C2-8B54-C85D-A3CD-4AFB8FF388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F53A07D-29CB-F726-0DCC-1A76B4FA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1ADDD6D-BFC1-1EE1-4719-F2B361AA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图片 18" descr="4 (2)">
            <a:extLst>
              <a:ext uri="{FF2B5EF4-FFF2-40B4-BE49-F238E27FC236}">
                <a16:creationId xmlns:a16="http://schemas.microsoft.com/office/drawing/2014/main" xmlns="" id="{7966701F-A9AF-A238-DDAC-91EBC48507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69085" b="69348"/>
          <a:stretch>
            <a:fillRect/>
          </a:stretch>
        </p:blipFill>
        <p:spPr>
          <a:xfrm>
            <a:off x="0" y="0"/>
            <a:ext cx="3109595" cy="1284605"/>
          </a:xfrm>
          <a:prstGeom prst="rect">
            <a:avLst/>
          </a:prstGeom>
        </p:spPr>
      </p:pic>
      <p:pic>
        <p:nvPicPr>
          <p:cNvPr id="12" name="图片 19" descr="16 (25)">
            <a:extLst>
              <a:ext uri="{FF2B5EF4-FFF2-40B4-BE49-F238E27FC236}">
                <a16:creationId xmlns:a16="http://schemas.microsoft.com/office/drawing/2014/main" xmlns="" id="{066A06AB-D5FF-719D-EE46-4937607B53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63005"/>
          <a:stretch>
            <a:fillRect/>
          </a:stretch>
        </p:blipFill>
        <p:spPr>
          <a:xfrm>
            <a:off x="0" y="0"/>
            <a:ext cx="5271770" cy="6675755"/>
          </a:xfrm>
          <a:prstGeom prst="rect">
            <a:avLst/>
          </a:prstGeom>
        </p:spPr>
      </p:pic>
      <p:pic>
        <p:nvPicPr>
          <p:cNvPr id="13" name="图片 16" descr="2 (5)">
            <a:extLst>
              <a:ext uri="{FF2B5EF4-FFF2-40B4-BE49-F238E27FC236}">
                <a16:creationId xmlns:a16="http://schemas.microsoft.com/office/drawing/2014/main" xmlns="" id="{7D259BFC-DDE2-CD5F-5421-86B792A04AC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31405"/>
          <a:stretch>
            <a:fillRect/>
          </a:stretch>
        </p:blipFill>
        <p:spPr>
          <a:xfrm>
            <a:off x="0" y="2420620"/>
            <a:ext cx="12192000" cy="3982085"/>
          </a:xfrm>
          <a:prstGeom prst="rect">
            <a:avLst/>
          </a:prstGeom>
        </p:spPr>
      </p:pic>
      <p:pic>
        <p:nvPicPr>
          <p:cNvPr id="14" name="图片 3" descr="10 (20)">
            <a:extLst>
              <a:ext uri="{FF2B5EF4-FFF2-40B4-BE49-F238E27FC236}">
                <a16:creationId xmlns:a16="http://schemas.microsoft.com/office/drawing/2014/main" xmlns="" id="{F1AAE115-8EE1-9593-FCF4-3CEE4EF249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sp>
        <p:nvSpPr>
          <p:cNvPr id="15" name="圆角矩形 13">
            <a:extLst>
              <a:ext uri="{FF2B5EF4-FFF2-40B4-BE49-F238E27FC236}">
                <a16:creationId xmlns:a16="http://schemas.microsoft.com/office/drawing/2014/main" xmlns="" id="{94C704EF-79C4-A212-4263-BAF39A4916EC}"/>
              </a:ext>
            </a:extLst>
          </p:cNvPr>
          <p:cNvSpPr/>
          <p:nvPr userDrawn="1"/>
        </p:nvSpPr>
        <p:spPr>
          <a:xfrm>
            <a:off x="2084229" y="1175383"/>
            <a:ext cx="8023542" cy="4445001"/>
          </a:xfrm>
          <a:prstGeom prst="roundRect">
            <a:avLst>
              <a:gd name="adj" fmla="val 13531"/>
            </a:avLst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0" descr="30 (13)">
            <a:extLst>
              <a:ext uri="{FF2B5EF4-FFF2-40B4-BE49-F238E27FC236}">
                <a16:creationId xmlns:a16="http://schemas.microsoft.com/office/drawing/2014/main" xmlns="" id="{77861932-2DC7-1EFD-BD34-C010079E38E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66629" r="16414" b="40641"/>
          <a:stretch>
            <a:fillRect/>
          </a:stretch>
        </p:blipFill>
        <p:spPr>
          <a:xfrm>
            <a:off x="9579610" y="723901"/>
            <a:ext cx="805180" cy="10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18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1CD2A3EA-4D01-41AD-7B0B-369F1760E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409E468-9BDC-948D-A050-E79100A95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49ECB2C-0BB2-CECF-075D-062AA1EC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49C55FB-570F-9715-7412-D2CEFD55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  <p:grpSp>
        <p:nvGrpSpPr>
          <p:cNvPr id="7" name="组合 5">
            <a:extLst>
              <a:ext uri="{FF2B5EF4-FFF2-40B4-BE49-F238E27FC236}">
                <a16:creationId xmlns:a16="http://schemas.microsoft.com/office/drawing/2014/main" xmlns="" id="{F77E5D40-ADDD-66DF-2746-BDA9CE79F8ED}"/>
              </a:ext>
            </a:extLst>
          </p:cNvPr>
          <p:cNvGrpSpPr/>
          <p:nvPr userDrawn="1"/>
        </p:nvGrpSpPr>
        <p:grpSpPr>
          <a:xfrm>
            <a:off x="0" y="1486535"/>
            <a:ext cx="12192000" cy="5371465"/>
            <a:chOff x="0" y="2341"/>
            <a:chExt cx="19200" cy="8459"/>
          </a:xfrm>
        </p:grpSpPr>
        <p:pic>
          <p:nvPicPr>
            <p:cNvPr id="8" name="图片 1" descr="2 (5)">
              <a:extLst>
                <a:ext uri="{FF2B5EF4-FFF2-40B4-BE49-F238E27FC236}">
                  <a16:creationId xmlns:a16="http://schemas.microsoft.com/office/drawing/2014/main" xmlns="" id="{520FF92C-BF5B-5865-163E-4EF6FBF42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5315"/>
            <a:stretch>
              <a:fillRect/>
            </a:stretch>
          </p:blipFill>
          <p:spPr>
            <a:xfrm>
              <a:off x="0" y="2341"/>
              <a:ext cx="19200" cy="7742"/>
            </a:xfrm>
            <a:prstGeom prst="rect">
              <a:avLst/>
            </a:prstGeom>
          </p:spPr>
        </p:pic>
        <p:pic>
          <p:nvPicPr>
            <p:cNvPr id="9" name="图片 3" descr="10 (20)">
              <a:extLst>
                <a:ext uri="{FF2B5EF4-FFF2-40B4-BE49-F238E27FC236}">
                  <a16:creationId xmlns:a16="http://schemas.microsoft.com/office/drawing/2014/main" xmlns="" id="{90D78CA0-806A-C2B1-6105-48D892F4B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800"/>
              <a:ext cx="19200" cy="7000"/>
            </a:xfrm>
            <a:prstGeom prst="rect">
              <a:avLst/>
            </a:prstGeom>
          </p:spPr>
        </p:pic>
      </p:grpSp>
      <p:pic>
        <p:nvPicPr>
          <p:cNvPr id="10" name="图片 6" descr="4 (2)">
            <a:extLst>
              <a:ext uri="{FF2B5EF4-FFF2-40B4-BE49-F238E27FC236}">
                <a16:creationId xmlns:a16="http://schemas.microsoft.com/office/drawing/2014/main" xmlns="" id="{9929995C-EBF8-5883-9350-F920CF9CE5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69085" b="69348"/>
          <a:stretch>
            <a:fillRect/>
          </a:stretch>
        </p:blipFill>
        <p:spPr>
          <a:xfrm flipH="1">
            <a:off x="9093200" y="0"/>
            <a:ext cx="3109595" cy="12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53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9" descr="16 (25)">
            <a:extLst>
              <a:ext uri="{FF2B5EF4-FFF2-40B4-BE49-F238E27FC236}">
                <a16:creationId xmlns:a16="http://schemas.microsoft.com/office/drawing/2014/main" xmlns="" id="{12073FD6-2BC0-19FA-37A4-4E8C66BBB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3005"/>
          <a:stretch>
            <a:fillRect/>
          </a:stretch>
        </p:blipFill>
        <p:spPr>
          <a:xfrm>
            <a:off x="0" y="0"/>
            <a:ext cx="5271770" cy="6675755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xmlns="" id="{4B14AFD6-12D2-7B49-432C-3CEADEF6D281}"/>
              </a:ext>
            </a:extLst>
          </p:cNvPr>
          <p:cNvGrpSpPr/>
          <p:nvPr userDrawn="1"/>
        </p:nvGrpSpPr>
        <p:grpSpPr>
          <a:xfrm>
            <a:off x="0" y="1486535"/>
            <a:ext cx="12192000" cy="5371465"/>
            <a:chOff x="0" y="2341"/>
            <a:chExt cx="19200" cy="8459"/>
          </a:xfrm>
        </p:grpSpPr>
        <p:pic>
          <p:nvPicPr>
            <p:cNvPr id="9" name="图片 16" descr="2 (5)">
              <a:extLst>
                <a:ext uri="{FF2B5EF4-FFF2-40B4-BE49-F238E27FC236}">
                  <a16:creationId xmlns:a16="http://schemas.microsoft.com/office/drawing/2014/main" xmlns="" id="{1FA8DC9D-DF4D-563E-E3AF-EB6AA2C45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5315"/>
            <a:stretch>
              <a:fillRect/>
            </a:stretch>
          </p:blipFill>
          <p:spPr>
            <a:xfrm>
              <a:off x="0" y="2341"/>
              <a:ext cx="19200" cy="7742"/>
            </a:xfrm>
            <a:prstGeom prst="rect">
              <a:avLst/>
            </a:prstGeom>
          </p:spPr>
        </p:pic>
        <p:pic>
          <p:nvPicPr>
            <p:cNvPr id="10" name="图片 3" descr="10 (20)">
              <a:extLst>
                <a:ext uri="{FF2B5EF4-FFF2-40B4-BE49-F238E27FC236}">
                  <a16:creationId xmlns:a16="http://schemas.microsoft.com/office/drawing/2014/main" xmlns="" id="{1B2BD83C-E37B-735D-BBEE-35F9C4FF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800"/>
              <a:ext cx="19200" cy="7000"/>
            </a:xfrm>
            <a:prstGeom prst="rect">
              <a:avLst/>
            </a:prstGeom>
          </p:spPr>
        </p:pic>
      </p:grpSp>
      <p:sp>
        <p:nvSpPr>
          <p:cNvPr id="11" name="圆角矩形 1">
            <a:extLst>
              <a:ext uri="{FF2B5EF4-FFF2-40B4-BE49-F238E27FC236}">
                <a16:creationId xmlns:a16="http://schemas.microsoft.com/office/drawing/2014/main" xmlns="" id="{462D734C-3D06-2FBA-AC37-B3A3C6F920A8}"/>
              </a:ext>
            </a:extLst>
          </p:cNvPr>
          <p:cNvSpPr/>
          <p:nvPr userDrawn="1"/>
        </p:nvSpPr>
        <p:spPr>
          <a:xfrm>
            <a:off x="4530725" y="1293495"/>
            <a:ext cx="6852920" cy="4088130"/>
          </a:xfrm>
          <a:prstGeom prst="roundRect">
            <a:avLst>
              <a:gd name="adj" fmla="val 19874"/>
            </a:avLst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2" descr="76">
            <a:extLst>
              <a:ext uri="{FF2B5EF4-FFF2-40B4-BE49-F238E27FC236}">
                <a16:creationId xmlns:a16="http://schemas.microsoft.com/office/drawing/2014/main" xmlns="" id="{46437FE8-B123-A3E3-ADE2-EF35B8744A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7456" t="43062" b="4954"/>
          <a:stretch>
            <a:fillRect/>
          </a:stretch>
        </p:blipFill>
        <p:spPr>
          <a:xfrm>
            <a:off x="0" y="2898775"/>
            <a:ext cx="4852670" cy="3959225"/>
          </a:xfrm>
          <a:prstGeom prst="rect">
            <a:avLst/>
          </a:prstGeom>
        </p:spPr>
      </p:pic>
      <p:pic>
        <p:nvPicPr>
          <p:cNvPr id="13" name="图片 20" descr="30 (13)">
            <a:extLst>
              <a:ext uri="{FF2B5EF4-FFF2-40B4-BE49-F238E27FC236}">
                <a16:creationId xmlns:a16="http://schemas.microsoft.com/office/drawing/2014/main" xmlns="" id="{817DFC03-A0CF-DA64-06AC-071DF761D6D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66629" r="16414" b="40641"/>
          <a:stretch>
            <a:fillRect/>
          </a:stretch>
        </p:blipFill>
        <p:spPr>
          <a:xfrm>
            <a:off x="10858500" y="535305"/>
            <a:ext cx="805180" cy="10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0668C2E-CD1E-C34E-DEBB-063BEFEE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B56BA7C9-2F9F-D018-B0A1-D46393100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18839CD7-8C73-4EF3-0854-92A5D8BE6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43B0F1B4-FCEC-2D8F-E1E5-AF6F499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F1BB8A7-C0C2-3339-64C6-F3C25C44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EA3DACC-6F7B-A3E1-E463-4538EF59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2314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F11C723-3A15-2144-78B1-7A94EC766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C0058A20-5A24-C33A-99B0-091C2F8E0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6C85DC68-BD0A-1D43-9B54-A0E4F1EF6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4F7BA0E3-1DC9-1364-EE71-5B7573813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437EA306-BD3D-DC80-FA2F-1015F77C1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D424016F-FDF9-49C4-D87D-87BFFB73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B454394C-D18A-7AE1-25A7-099D6774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3CAB1273-BFCF-D900-2CBE-2E9E555D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7797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BF3CBF8-1D4D-03C5-309F-60E4F1258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FEEEE727-4D07-8C92-85A9-2C73A2AB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8EA40468-0C34-D776-90C0-C9B88251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F5F84091-A9A7-B6BB-683D-965E70A21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9248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4FE2D495-AC70-E224-0330-2DB90ECD3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CC96D764-E017-ED0E-9BF8-7A5868655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7C496D74-F7B0-DD30-4732-7BCBEFD8F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  <p:grpSp>
        <p:nvGrpSpPr>
          <p:cNvPr id="5" name="组合 6">
            <a:extLst>
              <a:ext uri="{FF2B5EF4-FFF2-40B4-BE49-F238E27FC236}">
                <a16:creationId xmlns:a16="http://schemas.microsoft.com/office/drawing/2014/main" xmlns="" id="{885DC36F-C659-35BE-2F0C-FA8B40D4EFE8}"/>
              </a:ext>
            </a:extLst>
          </p:cNvPr>
          <p:cNvGrpSpPr/>
          <p:nvPr userDrawn="1"/>
        </p:nvGrpSpPr>
        <p:grpSpPr>
          <a:xfrm>
            <a:off x="0" y="0"/>
            <a:ext cx="12192635" cy="6858000"/>
            <a:chOff x="0" y="0"/>
            <a:chExt cx="19201" cy="108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xmlns="" id="{E31F1F6D-7398-E896-C9AE-75C04168D28C}"/>
                </a:ext>
              </a:extLst>
            </p:cNvPr>
            <p:cNvSpPr/>
            <p:nvPr/>
          </p:nvSpPr>
          <p:spPr>
            <a:xfrm>
              <a:off x="0" y="1476"/>
              <a:ext cx="19201" cy="9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3" descr="4 (2)">
              <a:extLst>
                <a:ext uri="{FF2B5EF4-FFF2-40B4-BE49-F238E27FC236}">
                  <a16:creationId xmlns:a16="http://schemas.microsoft.com/office/drawing/2014/main" xmlns="" id="{F6F822F3-ABFD-0B85-1447-101702206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9085" b="69348"/>
            <a:stretch>
              <a:fillRect/>
            </a:stretch>
          </p:blipFill>
          <p:spPr>
            <a:xfrm flipH="1">
              <a:off x="14304" y="0"/>
              <a:ext cx="4897" cy="2023"/>
            </a:xfrm>
            <a:prstGeom prst="rect">
              <a:avLst/>
            </a:prstGeom>
          </p:spPr>
        </p:pic>
        <p:pic>
          <p:nvPicPr>
            <p:cNvPr id="8" name="图片 4" descr="4 (2)">
              <a:extLst>
                <a:ext uri="{FF2B5EF4-FFF2-40B4-BE49-F238E27FC236}">
                  <a16:creationId xmlns:a16="http://schemas.microsoft.com/office/drawing/2014/main" xmlns="" id="{F67DB9E7-98EF-50EA-ED5C-CA64034A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9085" b="69348"/>
            <a:stretch>
              <a:fillRect/>
            </a:stretch>
          </p:blipFill>
          <p:spPr>
            <a:xfrm>
              <a:off x="0" y="0"/>
              <a:ext cx="4897" cy="2023"/>
            </a:xfrm>
            <a:prstGeom prst="rect">
              <a:avLst/>
            </a:prstGeom>
          </p:spPr>
        </p:pic>
      </p:grpSp>
      <p:pic>
        <p:nvPicPr>
          <p:cNvPr id="10" name="图片 2" descr="4 (2)">
            <a:extLst>
              <a:ext uri="{FF2B5EF4-FFF2-40B4-BE49-F238E27FC236}">
                <a16:creationId xmlns:a16="http://schemas.microsoft.com/office/drawing/2014/main" xmlns="" id="{79C5ADD0-DD64-0DB4-9454-1A4373C9E7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085" b="69348"/>
          <a:stretch>
            <a:fillRect/>
          </a:stretch>
        </p:blipFill>
        <p:spPr>
          <a:xfrm flipH="1">
            <a:off x="9083040" y="0"/>
            <a:ext cx="3109595" cy="1284605"/>
          </a:xfrm>
          <a:prstGeom prst="rect">
            <a:avLst/>
          </a:prstGeom>
        </p:spPr>
      </p:pic>
      <p:pic>
        <p:nvPicPr>
          <p:cNvPr id="11" name="图片 18" descr="4 (2)">
            <a:extLst>
              <a:ext uri="{FF2B5EF4-FFF2-40B4-BE49-F238E27FC236}">
                <a16:creationId xmlns:a16="http://schemas.microsoft.com/office/drawing/2014/main" xmlns="" id="{4D33F3E5-4385-C8E1-E004-A9A27F2F27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085" b="69348"/>
          <a:stretch>
            <a:fillRect/>
          </a:stretch>
        </p:blipFill>
        <p:spPr>
          <a:xfrm>
            <a:off x="0" y="0"/>
            <a:ext cx="3109595" cy="12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39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52F9C52-4C90-BD4A-A704-AF8755A66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D97C4C18-3675-C869-70C7-764F6AD58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A3E50E37-E337-6D60-4719-246D17393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0AB3F14-74FF-013C-C113-714C66B76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6C9C6B6-CF01-031C-01FD-E39D503F2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FC40299B-1790-65DC-047A-6FC7ADA88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3374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6F92BD-1902-FB1D-B05D-C2E691D47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ADD88B-B7F8-F9F5-8003-0F312B21D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55FB0D-C60E-BB7D-166E-7F4421F20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523C60-4E18-11ED-B2AE-8DEBC1662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12F151-2151-B3AE-0A86-2EB694B3A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5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E3CA5C0-69B3-60D7-B8A1-32284BECB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76047DE1-0090-577A-4F48-7E19DA996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3CE98AA7-3151-5358-055B-553CC45AA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732A7242-383B-BB94-5F74-0132527C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1FD506AB-6495-E78B-C7FE-A2ABDEFE6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FF27F45F-DBB2-D4F7-F67E-C81190294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6596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8C4B215-212C-FBEB-660F-22312C46B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A2DA898-4CAE-4856-5D93-204AC9B4D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B33D48D-25B6-3256-D7FE-9AC2022DE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2AE4BC5-AAA9-D7F5-58B6-7FFEFDE3E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3DFD105-55BD-A639-FA4F-B2DDE5C56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3208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85F38858-517D-A8CE-F725-E5EF468FE5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8FD02B0B-5B88-023D-9EC0-74316553D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263EC2D-DFA0-3312-E2D3-512B9B8BC2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9299F8C-ECF4-5D81-96FF-B8A70360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AD8F066-7C76-7039-5F91-62751A03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1489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9048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3361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182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0166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5496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68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F4A876-63EF-ADF6-230E-53048B4B6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F52C56-1FEA-E239-1A69-EF6E1B387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A3A6AB-64A3-305A-090D-31D0D667B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F7C6E4-48E6-A228-F044-71AD46A3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23A458-374B-1012-2824-A94D64F3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48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6921C3-5173-E7A6-3BF0-0DCA2271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8F6358-73EE-1ACD-588D-E99CC3259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0705397-D350-89B5-FED5-EE22BC8E1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BB9A18-E69C-8A81-6165-02EC24CF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122469-95BB-2990-A366-4B5966E0E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040637-8645-901E-0679-E7B17FAD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5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4DBA9E-8E7A-18C7-D04D-C3D3BB07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14EECA-7608-A7DE-DC93-C51F9F09C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D127779-C8E4-2200-D971-13208045B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10DCA59-9437-C154-4A1E-FB25345BED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6D7150B-2C10-7ECD-3CE7-AA6879E08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78CB54D-B2BA-D960-774A-C71BDCAEA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6D1D0DE-1524-E1EF-651F-B9FA8D17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B2294F-55BE-5F41-17F2-135C87036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24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A2E5F2-07AD-02B7-59AC-3A4CA334D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A0A44A4-B0DD-D978-0646-8558A1A9C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0331B12-A83F-9B16-C9EF-D140A4C4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AEB7BD-C5AB-F41B-CE89-879124809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75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8E517B-71DC-03D2-E975-9452E5D55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3A452ED-5077-8089-7CD2-054B9D440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3518466-1A3C-C873-AEB0-85A8E43FE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4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CACFFE-BB0A-0233-5136-32002DD40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885E95-612F-F9B7-E760-BDA323F2B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E3CDEB-7A77-DB45-057E-EFABB7717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BF0D9C-6CB7-EA4A-13AA-D90A84952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514B7E3-4A51-1945-168F-912280DDA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0983B5-481D-241E-95CB-BA9DAEB1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9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1BB84A-C52B-A66F-223B-9F878F38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628B952-6679-B95B-B85F-5725E4C5F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FA33CD-1088-6C09-4450-A8BCC1EBB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78E253-461B-05AE-8612-7CAE5D10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5FF828-BDF4-54D0-1058-15A0A987A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D51330-F1A2-7E91-620C-682A21473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76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E261FB4D-5D22-6C34-E14B-3D7C302429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71058"/>
            <a:ext cx="1271244" cy="12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4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92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1490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29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868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audio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1.png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44.gif"/><Relationship Id="rId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openxmlformats.org/officeDocument/2006/relationships/image" Target="../media/image36.jpg"/><Relationship Id="rId9" Type="http://schemas.openxmlformats.org/officeDocument/2006/relationships/image" Target="../media/image43.png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image" Target="../media/image36.jpg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4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g"/><Relationship Id="rId9" Type="http://schemas.microsoft.com/office/2007/relationships/hdphoto" Target="../media/hdphoto2.wdp"/><Relationship Id="rId1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3.png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44.gif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jpg"/><Relationship Id="rId9" Type="http://schemas.openxmlformats.org/officeDocument/2006/relationships/image" Target="../media/image42.png"/><Relationship Id="rId1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7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E1D2D3-E0A2-4336-AAD0-B4F2AFB9F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45"/>
            <a:ext cx="12192000" cy="6861544"/>
          </a:xfrm>
          <a:prstGeom prst="rect">
            <a:avLst/>
          </a:prstGeom>
        </p:spPr>
      </p:pic>
      <p:grpSp>
        <p:nvGrpSpPr>
          <p:cNvPr id="7" name="组合 43">
            <a:extLst>
              <a:ext uri="{FF2B5EF4-FFF2-40B4-BE49-F238E27FC236}">
                <a16:creationId xmlns:a16="http://schemas.microsoft.com/office/drawing/2014/main" xmlns="" id="{0CE664E5-F028-4E37-B1FB-BF014D703FF7}"/>
              </a:ext>
            </a:extLst>
          </p:cNvPr>
          <p:cNvGrpSpPr/>
          <p:nvPr/>
        </p:nvGrpSpPr>
        <p:grpSpPr>
          <a:xfrm>
            <a:off x="3423420" y="1166546"/>
            <a:ext cx="5557907" cy="4521363"/>
            <a:chOff x="3727085" y="1459215"/>
            <a:chExt cx="6201009" cy="5044527"/>
          </a:xfrm>
        </p:grpSpPr>
        <p:sp>
          <p:nvSpPr>
            <p:cNvPr id="9" name="思想气泡: 云 23">
              <a:extLst>
                <a:ext uri="{FF2B5EF4-FFF2-40B4-BE49-F238E27FC236}">
                  <a16:creationId xmlns:a16="http://schemas.microsoft.com/office/drawing/2014/main" xmlns="" id="{389EAC6C-323C-4BCC-85CC-F0F963B7CD54}"/>
                </a:ext>
              </a:extLst>
            </p:cNvPr>
            <p:cNvSpPr/>
            <p:nvPr/>
          </p:nvSpPr>
          <p:spPr>
            <a:xfrm rot="788974">
              <a:off x="4045539" y="1718277"/>
              <a:ext cx="5564101" cy="4526402"/>
            </a:xfrm>
            <a:prstGeom prst="cloudCallout">
              <a:avLst>
                <a:gd name="adj1" fmla="val -12729"/>
                <a:gd name="adj2" fmla="val 29461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思想气泡: 云 41">
              <a:extLst>
                <a:ext uri="{FF2B5EF4-FFF2-40B4-BE49-F238E27FC236}">
                  <a16:creationId xmlns:a16="http://schemas.microsoft.com/office/drawing/2014/main" xmlns="" id="{5B78DCC0-D719-47B1-9BC9-58E0CFEF8874}"/>
                </a:ext>
              </a:extLst>
            </p:cNvPr>
            <p:cNvSpPr/>
            <p:nvPr/>
          </p:nvSpPr>
          <p:spPr>
            <a:xfrm rot="788974">
              <a:off x="3727085" y="1459215"/>
              <a:ext cx="6201009" cy="5044527"/>
            </a:xfrm>
            <a:prstGeom prst="cloudCallout">
              <a:avLst>
                <a:gd name="adj1" fmla="val -48702"/>
                <a:gd name="adj2" fmla="val 29169"/>
              </a:avLst>
            </a:prstGeom>
            <a:noFill/>
            <a:ln w="79375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AF4BD8-48CB-627A-6FCD-FA5E25E1D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650" y="1554691"/>
            <a:ext cx="4389500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83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723A93D-34D2-40D9-BC40-8B9040A31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-50895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4E57319-5E52-4B3C-9D35-220F532B5775}"/>
              </a:ext>
            </a:extLst>
          </p:cNvPr>
          <p:cNvSpPr/>
          <p:nvPr/>
        </p:nvSpPr>
        <p:spPr>
          <a:xfrm>
            <a:off x="289388" y="194281"/>
            <a:ext cx="11613223" cy="64694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Nhóm 16">
            <a:extLst>
              <a:ext uri="{FF2B5EF4-FFF2-40B4-BE49-F238E27FC236}">
                <a16:creationId xmlns:a16="http://schemas.microsoft.com/office/drawing/2014/main" xmlns="" id="{21BD2624-FEC8-A896-55AA-0400A8C654B0}"/>
              </a:ext>
            </a:extLst>
          </p:cNvPr>
          <p:cNvGrpSpPr/>
          <p:nvPr/>
        </p:nvGrpSpPr>
        <p:grpSpPr>
          <a:xfrm>
            <a:off x="1857375" y="504825"/>
            <a:ext cx="8763000" cy="1331810"/>
            <a:chOff x="618349" y="420333"/>
            <a:chExt cx="7871920" cy="998531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xmlns="" id="{360F385F-7FB2-8257-AE47-BFFEA6D92342}"/>
                </a:ext>
              </a:extLst>
            </p:cNvPr>
            <p:cNvGrpSpPr/>
            <p:nvPr/>
          </p:nvGrpSpPr>
          <p:grpSpPr>
            <a:xfrm>
              <a:off x="618349" y="569046"/>
              <a:ext cx="7871920" cy="772529"/>
              <a:chOff x="1284514" y="563845"/>
              <a:chExt cx="5090722" cy="1083224"/>
            </a:xfrm>
          </p:grpSpPr>
          <p:sp>
            <p:nvSpPr>
              <p:cNvPr id="12" name="椭圆 31">
                <a:extLst>
                  <a:ext uri="{FF2B5EF4-FFF2-40B4-BE49-F238E27FC236}">
                    <a16:creationId xmlns:a16="http://schemas.microsoft.com/office/drawing/2014/main" xmlns="" id="{4F198D2B-EE55-AFC9-DCF3-BB291F1F13EC}"/>
                  </a:ext>
                </a:extLst>
              </p:cNvPr>
              <p:cNvSpPr/>
              <p:nvPr/>
            </p:nvSpPr>
            <p:spPr>
              <a:xfrm rot="10800000" flipH="1">
                <a:off x="1284514" y="563845"/>
                <a:ext cx="5090722" cy="1083224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Hộp Văn bản 9">
                <a:extLst>
                  <a:ext uri="{FF2B5EF4-FFF2-40B4-BE49-F238E27FC236}">
                    <a16:creationId xmlns:a16="http://schemas.microsoft.com/office/drawing/2014/main" xmlns="" id="{2662BA76-79C7-3430-A131-4BA1BFD35008}"/>
                  </a:ext>
                </a:extLst>
              </p:cNvPr>
              <p:cNvSpPr txBox="1"/>
              <p:nvPr/>
            </p:nvSpPr>
            <p:spPr>
              <a:xfrm>
                <a:off x="1780173" y="598221"/>
                <a:ext cx="4340527" cy="7441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Các loại lương thực: Bắp, lúa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gạo</a:t>
                </a:r>
              </a:p>
            </p:txBody>
          </p:sp>
        </p:grp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xmlns="" id="{F10004D2-81E6-5EB4-8581-8FDA2258E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02" t="23324" r="40716" b="25704"/>
            <a:stretch/>
          </p:blipFill>
          <p:spPr>
            <a:xfrm>
              <a:off x="712329" y="420333"/>
              <a:ext cx="582782" cy="998531"/>
            </a:xfrm>
            <a:prstGeom prst="rect">
              <a:avLst/>
            </a:prstGeom>
          </p:spPr>
        </p:pic>
      </p:grpSp>
      <p:pic>
        <p:nvPicPr>
          <p:cNvPr id="1026" name="Picture 2" descr="Một số lương thực, thực phẩm - Olm">
            <a:extLst>
              <a:ext uri="{FF2B5EF4-FFF2-40B4-BE49-F238E27FC236}">
                <a16:creationId xmlns:a16="http://schemas.microsoft.com/office/drawing/2014/main" xmlns="" id="{2D596D43-A4D1-F2CD-5DA6-D49CBE241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2305049"/>
            <a:ext cx="7710487" cy="358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138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723A93D-34D2-40D9-BC40-8B9040A31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-50895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4E57319-5E52-4B3C-9D35-220F532B5775}"/>
              </a:ext>
            </a:extLst>
          </p:cNvPr>
          <p:cNvSpPr/>
          <p:nvPr/>
        </p:nvSpPr>
        <p:spPr>
          <a:xfrm>
            <a:off x="289388" y="194281"/>
            <a:ext cx="11613223" cy="64694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Nhóm 16">
            <a:extLst>
              <a:ext uri="{FF2B5EF4-FFF2-40B4-BE49-F238E27FC236}">
                <a16:creationId xmlns:a16="http://schemas.microsoft.com/office/drawing/2014/main" xmlns="" id="{21BD2624-FEC8-A896-55AA-0400A8C654B0}"/>
              </a:ext>
            </a:extLst>
          </p:cNvPr>
          <p:cNvGrpSpPr/>
          <p:nvPr/>
        </p:nvGrpSpPr>
        <p:grpSpPr>
          <a:xfrm>
            <a:off x="876300" y="285750"/>
            <a:ext cx="10401300" cy="1619249"/>
            <a:chOff x="618349" y="420333"/>
            <a:chExt cx="9343627" cy="1214040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xmlns="" id="{360F385F-7FB2-8257-AE47-BFFEA6D92342}"/>
                </a:ext>
              </a:extLst>
            </p:cNvPr>
            <p:cNvGrpSpPr/>
            <p:nvPr/>
          </p:nvGrpSpPr>
          <p:grpSpPr>
            <a:xfrm>
              <a:off x="618349" y="569045"/>
              <a:ext cx="9343627" cy="1065328"/>
              <a:chOff x="1284514" y="563844"/>
              <a:chExt cx="6042466" cy="1493780"/>
            </a:xfrm>
          </p:grpSpPr>
          <p:sp>
            <p:nvSpPr>
              <p:cNvPr id="12" name="椭圆 31">
                <a:extLst>
                  <a:ext uri="{FF2B5EF4-FFF2-40B4-BE49-F238E27FC236}">
                    <a16:creationId xmlns:a16="http://schemas.microsoft.com/office/drawing/2014/main" xmlns="" id="{4F198D2B-EE55-AFC9-DCF3-BB291F1F13EC}"/>
                  </a:ext>
                </a:extLst>
              </p:cNvPr>
              <p:cNvSpPr/>
              <p:nvPr/>
            </p:nvSpPr>
            <p:spPr>
              <a:xfrm rot="10800000" flipH="1">
                <a:off x="1284514" y="563844"/>
                <a:ext cx="6042466" cy="1493780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Hộp Văn bản 9">
                <a:extLst>
                  <a:ext uri="{FF2B5EF4-FFF2-40B4-BE49-F238E27FC236}">
                    <a16:creationId xmlns:a16="http://schemas.microsoft.com/office/drawing/2014/main" xmlns="" id="{2662BA76-79C7-3430-A131-4BA1BFD35008}"/>
                  </a:ext>
                </a:extLst>
              </p:cNvPr>
              <p:cNvSpPr txBox="1"/>
              <p:nvPr/>
            </p:nvSpPr>
            <p:spPr>
              <a:xfrm>
                <a:off x="1780173" y="598221"/>
                <a:ext cx="5364205" cy="13913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Các loại rau, củ: Cà rốt, củ dền, bắp cải, cà chua, dưa leo, súp lơ, rau cải, ....</a:t>
                </a:r>
              </a:p>
            </p:txBody>
          </p:sp>
        </p:grp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xmlns="" id="{F10004D2-81E6-5EB4-8581-8FDA2258E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02" t="23324" r="40716" b="25704"/>
            <a:stretch/>
          </p:blipFill>
          <p:spPr>
            <a:xfrm>
              <a:off x="712329" y="420333"/>
              <a:ext cx="582782" cy="998531"/>
            </a:xfrm>
            <a:prstGeom prst="rect">
              <a:avLst/>
            </a:prstGeom>
          </p:spPr>
        </p:pic>
      </p:grpSp>
      <p:pic>
        <p:nvPicPr>
          <p:cNvPr id="2050" name="Picture 2" descr="6 cách làm nước ép củ cải đỏ (củ cải đường) ngọt dịu, tươi mát giải nhiệt">
            <a:extLst>
              <a:ext uri="{FF2B5EF4-FFF2-40B4-BE49-F238E27FC236}">
                <a16:creationId xmlns:a16="http://schemas.microsoft.com/office/drawing/2014/main" xmlns="" id="{2366431B-F983-765B-1A61-501BF5134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2237929"/>
            <a:ext cx="7677150" cy="432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492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723A93D-34D2-40D9-BC40-8B9040A31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-50895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4E57319-5E52-4B3C-9D35-220F532B5775}"/>
              </a:ext>
            </a:extLst>
          </p:cNvPr>
          <p:cNvSpPr/>
          <p:nvPr/>
        </p:nvSpPr>
        <p:spPr>
          <a:xfrm>
            <a:off x="289388" y="194281"/>
            <a:ext cx="11613223" cy="64694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Nhóm 16">
            <a:extLst>
              <a:ext uri="{FF2B5EF4-FFF2-40B4-BE49-F238E27FC236}">
                <a16:creationId xmlns:a16="http://schemas.microsoft.com/office/drawing/2014/main" xmlns="" id="{21BD2624-FEC8-A896-55AA-0400A8C654B0}"/>
              </a:ext>
            </a:extLst>
          </p:cNvPr>
          <p:cNvGrpSpPr/>
          <p:nvPr/>
        </p:nvGrpSpPr>
        <p:grpSpPr>
          <a:xfrm>
            <a:off x="809625" y="76200"/>
            <a:ext cx="10401300" cy="1619249"/>
            <a:chOff x="618349" y="420333"/>
            <a:chExt cx="9343627" cy="1214040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xmlns="" id="{360F385F-7FB2-8257-AE47-BFFEA6D92342}"/>
                </a:ext>
              </a:extLst>
            </p:cNvPr>
            <p:cNvGrpSpPr/>
            <p:nvPr/>
          </p:nvGrpSpPr>
          <p:grpSpPr>
            <a:xfrm>
              <a:off x="618349" y="569045"/>
              <a:ext cx="9343627" cy="1065328"/>
              <a:chOff x="1284514" y="563844"/>
              <a:chExt cx="6042466" cy="1493780"/>
            </a:xfrm>
          </p:grpSpPr>
          <p:sp>
            <p:nvSpPr>
              <p:cNvPr id="12" name="椭圆 31">
                <a:extLst>
                  <a:ext uri="{FF2B5EF4-FFF2-40B4-BE49-F238E27FC236}">
                    <a16:creationId xmlns:a16="http://schemas.microsoft.com/office/drawing/2014/main" xmlns="" id="{4F198D2B-EE55-AFC9-DCF3-BB291F1F13EC}"/>
                  </a:ext>
                </a:extLst>
              </p:cNvPr>
              <p:cNvSpPr/>
              <p:nvPr/>
            </p:nvSpPr>
            <p:spPr>
              <a:xfrm rot="10800000" flipH="1">
                <a:off x="1284514" y="563844"/>
                <a:ext cx="6042466" cy="1493780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Hộp Văn bản 9">
                <a:extLst>
                  <a:ext uri="{FF2B5EF4-FFF2-40B4-BE49-F238E27FC236}">
                    <a16:creationId xmlns:a16="http://schemas.microsoft.com/office/drawing/2014/main" xmlns="" id="{2662BA76-79C7-3430-A131-4BA1BFD35008}"/>
                  </a:ext>
                </a:extLst>
              </p:cNvPr>
              <p:cNvSpPr txBox="1"/>
              <p:nvPr/>
            </p:nvSpPr>
            <p:spPr>
              <a:xfrm>
                <a:off x="1780173" y="598221"/>
                <a:ext cx="5364205" cy="13913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Các loại quả: thanh long, xoài, cam, nho, táo, dâu, chanh, mận,...</a:t>
                </a:r>
              </a:p>
            </p:txBody>
          </p:sp>
        </p:grp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xmlns="" id="{F10004D2-81E6-5EB4-8581-8FDA2258E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02" t="23324" r="40716" b="25704"/>
            <a:stretch/>
          </p:blipFill>
          <p:spPr>
            <a:xfrm>
              <a:off x="712329" y="420333"/>
              <a:ext cx="582782" cy="998531"/>
            </a:xfrm>
            <a:prstGeom prst="rect">
              <a:avLst/>
            </a:prstGeom>
          </p:spPr>
        </p:pic>
      </p:grpSp>
      <p:pic>
        <p:nvPicPr>
          <p:cNvPr id="3074" name="Picture 2" descr="Top 10 trái cây giúp da đẹp dáng xinh - Origin Market">
            <a:extLst>
              <a:ext uri="{FF2B5EF4-FFF2-40B4-BE49-F238E27FC236}">
                <a16:creationId xmlns:a16="http://schemas.microsoft.com/office/drawing/2014/main" xmlns="" id="{AE24F7B8-49B2-6CB1-87E7-57CF890FE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49" y="2057475"/>
            <a:ext cx="6886575" cy="433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631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723A93D-34D2-40D9-BC40-8B9040A31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-50895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4E57319-5E52-4B3C-9D35-220F532B5775}"/>
              </a:ext>
            </a:extLst>
          </p:cNvPr>
          <p:cNvSpPr/>
          <p:nvPr/>
        </p:nvSpPr>
        <p:spPr>
          <a:xfrm>
            <a:off x="289388" y="194281"/>
            <a:ext cx="11613223" cy="64694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D75CB48-1B7D-51D6-2092-1807B3FE1E7E}"/>
              </a:ext>
            </a:extLst>
          </p:cNvPr>
          <p:cNvSpPr/>
          <p:nvPr/>
        </p:nvSpPr>
        <p:spPr>
          <a:xfrm>
            <a:off x="790576" y="76201"/>
            <a:ext cx="10887074" cy="1209674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Nhận xét vị trí của thực vật trong các chuỗi thức ăn dưới đây.</a:t>
            </a:r>
            <a:endParaRPr kumimoji="0" lang="vi-VN" sz="36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17BEEDC-6D87-123F-C211-6737B7C25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" y="1490662"/>
            <a:ext cx="1039177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43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2E6766A-C108-43C1-84E9-BBAD34080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20" y="-7943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CE5012C0-CC65-4478-88BD-91BD3290EE5A}"/>
              </a:ext>
            </a:extLst>
          </p:cNvPr>
          <p:cNvSpPr/>
          <p:nvPr/>
        </p:nvSpPr>
        <p:spPr>
          <a:xfrm>
            <a:off x="4804555" y="1638300"/>
            <a:ext cx="6977870" cy="3095625"/>
          </a:xfrm>
          <a:custGeom>
            <a:avLst/>
            <a:gdLst>
              <a:gd name="connsiteX0" fmla="*/ 0 w 4917357"/>
              <a:gd name="connsiteY0" fmla="*/ 819576 h 5361607"/>
              <a:gd name="connsiteX1" fmla="*/ 819576 w 4917357"/>
              <a:gd name="connsiteY1" fmla="*/ 0 h 5361607"/>
              <a:gd name="connsiteX2" fmla="*/ 819560 w 4917357"/>
              <a:gd name="connsiteY2" fmla="*/ 0 h 5361607"/>
              <a:gd name="connsiteX3" fmla="*/ 819560 w 4917357"/>
              <a:gd name="connsiteY3" fmla="*/ 0 h 5361607"/>
              <a:gd name="connsiteX4" fmla="*/ 1434230 w 4917357"/>
              <a:gd name="connsiteY4" fmla="*/ 0 h 5361607"/>
              <a:gd name="connsiteX5" fmla="*/ 2048899 w 4917357"/>
              <a:gd name="connsiteY5" fmla="*/ 0 h 5361607"/>
              <a:gd name="connsiteX6" fmla="*/ 2711371 w 4917357"/>
              <a:gd name="connsiteY6" fmla="*/ 0 h 5361607"/>
              <a:gd name="connsiteX7" fmla="*/ 3414820 w 4917357"/>
              <a:gd name="connsiteY7" fmla="*/ 0 h 5361607"/>
              <a:gd name="connsiteX8" fmla="*/ 4097781 w 4917357"/>
              <a:gd name="connsiteY8" fmla="*/ 0 h 5361607"/>
              <a:gd name="connsiteX9" fmla="*/ 4917357 w 4917357"/>
              <a:gd name="connsiteY9" fmla="*/ 819576 h 5361607"/>
              <a:gd name="connsiteX10" fmla="*/ 4917357 w 4917357"/>
              <a:gd name="connsiteY10" fmla="*/ 1327342 h 5361607"/>
              <a:gd name="connsiteX11" fmla="*/ 4917357 w 4917357"/>
              <a:gd name="connsiteY11" fmla="*/ 1950510 h 5361607"/>
              <a:gd name="connsiteX12" fmla="*/ 4917357 w 4917357"/>
              <a:gd name="connsiteY12" fmla="*/ 2458276 h 5361607"/>
              <a:gd name="connsiteX13" fmla="*/ 4917357 w 4917357"/>
              <a:gd name="connsiteY13" fmla="*/ 3127604 h 5361607"/>
              <a:gd name="connsiteX14" fmla="*/ 4917357 w 4917357"/>
              <a:gd name="connsiteY14" fmla="*/ 3127604 h 5361607"/>
              <a:gd name="connsiteX15" fmla="*/ 4917357 w 4917357"/>
              <a:gd name="connsiteY15" fmla="*/ 3757593 h 5361607"/>
              <a:gd name="connsiteX16" fmla="*/ 4917357 w 4917357"/>
              <a:gd name="connsiteY16" fmla="*/ 4468006 h 5361607"/>
              <a:gd name="connsiteX17" fmla="*/ 4917357 w 4917357"/>
              <a:gd name="connsiteY17" fmla="*/ 4542031 h 5361607"/>
              <a:gd name="connsiteX18" fmla="*/ 4097781 w 4917357"/>
              <a:gd name="connsiteY18" fmla="*/ 5361607 h 5361607"/>
              <a:gd name="connsiteX19" fmla="*/ 3373843 w 4917357"/>
              <a:gd name="connsiteY19" fmla="*/ 5361607 h 5361607"/>
              <a:gd name="connsiteX20" fmla="*/ 2711371 w 4917357"/>
              <a:gd name="connsiteY20" fmla="*/ 5361607 h 5361607"/>
              <a:gd name="connsiteX21" fmla="*/ 2048899 w 4917357"/>
              <a:gd name="connsiteY21" fmla="*/ 5361607 h 5361607"/>
              <a:gd name="connsiteX22" fmla="*/ 1471110 w 4917357"/>
              <a:gd name="connsiteY22" fmla="*/ 5361607 h 5361607"/>
              <a:gd name="connsiteX23" fmla="*/ 819560 w 4917357"/>
              <a:gd name="connsiteY23" fmla="*/ 5361607 h 5361607"/>
              <a:gd name="connsiteX24" fmla="*/ 819560 w 4917357"/>
              <a:gd name="connsiteY24" fmla="*/ 5361607 h 5361607"/>
              <a:gd name="connsiteX25" fmla="*/ 819576 w 4917357"/>
              <a:gd name="connsiteY25" fmla="*/ 5361607 h 5361607"/>
              <a:gd name="connsiteX26" fmla="*/ 0 w 4917357"/>
              <a:gd name="connsiteY26" fmla="*/ 4542031 h 5361607"/>
              <a:gd name="connsiteX27" fmla="*/ 0 w 4917357"/>
              <a:gd name="connsiteY27" fmla="*/ 4468006 h 5361607"/>
              <a:gd name="connsiteX28" fmla="*/ -252165 w 4917357"/>
              <a:gd name="connsiteY28" fmla="*/ 3979077 h 5361607"/>
              <a:gd name="connsiteX29" fmla="*/ -504331 w 4917357"/>
              <a:gd name="connsiteY29" fmla="*/ 3490148 h 5361607"/>
              <a:gd name="connsiteX30" fmla="*/ -779893 w 4917357"/>
              <a:gd name="connsiteY30" fmla="*/ 2955854 h 5361607"/>
              <a:gd name="connsiteX31" fmla="*/ -397745 w 4917357"/>
              <a:gd name="connsiteY31" fmla="*/ 3040012 h 5361607"/>
              <a:gd name="connsiteX32" fmla="*/ 0 w 4917357"/>
              <a:gd name="connsiteY32" fmla="*/ 3127604 h 5361607"/>
              <a:gd name="connsiteX33" fmla="*/ 0 w 4917357"/>
              <a:gd name="connsiteY33" fmla="*/ 2573677 h 5361607"/>
              <a:gd name="connsiteX34" fmla="*/ 0 w 4917357"/>
              <a:gd name="connsiteY34" fmla="*/ 2019751 h 5361607"/>
              <a:gd name="connsiteX35" fmla="*/ 0 w 4917357"/>
              <a:gd name="connsiteY35" fmla="*/ 1465824 h 5361607"/>
              <a:gd name="connsiteX36" fmla="*/ 0 w 4917357"/>
              <a:gd name="connsiteY36" fmla="*/ 819576 h 5361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17357" h="5361607" fill="none" extrusionOk="0">
                <a:moveTo>
                  <a:pt x="0" y="819576"/>
                </a:moveTo>
                <a:cubicBezTo>
                  <a:pt x="15251" y="448146"/>
                  <a:pt x="377224" y="111164"/>
                  <a:pt x="819576" y="0"/>
                </a:cubicBezTo>
                <a:cubicBezTo>
                  <a:pt x="819572" y="0"/>
                  <a:pt x="819566" y="0"/>
                  <a:pt x="819560" y="0"/>
                </a:cubicBezTo>
                <a:lnTo>
                  <a:pt x="819560" y="0"/>
                </a:lnTo>
                <a:cubicBezTo>
                  <a:pt x="967925" y="-16660"/>
                  <a:pt x="1269820" y="-22878"/>
                  <a:pt x="1434230" y="0"/>
                </a:cubicBezTo>
                <a:cubicBezTo>
                  <a:pt x="1598640" y="22878"/>
                  <a:pt x="1836331" y="23131"/>
                  <a:pt x="2048899" y="0"/>
                </a:cubicBezTo>
                <a:cubicBezTo>
                  <a:pt x="2344515" y="-28346"/>
                  <a:pt x="2463005" y="-15923"/>
                  <a:pt x="2711371" y="0"/>
                </a:cubicBezTo>
                <a:cubicBezTo>
                  <a:pt x="2959737" y="15923"/>
                  <a:pt x="3149591" y="14848"/>
                  <a:pt x="3414820" y="0"/>
                </a:cubicBezTo>
                <a:cubicBezTo>
                  <a:pt x="3680049" y="-14848"/>
                  <a:pt x="3869193" y="-5545"/>
                  <a:pt x="4097781" y="0"/>
                </a:cubicBezTo>
                <a:cubicBezTo>
                  <a:pt x="4534617" y="-30737"/>
                  <a:pt x="4897290" y="401796"/>
                  <a:pt x="4917357" y="819576"/>
                </a:cubicBezTo>
                <a:cubicBezTo>
                  <a:pt x="4910935" y="984487"/>
                  <a:pt x="4896510" y="1199832"/>
                  <a:pt x="4917357" y="1327342"/>
                </a:cubicBezTo>
                <a:cubicBezTo>
                  <a:pt x="4938204" y="1454852"/>
                  <a:pt x="4893818" y="1817587"/>
                  <a:pt x="4917357" y="1950510"/>
                </a:cubicBezTo>
                <a:cubicBezTo>
                  <a:pt x="4940896" y="2083433"/>
                  <a:pt x="4901745" y="2244330"/>
                  <a:pt x="4917357" y="2458276"/>
                </a:cubicBezTo>
                <a:cubicBezTo>
                  <a:pt x="4932969" y="2672222"/>
                  <a:pt x="4916284" y="2928474"/>
                  <a:pt x="4917357" y="3127604"/>
                </a:cubicBezTo>
                <a:lnTo>
                  <a:pt x="4917357" y="3127604"/>
                </a:lnTo>
                <a:cubicBezTo>
                  <a:pt x="4896167" y="3295276"/>
                  <a:pt x="4906734" y="3467850"/>
                  <a:pt x="4917357" y="3757593"/>
                </a:cubicBezTo>
                <a:cubicBezTo>
                  <a:pt x="4927980" y="4047336"/>
                  <a:pt x="4882505" y="4285014"/>
                  <a:pt x="4917357" y="4468006"/>
                </a:cubicBezTo>
                <a:cubicBezTo>
                  <a:pt x="4914321" y="4504439"/>
                  <a:pt x="4914429" y="4510350"/>
                  <a:pt x="4917357" y="4542031"/>
                </a:cubicBezTo>
                <a:cubicBezTo>
                  <a:pt x="4968961" y="4914594"/>
                  <a:pt x="4571219" y="5306312"/>
                  <a:pt x="4097781" y="5361607"/>
                </a:cubicBezTo>
                <a:cubicBezTo>
                  <a:pt x="3878141" y="5388165"/>
                  <a:pt x="3571922" y="5355047"/>
                  <a:pt x="3373843" y="5361607"/>
                </a:cubicBezTo>
                <a:cubicBezTo>
                  <a:pt x="3175764" y="5368167"/>
                  <a:pt x="3029792" y="5361437"/>
                  <a:pt x="2711371" y="5361607"/>
                </a:cubicBezTo>
                <a:cubicBezTo>
                  <a:pt x="2392950" y="5361777"/>
                  <a:pt x="2379686" y="5370500"/>
                  <a:pt x="2048899" y="5361607"/>
                </a:cubicBezTo>
                <a:cubicBezTo>
                  <a:pt x="1863505" y="5387143"/>
                  <a:pt x="1632038" y="5380325"/>
                  <a:pt x="1471110" y="5361607"/>
                </a:cubicBezTo>
                <a:cubicBezTo>
                  <a:pt x="1310182" y="5342889"/>
                  <a:pt x="1110085" y="5379582"/>
                  <a:pt x="819560" y="5361607"/>
                </a:cubicBezTo>
                <a:lnTo>
                  <a:pt x="819560" y="5361607"/>
                </a:lnTo>
                <a:cubicBezTo>
                  <a:pt x="819567" y="5361607"/>
                  <a:pt x="819570" y="5361607"/>
                  <a:pt x="819576" y="5361607"/>
                </a:cubicBezTo>
                <a:cubicBezTo>
                  <a:pt x="418079" y="5344071"/>
                  <a:pt x="77888" y="5050559"/>
                  <a:pt x="0" y="4542031"/>
                </a:cubicBezTo>
                <a:cubicBezTo>
                  <a:pt x="3320" y="4520585"/>
                  <a:pt x="-684" y="4500204"/>
                  <a:pt x="0" y="4468006"/>
                </a:cubicBezTo>
                <a:cubicBezTo>
                  <a:pt x="-111274" y="4225496"/>
                  <a:pt x="-214763" y="4084722"/>
                  <a:pt x="-252165" y="3979077"/>
                </a:cubicBezTo>
                <a:cubicBezTo>
                  <a:pt x="-289567" y="3873432"/>
                  <a:pt x="-425058" y="3609680"/>
                  <a:pt x="-504331" y="3490148"/>
                </a:cubicBezTo>
                <a:cubicBezTo>
                  <a:pt x="-583604" y="3370616"/>
                  <a:pt x="-723856" y="3103583"/>
                  <a:pt x="-779893" y="2955854"/>
                </a:cubicBezTo>
                <a:cubicBezTo>
                  <a:pt x="-659905" y="2982165"/>
                  <a:pt x="-577968" y="3012082"/>
                  <a:pt x="-397745" y="3040012"/>
                </a:cubicBezTo>
                <a:cubicBezTo>
                  <a:pt x="-217522" y="3067942"/>
                  <a:pt x="-83147" y="3122764"/>
                  <a:pt x="0" y="3127604"/>
                </a:cubicBezTo>
                <a:cubicBezTo>
                  <a:pt x="9770" y="2965520"/>
                  <a:pt x="4074" y="2709405"/>
                  <a:pt x="0" y="2573677"/>
                </a:cubicBezTo>
                <a:cubicBezTo>
                  <a:pt x="-4074" y="2437949"/>
                  <a:pt x="13900" y="2255521"/>
                  <a:pt x="0" y="2019751"/>
                </a:cubicBezTo>
                <a:cubicBezTo>
                  <a:pt x="-13900" y="1783981"/>
                  <a:pt x="10553" y="1693629"/>
                  <a:pt x="0" y="1465824"/>
                </a:cubicBezTo>
                <a:cubicBezTo>
                  <a:pt x="-10553" y="1238019"/>
                  <a:pt x="26804" y="1125769"/>
                  <a:pt x="0" y="819576"/>
                </a:cubicBezTo>
                <a:close/>
              </a:path>
              <a:path w="4917357" h="5361607" stroke="0" extrusionOk="0">
                <a:moveTo>
                  <a:pt x="0" y="819576"/>
                </a:moveTo>
                <a:cubicBezTo>
                  <a:pt x="-44285" y="331886"/>
                  <a:pt x="396726" y="-84871"/>
                  <a:pt x="819576" y="0"/>
                </a:cubicBezTo>
                <a:cubicBezTo>
                  <a:pt x="819569" y="0"/>
                  <a:pt x="819565" y="1"/>
                  <a:pt x="819560" y="0"/>
                </a:cubicBezTo>
                <a:lnTo>
                  <a:pt x="819560" y="0"/>
                </a:lnTo>
                <a:cubicBezTo>
                  <a:pt x="1036101" y="-19426"/>
                  <a:pt x="1162867" y="-26273"/>
                  <a:pt x="1446523" y="0"/>
                </a:cubicBezTo>
                <a:cubicBezTo>
                  <a:pt x="1730179" y="26273"/>
                  <a:pt x="1799540" y="-16353"/>
                  <a:pt x="2048899" y="0"/>
                </a:cubicBezTo>
                <a:cubicBezTo>
                  <a:pt x="2247542" y="-15857"/>
                  <a:pt x="2536832" y="2132"/>
                  <a:pt x="2670393" y="0"/>
                </a:cubicBezTo>
                <a:cubicBezTo>
                  <a:pt x="2803954" y="-2132"/>
                  <a:pt x="3091254" y="-30538"/>
                  <a:pt x="3394332" y="0"/>
                </a:cubicBezTo>
                <a:cubicBezTo>
                  <a:pt x="3697410" y="30538"/>
                  <a:pt x="3792420" y="24503"/>
                  <a:pt x="4097781" y="0"/>
                </a:cubicBezTo>
                <a:cubicBezTo>
                  <a:pt x="4571103" y="-63715"/>
                  <a:pt x="4872101" y="300190"/>
                  <a:pt x="4917357" y="819576"/>
                </a:cubicBezTo>
                <a:cubicBezTo>
                  <a:pt x="4934028" y="1038828"/>
                  <a:pt x="4910568" y="1239280"/>
                  <a:pt x="4917357" y="1350422"/>
                </a:cubicBezTo>
                <a:cubicBezTo>
                  <a:pt x="4924146" y="1461564"/>
                  <a:pt x="4930969" y="1749332"/>
                  <a:pt x="4917357" y="1950510"/>
                </a:cubicBezTo>
                <a:cubicBezTo>
                  <a:pt x="4903745" y="2151688"/>
                  <a:pt x="4904417" y="2363281"/>
                  <a:pt x="4917357" y="2550597"/>
                </a:cubicBezTo>
                <a:cubicBezTo>
                  <a:pt x="4930297" y="2737913"/>
                  <a:pt x="4934343" y="2872951"/>
                  <a:pt x="4917357" y="3127604"/>
                </a:cubicBezTo>
                <a:lnTo>
                  <a:pt x="4917357" y="3127604"/>
                </a:lnTo>
                <a:cubicBezTo>
                  <a:pt x="4893181" y="3465916"/>
                  <a:pt x="4884227" y="3522980"/>
                  <a:pt x="4917357" y="3811209"/>
                </a:cubicBezTo>
                <a:cubicBezTo>
                  <a:pt x="4950487" y="4099438"/>
                  <a:pt x="4929409" y="4205965"/>
                  <a:pt x="4917357" y="4468006"/>
                </a:cubicBezTo>
                <a:cubicBezTo>
                  <a:pt x="4913795" y="4493173"/>
                  <a:pt x="4920943" y="4525346"/>
                  <a:pt x="4917357" y="4542031"/>
                </a:cubicBezTo>
                <a:cubicBezTo>
                  <a:pt x="4930141" y="5007995"/>
                  <a:pt x="4477405" y="5384485"/>
                  <a:pt x="4097781" y="5361607"/>
                </a:cubicBezTo>
                <a:cubicBezTo>
                  <a:pt x="3815833" y="5355896"/>
                  <a:pt x="3568348" y="5330842"/>
                  <a:pt x="3394332" y="5361607"/>
                </a:cubicBezTo>
                <a:cubicBezTo>
                  <a:pt x="3220316" y="5392372"/>
                  <a:pt x="3009523" y="5337228"/>
                  <a:pt x="2690882" y="5361607"/>
                </a:cubicBezTo>
                <a:cubicBezTo>
                  <a:pt x="2372241" y="5385987"/>
                  <a:pt x="2260007" y="5393268"/>
                  <a:pt x="2048899" y="5361607"/>
                </a:cubicBezTo>
                <a:cubicBezTo>
                  <a:pt x="1838879" y="5370767"/>
                  <a:pt x="1575488" y="5385740"/>
                  <a:pt x="1434230" y="5361607"/>
                </a:cubicBezTo>
                <a:cubicBezTo>
                  <a:pt x="1292972" y="5337474"/>
                  <a:pt x="964890" y="5349201"/>
                  <a:pt x="819560" y="5361607"/>
                </a:cubicBezTo>
                <a:lnTo>
                  <a:pt x="819560" y="5361607"/>
                </a:lnTo>
                <a:cubicBezTo>
                  <a:pt x="819567" y="5361607"/>
                  <a:pt x="819573" y="5361607"/>
                  <a:pt x="819576" y="5361607"/>
                </a:cubicBezTo>
                <a:cubicBezTo>
                  <a:pt x="343503" y="5336868"/>
                  <a:pt x="-63481" y="5040810"/>
                  <a:pt x="0" y="4542031"/>
                </a:cubicBezTo>
                <a:cubicBezTo>
                  <a:pt x="334" y="4508833"/>
                  <a:pt x="-3463" y="4501889"/>
                  <a:pt x="0" y="4468006"/>
                </a:cubicBezTo>
                <a:cubicBezTo>
                  <a:pt x="-66399" y="4330612"/>
                  <a:pt x="-141377" y="4181896"/>
                  <a:pt x="-275562" y="3933712"/>
                </a:cubicBezTo>
                <a:cubicBezTo>
                  <a:pt x="-409748" y="3685529"/>
                  <a:pt x="-489446" y="3539295"/>
                  <a:pt x="-535527" y="3429662"/>
                </a:cubicBezTo>
                <a:cubicBezTo>
                  <a:pt x="-581608" y="3320029"/>
                  <a:pt x="-694349" y="3081519"/>
                  <a:pt x="-779893" y="2955854"/>
                </a:cubicBezTo>
                <a:cubicBezTo>
                  <a:pt x="-595308" y="2980786"/>
                  <a:pt x="-532613" y="3011343"/>
                  <a:pt x="-397745" y="3040012"/>
                </a:cubicBezTo>
                <a:cubicBezTo>
                  <a:pt x="-262877" y="3068681"/>
                  <a:pt x="-104236" y="3114128"/>
                  <a:pt x="0" y="3127604"/>
                </a:cubicBezTo>
                <a:cubicBezTo>
                  <a:pt x="5286" y="2867425"/>
                  <a:pt x="13466" y="2799393"/>
                  <a:pt x="0" y="2504436"/>
                </a:cubicBezTo>
                <a:cubicBezTo>
                  <a:pt x="-13466" y="2209479"/>
                  <a:pt x="10839" y="2126889"/>
                  <a:pt x="0" y="1973590"/>
                </a:cubicBezTo>
                <a:cubicBezTo>
                  <a:pt x="-10839" y="1820291"/>
                  <a:pt x="9517" y="1653525"/>
                  <a:pt x="0" y="1373503"/>
                </a:cubicBezTo>
                <a:cubicBezTo>
                  <a:pt x="-9517" y="1093481"/>
                  <a:pt x="-21084" y="985635"/>
                  <a:pt x="0" y="819576"/>
                </a:cubicBezTo>
                <a:close/>
              </a:path>
            </a:pathLst>
          </a:custGeom>
          <a:solidFill>
            <a:schemeClr val="bg1"/>
          </a:solidFill>
          <a:ln w="19050">
            <a:prstDash val="sysDash"/>
            <a:extLst>
              <a:ext uri="{C807C97D-BFC1-408E-A445-0C87EB9F89A2}">
                <ask:lineSketchStyleProps xmlns:ask="http://schemas.microsoft.com/office/drawing/2018/sketchyshapes" xmlns="" sd="1461609467">
                  <a:custGeom>
                    <a:avLst/>
                    <a:gdLst>
                      <a:gd name="connsiteX0" fmla="*/ 0 w 6977870"/>
                      <a:gd name="connsiteY0" fmla="*/ 473197 h 3095625"/>
                      <a:gd name="connsiteX1" fmla="*/ 1163001 w 6977870"/>
                      <a:gd name="connsiteY1" fmla="*/ 0 h 3095625"/>
                      <a:gd name="connsiteX2" fmla="*/ 1162979 w 6977870"/>
                      <a:gd name="connsiteY2" fmla="*/ 0 h 3095625"/>
                      <a:gd name="connsiteX3" fmla="*/ 1162979 w 6977870"/>
                      <a:gd name="connsiteY3" fmla="*/ 0 h 3095625"/>
                      <a:gd name="connsiteX4" fmla="*/ 2035213 w 6977870"/>
                      <a:gd name="connsiteY4" fmla="*/ 0 h 3095625"/>
                      <a:gd name="connsiteX5" fmla="*/ 2907446 w 6977870"/>
                      <a:gd name="connsiteY5" fmla="*/ 0 h 3095625"/>
                      <a:gd name="connsiteX6" fmla="*/ 3847512 w 6977870"/>
                      <a:gd name="connsiteY6" fmla="*/ 0 h 3095625"/>
                      <a:gd name="connsiteX7" fmla="*/ 4845727 w 6977870"/>
                      <a:gd name="connsiteY7" fmla="*/ 0 h 3095625"/>
                      <a:gd name="connsiteX8" fmla="*/ 5814868 w 6977870"/>
                      <a:gd name="connsiteY8" fmla="*/ 0 h 3095625"/>
                      <a:gd name="connsiteX9" fmla="*/ 6977870 w 6977870"/>
                      <a:gd name="connsiteY9" fmla="*/ 473197 h 3095625"/>
                      <a:gd name="connsiteX10" fmla="*/ 6977870 w 6977870"/>
                      <a:gd name="connsiteY10" fmla="*/ 766365 h 3095625"/>
                      <a:gd name="connsiteX11" fmla="*/ 6977870 w 6977870"/>
                      <a:gd name="connsiteY11" fmla="*/ 1126163 h 3095625"/>
                      <a:gd name="connsiteX12" fmla="*/ 6977870 w 6977870"/>
                      <a:gd name="connsiteY12" fmla="*/ 1419332 h 3095625"/>
                      <a:gd name="connsiteX13" fmla="*/ 6977870 w 6977870"/>
                      <a:gd name="connsiteY13" fmla="*/ 1805781 h 3095625"/>
                      <a:gd name="connsiteX14" fmla="*/ 6977870 w 6977870"/>
                      <a:gd name="connsiteY14" fmla="*/ 1805781 h 3095625"/>
                      <a:gd name="connsiteX15" fmla="*/ 6977870 w 6977870"/>
                      <a:gd name="connsiteY15" fmla="*/ 2169517 h 3095625"/>
                      <a:gd name="connsiteX16" fmla="*/ 6977870 w 6977870"/>
                      <a:gd name="connsiteY16" fmla="*/ 2579687 h 3095625"/>
                      <a:gd name="connsiteX17" fmla="*/ 6977870 w 6977870"/>
                      <a:gd name="connsiteY17" fmla="*/ 2622427 h 3095625"/>
                      <a:gd name="connsiteX18" fmla="*/ 5814868 w 6977870"/>
                      <a:gd name="connsiteY18" fmla="*/ 3095625 h 3095625"/>
                      <a:gd name="connsiteX19" fmla="*/ 4787579 w 6977870"/>
                      <a:gd name="connsiteY19" fmla="*/ 3095625 h 3095625"/>
                      <a:gd name="connsiteX20" fmla="*/ 3847512 w 6977870"/>
                      <a:gd name="connsiteY20" fmla="*/ 3095625 h 3095625"/>
                      <a:gd name="connsiteX21" fmla="*/ 2907446 w 6977870"/>
                      <a:gd name="connsiteY21" fmla="*/ 3095625 h 3095625"/>
                      <a:gd name="connsiteX22" fmla="*/ 2087547 w 6977870"/>
                      <a:gd name="connsiteY22" fmla="*/ 3095625 h 3095625"/>
                      <a:gd name="connsiteX23" fmla="*/ 1162979 w 6977870"/>
                      <a:gd name="connsiteY23" fmla="*/ 3095625 h 3095625"/>
                      <a:gd name="connsiteX24" fmla="*/ 1162979 w 6977870"/>
                      <a:gd name="connsiteY24" fmla="*/ 3095625 h 3095625"/>
                      <a:gd name="connsiteX25" fmla="*/ 1163001 w 6977870"/>
                      <a:gd name="connsiteY25" fmla="*/ 3095625 h 3095625"/>
                      <a:gd name="connsiteX26" fmla="*/ 0 w 6977870"/>
                      <a:gd name="connsiteY26" fmla="*/ 2622427 h 3095625"/>
                      <a:gd name="connsiteX27" fmla="*/ 0 w 6977870"/>
                      <a:gd name="connsiteY27" fmla="*/ 2579687 h 3095625"/>
                      <a:gd name="connsiteX28" fmla="*/ -357830 w 6977870"/>
                      <a:gd name="connsiteY28" fmla="*/ 2297395 h 3095625"/>
                      <a:gd name="connsiteX29" fmla="*/ -715661 w 6977870"/>
                      <a:gd name="connsiteY29" fmla="*/ 2015102 h 3095625"/>
                      <a:gd name="connsiteX30" fmla="*/ -1106691 w 6977870"/>
                      <a:gd name="connsiteY30" fmla="*/ 1706618 h 3095625"/>
                      <a:gd name="connsiteX31" fmla="*/ -564412 w 6977870"/>
                      <a:gd name="connsiteY31" fmla="*/ 1755208 h 3095625"/>
                      <a:gd name="connsiteX32" fmla="*/ 0 w 6977870"/>
                      <a:gd name="connsiteY32" fmla="*/ 1805781 h 3095625"/>
                      <a:gd name="connsiteX33" fmla="*/ 0 w 6977870"/>
                      <a:gd name="connsiteY33" fmla="*/ 1485960 h 3095625"/>
                      <a:gd name="connsiteX34" fmla="*/ 0 w 6977870"/>
                      <a:gd name="connsiteY34" fmla="*/ 1166141 h 3095625"/>
                      <a:gd name="connsiteX35" fmla="*/ 0 w 6977870"/>
                      <a:gd name="connsiteY35" fmla="*/ 846321 h 3095625"/>
                      <a:gd name="connsiteX36" fmla="*/ 0 w 6977870"/>
                      <a:gd name="connsiteY36" fmla="*/ 473197 h 3095625"/>
                      <a:gd name="connsiteX0" fmla="*/ 0 w 6977870"/>
                      <a:gd name="connsiteY0" fmla="*/ 473197 h 3095625"/>
                      <a:gd name="connsiteX1" fmla="*/ 1163001 w 6977870"/>
                      <a:gd name="connsiteY1" fmla="*/ 0 h 3095625"/>
                      <a:gd name="connsiteX2" fmla="*/ 1162979 w 6977870"/>
                      <a:gd name="connsiteY2" fmla="*/ 0 h 3095625"/>
                      <a:gd name="connsiteX3" fmla="*/ 1162979 w 6977870"/>
                      <a:gd name="connsiteY3" fmla="*/ 0 h 3095625"/>
                      <a:gd name="connsiteX4" fmla="*/ 2052657 w 6977870"/>
                      <a:gd name="connsiteY4" fmla="*/ 0 h 3095625"/>
                      <a:gd name="connsiteX5" fmla="*/ 2907446 w 6977870"/>
                      <a:gd name="connsiteY5" fmla="*/ 0 h 3095625"/>
                      <a:gd name="connsiteX6" fmla="*/ 3789363 w 6977870"/>
                      <a:gd name="connsiteY6" fmla="*/ 0 h 3095625"/>
                      <a:gd name="connsiteX7" fmla="*/ 4816654 w 6977870"/>
                      <a:gd name="connsiteY7" fmla="*/ 0 h 3095625"/>
                      <a:gd name="connsiteX8" fmla="*/ 5814868 w 6977870"/>
                      <a:gd name="connsiteY8" fmla="*/ 0 h 3095625"/>
                      <a:gd name="connsiteX9" fmla="*/ 6977870 w 6977870"/>
                      <a:gd name="connsiteY9" fmla="*/ 473197 h 3095625"/>
                      <a:gd name="connsiteX10" fmla="*/ 6977870 w 6977870"/>
                      <a:gd name="connsiteY10" fmla="*/ 779691 h 3095625"/>
                      <a:gd name="connsiteX11" fmla="*/ 6977870 w 6977870"/>
                      <a:gd name="connsiteY11" fmla="*/ 1126163 h 3095625"/>
                      <a:gd name="connsiteX12" fmla="*/ 6977870 w 6977870"/>
                      <a:gd name="connsiteY12" fmla="*/ 1472635 h 3095625"/>
                      <a:gd name="connsiteX13" fmla="*/ 6977870 w 6977870"/>
                      <a:gd name="connsiteY13" fmla="*/ 1805781 h 3095625"/>
                      <a:gd name="connsiteX14" fmla="*/ 6977870 w 6977870"/>
                      <a:gd name="connsiteY14" fmla="*/ 1805781 h 3095625"/>
                      <a:gd name="connsiteX15" fmla="*/ 6977870 w 6977870"/>
                      <a:gd name="connsiteY15" fmla="*/ 2200473 h 3095625"/>
                      <a:gd name="connsiteX16" fmla="*/ 6977870 w 6977870"/>
                      <a:gd name="connsiteY16" fmla="*/ 2579687 h 3095625"/>
                      <a:gd name="connsiteX17" fmla="*/ 6977870 w 6977870"/>
                      <a:gd name="connsiteY17" fmla="*/ 2622427 h 3095625"/>
                      <a:gd name="connsiteX18" fmla="*/ 5814868 w 6977870"/>
                      <a:gd name="connsiteY18" fmla="*/ 3095625 h 3095625"/>
                      <a:gd name="connsiteX19" fmla="*/ 4816654 w 6977870"/>
                      <a:gd name="connsiteY19" fmla="*/ 3095625 h 3095625"/>
                      <a:gd name="connsiteX20" fmla="*/ 3818438 w 6977870"/>
                      <a:gd name="connsiteY20" fmla="*/ 3095625 h 3095625"/>
                      <a:gd name="connsiteX21" fmla="*/ 2907446 w 6977870"/>
                      <a:gd name="connsiteY21" fmla="*/ 3095625 h 3095625"/>
                      <a:gd name="connsiteX22" fmla="*/ 2035213 w 6977870"/>
                      <a:gd name="connsiteY22" fmla="*/ 3095625 h 3095625"/>
                      <a:gd name="connsiteX23" fmla="*/ 1162979 w 6977870"/>
                      <a:gd name="connsiteY23" fmla="*/ 3095625 h 3095625"/>
                      <a:gd name="connsiteX24" fmla="*/ 1162979 w 6977870"/>
                      <a:gd name="connsiteY24" fmla="*/ 3095625 h 3095625"/>
                      <a:gd name="connsiteX25" fmla="*/ 1163001 w 6977870"/>
                      <a:gd name="connsiteY25" fmla="*/ 3095625 h 3095625"/>
                      <a:gd name="connsiteX26" fmla="*/ 0 w 6977870"/>
                      <a:gd name="connsiteY26" fmla="*/ 2622427 h 3095625"/>
                      <a:gd name="connsiteX27" fmla="*/ 0 w 6977870"/>
                      <a:gd name="connsiteY27" fmla="*/ 2579687 h 3095625"/>
                      <a:gd name="connsiteX28" fmla="*/ -391031 w 6977870"/>
                      <a:gd name="connsiteY28" fmla="*/ 2271202 h 3095625"/>
                      <a:gd name="connsiteX29" fmla="*/ -759929 w 6977870"/>
                      <a:gd name="connsiteY29" fmla="*/ 1980180 h 3095625"/>
                      <a:gd name="connsiteX30" fmla="*/ -1106691 w 6977870"/>
                      <a:gd name="connsiteY30" fmla="*/ 1706618 h 3095625"/>
                      <a:gd name="connsiteX31" fmla="*/ -564412 w 6977870"/>
                      <a:gd name="connsiteY31" fmla="*/ 1755208 h 3095625"/>
                      <a:gd name="connsiteX32" fmla="*/ 0 w 6977870"/>
                      <a:gd name="connsiteY32" fmla="*/ 1805781 h 3095625"/>
                      <a:gd name="connsiteX33" fmla="*/ 0 w 6977870"/>
                      <a:gd name="connsiteY33" fmla="*/ 1445983 h 3095625"/>
                      <a:gd name="connsiteX34" fmla="*/ 0 w 6977870"/>
                      <a:gd name="connsiteY34" fmla="*/ 1139489 h 3095625"/>
                      <a:gd name="connsiteX35" fmla="*/ 0 w 6977870"/>
                      <a:gd name="connsiteY35" fmla="*/ 793017 h 3095625"/>
                      <a:gd name="connsiteX36" fmla="*/ 0 w 6977870"/>
                      <a:gd name="connsiteY36" fmla="*/ 473197 h 3095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6977870" h="3095625" fill="none" extrusionOk="0">
                        <a:moveTo>
                          <a:pt x="0" y="473197"/>
                        </a:moveTo>
                        <a:cubicBezTo>
                          <a:pt x="15595" y="217365"/>
                          <a:pt x="533269" y="144518"/>
                          <a:pt x="1163001" y="0"/>
                        </a:cubicBezTo>
                        <a:cubicBezTo>
                          <a:pt x="1162989" y="-1"/>
                          <a:pt x="1162986" y="1"/>
                          <a:pt x="1162979" y="0"/>
                        </a:cubicBezTo>
                        <a:lnTo>
                          <a:pt x="1162979" y="0"/>
                        </a:lnTo>
                        <a:cubicBezTo>
                          <a:pt x="1394893" y="11428"/>
                          <a:pt x="1831641" y="18567"/>
                          <a:pt x="2035213" y="0"/>
                        </a:cubicBezTo>
                        <a:cubicBezTo>
                          <a:pt x="2256554" y="16464"/>
                          <a:pt x="2568710" y="2504"/>
                          <a:pt x="2907446" y="0"/>
                        </a:cubicBezTo>
                        <a:cubicBezTo>
                          <a:pt x="3311825" y="-34759"/>
                          <a:pt x="3520159" y="-13582"/>
                          <a:pt x="3847512" y="0"/>
                        </a:cubicBezTo>
                        <a:cubicBezTo>
                          <a:pt x="4197506" y="18721"/>
                          <a:pt x="4442071" y="-44503"/>
                          <a:pt x="4845727" y="0"/>
                        </a:cubicBezTo>
                        <a:cubicBezTo>
                          <a:pt x="5204471" y="22040"/>
                          <a:pt x="5501915" y="14540"/>
                          <a:pt x="5814868" y="0"/>
                        </a:cubicBezTo>
                        <a:cubicBezTo>
                          <a:pt x="6472816" y="-41998"/>
                          <a:pt x="6943224" y="238866"/>
                          <a:pt x="6977870" y="473197"/>
                        </a:cubicBezTo>
                        <a:cubicBezTo>
                          <a:pt x="6965991" y="558153"/>
                          <a:pt x="6936104" y="678107"/>
                          <a:pt x="6977870" y="766365"/>
                        </a:cubicBezTo>
                        <a:cubicBezTo>
                          <a:pt x="7016832" y="822589"/>
                          <a:pt x="6946686" y="1047492"/>
                          <a:pt x="6977870" y="1126163"/>
                        </a:cubicBezTo>
                        <a:cubicBezTo>
                          <a:pt x="7004301" y="1214455"/>
                          <a:pt x="6952452" y="1298862"/>
                          <a:pt x="6977870" y="1419332"/>
                        </a:cubicBezTo>
                        <a:cubicBezTo>
                          <a:pt x="6992574" y="1523849"/>
                          <a:pt x="6985013" y="1701383"/>
                          <a:pt x="6977870" y="1805781"/>
                        </a:cubicBezTo>
                        <a:lnTo>
                          <a:pt x="6977870" y="1805781"/>
                        </a:lnTo>
                        <a:cubicBezTo>
                          <a:pt x="6950526" y="1891138"/>
                          <a:pt x="6965803" y="2004165"/>
                          <a:pt x="6977870" y="2169517"/>
                        </a:cubicBezTo>
                        <a:cubicBezTo>
                          <a:pt x="6987660" y="2323455"/>
                          <a:pt x="6916589" y="2480346"/>
                          <a:pt x="6977870" y="2579687"/>
                        </a:cubicBezTo>
                        <a:cubicBezTo>
                          <a:pt x="6973377" y="2600683"/>
                          <a:pt x="6973586" y="2604299"/>
                          <a:pt x="6977870" y="2622427"/>
                        </a:cubicBezTo>
                        <a:cubicBezTo>
                          <a:pt x="7047154" y="2851453"/>
                          <a:pt x="6479912" y="3106950"/>
                          <a:pt x="5814868" y="3095625"/>
                        </a:cubicBezTo>
                        <a:cubicBezTo>
                          <a:pt x="5504534" y="3103152"/>
                          <a:pt x="5131744" y="3068253"/>
                          <a:pt x="4787579" y="3095625"/>
                        </a:cubicBezTo>
                        <a:cubicBezTo>
                          <a:pt x="4518923" y="3096047"/>
                          <a:pt x="4298085" y="3089433"/>
                          <a:pt x="3847512" y="3095625"/>
                        </a:cubicBezTo>
                        <a:cubicBezTo>
                          <a:pt x="3394661" y="3093628"/>
                          <a:pt x="3376054" y="3101713"/>
                          <a:pt x="2907446" y="3095625"/>
                        </a:cubicBezTo>
                        <a:cubicBezTo>
                          <a:pt x="2672381" y="3062103"/>
                          <a:pt x="2338884" y="3113539"/>
                          <a:pt x="2087547" y="3095625"/>
                        </a:cubicBezTo>
                        <a:cubicBezTo>
                          <a:pt x="1809896" y="3051262"/>
                          <a:pt x="1575387" y="3085814"/>
                          <a:pt x="1162979" y="3095625"/>
                        </a:cubicBezTo>
                        <a:lnTo>
                          <a:pt x="1162979" y="3095625"/>
                        </a:lnTo>
                        <a:cubicBezTo>
                          <a:pt x="1162991" y="3095624"/>
                          <a:pt x="1162994" y="3095625"/>
                          <a:pt x="1163001" y="3095625"/>
                        </a:cubicBezTo>
                        <a:cubicBezTo>
                          <a:pt x="571948" y="3035203"/>
                          <a:pt x="69644" y="2971462"/>
                          <a:pt x="0" y="2622427"/>
                        </a:cubicBezTo>
                        <a:cubicBezTo>
                          <a:pt x="5111" y="2609591"/>
                          <a:pt x="-1318" y="2597681"/>
                          <a:pt x="0" y="2579687"/>
                        </a:cubicBezTo>
                        <a:cubicBezTo>
                          <a:pt x="-154228" y="2454549"/>
                          <a:pt x="-294345" y="2375402"/>
                          <a:pt x="-357830" y="2297395"/>
                        </a:cubicBezTo>
                        <a:cubicBezTo>
                          <a:pt x="-426064" y="2209859"/>
                          <a:pt x="-605647" y="2092650"/>
                          <a:pt x="-715661" y="2015102"/>
                        </a:cubicBezTo>
                        <a:cubicBezTo>
                          <a:pt x="-821457" y="1941642"/>
                          <a:pt x="-1036589" y="1799509"/>
                          <a:pt x="-1106691" y="1706618"/>
                        </a:cubicBezTo>
                        <a:cubicBezTo>
                          <a:pt x="-937601" y="1709495"/>
                          <a:pt x="-812940" y="1729340"/>
                          <a:pt x="-564412" y="1755208"/>
                        </a:cubicBezTo>
                        <a:cubicBezTo>
                          <a:pt x="-295177" y="1773851"/>
                          <a:pt x="-108921" y="1801656"/>
                          <a:pt x="0" y="1805781"/>
                        </a:cubicBezTo>
                        <a:cubicBezTo>
                          <a:pt x="16035" y="1707494"/>
                          <a:pt x="20750" y="1575690"/>
                          <a:pt x="0" y="1485960"/>
                        </a:cubicBezTo>
                        <a:cubicBezTo>
                          <a:pt x="16674" y="1420886"/>
                          <a:pt x="20428" y="1299050"/>
                          <a:pt x="0" y="1166141"/>
                        </a:cubicBezTo>
                        <a:cubicBezTo>
                          <a:pt x="-26923" y="1024056"/>
                          <a:pt x="20002" y="983623"/>
                          <a:pt x="0" y="846321"/>
                        </a:cubicBezTo>
                        <a:cubicBezTo>
                          <a:pt x="-20365" y="707251"/>
                          <a:pt x="44066" y="657629"/>
                          <a:pt x="0" y="473197"/>
                        </a:cubicBezTo>
                        <a:close/>
                      </a:path>
                      <a:path w="6977870" h="3095625" stroke="0" extrusionOk="0">
                        <a:moveTo>
                          <a:pt x="0" y="473197"/>
                        </a:moveTo>
                        <a:cubicBezTo>
                          <a:pt x="-54708" y="151751"/>
                          <a:pt x="638555" y="-90816"/>
                          <a:pt x="1163001" y="0"/>
                        </a:cubicBezTo>
                        <a:cubicBezTo>
                          <a:pt x="1162996" y="0"/>
                          <a:pt x="1162990" y="0"/>
                          <a:pt x="1162979" y="0"/>
                        </a:cubicBezTo>
                        <a:lnTo>
                          <a:pt x="1162979" y="0"/>
                        </a:lnTo>
                        <a:cubicBezTo>
                          <a:pt x="1448462" y="-48539"/>
                          <a:pt x="1667306" y="-45122"/>
                          <a:pt x="2052657" y="0"/>
                        </a:cubicBezTo>
                        <a:cubicBezTo>
                          <a:pt x="2453036" y="20147"/>
                          <a:pt x="2555708" y="-7641"/>
                          <a:pt x="2907446" y="0"/>
                        </a:cubicBezTo>
                        <a:cubicBezTo>
                          <a:pt x="3162633" y="-33310"/>
                          <a:pt x="3585546" y="-41048"/>
                          <a:pt x="3789363" y="0"/>
                        </a:cubicBezTo>
                        <a:cubicBezTo>
                          <a:pt x="3968071" y="-6741"/>
                          <a:pt x="4428983" y="-78052"/>
                          <a:pt x="4816654" y="0"/>
                        </a:cubicBezTo>
                        <a:cubicBezTo>
                          <a:pt x="5225250" y="22654"/>
                          <a:pt x="5408409" y="-5282"/>
                          <a:pt x="5814868" y="0"/>
                        </a:cubicBezTo>
                        <a:cubicBezTo>
                          <a:pt x="6477106" y="-19492"/>
                          <a:pt x="6919409" y="128589"/>
                          <a:pt x="6977870" y="473197"/>
                        </a:cubicBezTo>
                        <a:cubicBezTo>
                          <a:pt x="7005661" y="606134"/>
                          <a:pt x="6962355" y="704519"/>
                          <a:pt x="6977870" y="779691"/>
                        </a:cubicBezTo>
                        <a:cubicBezTo>
                          <a:pt x="6992939" y="820014"/>
                          <a:pt x="6996314" y="1019988"/>
                          <a:pt x="6977870" y="1126163"/>
                        </a:cubicBezTo>
                        <a:cubicBezTo>
                          <a:pt x="6961503" y="1237333"/>
                          <a:pt x="6973359" y="1365816"/>
                          <a:pt x="6977870" y="1472635"/>
                        </a:cubicBezTo>
                        <a:cubicBezTo>
                          <a:pt x="6992254" y="1582690"/>
                          <a:pt x="6998119" y="1649808"/>
                          <a:pt x="6977870" y="1805781"/>
                        </a:cubicBezTo>
                        <a:lnTo>
                          <a:pt x="6977870" y="1805781"/>
                        </a:lnTo>
                        <a:cubicBezTo>
                          <a:pt x="6948465" y="2002898"/>
                          <a:pt x="6930921" y="2035883"/>
                          <a:pt x="6977870" y="2200473"/>
                        </a:cubicBezTo>
                        <a:cubicBezTo>
                          <a:pt x="7026549" y="2368094"/>
                          <a:pt x="6999486" y="2432199"/>
                          <a:pt x="6977870" y="2579687"/>
                        </a:cubicBezTo>
                        <a:cubicBezTo>
                          <a:pt x="6972575" y="2595283"/>
                          <a:pt x="6983200" y="2612429"/>
                          <a:pt x="6977870" y="2622427"/>
                        </a:cubicBezTo>
                        <a:cubicBezTo>
                          <a:pt x="6963714" y="2962263"/>
                          <a:pt x="6353099" y="3179104"/>
                          <a:pt x="5814868" y="3095625"/>
                        </a:cubicBezTo>
                        <a:cubicBezTo>
                          <a:pt x="5403162" y="3080589"/>
                          <a:pt x="5076602" y="3059092"/>
                          <a:pt x="4816654" y="3095625"/>
                        </a:cubicBezTo>
                        <a:cubicBezTo>
                          <a:pt x="4559781" y="3138658"/>
                          <a:pt x="4317318" y="3093455"/>
                          <a:pt x="3818438" y="3095625"/>
                        </a:cubicBezTo>
                        <a:cubicBezTo>
                          <a:pt x="3353177" y="3116533"/>
                          <a:pt x="3200497" y="3147324"/>
                          <a:pt x="2907446" y="3095625"/>
                        </a:cubicBezTo>
                        <a:cubicBezTo>
                          <a:pt x="2628601" y="3055729"/>
                          <a:pt x="2227079" y="3130141"/>
                          <a:pt x="2035213" y="3095625"/>
                        </a:cubicBezTo>
                        <a:cubicBezTo>
                          <a:pt x="1814108" y="3056491"/>
                          <a:pt x="1403287" y="3087519"/>
                          <a:pt x="1162979" y="3095625"/>
                        </a:cubicBezTo>
                        <a:lnTo>
                          <a:pt x="1162979" y="3095625"/>
                        </a:lnTo>
                        <a:cubicBezTo>
                          <a:pt x="1162984" y="3095624"/>
                          <a:pt x="1162993" y="3095625"/>
                          <a:pt x="1163001" y="3095625"/>
                        </a:cubicBezTo>
                        <a:cubicBezTo>
                          <a:pt x="459736" y="3040290"/>
                          <a:pt x="-103148" y="2910170"/>
                          <a:pt x="0" y="2622427"/>
                        </a:cubicBezTo>
                        <a:cubicBezTo>
                          <a:pt x="-39" y="2602921"/>
                          <a:pt x="-5009" y="2599970"/>
                          <a:pt x="0" y="2579687"/>
                        </a:cubicBezTo>
                        <a:cubicBezTo>
                          <a:pt x="-117402" y="2487457"/>
                          <a:pt x="-186270" y="2392264"/>
                          <a:pt x="-391031" y="2271202"/>
                        </a:cubicBezTo>
                        <a:cubicBezTo>
                          <a:pt x="-575956" y="2134103"/>
                          <a:pt x="-677651" y="2051383"/>
                          <a:pt x="-759929" y="1980180"/>
                        </a:cubicBezTo>
                        <a:cubicBezTo>
                          <a:pt x="-829395" y="1887026"/>
                          <a:pt x="-976048" y="1802908"/>
                          <a:pt x="-1106691" y="1706618"/>
                        </a:cubicBezTo>
                        <a:cubicBezTo>
                          <a:pt x="-847465" y="1712681"/>
                          <a:pt x="-740862" y="1741999"/>
                          <a:pt x="-564412" y="1755208"/>
                        </a:cubicBezTo>
                        <a:cubicBezTo>
                          <a:pt x="-356507" y="1787273"/>
                          <a:pt x="-171867" y="1789752"/>
                          <a:pt x="0" y="1805781"/>
                        </a:cubicBezTo>
                        <a:cubicBezTo>
                          <a:pt x="10743" y="1646613"/>
                          <a:pt x="27496" y="1614020"/>
                          <a:pt x="0" y="1445983"/>
                        </a:cubicBezTo>
                        <a:cubicBezTo>
                          <a:pt x="-20116" y="1261446"/>
                          <a:pt x="22466" y="1235699"/>
                          <a:pt x="0" y="1139489"/>
                        </a:cubicBezTo>
                        <a:cubicBezTo>
                          <a:pt x="-14412" y="1032711"/>
                          <a:pt x="8426" y="960087"/>
                          <a:pt x="0" y="793017"/>
                        </a:cubicBezTo>
                        <a:cubicBezTo>
                          <a:pt x="-15319" y="620993"/>
                          <a:pt x="-30013" y="562324"/>
                          <a:pt x="0" y="473197"/>
                        </a:cubicBezTo>
                        <a:close/>
                      </a:path>
                      <a:path w="6977870" h="3095625" fill="none" stroke="0" extrusionOk="0">
                        <a:moveTo>
                          <a:pt x="0" y="473197"/>
                        </a:moveTo>
                        <a:cubicBezTo>
                          <a:pt x="-34671" y="214176"/>
                          <a:pt x="578676" y="-59425"/>
                          <a:pt x="1163001" y="0"/>
                        </a:cubicBezTo>
                        <a:cubicBezTo>
                          <a:pt x="1162992" y="0"/>
                          <a:pt x="1162984" y="-1"/>
                          <a:pt x="1162979" y="0"/>
                        </a:cubicBezTo>
                        <a:lnTo>
                          <a:pt x="1162979" y="0"/>
                        </a:lnTo>
                        <a:cubicBezTo>
                          <a:pt x="1408480" y="19439"/>
                          <a:pt x="1765195" y="-39008"/>
                          <a:pt x="2035213" y="0"/>
                        </a:cubicBezTo>
                        <a:cubicBezTo>
                          <a:pt x="2255748" y="9169"/>
                          <a:pt x="2609968" y="58368"/>
                          <a:pt x="2907446" y="0"/>
                        </a:cubicBezTo>
                        <a:cubicBezTo>
                          <a:pt x="3307370" y="-29392"/>
                          <a:pt x="3495983" y="7351"/>
                          <a:pt x="3847512" y="0"/>
                        </a:cubicBezTo>
                        <a:cubicBezTo>
                          <a:pt x="4253230" y="45038"/>
                          <a:pt x="4433630" y="24928"/>
                          <a:pt x="4845727" y="0"/>
                        </a:cubicBezTo>
                        <a:cubicBezTo>
                          <a:pt x="5175568" y="5094"/>
                          <a:pt x="5480468" y="1309"/>
                          <a:pt x="5814868" y="0"/>
                        </a:cubicBezTo>
                        <a:cubicBezTo>
                          <a:pt x="6413732" y="-43091"/>
                          <a:pt x="6905528" y="234170"/>
                          <a:pt x="6977870" y="473197"/>
                        </a:cubicBezTo>
                        <a:cubicBezTo>
                          <a:pt x="6968041" y="572390"/>
                          <a:pt x="6961291" y="683806"/>
                          <a:pt x="6977870" y="766365"/>
                        </a:cubicBezTo>
                        <a:cubicBezTo>
                          <a:pt x="7001831" y="838243"/>
                          <a:pt x="6934113" y="1032028"/>
                          <a:pt x="6977870" y="1126163"/>
                        </a:cubicBezTo>
                        <a:cubicBezTo>
                          <a:pt x="7009294" y="1185950"/>
                          <a:pt x="6940573" y="1295613"/>
                          <a:pt x="6977870" y="1419332"/>
                        </a:cubicBezTo>
                        <a:cubicBezTo>
                          <a:pt x="6991239" y="1540286"/>
                          <a:pt x="6950900" y="1697551"/>
                          <a:pt x="6977870" y="1805781"/>
                        </a:cubicBezTo>
                        <a:lnTo>
                          <a:pt x="6977870" y="1805781"/>
                        </a:lnTo>
                        <a:cubicBezTo>
                          <a:pt x="6945034" y="1917022"/>
                          <a:pt x="6952722" y="2025219"/>
                          <a:pt x="6977870" y="2169517"/>
                        </a:cubicBezTo>
                        <a:cubicBezTo>
                          <a:pt x="7006120" y="2322208"/>
                          <a:pt x="6939031" y="2456723"/>
                          <a:pt x="6977870" y="2579687"/>
                        </a:cubicBezTo>
                        <a:cubicBezTo>
                          <a:pt x="6973682" y="2600671"/>
                          <a:pt x="6973770" y="2604193"/>
                          <a:pt x="6977870" y="2622427"/>
                        </a:cubicBezTo>
                        <a:cubicBezTo>
                          <a:pt x="6924693" y="2877140"/>
                          <a:pt x="6530027" y="3026136"/>
                          <a:pt x="5814868" y="3095625"/>
                        </a:cubicBezTo>
                        <a:cubicBezTo>
                          <a:pt x="5516139" y="3123237"/>
                          <a:pt x="5119074" y="3101386"/>
                          <a:pt x="4787579" y="3095625"/>
                        </a:cubicBezTo>
                        <a:cubicBezTo>
                          <a:pt x="4504924" y="3122798"/>
                          <a:pt x="4275992" y="3049689"/>
                          <a:pt x="3847512" y="3095625"/>
                        </a:cubicBezTo>
                        <a:cubicBezTo>
                          <a:pt x="3396493" y="3096191"/>
                          <a:pt x="3376511" y="3101126"/>
                          <a:pt x="2907446" y="3095625"/>
                        </a:cubicBezTo>
                        <a:cubicBezTo>
                          <a:pt x="2659723" y="3096978"/>
                          <a:pt x="2314083" y="3123007"/>
                          <a:pt x="2087547" y="3095625"/>
                        </a:cubicBezTo>
                        <a:cubicBezTo>
                          <a:pt x="1872349" y="3077640"/>
                          <a:pt x="1624390" y="3102979"/>
                          <a:pt x="1162979" y="3095625"/>
                        </a:cubicBezTo>
                        <a:lnTo>
                          <a:pt x="1162979" y="3095625"/>
                        </a:lnTo>
                        <a:cubicBezTo>
                          <a:pt x="1162987" y="3095624"/>
                          <a:pt x="1162991" y="3095624"/>
                          <a:pt x="1163001" y="3095625"/>
                        </a:cubicBezTo>
                        <a:cubicBezTo>
                          <a:pt x="545086" y="3059100"/>
                          <a:pt x="85618" y="2888815"/>
                          <a:pt x="0" y="2622427"/>
                        </a:cubicBezTo>
                        <a:cubicBezTo>
                          <a:pt x="2133" y="2611959"/>
                          <a:pt x="837" y="2599588"/>
                          <a:pt x="0" y="2579687"/>
                        </a:cubicBezTo>
                        <a:cubicBezTo>
                          <a:pt x="-155147" y="2430511"/>
                          <a:pt x="-301988" y="2356697"/>
                          <a:pt x="-357830" y="2297395"/>
                        </a:cubicBezTo>
                        <a:cubicBezTo>
                          <a:pt x="-379113" y="2241638"/>
                          <a:pt x="-630427" y="2088115"/>
                          <a:pt x="-715661" y="2015102"/>
                        </a:cubicBezTo>
                        <a:cubicBezTo>
                          <a:pt x="-841571" y="1945619"/>
                          <a:pt x="-1024777" y="1766611"/>
                          <a:pt x="-1106691" y="1706618"/>
                        </a:cubicBezTo>
                        <a:cubicBezTo>
                          <a:pt x="-914833" y="1727364"/>
                          <a:pt x="-813460" y="1744164"/>
                          <a:pt x="-564412" y="1755208"/>
                        </a:cubicBezTo>
                        <a:cubicBezTo>
                          <a:pt x="-301452" y="1745794"/>
                          <a:pt x="-126429" y="1794763"/>
                          <a:pt x="0" y="1805781"/>
                        </a:cubicBezTo>
                        <a:cubicBezTo>
                          <a:pt x="30918" y="1715678"/>
                          <a:pt x="14364" y="1562530"/>
                          <a:pt x="0" y="1485960"/>
                        </a:cubicBezTo>
                        <a:cubicBezTo>
                          <a:pt x="-9915" y="1406898"/>
                          <a:pt x="8153" y="1296446"/>
                          <a:pt x="0" y="1166141"/>
                        </a:cubicBezTo>
                        <a:cubicBezTo>
                          <a:pt x="-31572" y="1024914"/>
                          <a:pt x="23454" y="966567"/>
                          <a:pt x="0" y="846321"/>
                        </a:cubicBezTo>
                        <a:cubicBezTo>
                          <a:pt x="-11170" y="711422"/>
                          <a:pt x="56549" y="640567"/>
                          <a:pt x="0" y="473197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xích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oy, doll, lamp, vector graphics&#10;&#10;Description automatically generated">
            <a:extLst>
              <a:ext uri="{FF2B5EF4-FFF2-40B4-BE49-F238E27FC236}">
                <a16:creationId xmlns:a16="http://schemas.microsoft.com/office/drawing/2014/main" xmlns="" id="{DDC226F8-8180-4DD0-8D75-550507C08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0266"/>
            <a:ext cx="5027734" cy="502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874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2E6766A-C108-43C1-84E9-BBAD34080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20" y="-428671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pic>
        <p:nvPicPr>
          <p:cNvPr id="9" name="Picture 7" descr="A group of kids reading books&#10;&#10;Description automatically generated with medium confidence">
            <a:extLst>
              <a:ext uri="{FF2B5EF4-FFF2-40B4-BE49-F238E27FC236}">
                <a16:creationId xmlns:a16="http://schemas.microsoft.com/office/drawing/2014/main" xmlns="" id="{C1D502B7-8FF1-4B76-B3CC-A0601B9AD7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78"/>
          <a:stretch/>
        </p:blipFill>
        <p:spPr>
          <a:xfrm>
            <a:off x="695567" y="1878623"/>
            <a:ext cx="6452967" cy="4558649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643FCCCB-4EF8-49B5-A7D1-3E89BC943E15}"/>
              </a:ext>
            </a:extLst>
          </p:cNvPr>
          <p:cNvSpPr txBox="1"/>
          <p:nvPr/>
        </p:nvSpPr>
        <p:spPr>
          <a:xfrm>
            <a:off x="0" y="6027003"/>
            <a:ext cx="6073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THẢO LUẬN </a:t>
            </a:r>
            <a:r>
              <a:rPr kumimoji="0" lang="vi-VN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NHÓM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4</a:t>
            </a:r>
          </a:p>
        </p:txBody>
      </p:sp>
      <p:sp>
        <p:nvSpPr>
          <p:cNvPr id="2" name="Rectangle: Rounded Corners 26">
            <a:extLst>
              <a:ext uri="{FF2B5EF4-FFF2-40B4-BE49-F238E27FC236}">
                <a16:creationId xmlns:a16="http://schemas.microsoft.com/office/drawing/2014/main" xmlns="" id="{FCE3932B-E637-8A67-E59B-7F21D62DCA05}"/>
              </a:ext>
            </a:extLst>
          </p:cNvPr>
          <p:cNvSpPr/>
          <p:nvPr/>
        </p:nvSpPr>
        <p:spPr>
          <a:xfrm>
            <a:off x="5095874" y="504825"/>
            <a:ext cx="6619875" cy="3305175"/>
          </a:xfrm>
          <a:custGeom>
            <a:avLst/>
            <a:gdLst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1570" h="2204399" fill="none" extrusionOk="0">
                <a:moveTo>
                  <a:pt x="0" y="367405"/>
                </a:moveTo>
                <a:cubicBezTo>
                  <a:pt x="42498" y="164843"/>
                  <a:pt x="141311" y="-33801"/>
                  <a:pt x="347397" y="0"/>
                </a:cubicBezTo>
                <a:cubicBezTo>
                  <a:pt x="2405082" y="-278907"/>
                  <a:pt x="6274536" y="541590"/>
                  <a:pt x="8484170" y="0"/>
                </a:cubicBezTo>
                <a:cubicBezTo>
                  <a:pt x="8656592" y="50702"/>
                  <a:pt x="8761767" y="191940"/>
                  <a:pt x="8831570" y="367405"/>
                </a:cubicBezTo>
                <a:cubicBezTo>
                  <a:pt x="8632252" y="786934"/>
                  <a:pt x="8843074" y="1506936"/>
                  <a:pt x="8831570" y="1836992"/>
                </a:cubicBezTo>
                <a:cubicBezTo>
                  <a:pt x="8888337" y="2074391"/>
                  <a:pt x="8708426" y="2249510"/>
                  <a:pt x="8484170" y="2204399"/>
                </a:cubicBezTo>
                <a:cubicBezTo>
                  <a:pt x="6564288" y="2338188"/>
                  <a:pt x="3606437" y="2187508"/>
                  <a:pt x="347397" y="2204399"/>
                </a:cubicBezTo>
                <a:cubicBezTo>
                  <a:pt x="193350" y="2232372"/>
                  <a:pt x="24043" y="1979221"/>
                  <a:pt x="0" y="1836992"/>
                </a:cubicBezTo>
                <a:cubicBezTo>
                  <a:pt x="-140447" y="1252373"/>
                  <a:pt x="11902" y="977756"/>
                  <a:pt x="0" y="367405"/>
                </a:cubicBezTo>
                <a:close/>
              </a:path>
              <a:path w="8831570" h="2204399" stroke="0" extrusionOk="0">
                <a:moveTo>
                  <a:pt x="0" y="367405"/>
                </a:moveTo>
                <a:cubicBezTo>
                  <a:pt x="-7860" y="108095"/>
                  <a:pt x="207601" y="-40123"/>
                  <a:pt x="347397" y="0"/>
                </a:cubicBezTo>
                <a:cubicBezTo>
                  <a:pt x="3646468" y="282812"/>
                  <a:pt x="5548830" y="171386"/>
                  <a:pt x="8484170" y="0"/>
                </a:cubicBezTo>
                <a:cubicBezTo>
                  <a:pt x="8634137" y="2159"/>
                  <a:pt x="8766451" y="217446"/>
                  <a:pt x="8831570" y="367405"/>
                </a:cubicBezTo>
                <a:cubicBezTo>
                  <a:pt x="8799845" y="861784"/>
                  <a:pt x="8799469" y="1662970"/>
                  <a:pt x="8831570" y="1836992"/>
                </a:cubicBezTo>
                <a:cubicBezTo>
                  <a:pt x="8777551" y="2035956"/>
                  <a:pt x="8623518" y="2178485"/>
                  <a:pt x="8484170" y="2204399"/>
                </a:cubicBezTo>
                <a:cubicBezTo>
                  <a:pt x="6438370" y="2704180"/>
                  <a:pt x="3833925" y="1598502"/>
                  <a:pt x="347397" y="2204399"/>
                </a:cubicBezTo>
                <a:cubicBezTo>
                  <a:pt x="63929" y="2248274"/>
                  <a:pt x="102146" y="2059262"/>
                  <a:pt x="0" y="1836992"/>
                </a:cubicBezTo>
                <a:cubicBezTo>
                  <a:pt x="-111894" y="1621114"/>
                  <a:pt x="-65329" y="616484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-14310" y="133670"/>
                  <a:pt x="203575" y="-30759"/>
                  <a:pt x="347397" y="0"/>
                </a:cubicBezTo>
                <a:cubicBezTo>
                  <a:pt x="2172648" y="58449"/>
                  <a:pt x="6350098" y="723022"/>
                  <a:pt x="8484170" y="0"/>
                </a:cubicBezTo>
                <a:cubicBezTo>
                  <a:pt x="8687034" y="8370"/>
                  <a:pt x="8822408" y="185125"/>
                  <a:pt x="8831570" y="367405"/>
                </a:cubicBezTo>
                <a:cubicBezTo>
                  <a:pt x="8803417" y="786267"/>
                  <a:pt x="8863002" y="1373604"/>
                  <a:pt x="8831570" y="1836992"/>
                </a:cubicBezTo>
                <a:cubicBezTo>
                  <a:pt x="8837951" y="2046302"/>
                  <a:pt x="8658310" y="2222128"/>
                  <a:pt x="8484170" y="2204399"/>
                </a:cubicBezTo>
                <a:cubicBezTo>
                  <a:pt x="6269992" y="2262617"/>
                  <a:pt x="3789926" y="1696706"/>
                  <a:pt x="347397" y="2204399"/>
                </a:cubicBezTo>
                <a:cubicBezTo>
                  <a:pt x="161985" y="2228548"/>
                  <a:pt x="-8299" y="2053143"/>
                  <a:pt x="0" y="1836992"/>
                </a:cubicBezTo>
                <a:cubicBezTo>
                  <a:pt x="-14634" y="1312916"/>
                  <a:pt x="12991" y="965215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14732" y="145849"/>
                  <a:pt x="166066" y="-38739"/>
                  <a:pt x="347397" y="0"/>
                </a:cubicBezTo>
                <a:cubicBezTo>
                  <a:pt x="2451094" y="-113487"/>
                  <a:pt x="6329816" y="862075"/>
                  <a:pt x="8484170" y="0"/>
                </a:cubicBezTo>
                <a:cubicBezTo>
                  <a:pt x="8652118" y="1593"/>
                  <a:pt x="8762150" y="202018"/>
                  <a:pt x="8831570" y="367405"/>
                </a:cubicBezTo>
                <a:cubicBezTo>
                  <a:pt x="8689181" y="759918"/>
                  <a:pt x="8874489" y="1434076"/>
                  <a:pt x="8831570" y="1836992"/>
                </a:cubicBezTo>
                <a:cubicBezTo>
                  <a:pt x="8870275" y="2085352"/>
                  <a:pt x="8682512" y="2232167"/>
                  <a:pt x="8484170" y="2204399"/>
                </a:cubicBezTo>
                <a:cubicBezTo>
                  <a:pt x="6948404" y="2036859"/>
                  <a:pt x="3588941" y="2017874"/>
                  <a:pt x="347397" y="2204399"/>
                </a:cubicBezTo>
                <a:cubicBezTo>
                  <a:pt x="171458" y="2220000"/>
                  <a:pt x="29851" y="2002011"/>
                  <a:pt x="0" y="1836992"/>
                </a:cubicBezTo>
                <a:cubicBezTo>
                  <a:pt x="-83973" y="1267958"/>
                  <a:pt x="24732" y="1003369"/>
                  <a:pt x="0" y="367405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779323535">
                  <a:custGeom>
                    <a:avLst/>
                    <a:gdLst>
                      <a:gd name="connsiteX0" fmla="*/ 0 w 6619875"/>
                      <a:gd name="connsiteY0" fmla="*/ 550870 h 3305175"/>
                      <a:gd name="connsiteX1" fmla="*/ 260398 w 6619875"/>
                      <a:gd name="connsiteY1" fmla="*/ 0 h 3305175"/>
                      <a:gd name="connsiteX2" fmla="*/ 6359474 w 6619875"/>
                      <a:gd name="connsiteY2" fmla="*/ 0 h 3305175"/>
                      <a:gd name="connsiteX3" fmla="*/ 6619875 w 6619875"/>
                      <a:gd name="connsiteY3" fmla="*/ 550870 h 3305175"/>
                      <a:gd name="connsiteX4" fmla="*/ 6619875 w 6619875"/>
                      <a:gd name="connsiteY4" fmla="*/ 2754301 h 3305175"/>
                      <a:gd name="connsiteX5" fmla="*/ 6359474 w 6619875"/>
                      <a:gd name="connsiteY5" fmla="*/ 3305175 h 3305175"/>
                      <a:gd name="connsiteX6" fmla="*/ 260398 w 6619875"/>
                      <a:gd name="connsiteY6" fmla="*/ 3305175 h 3305175"/>
                      <a:gd name="connsiteX7" fmla="*/ 0 w 6619875"/>
                      <a:gd name="connsiteY7" fmla="*/ 2754301 h 3305175"/>
                      <a:gd name="connsiteX8" fmla="*/ 0 w 6619875"/>
                      <a:gd name="connsiteY8" fmla="*/ 550870 h 3305175"/>
                      <a:gd name="connsiteX0" fmla="*/ 0 w 6619875"/>
                      <a:gd name="connsiteY0" fmla="*/ 550870 h 3305175"/>
                      <a:gd name="connsiteX1" fmla="*/ 260398 w 6619875"/>
                      <a:gd name="connsiteY1" fmla="*/ 0 h 3305175"/>
                      <a:gd name="connsiteX2" fmla="*/ 6359474 w 6619875"/>
                      <a:gd name="connsiteY2" fmla="*/ 0 h 3305175"/>
                      <a:gd name="connsiteX3" fmla="*/ 6619875 w 6619875"/>
                      <a:gd name="connsiteY3" fmla="*/ 550870 h 3305175"/>
                      <a:gd name="connsiteX4" fmla="*/ 6619875 w 6619875"/>
                      <a:gd name="connsiteY4" fmla="*/ 2754301 h 3305175"/>
                      <a:gd name="connsiteX5" fmla="*/ 6359474 w 6619875"/>
                      <a:gd name="connsiteY5" fmla="*/ 3305175 h 3305175"/>
                      <a:gd name="connsiteX6" fmla="*/ 260398 w 6619875"/>
                      <a:gd name="connsiteY6" fmla="*/ 3305175 h 3305175"/>
                      <a:gd name="connsiteX7" fmla="*/ 0 w 6619875"/>
                      <a:gd name="connsiteY7" fmla="*/ 2754301 h 3305175"/>
                      <a:gd name="connsiteX8" fmla="*/ 0 w 6619875"/>
                      <a:gd name="connsiteY8" fmla="*/ 550870 h 3305175"/>
                      <a:gd name="connsiteX0" fmla="*/ 0 w 6619875"/>
                      <a:gd name="connsiteY0" fmla="*/ 550870 h 3305175"/>
                      <a:gd name="connsiteX1" fmla="*/ 260398 w 6619875"/>
                      <a:gd name="connsiteY1" fmla="*/ 0 h 3305175"/>
                      <a:gd name="connsiteX2" fmla="*/ 6359474 w 6619875"/>
                      <a:gd name="connsiteY2" fmla="*/ 0 h 3305175"/>
                      <a:gd name="connsiteX3" fmla="*/ 6619875 w 6619875"/>
                      <a:gd name="connsiteY3" fmla="*/ 550870 h 3305175"/>
                      <a:gd name="connsiteX4" fmla="*/ 6619875 w 6619875"/>
                      <a:gd name="connsiteY4" fmla="*/ 2754301 h 3305175"/>
                      <a:gd name="connsiteX5" fmla="*/ 6359474 w 6619875"/>
                      <a:gd name="connsiteY5" fmla="*/ 3305175 h 3305175"/>
                      <a:gd name="connsiteX6" fmla="*/ 260398 w 6619875"/>
                      <a:gd name="connsiteY6" fmla="*/ 3305175 h 3305175"/>
                      <a:gd name="connsiteX7" fmla="*/ 0 w 6619875"/>
                      <a:gd name="connsiteY7" fmla="*/ 2754301 h 3305175"/>
                      <a:gd name="connsiteX8" fmla="*/ 0 w 6619875"/>
                      <a:gd name="connsiteY8" fmla="*/ 550870 h 3305175"/>
                      <a:gd name="connsiteX0" fmla="*/ 0 w 6619875"/>
                      <a:gd name="connsiteY0" fmla="*/ 550870 h 3305175"/>
                      <a:gd name="connsiteX1" fmla="*/ 260398 w 6619875"/>
                      <a:gd name="connsiteY1" fmla="*/ 0 h 3305175"/>
                      <a:gd name="connsiteX2" fmla="*/ 6359474 w 6619875"/>
                      <a:gd name="connsiteY2" fmla="*/ 0 h 3305175"/>
                      <a:gd name="connsiteX3" fmla="*/ 6619875 w 6619875"/>
                      <a:gd name="connsiteY3" fmla="*/ 550870 h 3305175"/>
                      <a:gd name="connsiteX4" fmla="*/ 6619875 w 6619875"/>
                      <a:gd name="connsiteY4" fmla="*/ 2754301 h 3305175"/>
                      <a:gd name="connsiteX5" fmla="*/ 6359474 w 6619875"/>
                      <a:gd name="connsiteY5" fmla="*/ 3305175 h 3305175"/>
                      <a:gd name="connsiteX6" fmla="*/ 260398 w 6619875"/>
                      <a:gd name="connsiteY6" fmla="*/ 3305175 h 3305175"/>
                      <a:gd name="connsiteX7" fmla="*/ 0 w 6619875"/>
                      <a:gd name="connsiteY7" fmla="*/ 2754301 h 3305175"/>
                      <a:gd name="connsiteX8" fmla="*/ 0 w 6619875"/>
                      <a:gd name="connsiteY8" fmla="*/ 550870 h 3305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619875" h="3305175" fill="none" extrusionOk="0">
                        <a:moveTo>
                          <a:pt x="0" y="550870"/>
                        </a:moveTo>
                        <a:cubicBezTo>
                          <a:pt x="43963" y="247288"/>
                          <a:pt x="104869" y="-53960"/>
                          <a:pt x="260398" y="0"/>
                        </a:cubicBezTo>
                        <a:cubicBezTo>
                          <a:pt x="1828571" y="-540007"/>
                          <a:pt x="4690300" y="852344"/>
                          <a:pt x="6359474" y="0"/>
                        </a:cubicBezTo>
                        <a:cubicBezTo>
                          <a:pt x="6475888" y="114679"/>
                          <a:pt x="6556710" y="292225"/>
                          <a:pt x="6619875" y="550870"/>
                        </a:cubicBezTo>
                        <a:cubicBezTo>
                          <a:pt x="6408816" y="1152135"/>
                          <a:pt x="6632013" y="2271056"/>
                          <a:pt x="6619875" y="2754301"/>
                        </a:cubicBezTo>
                        <a:cubicBezTo>
                          <a:pt x="6674216" y="3118807"/>
                          <a:pt x="6536964" y="3388262"/>
                          <a:pt x="6359474" y="3305175"/>
                        </a:cubicBezTo>
                        <a:cubicBezTo>
                          <a:pt x="5250440" y="3549083"/>
                          <a:pt x="2893630" y="3416321"/>
                          <a:pt x="260398" y="3305175"/>
                        </a:cubicBezTo>
                        <a:cubicBezTo>
                          <a:pt x="171837" y="3368615"/>
                          <a:pt x="28485" y="2934598"/>
                          <a:pt x="0" y="2754301"/>
                        </a:cubicBezTo>
                        <a:cubicBezTo>
                          <a:pt x="-166949" y="1858649"/>
                          <a:pt x="-19771" y="1421995"/>
                          <a:pt x="0" y="550870"/>
                        </a:cubicBezTo>
                        <a:close/>
                      </a:path>
                      <a:path w="6619875" h="3305175" stroke="0" extrusionOk="0">
                        <a:moveTo>
                          <a:pt x="0" y="550870"/>
                        </a:moveTo>
                        <a:cubicBezTo>
                          <a:pt x="-2697" y="149513"/>
                          <a:pt x="169345" y="-75021"/>
                          <a:pt x="260398" y="0"/>
                        </a:cubicBezTo>
                        <a:cubicBezTo>
                          <a:pt x="2585568" y="660995"/>
                          <a:pt x="4183586" y="270290"/>
                          <a:pt x="6359474" y="0"/>
                        </a:cubicBezTo>
                        <a:cubicBezTo>
                          <a:pt x="6468261" y="4686"/>
                          <a:pt x="6546453" y="348473"/>
                          <a:pt x="6619875" y="550870"/>
                        </a:cubicBezTo>
                        <a:cubicBezTo>
                          <a:pt x="6595761" y="1286257"/>
                          <a:pt x="6575838" y="2508697"/>
                          <a:pt x="6619875" y="2754301"/>
                        </a:cubicBezTo>
                        <a:cubicBezTo>
                          <a:pt x="6568880" y="3048725"/>
                          <a:pt x="6458330" y="3260831"/>
                          <a:pt x="6359474" y="3305175"/>
                        </a:cubicBezTo>
                        <a:cubicBezTo>
                          <a:pt x="4769195" y="4495419"/>
                          <a:pt x="2847014" y="2068110"/>
                          <a:pt x="260398" y="3305175"/>
                        </a:cubicBezTo>
                        <a:cubicBezTo>
                          <a:pt x="15602" y="3376050"/>
                          <a:pt x="107060" y="3098631"/>
                          <a:pt x="0" y="2754301"/>
                        </a:cubicBezTo>
                        <a:cubicBezTo>
                          <a:pt x="-137980" y="2379252"/>
                          <a:pt x="-66711" y="897782"/>
                          <a:pt x="0" y="550870"/>
                        </a:cubicBezTo>
                        <a:close/>
                      </a:path>
                      <a:path w="6619875" h="3305175" fill="none" stroke="0" extrusionOk="0">
                        <a:moveTo>
                          <a:pt x="0" y="550870"/>
                        </a:moveTo>
                        <a:cubicBezTo>
                          <a:pt x="-13599" y="188215"/>
                          <a:pt x="165705" y="-57559"/>
                          <a:pt x="260398" y="0"/>
                        </a:cubicBezTo>
                        <a:cubicBezTo>
                          <a:pt x="1424143" y="121843"/>
                          <a:pt x="4695407" y="1400969"/>
                          <a:pt x="6359474" y="0"/>
                        </a:cubicBezTo>
                        <a:cubicBezTo>
                          <a:pt x="6514679" y="13898"/>
                          <a:pt x="6616372" y="277628"/>
                          <a:pt x="6619875" y="550870"/>
                        </a:cubicBezTo>
                        <a:cubicBezTo>
                          <a:pt x="6648483" y="1222231"/>
                          <a:pt x="6689848" y="2066447"/>
                          <a:pt x="6619875" y="2754301"/>
                        </a:cubicBezTo>
                        <a:cubicBezTo>
                          <a:pt x="6612296" y="3054328"/>
                          <a:pt x="6477481" y="3350083"/>
                          <a:pt x="6359474" y="3305175"/>
                        </a:cubicBezTo>
                        <a:cubicBezTo>
                          <a:pt x="4626095" y="3437416"/>
                          <a:pt x="2910219" y="2478432"/>
                          <a:pt x="260398" y="3305175"/>
                        </a:cubicBezTo>
                        <a:cubicBezTo>
                          <a:pt x="125327" y="3382014"/>
                          <a:pt x="-37722" y="3099772"/>
                          <a:pt x="0" y="2754301"/>
                        </a:cubicBezTo>
                        <a:cubicBezTo>
                          <a:pt x="-2957" y="1980494"/>
                          <a:pt x="46909" y="1369165"/>
                          <a:pt x="0" y="550870"/>
                        </a:cubicBezTo>
                        <a:close/>
                      </a:path>
                      <a:path w="6619875" h="3305175" fill="none" stroke="0" extrusionOk="0">
                        <a:moveTo>
                          <a:pt x="0" y="550870"/>
                        </a:moveTo>
                        <a:cubicBezTo>
                          <a:pt x="1320" y="217976"/>
                          <a:pt x="122155" y="-53632"/>
                          <a:pt x="260398" y="0"/>
                        </a:cubicBezTo>
                        <a:cubicBezTo>
                          <a:pt x="1743714" y="-54743"/>
                          <a:pt x="4569463" y="1082417"/>
                          <a:pt x="6359474" y="0"/>
                        </a:cubicBezTo>
                        <a:cubicBezTo>
                          <a:pt x="6486903" y="9227"/>
                          <a:pt x="6585560" y="312282"/>
                          <a:pt x="6619875" y="550870"/>
                        </a:cubicBezTo>
                        <a:cubicBezTo>
                          <a:pt x="6494078" y="1136960"/>
                          <a:pt x="6621966" y="2166981"/>
                          <a:pt x="6619875" y="2754301"/>
                        </a:cubicBezTo>
                        <a:cubicBezTo>
                          <a:pt x="6632587" y="3137683"/>
                          <a:pt x="6496599" y="3344363"/>
                          <a:pt x="6359474" y="3305175"/>
                        </a:cubicBezTo>
                        <a:cubicBezTo>
                          <a:pt x="5512764" y="3104759"/>
                          <a:pt x="2959312" y="3341929"/>
                          <a:pt x="260398" y="3305175"/>
                        </a:cubicBezTo>
                        <a:cubicBezTo>
                          <a:pt x="165951" y="3338392"/>
                          <a:pt x="-22936" y="3011690"/>
                          <a:pt x="0" y="2754301"/>
                        </a:cubicBezTo>
                        <a:cubicBezTo>
                          <a:pt x="-34383" y="1878098"/>
                          <a:pt x="53558" y="1505360"/>
                          <a:pt x="0" y="550870"/>
                        </a:cubicBezTo>
                        <a:close/>
                      </a:path>
                      <a:path w="6619875" h="3305175" fill="none" stroke="0" extrusionOk="0">
                        <a:moveTo>
                          <a:pt x="0" y="550870"/>
                        </a:moveTo>
                        <a:cubicBezTo>
                          <a:pt x="26923" y="242615"/>
                          <a:pt x="124288" y="-56504"/>
                          <a:pt x="260398" y="0"/>
                        </a:cubicBezTo>
                        <a:cubicBezTo>
                          <a:pt x="1827852" y="-446647"/>
                          <a:pt x="4713524" y="1038289"/>
                          <a:pt x="6359474" y="0"/>
                        </a:cubicBezTo>
                        <a:cubicBezTo>
                          <a:pt x="6483693" y="68527"/>
                          <a:pt x="6553150" y="300169"/>
                          <a:pt x="6619875" y="550870"/>
                        </a:cubicBezTo>
                        <a:cubicBezTo>
                          <a:pt x="6466963" y="1145731"/>
                          <a:pt x="6645875" y="2239721"/>
                          <a:pt x="6619875" y="2754301"/>
                        </a:cubicBezTo>
                        <a:cubicBezTo>
                          <a:pt x="6661759" y="3129314"/>
                          <a:pt x="6512141" y="3376406"/>
                          <a:pt x="6359474" y="3305175"/>
                        </a:cubicBezTo>
                        <a:cubicBezTo>
                          <a:pt x="5290878" y="3260746"/>
                          <a:pt x="2760774" y="3238767"/>
                          <a:pt x="260398" y="3305175"/>
                        </a:cubicBezTo>
                        <a:cubicBezTo>
                          <a:pt x="144136" y="3367315"/>
                          <a:pt x="44966" y="2965818"/>
                          <a:pt x="0" y="2754301"/>
                        </a:cubicBezTo>
                        <a:cubicBezTo>
                          <a:pt x="-89105" y="1881849"/>
                          <a:pt x="-14965" y="1461385"/>
                          <a:pt x="0" y="55087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 số lượng thực vật bị suy giảm thì những sinh vật trong các chuỗi thức ăn trên bị ảnh hưởng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1265720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xmlns="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1B371A-AAEC-FD44-4448-82F68F580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125" y="1726227"/>
            <a:ext cx="412735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6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A5E7C-E51F-4829-9243-A10D1551F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0" y="386903"/>
            <a:ext cx="3405001" cy="6138821"/>
          </a:xfrm>
          <a:prstGeom prst="rect">
            <a:avLst/>
          </a:prstGeom>
        </p:spPr>
      </p:pic>
      <p:grpSp>
        <p:nvGrpSpPr>
          <p:cNvPr id="13" name="Nhóm 17">
            <a:extLst>
              <a:ext uri="{FF2B5EF4-FFF2-40B4-BE49-F238E27FC236}">
                <a16:creationId xmlns:a16="http://schemas.microsoft.com/office/drawing/2014/main" xmlns="" id="{4C40F2EB-64CD-4E66-B80C-B2A735EBA663}"/>
              </a:ext>
            </a:extLst>
          </p:cNvPr>
          <p:cNvGrpSpPr/>
          <p:nvPr/>
        </p:nvGrpSpPr>
        <p:grpSpPr>
          <a:xfrm>
            <a:off x="4094019" y="1026974"/>
            <a:ext cx="6899563" cy="4983302"/>
            <a:chOff x="623305" y="973374"/>
            <a:chExt cx="6966554" cy="5463404"/>
          </a:xfrm>
        </p:grpSpPr>
        <p:grpSp>
          <p:nvGrpSpPr>
            <p:cNvPr id="16" name="Nhóm 20">
              <a:extLst>
                <a:ext uri="{FF2B5EF4-FFF2-40B4-BE49-F238E27FC236}">
                  <a16:creationId xmlns:a16="http://schemas.microsoft.com/office/drawing/2014/main" xmlns="" id="{BF14C4A9-F146-41FA-BDC6-BB08D22A673E}"/>
                </a:ext>
              </a:extLst>
            </p:cNvPr>
            <p:cNvGrpSpPr/>
            <p:nvPr/>
          </p:nvGrpSpPr>
          <p:grpSpPr>
            <a:xfrm>
              <a:off x="623305" y="973374"/>
              <a:ext cx="6966554" cy="5463404"/>
              <a:chOff x="600445" y="773379"/>
              <a:chExt cx="6966554" cy="5463404"/>
            </a:xfrm>
          </p:grpSpPr>
          <p:sp>
            <p:nvSpPr>
              <p:cNvPr id="18" name="Hình chữ nhật: Góc Tròn 22">
                <a:extLst>
                  <a:ext uri="{FF2B5EF4-FFF2-40B4-BE49-F238E27FC236}">
                    <a16:creationId xmlns:a16="http://schemas.microsoft.com/office/drawing/2014/main" xmlns="" id="{6A2EADA9-2489-4571-8E76-A0C48614C96C}"/>
                  </a:ext>
                </a:extLst>
              </p:cNvPr>
              <p:cNvSpPr/>
              <p:nvPr/>
            </p:nvSpPr>
            <p:spPr>
              <a:xfrm>
                <a:off x="786327" y="892001"/>
                <a:ext cx="6596309" cy="506528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Hình chữ nhật: Góc Tròn 23">
                <a:extLst>
                  <a:ext uri="{FF2B5EF4-FFF2-40B4-BE49-F238E27FC236}">
                    <a16:creationId xmlns:a16="http://schemas.microsoft.com/office/drawing/2014/main" xmlns="" id="{86787CDD-40CA-48F1-844A-CC9581C9251A}"/>
                  </a:ext>
                </a:extLst>
              </p:cNvPr>
              <p:cNvSpPr/>
              <p:nvPr/>
            </p:nvSpPr>
            <p:spPr>
              <a:xfrm>
                <a:off x="600445" y="773379"/>
                <a:ext cx="6966554" cy="5463404"/>
              </a:xfrm>
              <a:prstGeom prst="roundRect">
                <a:avLst/>
              </a:prstGeom>
              <a:noFill/>
              <a:ln w="19050">
                <a:solidFill>
                  <a:srgbClr val="76C05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Hộp Văn bản 19">
              <a:extLst>
                <a:ext uri="{FF2B5EF4-FFF2-40B4-BE49-F238E27FC236}">
                  <a16:creationId xmlns:a16="http://schemas.microsoft.com/office/drawing/2014/main" xmlns="" id="{2203BE9F-97F1-48C1-B47D-20E2E1AEED16}"/>
                </a:ext>
              </a:extLst>
            </p:cNvPr>
            <p:cNvSpPr txBox="1"/>
            <p:nvPr/>
          </p:nvSpPr>
          <p:spPr>
            <a:xfrm>
              <a:off x="1252552" y="1500020"/>
              <a:ext cx="5998102" cy="4555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Nếu số lượng thực vật bị suy giảm thì những sinh vật trong các chuỗi thức ăn trên bị ảnh hưởng: 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sẽ không đủ nguồn thức ăn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554927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1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1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3DB4410-BB32-64B6-9978-7D4564CAE802}"/>
              </a:ext>
            </a:extLst>
          </p:cNvPr>
          <p:cNvSpPr/>
          <p:nvPr/>
        </p:nvSpPr>
        <p:spPr>
          <a:xfrm>
            <a:off x="1086040" y="2013572"/>
            <a:ext cx="10382060" cy="2308324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914309" fontAlgn="base"/>
            <a:r>
              <a:rPr lang="vi-V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vật cung cấp thức ăn cho con người và động vật thông qua chuỗi thức ăn bắt đầu từ thực vật.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5BA681-38AB-7D4D-8B01-84E2A5ACD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687" y="471615"/>
            <a:ext cx="399322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E1D2D3-E0A2-4336-AAD0-B4F2AFB9F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45"/>
            <a:ext cx="12192000" cy="6861544"/>
          </a:xfrm>
          <a:prstGeom prst="rect">
            <a:avLst/>
          </a:prstGeom>
        </p:spPr>
      </p:pic>
      <p:grpSp>
        <p:nvGrpSpPr>
          <p:cNvPr id="7" name="组合 43">
            <a:extLst>
              <a:ext uri="{FF2B5EF4-FFF2-40B4-BE49-F238E27FC236}">
                <a16:creationId xmlns:a16="http://schemas.microsoft.com/office/drawing/2014/main" xmlns="" id="{0CE664E5-F028-4E37-B1FB-BF014D703FF7}"/>
              </a:ext>
            </a:extLst>
          </p:cNvPr>
          <p:cNvGrpSpPr/>
          <p:nvPr/>
        </p:nvGrpSpPr>
        <p:grpSpPr>
          <a:xfrm>
            <a:off x="3423420" y="1166546"/>
            <a:ext cx="5557907" cy="4521363"/>
            <a:chOff x="3727085" y="1459215"/>
            <a:chExt cx="6201009" cy="5044527"/>
          </a:xfrm>
        </p:grpSpPr>
        <p:sp>
          <p:nvSpPr>
            <p:cNvPr id="9" name="思想气泡: 云 23">
              <a:extLst>
                <a:ext uri="{FF2B5EF4-FFF2-40B4-BE49-F238E27FC236}">
                  <a16:creationId xmlns:a16="http://schemas.microsoft.com/office/drawing/2014/main" xmlns="" id="{389EAC6C-323C-4BCC-85CC-F0F963B7CD54}"/>
                </a:ext>
              </a:extLst>
            </p:cNvPr>
            <p:cNvSpPr/>
            <p:nvPr/>
          </p:nvSpPr>
          <p:spPr>
            <a:xfrm rot="788974">
              <a:off x="4045539" y="1718277"/>
              <a:ext cx="5564101" cy="4526402"/>
            </a:xfrm>
            <a:prstGeom prst="cloudCallout">
              <a:avLst>
                <a:gd name="adj1" fmla="val -12729"/>
                <a:gd name="adj2" fmla="val 29461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思想气泡: 云 41">
              <a:extLst>
                <a:ext uri="{FF2B5EF4-FFF2-40B4-BE49-F238E27FC236}">
                  <a16:creationId xmlns:a16="http://schemas.microsoft.com/office/drawing/2014/main" xmlns="" id="{5B78DCC0-D719-47B1-9BC9-58E0CFEF8874}"/>
                </a:ext>
              </a:extLst>
            </p:cNvPr>
            <p:cNvSpPr/>
            <p:nvPr/>
          </p:nvSpPr>
          <p:spPr>
            <a:xfrm rot="788974">
              <a:off x="3727085" y="1459215"/>
              <a:ext cx="6201009" cy="5044527"/>
            </a:xfrm>
            <a:prstGeom prst="cloudCallout">
              <a:avLst>
                <a:gd name="adj1" fmla="val -48702"/>
                <a:gd name="adj2" fmla="val 29169"/>
              </a:avLst>
            </a:prstGeom>
            <a:noFill/>
            <a:ln w="79375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5BFE7F-9BA9-8591-BC7A-6C236000C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577" y="1573741"/>
            <a:ext cx="4310246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90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yêu cây xanh_720p">
            <a:hlinkClick r:id="" action="ppaction://media"/>
            <a:extLst>
              <a:ext uri="{FF2B5EF4-FFF2-40B4-BE49-F238E27FC236}">
                <a16:creationId xmlns:a16="http://schemas.microsoft.com/office/drawing/2014/main" xmlns="" id="{99AD0B3C-B63C-9961-3472-3183E95677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75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Ảnh có chứa phim hoạt hình, hình mẫu, minh họa, Phim hoạt hình&#10;&#10;Mô tả được tạo tự động">
            <a:extLst>
              <a:ext uri="{FF2B5EF4-FFF2-40B4-BE49-F238E27FC236}">
                <a16:creationId xmlns:a16="http://schemas.microsoft.com/office/drawing/2014/main" xmlns="" id="{95034A79-D2C4-EEC9-5D3E-8BC163454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1336" y="2869528"/>
            <a:ext cx="5283072" cy="4224569"/>
          </a:xfrm>
          <a:prstGeom prst="rect">
            <a:avLst/>
          </a:prstGeom>
        </p:spPr>
      </p:pic>
      <p:pic>
        <p:nvPicPr>
          <p:cNvPr id="12" name="fun-happy-50s-pop-113298">
            <a:hlinkClick r:id="" action="ppaction://media"/>
            <a:extLst>
              <a:ext uri="{FF2B5EF4-FFF2-40B4-BE49-F238E27FC236}">
                <a16:creationId xmlns:a16="http://schemas.microsoft.com/office/drawing/2014/main" xmlns="" id="{89BA8042-ADAE-6FED-0ACD-3976D1473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2768" y="-893486"/>
            <a:ext cx="649817" cy="649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C7844A-A385-2449-AE34-0C75068D87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50" y="246089"/>
            <a:ext cx="12192000" cy="373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40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phim hoạt hình, hình mẫu, minh họa, Phim hoạt hình&#10;&#10;Mô tả được tạo tự động">
            <a:extLst>
              <a:ext uri="{FF2B5EF4-FFF2-40B4-BE49-F238E27FC236}">
                <a16:creationId xmlns:a16="http://schemas.microsoft.com/office/drawing/2014/main" xmlns="" id="{FA8E1914-6BF7-55E9-FA42-B823E6EA83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/>
        </p:blipFill>
        <p:spPr>
          <a:xfrm>
            <a:off x="7924751" y="2400900"/>
            <a:ext cx="3372168" cy="4774961"/>
          </a:xfrm>
          <a:prstGeom prst="rect">
            <a:avLst/>
          </a:prstGeom>
        </p:spPr>
      </p:pic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xmlns="" id="{DC1CDA03-0FA7-83F9-766D-D8CA9DBAD8EA}"/>
              </a:ext>
            </a:extLst>
          </p:cNvPr>
          <p:cNvSpPr/>
          <p:nvPr/>
        </p:nvSpPr>
        <p:spPr>
          <a:xfrm>
            <a:off x="3162300" y="2924774"/>
            <a:ext cx="4356025" cy="1209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1" u="none" strike="noStrike" kern="0" cap="none" spc="0" normalizeH="0" baseline="0" noProof="0" dirty="0" err="1">
                <a:ln>
                  <a:noFill/>
                </a:ln>
                <a:solidFill>
                  <a:srgbClr val="0426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5400" b="1" i="1" u="none" strike="noStrike" kern="0" cap="none" spc="0" normalizeH="0" baseline="0" noProof="0" dirty="0">
                <a:ln>
                  <a:noFill/>
                </a:ln>
                <a:solidFill>
                  <a:srgbClr val="0426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1" u="none" strike="noStrike" kern="0" cap="none" spc="0" normalizeH="0" baseline="0" noProof="0" dirty="0" err="1">
                <a:ln>
                  <a:noFill/>
                </a:ln>
                <a:solidFill>
                  <a:srgbClr val="0426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04261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21D59857-8465-BCAE-EFFC-2B44B6586E32}"/>
              </a:ext>
            </a:extLst>
          </p:cNvPr>
          <p:cNvSpPr/>
          <p:nvPr/>
        </p:nvSpPr>
        <p:spPr>
          <a:xfrm>
            <a:off x="2465765" y="400051"/>
            <a:ext cx="7773611" cy="134801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Thức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ăn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hươu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là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gì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?</a:t>
            </a:r>
          </a:p>
        </p:txBody>
      </p:sp>
      <p:pic>
        <p:nvPicPr>
          <p:cNvPr id="9" name="Hình ảnh 8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xmlns="" id="{DF474F91-B6B6-D7E8-F5CE-DE542B38E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769" y="-85625"/>
            <a:ext cx="2047240" cy="204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62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tra-loi-du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Ảnh có chứa phim hoạt hình, hình mẫu, minh họa, Phim hoạt hình&#10;&#10;Mô tả được tạo tự động">
            <a:extLst>
              <a:ext uri="{FF2B5EF4-FFF2-40B4-BE49-F238E27FC236}">
                <a16:creationId xmlns:a16="http://schemas.microsoft.com/office/drawing/2014/main" xmlns="" id="{95034A79-D2C4-EEC9-5D3E-8BC1634543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/>
        </p:blipFill>
        <p:spPr>
          <a:xfrm>
            <a:off x="8639951" y="2410576"/>
            <a:ext cx="3372168" cy="4774961"/>
          </a:xfrm>
          <a:prstGeom prst="rect">
            <a:avLst/>
          </a:prstGeom>
        </p:spPr>
      </p:pic>
      <p:pic>
        <p:nvPicPr>
          <p:cNvPr id="9" name="Hình ảnh 8" descr="Ảnh có chứa phim hoạt hình, hình mẫu, mũ, Phim hoạt hình&#10;&#10;Mô tả được tạo tự động">
            <a:extLst>
              <a:ext uri="{FF2B5EF4-FFF2-40B4-BE49-F238E27FC236}">
                <a16:creationId xmlns:a16="http://schemas.microsoft.com/office/drawing/2014/main" xmlns="" id="{5B6F9B44-5BEE-749F-5D7D-2EEF00C62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34453">
            <a:off x="7295119" y="5025949"/>
            <a:ext cx="1628140" cy="1628140"/>
          </a:xfrm>
          <a:prstGeom prst="rect">
            <a:avLst/>
          </a:prstGeom>
        </p:spPr>
      </p:pic>
      <p:pic>
        <p:nvPicPr>
          <p:cNvPr id="12" name="Hình ảnh 11" descr="Ảnh có chứa vòng tròn, bóng, Nhiều màu sắc, Đồ họa&#10;&#10;Mô tả được tạo tự động">
            <a:extLst>
              <a:ext uri="{FF2B5EF4-FFF2-40B4-BE49-F238E27FC236}">
                <a16:creationId xmlns:a16="http://schemas.microsoft.com/office/drawing/2014/main" xmlns="" id="{DF354EB8-56C4-F605-D8C3-3F784914A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359" y="4798055"/>
            <a:ext cx="2191896" cy="2191896"/>
          </a:xfrm>
          <a:prstGeom prst="rect">
            <a:avLst/>
          </a:prstGeom>
        </p:spPr>
      </p:pic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xmlns="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xmlns="" id="{08A433B1-EBBB-C46E-9712-C49205FC11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FDBB2A9-1AA2-6D18-3475-1B2E8A7A3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4" name="Hình ảnh 13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xmlns="" id="{56892CF7-1919-1BE1-DE7B-41859F01F9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797399">
            <a:off x="1087509" y="2556560"/>
            <a:ext cx="1744880" cy="174488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xmlns="" id="{C94341A7-C34F-6CAD-B639-E27B783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28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 L 0.16302 0.336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42" y="16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21D59857-8465-BCAE-EFFC-2B44B6586E32}"/>
              </a:ext>
            </a:extLst>
          </p:cNvPr>
          <p:cNvSpPr/>
          <p:nvPr/>
        </p:nvSpPr>
        <p:spPr>
          <a:xfrm>
            <a:off x="2094413" y="268064"/>
            <a:ext cx="8839468" cy="1338941"/>
          </a:xfrm>
          <a:prstGeom prst="roundRect">
            <a:avLst/>
          </a:prstGeom>
          <a:solidFill>
            <a:srgbClr val="FFD9E8"/>
          </a:solidFill>
          <a:ln>
            <a:solidFill>
              <a:srgbClr val="FF03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Thức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ăn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của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cào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cào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là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gì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?</a:t>
            </a:r>
          </a:p>
        </p:txBody>
      </p:sp>
      <p:pic>
        <p:nvPicPr>
          <p:cNvPr id="2" name="Hình ảnh 1" descr="Ảnh có chứa vòng tròn, bóng, Nhiều màu sắc, Đồ họa&#10;&#10;Mô tả được tạo tự động">
            <a:extLst>
              <a:ext uri="{FF2B5EF4-FFF2-40B4-BE49-F238E27FC236}">
                <a16:creationId xmlns:a16="http://schemas.microsoft.com/office/drawing/2014/main" xmlns="" id="{AC8EA015-CFAA-7B66-93E4-345737476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632" y="-76983"/>
            <a:ext cx="2191896" cy="2191896"/>
          </a:xfrm>
          <a:prstGeom prst="rect">
            <a:avLst/>
          </a:prstGeom>
        </p:spPr>
      </p:pic>
      <p:pic>
        <p:nvPicPr>
          <p:cNvPr id="5" name="Hình ảnh 10" descr="Ảnh có chứa phim hoạt hình, hình mẫu, minh họa, Phim hoạt hình&#10;&#10;Mô tả được tạo tự động">
            <a:extLst>
              <a:ext uri="{FF2B5EF4-FFF2-40B4-BE49-F238E27FC236}">
                <a16:creationId xmlns:a16="http://schemas.microsoft.com/office/drawing/2014/main" xmlns="" id="{111DB986-1A9B-7E3B-89B3-DDF4315114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/>
        </p:blipFill>
        <p:spPr>
          <a:xfrm>
            <a:off x="7924751" y="2400900"/>
            <a:ext cx="3372168" cy="4774961"/>
          </a:xfrm>
          <a:prstGeom prst="rect">
            <a:avLst/>
          </a:prstGeom>
        </p:spPr>
      </p:pic>
      <p:sp>
        <p:nvSpPr>
          <p:cNvPr id="9" name="Hình chữ nhật 11">
            <a:extLst>
              <a:ext uri="{FF2B5EF4-FFF2-40B4-BE49-F238E27FC236}">
                <a16:creationId xmlns:a16="http://schemas.microsoft.com/office/drawing/2014/main" xmlns="" id="{5E585DAA-4CD7-1F30-0E30-A543C1C67223}"/>
              </a:ext>
            </a:extLst>
          </p:cNvPr>
          <p:cNvSpPr/>
          <p:nvPr/>
        </p:nvSpPr>
        <p:spPr>
          <a:xfrm>
            <a:off x="1428750" y="3455458"/>
            <a:ext cx="5546422" cy="17642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Cỏ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,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5400" b="1" i="0" u="none" strike="noStrike" kern="0" cap="none" spc="0" normalizeH="0" noProof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3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980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Ảnh có chứa phim hoạt hình, hình mẫu, minh họa, Phim hoạt hình&#10;&#10;Mô tả được tạo tự động">
            <a:extLst>
              <a:ext uri="{FF2B5EF4-FFF2-40B4-BE49-F238E27FC236}">
                <a16:creationId xmlns:a16="http://schemas.microsoft.com/office/drawing/2014/main" xmlns="" id="{95034A79-D2C4-EEC9-5D3E-8BC1634543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/>
        </p:blipFill>
        <p:spPr>
          <a:xfrm>
            <a:off x="8639951" y="2410576"/>
            <a:ext cx="3372168" cy="4774961"/>
          </a:xfrm>
          <a:prstGeom prst="rect">
            <a:avLst/>
          </a:prstGeom>
        </p:spPr>
      </p:pic>
      <p:pic>
        <p:nvPicPr>
          <p:cNvPr id="9" name="Hình ảnh 8" descr="Ảnh có chứa phim hoạt hình, hình mẫu, mũ, Phim hoạt hình&#10;&#10;Mô tả được tạo tự động">
            <a:extLst>
              <a:ext uri="{FF2B5EF4-FFF2-40B4-BE49-F238E27FC236}">
                <a16:creationId xmlns:a16="http://schemas.microsoft.com/office/drawing/2014/main" xmlns="" id="{5B6F9B44-5BEE-749F-5D7D-2EEF00C62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34453">
            <a:off x="7295119" y="5025949"/>
            <a:ext cx="1628140" cy="1628140"/>
          </a:xfrm>
          <a:prstGeom prst="rect">
            <a:avLst/>
          </a:prstGeom>
        </p:spPr>
      </p:pic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xmlns="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11" descr="Ảnh có chứa vòng tròn, bóng, Nhiều màu sắc, Đồ họa&#10;&#10;Mô tả được tạo tự động">
            <a:extLst>
              <a:ext uri="{FF2B5EF4-FFF2-40B4-BE49-F238E27FC236}">
                <a16:creationId xmlns:a16="http://schemas.microsoft.com/office/drawing/2014/main" xmlns="" id="{DF354EB8-56C4-F605-D8C3-3F784914A5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7359" y="4798055"/>
            <a:ext cx="2191896" cy="2191896"/>
          </a:xfrm>
          <a:prstGeom prst="rect">
            <a:avLst/>
          </a:prstGeom>
        </p:spPr>
      </p:pic>
      <p:pic>
        <p:nvPicPr>
          <p:cNvPr id="14" name="Hình ảnh 13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xmlns="" id="{56892CF7-1919-1BE1-DE7B-41859F01F9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797399">
            <a:off x="2932405" y="5021563"/>
            <a:ext cx="1744880" cy="174488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xmlns="" id="{C94341A7-C34F-6CAD-B639-E27B783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xmlns="" id="{42A6AEE9-F2CD-EB84-13FD-2FE061E47D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417719B-2EA6-351C-A336-2183B6C0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16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-0.14722 -0.035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61" y="-179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phim hoạt hình, hình mẫu, minh họa, Phim hoạt hình&#10;&#10;Mô tả được tạo tự động">
            <a:extLst>
              <a:ext uri="{FF2B5EF4-FFF2-40B4-BE49-F238E27FC236}">
                <a16:creationId xmlns:a16="http://schemas.microsoft.com/office/drawing/2014/main" xmlns="" id="{FA8E1914-6BF7-55E9-FA42-B823E6EA83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/>
        </p:blipFill>
        <p:spPr>
          <a:xfrm>
            <a:off x="7924751" y="2400900"/>
            <a:ext cx="3372168" cy="4774961"/>
          </a:xfrm>
          <a:prstGeom prst="rect">
            <a:avLst/>
          </a:prstGeom>
        </p:spPr>
      </p:pic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xmlns="" id="{DC1CDA03-0FA7-83F9-766D-D8CA9DBAD8EA}"/>
              </a:ext>
            </a:extLst>
          </p:cNvPr>
          <p:cNvSpPr/>
          <p:nvPr/>
        </p:nvSpPr>
        <p:spPr>
          <a:xfrm>
            <a:off x="933450" y="3436408"/>
            <a:ext cx="5546422" cy="22119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mắt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xích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đầu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tiên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chuỗi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thức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ăn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3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21D59857-8465-BCAE-EFFC-2B44B6586E32}"/>
              </a:ext>
            </a:extLst>
          </p:cNvPr>
          <p:cNvSpPr/>
          <p:nvPr/>
        </p:nvSpPr>
        <p:spPr>
          <a:xfrm>
            <a:off x="1703764" y="322461"/>
            <a:ext cx="10119768" cy="135466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Vị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 </a:t>
            </a: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trí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 </a:t>
            </a: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của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 </a:t>
            </a: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thực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 </a:t>
            </a: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vật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 </a:t>
            </a: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trong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 </a:t>
            </a: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các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 </a:t>
            </a: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chuỗi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 </a:t>
            </a: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thức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 </a:t>
            </a: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ăn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?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EB6553">
                  <a:lumMod val="75000"/>
                </a:srgbClr>
              </a:solidFill>
              <a:effectLst/>
              <a:uLnTx/>
              <a:uFillTx/>
              <a:latin typeface="Calibri"/>
              <a:sym typeface="Arial"/>
            </a:endParaRPr>
          </a:p>
        </p:txBody>
      </p:sp>
      <p:pic>
        <p:nvPicPr>
          <p:cNvPr id="13" name="Hình ảnh 12" descr="Ảnh có chứa phim hoạt hình, hình mẫu, mũ, Phim hoạt hình&#10;&#10;Mô tả được tạo tự động">
            <a:extLst>
              <a:ext uri="{FF2B5EF4-FFF2-40B4-BE49-F238E27FC236}">
                <a16:creationId xmlns:a16="http://schemas.microsoft.com/office/drawing/2014/main" xmlns="" id="{17515E08-2920-2299-D0CB-944CD6BDEB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93653">
            <a:off x="598987" y="448041"/>
            <a:ext cx="1628140" cy="162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6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tra-loi-du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Ảnh có chứa phim hoạt hình, hình mẫu, minh họa, Phim hoạt hình&#10;&#10;Mô tả được tạo tự động">
            <a:extLst>
              <a:ext uri="{FF2B5EF4-FFF2-40B4-BE49-F238E27FC236}">
                <a16:creationId xmlns:a16="http://schemas.microsoft.com/office/drawing/2014/main" xmlns="" id="{95034A79-D2C4-EEC9-5D3E-8BC1634543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/>
        </p:blipFill>
        <p:spPr>
          <a:xfrm>
            <a:off x="8639951" y="2410576"/>
            <a:ext cx="3372168" cy="4774961"/>
          </a:xfrm>
          <a:prstGeom prst="rect">
            <a:avLst/>
          </a:prstGeom>
        </p:spPr>
      </p:pic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xmlns="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11" descr="Ảnh có chứa vòng tròn, bóng, Nhiều màu sắc, Đồ họa&#10;&#10;Mô tả được tạo tự động">
            <a:extLst>
              <a:ext uri="{FF2B5EF4-FFF2-40B4-BE49-F238E27FC236}">
                <a16:creationId xmlns:a16="http://schemas.microsoft.com/office/drawing/2014/main" xmlns="" id="{DF354EB8-56C4-F605-D8C3-3F784914A5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7925" y="4488416"/>
            <a:ext cx="2191896" cy="2191896"/>
          </a:xfrm>
          <a:prstGeom prst="rect">
            <a:avLst/>
          </a:prstGeom>
        </p:spPr>
      </p:pic>
      <p:pic>
        <p:nvPicPr>
          <p:cNvPr id="14" name="Hình ảnh 13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xmlns="" id="{56892CF7-1919-1BE1-DE7B-41859F01F9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797399">
            <a:off x="2932405" y="5021563"/>
            <a:ext cx="1744880" cy="1744880"/>
          </a:xfrm>
          <a:prstGeom prst="rect">
            <a:avLst/>
          </a:prstGeom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xmlns="" id="{42A6AEE9-F2CD-EB84-13FD-2FE061E47D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417719B-2EA6-351C-A336-2183B6C0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xmlns="" id="{C94341A7-C34F-6CAD-B639-E27B783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 descr="Ảnh có chứa phim hoạt hình, hình mẫu, mũ, Phim hoạt hình&#10;&#10;Mô tả được tạo tự động">
            <a:extLst>
              <a:ext uri="{FF2B5EF4-FFF2-40B4-BE49-F238E27FC236}">
                <a16:creationId xmlns:a16="http://schemas.microsoft.com/office/drawing/2014/main" xmlns="" id="{5B6F9B44-5BEE-749F-5D7D-2EEF00C627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534453">
            <a:off x="7295119" y="5025949"/>
            <a:ext cx="1628140" cy="162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49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20988E-6 L -0.35 -0.064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0" y="-32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6DB7D0CA-7FBF-AB35-32B2-6295EAB58371}"/>
              </a:ext>
            </a:extLst>
          </p:cNvPr>
          <p:cNvGrpSpPr/>
          <p:nvPr/>
        </p:nvGrpSpPr>
        <p:grpSpPr>
          <a:xfrm>
            <a:off x="3814839" y="126383"/>
            <a:ext cx="7003141" cy="2643346"/>
            <a:chOff x="3695701" y="-21328"/>
            <a:chExt cx="5252356" cy="1982510"/>
          </a:xfrm>
        </p:grpSpPr>
        <p:sp>
          <p:nvSpPr>
            <p:cNvPr id="15" name="Bong bóng Lời nói: Hình chữ nhật với Góc Tròn 14">
              <a:extLst>
                <a:ext uri="{FF2B5EF4-FFF2-40B4-BE49-F238E27FC236}">
                  <a16:creationId xmlns:a16="http://schemas.microsoft.com/office/drawing/2014/main" xmlns="" id="{30C241C2-3448-12E8-B32F-C99D71CC640D}"/>
                </a:ext>
              </a:extLst>
            </p:cNvPr>
            <p:cNvSpPr/>
            <p:nvPr/>
          </p:nvSpPr>
          <p:spPr>
            <a:xfrm>
              <a:off x="3695701" y="-21328"/>
              <a:ext cx="5252356" cy="1760188"/>
            </a:xfrm>
            <a:prstGeom prst="wedgeRoundRectCallout">
              <a:avLst>
                <a:gd name="adj1" fmla="val 39325"/>
                <a:gd name="adj2" fmla="val 106798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901F1116-AA89-601C-76EF-FFEBDB0DFE52}"/>
                </a:ext>
              </a:extLst>
            </p:cNvPr>
            <p:cNvSpPr txBox="1"/>
            <p:nvPr/>
          </p:nvSpPr>
          <p:spPr>
            <a:xfrm>
              <a:off x="4063349" y="168576"/>
              <a:ext cx="4643145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FF0368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Cảm ơn các bạn đã giúp mình dọn dẹp nhà cửa nhé! Các bạn thật tuyệt!!!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" name="Hình ảnh 9" descr="Ảnh có chứa phim hoạt hình, hình mẫu, minh họa, Phim hoạt hình&#10;&#10;Mô tả được tạo tự động">
            <a:extLst>
              <a:ext uri="{FF2B5EF4-FFF2-40B4-BE49-F238E27FC236}">
                <a16:creationId xmlns:a16="http://schemas.microsoft.com/office/drawing/2014/main" xmlns="" id="{95034A79-D2C4-EEC9-5D3E-8BC1634543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/>
        </p:blipFill>
        <p:spPr>
          <a:xfrm>
            <a:off x="8639951" y="2410576"/>
            <a:ext cx="3372168" cy="477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9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2E6766A-C108-43C1-84E9-BBAD34080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-50895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13" name="Flowchart: Delay 12">
            <a:extLst>
              <a:ext uri="{FF2B5EF4-FFF2-40B4-BE49-F238E27FC236}">
                <a16:creationId xmlns:a16="http://schemas.microsoft.com/office/drawing/2014/main" xmlns="" id="{063A0CE2-D27E-49D2-B6CA-998165F84D03}"/>
              </a:ext>
            </a:extLst>
          </p:cNvPr>
          <p:cNvSpPr/>
          <p:nvPr/>
        </p:nvSpPr>
        <p:spPr>
          <a:xfrm rot="16200000">
            <a:off x="678915" y="-215462"/>
            <a:ext cx="7138473" cy="7467603"/>
          </a:xfrm>
          <a:custGeom>
            <a:avLst/>
            <a:gdLst>
              <a:gd name="connsiteX0" fmla="*/ 0 w 7138473"/>
              <a:gd name="connsiteY0" fmla="*/ 0 h 7467603"/>
              <a:gd name="connsiteX1" fmla="*/ 3569237 w 7138473"/>
              <a:gd name="connsiteY1" fmla="*/ 0 h 7467603"/>
              <a:gd name="connsiteX2" fmla="*/ 7138474 w 7138473"/>
              <a:gd name="connsiteY2" fmla="*/ 3733802 h 7467603"/>
              <a:gd name="connsiteX3" fmla="*/ 3569237 w 7138473"/>
              <a:gd name="connsiteY3" fmla="*/ 7467604 h 7467603"/>
              <a:gd name="connsiteX4" fmla="*/ 0 w 7138473"/>
              <a:gd name="connsiteY4" fmla="*/ 7467603 h 7467603"/>
              <a:gd name="connsiteX5" fmla="*/ 0 w 7138473"/>
              <a:gd name="connsiteY5" fmla="*/ 0 h 746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38473" h="7467603" fill="none" extrusionOk="0">
                <a:moveTo>
                  <a:pt x="0" y="0"/>
                </a:moveTo>
                <a:cubicBezTo>
                  <a:pt x="756875" y="4539"/>
                  <a:pt x="2429072" y="-17123"/>
                  <a:pt x="3569237" y="0"/>
                </a:cubicBezTo>
                <a:cubicBezTo>
                  <a:pt x="5774548" y="34010"/>
                  <a:pt x="7096368" y="1626084"/>
                  <a:pt x="7138474" y="3733802"/>
                </a:cubicBezTo>
                <a:cubicBezTo>
                  <a:pt x="7293441" y="6081797"/>
                  <a:pt x="5557483" y="7588749"/>
                  <a:pt x="3569237" y="7467604"/>
                </a:cubicBezTo>
                <a:cubicBezTo>
                  <a:pt x="2458437" y="7590606"/>
                  <a:pt x="1525342" y="7628815"/>
                  <a:pt x="0" y="7467603"/>
                </a:cubicBezTo>
                <a:cubicBezTo>
                  <a:pt x="50923" y="5360458"/>
                  <a:pt x="-57565" y="932593"/>
                  <a:pt x="0" y="0"/>
                </a:cubicBezTo>
                <a:close/>
              </a:path>
              <a:path w="7138473" h="7467603" stroke="0" extrusionOk="0">
                <a:moveTo>
                  <a:pt x="0" y="0"/>
                </a:moveTo>
                <a:cubicBezTo>
                  <a:pt x="1193110" y="7695"/>
                  <a:pt x="2166620" y="26874"/>
                  <a:pt x="3569237" y="0"/>
                </a:cubicBezTo>
                <a:cubicBezTo>
                  <a:pt x="5518642" y="36581"/>
                  <a:pt x="7223104" y="1692265"/>
                  <a:pt x="7138474" y="3733802"/>
                </a:cubicBezTo>
                <a:cubicBezTo>
                  <a:pt x="7245474" y="5432344"/>
                  <a:pt x="5819988" y="7549344"/>
                  <a:pt x="3569237" y="7467604"/>
                </a:cubicBezTo>
                <a:cubicBezTo>
                  <a:pt x="2368217" y="7552270"/>
                  <a:pt x="781862" y="7357213"/>
                  <a:pt x="0" y="7467603"/>
                </a:cubicBezTo>
                <a:cubicBezTo>
                  <a:pt x="-72193" y="6269566"/>
                  <a:pt x="105562" y="149342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615605647">
                  <a:prstGeom prst="flowChartDelay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0FD56553-02DB-4CC0-80BC-ACBF5B62A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386" y="910182"/>
            <a:ext cx="5105944" cy="510594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800A09C-5293-49E6-9358-0B8A0D5871F2}"/>
              </a:ext>
            </a:extLst>
          </p:cNvPr>
          <p:cNvSpPr/>
          <p:nvPr/>
        </p:nvSpPr>
        <p:spPr>
          <a:xfrm>
            <a:off x="1154540" y="1894450"/>
            <a:ext cx="6373077" cy="14614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B67456B-AE60-49AE-825E-F1BB1F0F19C4}"/>
              </a:ext>
            </a:extLst>
          </p:cNvPr>
          <p:cNvSpPr/>
          <p:nvPr/>
        </p:nvSpPr>
        <p:spPr>
          <a:xfrm>
            <a:off x="1154540" y="5086771"/>
            <a:ext cx="6373077" cy="14614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viết vào đây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6EDC2C8-4FCD-4789-8466-47C76895A9BC}"/>
              </a:ext>
            </a:extLst>
          </p:cNvPr>
          <p:cNvSpPr/>
          <p:nvPr/>
        </p:nvSpPr>
        <p:spPr>
          <a:xfrm>
            <a:off x="1154541" y="3463154"/>
            <a:ext cx="6373077" cy="1461462"/>
          </a:xfrm>
          <a:prstGeom prst="roundRect">
            <a:avLst/>
          </a:prstGeom>
          <a:solidFill>
            <a:srgbClr val="C0E55A">
              <a:alpha val="94000"/>
            </a:srgbClr>
          </a:solidFill>
          <a:ln w="571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viết vào đây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xmlns="" id="{11609A74-A222-430A-A3EC-522C748DAC0B}"/>
              </a:ext>
            </a:extLst>
          </p:cNvPr>
          <p:cNvSpPr/>
          <p:nvPr/>
        </p:nvSpPr>
        <p:spPr>
          <a:xfrm>
            <a:off x="1865792" y="-50897"/>
            <a:ext cx="5105944" cy="148700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148523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9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2E6766A-C108-43C1-84E9-BBAD34080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-50895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0FD56553-02DB-4CC0-80BC-ACBF5B62A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6" y="331398"/>
            <a:ext cx="5639344" cy="56393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523CCCF-8836-84B9-B267-45F2DE495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687" y="1414157"/>
            <a:ext cx="6626926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24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2E6766A-C108-43C1-84E9-BBAD34080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20" y="-428671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pic>
        <p:nvPicPr>
          <p:cNvPr id="9" name="Picture 7" descr="A group of kids reading books&#10;&#10;Description automatically generated with medium confidence">
            <a:extLst>
              <a:ext uri="{FF2B5EF4-FFF2-40B4-BE49-F238E27FC236}">
                <a16:creationId xmlns:a16="http://schemas.microsoft.com/office/drawing/2014/main" xmlns="" id="{C1D502B7-8FF1-4B76-B3CC-A0601B9AD7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78"/>
          <a:stretch/>
        </p:blipFill>
        <p:spPr>
          <a:xfrm>
            <a:off x="695567" y="1878623"/>
            <a:ext cx="6452967" cy="4558649"/>
          </a:xfrm>
          <a:prstGeom prst="rect">
            <a:avLst/>
          </a:prstGeom>
        </p:spPr>
      </p:pic>
      <p:sp>
        <p:nvSpPr>
          <p:cNvPr id="2" name="Flowchart: Alternate Process 4">
            <a:extLst>
              <a:ext uri="{FF2B5EF4-FFF2-40B4-BE49-F238E27FC236}">
                <a16:creationId xmlns:a16="http://schemas.microsoft.com/office/drawing/2014/main" xmlns="" id="{CF0E98A7-9E26-26A9-F441-5B38B4C6134B}"/>
              </a:ext>
            </a:extLst>
          </p:cNvPr>
          <p:cNvSpPr/>
          <p:nvPr/>
        </p:nvSpPr>
        <p:spPr>
          <a:xfrm>
            <a:off x="5167519" y="952246"/>
            <a:ext cx="6472032" cy="2905379"/>
          </a:xfrm>
          <a:custGeom>
            <a:avLst/>
            <a:gdLst>
              <a:gd name="connsiteX0" fmla="*/ 0 w 2860201"/>
              <a:gd name="connsiteY0" fmla="*/ 476700 h 5370859"/>
              <a:gd name="connsiteX1" fmla="*/ 476700 w 2860201"/>
              <a:gd name="connsiteY1" fmla="*/ 0 h 5370859"/>
              <a:gd name="connsiteX2" fmla="*/ 2383501 w 2860201"/>
              <a:gd name="connsiteY2" fmla="*/ 0 h 5370859"/>
              <a:gd name="connsiteX3" fmla="*/ 2860201 w 2860201"/>
              <a:gd name="connsiteY3" fmla="*/ 476700 h 5370859"/>
              <a:gd name="connsiteX4" fmla="*/ 2860201 w 2860201"/>
              <a:gd name="connsiteY4" fmla="*/ 4894159 h 5370859"/>
              <a:gd name="connsiteX5" fmla="*/ 2383501 w 2860201"/>
              <a:gd name="connsiteY5" fmla="*/ 5370859 h 5370859"/>
              <a:gd name="connsiteX6" fmla="*/ 476700 w 2860201"/>
              <a:gd name="connsiteY6" fmla="*/ 5370859 h 5370859"/>
              <a:gd name="connsiteX7" fmla="*/ 0 w 2860201"/>
              <a:gd name="connsiteY7" fmla="*/ 4894159 h 5370859"/>
              <a:gd name="connsiteX8" fmla="*/ 0 w 2860201"/>
              <a:gd name="connsiteY8" fmla="*/ 476700 h 537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0201" h="5370859" fill="none" extrusionOk="0">
                <a:moveTo>
                  <a:pt x="0" y="476700"/>
                </a:moveTo>
                <a:cubicBezTo>
                  <a:pt x="901" y="237808"/>
                  <a:pt x="232961" y="32785"/>
                  <a:pt x="476700" y="0"/>
                </a:cubicBezTo>
                <a:cubicBezTo>
                  <a:pt x="1092270" y="72427"/>
                  <a:pt x="2122043" y="61419"/>
                  <a:pt x="2383501" y="0"/>
                </a:cubicBezTo>
                <a:cubicBezTo>
                  <a:pt x="2645508" y="-8721"/>
                  <a:pt x="2841053" y="207634"/>
                  <a:pt x="2860201" y="476700"/>
                </a:cubicBezTo>
                <a:cubicBezTo>
                  <a:pt x="2961077" y="1441040"/>
                  <a:pt x="2752888" y="2791033"/>
                  <a:pt x="2860201" y="4894159"/>
                </a:cubicBezTo>
                <a:cubicBezTo>
                  <a:pt x="2866899" y="5123437"/>
                  <a:pt x="2627787" y="5349573"/>
                  <a:pt x="2383501" y="5370859"/>
                </a:cubicBezTo>
                <a:cubicBezTo>
                  <a:pt x="2172278" y="5400686"/>
                  <a:pt x="905539" y="5291553"/>
                  <a:pt x="476700" y="5370859"/>
                </a:cubicBezTo>
                <a:cubicBezTo>
                  <a:pt x="256602" y="5365978"/>
                  <a:pt x="-8756" y="5159164"/>
                  <a:pt x="0" y="4894159"/>
                </a:cubicBezTo>
                <a:cubicBezTo>
                  <a:pt x="50037" y="2800661"/>
                  <a:pt x="770" y="2013670"/>
                  <a:pt x="0" y="476700"/>
                </a:cubicBezTo>
                <a:close/>
              </a:path>
              <a:path w="2860201" h="5370859" stroke="0" extrusionOk="0">
                <a:moveTo>
                  <a:pt x="0" y="476700"/>
                </a:moveTo>
                <a:cubicBezTo>
                  <a:pt x="40269" y="224403"/>
                  <a:pt x="231035" y="36687"/>
                  <a:pt x="476700" y="0"/>
                </a:cubicBezTo>
                <a:cubicBezTo>
                  <a:pt x="1313911" y="123000"/>
                  <a:pt x="1656813" y="-96860"/>
                  <a:pt x="2383501" y="0"/>
                </a:cubicBezTo>
                <a:cubicBezTo>
                  <a:pt x="2634838" y="-9098"/>
                  <a:pt x="2874418" y="184764"/>
                  <a:pt x="2860201" y="476700"/>
                </a:cubicBezTo>
                <a:cubicBezTo>
                  <a:pt x="2863374" y="1206840"/>
                  <a:pt x="2954468" y="3986640"/>
                  <a:pt x="2860201" y="4894159"/>
                </a:cubicBezTo>
                <a:cubicBezTo>
                  <a:pt x="2825984" y="5169829"/>
                  <a:pt x="2639656" y="5369694"/>
                  <a:pt x="2383501" y="5370859"/>
                </a:cubicBezTo>
                <a:cubicBezTo>
                  <a:pt x="1507245" y="5210152"/>
                  <a:pt x="758508" y="5410526"/>
                  <a:pt x="476700" y="5370859"/>
                </a:cubicBezTo>
                <a:cubicBezTo>
                  <a:pt x="196412" y="5367423"/>
                  <a:pt x="-34913" y="5141616"/>
                  <a:pt x="0" y="4894159"/>
                </a:cubicBezTo>
                <a:cubicBezTo>
                  <a:pt x="32216" y="3997067"/>
                  <a:pt x="57206" y="1142977"/>
                  <a:pt x="0" y="476700"/>
                </a:cubicBezTo>
                <a:close/>
              </a:path>
            </a:pathLst>
          </a:custGeom>
          <a:solidFill>
            <a:schemeClr val="bg1"/>
          </a:solidFill>
          <a:ln w="76200" cmpd="dbl">
            <a:solidFill>
              <a:srgbClr val="FFC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6472032"/>
                      <a:gd name="connsiteY0" fmla="*/ 257872 h 2905379"/>
                      <a:gd name="connsiteX1" fmla="*/ 1078671 w 6472032"/>
                      <a:gd name="connsiteY1" fmla="*/ 0 h 2905379"/>
                      <a:gd name="connsiteX2" fmla="*/ 5393360 w 6472032"/>
                      <a:gd name="connsiteY2" fmla="*/ 0 h 2905379"/>
                      <a:gd name="connsiteX3" fmla="*/ 6472032 w 6472032"/>
                      <a:gd name="connsiteY3" fmla="*/ 257872 h 2905379"/>
                      <a:gd name="connsiteX4" fmla="*/ 6472032 w 6472032"/>
                      <a:gd name="connsiteY4" fmla="*/ 2647506 h 2905379"/>
                      <a:gd name="connsiteX5" fmla="*/ 5393360 w 6472032"/>
                      <a:gd name="connsiteY5" fmla="*/ 2905379 h 2905379"/>
                      <a:gd name="connsiteX6" fmla="*/ 1078671 w 6472032"/>
                      <a:gd name="connsiteY6" fmla="*/ 2905379 h 2905379"/>
                      <a:gd name="connsiteX7" fmla="*/ 0 w 6472032"/>
                      <a:gd name="connsiteY7" fmla="*/ 2647506 h 2905379"/>
                      <a:gd name="connsiteX8" fmla="*/ 0 w 6472032"/>
                      <a:gd name="connsiteY8" fmla="*/ 257872 h 2905379"/>
                      <a:gd name="connsiteX0" fmla="*/ 0 w 6472032"/>
                      <a:gd name="connsiteY0" fmla="*/ 257872 h 2905379"/>
                      <a:gd name="connsiteX1" fmla="*/ 1078671 w 6472032"/>
                      <a:gd name="connsiteY1" fmla="*/ 0 h 2905379"/>
                      <a:gd name="connsiteX2" fmla="*/ 5393360 w 6472032"/>
                      <a:gd name="connsiteY2" fmla="*/ 0 h 2905379"/>
                      <a:gd name="connsiteX3" fmla="*/ 6472032 w 6472032"/>
                      <a:gd name="connsiteY3" fmla="*/ 257872 h 2905379"/>
                      <a:gd name="connsiteX4" fmla="*/ 6472032 w 6472032"/>
                      <a:gd name="connsiteY4" fmla="*/ 2647506 h 2905379"/>
                      <a:gd name="connsiteX5" fmla="*/ 5393360 w 6472032"/>
                      <a:gd name="connsiteY5" fmla="*/ 2905379 h 2905379"/>
                      <a:gd name="connsiteX6" fmla="*/ 1078671 w 6472032"/>
                      <a:gd name="connsiteY6" fmla="*/ 2905379 h 2905379"/>
                      <a:gd name="connsiteX7" fmla="*/ 0 w 6472032"/>
                      <a:gd name="connsiteY7" fmla="*/ 2647506 h 2905379"/>
                      <a:gd name="connsiteX8" fmla="*/ 0 w 6472032"/>
                      <a:gd name="connsiteY8" fmla="*/ 257872 h 2905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472032" h="2905379" fill="none" extrusionOk="0">
                        <a:moveTo>
                          <a:pt x="0" y="257872"/>
                        </a:moveTo>
                        <a:cubicBezTo>
                          <a:pt x="4741" y="201804"/>
                          <a:pt x="543458" y="45120"/>
                          <a:pt x="1078671" y="0"/>
                        </a:cubicBezTo>
                        <a:cubicBezTo>
                          <a:pt x="2372174" y="45079"/>
                          <a:pt x="4849275" y="139162"/>
                          <a:pt x="5393360" y="0"/>
                        </a:cubicBezTo>
                        <a:cubicBezTo>
                          <a:pt x="5982278" y="-31895"/>
                          <a:pt x="6407426" y="105884"/>
                          <a:pt x="6472032" y="257872"/>
                        </a:cubicBezTo>
                        <a:cubicBezTo>
                          <a:pt x="6788390" y="838478"/>
                          <a:pt x="6200339" y="1566766"/>
                          <a:pt x="6472032" y="2647506"/>
                        </a:cubicBezTo>
                        <a:cubicBezTo>
                          <a:pt x="6490968" y="2752349"/>
                          <a:pt x="5895831" y="2837480"/>
                          <a:pt x="5393360" y="2905379"/>
                        </a:cubicBezTo>
                        <a:cubicBezTo>
                          <a:pt x="5059820" y="2973044"/>
                          <a:pt x="2055042" y="2938067"/>
                          <a:pt x="1078671" y="2905379"/>
                        </a:cubicBezTo>
                        <a:cubicBezTo>
                          <a:pt x="586114" y="2902119"/>
                          <a:pt x="-41557" y="2795162"/>
                          <a:pt x="0" y="2647506"/>
                        </a:cubicBezTo>
                        <a:cubicBezTo>
                          <a:pt x="129859" y="1484054"/>
                          <a:pt x="-20855" y="1031009"/>
                          <a:pt x="0" y="257872"/>
                        </a:cubicBezTo>
                        <a:close/>
                      </a:path>
                      <a:path w="6472032" h="2905379" stroke="0" extrusionOk="0">
                        <a:moveTo>
                          <a:pt x="0" y="257872"/>
                        </a:moveTo>
                        <a:cubicBezTo>
                          <a:pt x="73809" y="162851"/>
                          <a:pt x="520002" y="-8221"/>
                          <a:pt x="1078671" y="0"/>
                        </a:cubicBezTo>
                        <a:cubicBezTo>
                          <a:pt x="2981118" y="-22667"/>
                          <a:pt x="3786137" y="-1797"/>
                          <a:pt x="5393360" y="0"/>
                        </a:cubicBezTo>
                        <a:cubicBezTo>
                          <a:pt x="5942278" y="-2924"/>
                          <a:pt x="6513417" y="101937"/>
                          <a:pt x="6472032" y="257872"/>
                        </a:cubicBezTo>
                        <a:cubicBezTo>
                          <a:pt x="6532036" y="646482"/>
                          <a:pt x="6743782" y="2168965"/>
                          <a:pt x="6472032" y="2647506"/>
                        </a:cubicBezTo>
                        <a:cubicBezTo>
                          <a:pt x="6398795" y="2781764"/>
                          <a:pt x="5964471" y="2900033"/>
                          <a:pt x="5393360" y="2905379"/>
                        </a:cubicBezTo>
                        <a:cubicBezTo>
                          <a:pt x="3417787" y="2743766"/>
                          <a:pt x="1705803" y="2999333"/>
                          <a:pt x="1078671" y="2905379"/>
                        </a:cubicBezTo>
                        <a:cubicBezTo>
                          <a:pt x="450851" y="2921991"/>
                          <a:pt x="-84186" y="2756349"/>
                          <a:pt x="0" y="2647506"/>
                        </a:cubicBezTo>
                        <a:cubicBezTo>
                          <a:pt x="78241" y="2087777"/>
                          <a:pt x="133567" y="553095"/>
                          <a:pt x="0" y="257872"/>
                        </a:cubicBezTo>
                        <a:close/>
                      </a:path>
                      <a:path w="6472032" h="2905379" fill="none" stroke="0" extrusionOk="0">
                        <a:moveTo>
                          <a:pt x="0" y="257872"/>
                        </a:moveTo>
                        <a:cubicBezTo>
                          <a:pt x="77594" y="149237"/>
                          <a:pt x="550762" y="66950"/>
                          <a:pt x="1078671" y="0"/>
                        </a:cubicBezTo>
                        <a:cubicBezTo>
                          <a:pt x="2546574" y="89556"/>
                          <a:pt x="4789864" y="47189"/>
                          <a:pt x="5393360" y="0"/>
                        </a:cubicBezTo>
                        <a:cubicBezTo>
                          <a:pt x="5975772" y="-12685"/>
                          <a:pt x="6438776" y="92014"/>
                          <a:pt x="6472032" y="257872"/>
                        </a:cubicBezTo>
                        <a:cubicBezTo>
                          <a:pt x="6794034" y="699832"/>
                          <a:pt x="6295304" y="1462197"/>
                          <a:pt x="6472032" y="2647506"/>
                        </a:cubicBezTo>
                        <a:cubicBezTo>
                          <a:pt x="6465543" y="2779377"/>
                          <a:pt x="5931987" y="2891550"/>
                          <a:pt x="5393360" y="2905379"/>
                        </a:cubicBezTo>
                        <a:cubicBezTo>
                          <a:pt x="4905666" y="2881959"/>
                          <a:pt x="1943107" y="2917416"/>
                          <a:pt x="1078671" y="2905379"/>
                        </a:cubicBezTo>
                        <a:cubicBezTo>
                          <a:pt x="566820" y="2899948"/>
                          <a:pt x="-43993" y="2779908"/>
                          <a:pt x="0" y="2647506"/>
                        </a:cubicBezTo>
                        <a:cubicBezTo>
                          <a:pt x="94502" y="1582632"/>
                          <a:pt x="-45200" y="1106712"/>
                          <a:pt x="0" y="25787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Calibri" panose="020F0502020204030204"/>
              </a:rPr>
              <a:t>Hãy cho biết cây xanh có lợi ích gì cho con người và động vật?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8049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xmlns="" id="{3440B0D5-5DCD-4EC5-8B22-13A397B4E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48" r="2" b="19146"/>
          <a:stretch/>
        </p:blipFill>
        <p:spPr>
          <a:xfrm>
            <a:off x="0" y="-224589"/>
            <a:ext cx="11862683" cy="7082579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C851B8A-F02C-4080-8656-AF4E5187F0BC}"/>
              </a:ext>
            </a:extLst>
          </p:cNvPr>
          <p:cNvSpPr/>
          <p:nvPr/>
        </p:nvSpPr>
        <p:spPr>
          <a:xfrm>
            <a:off x="1246644" y="1010652"/>
            <a:ext cx="9254518" cy="5017770"/>
          </a:xfrm>
          <a:custGeom>
            <a:avLst/>
            <a:gdLst>
              <a:gd name="connsiteX0" fmla="*/ 0 w 9254518"/>
              <a:gd name="connsiteY0" fmla="*/ 836312 h 5017770"/>
              <a:gd name="connsiteX1" fmla="*/ 836312 w 9254518"/>
              <a:gd name="connsiteY1" fmla="*/ 0 h 5017770"/>
              <a:gd name="connsiteX2" fmla="*/ 8418206 w 9254518"/>
              <a:gd name="connsiteY2" fmla="*/ 0 h 5017770"/>
              <a:gd name="connsiteX3" fmla="*/ 9254518 w 9254518"/>
              <a:gd name="connsiteY3" fmla="*/ 836312 h 5017770"/>
              <a:gd name="connsiteX4" fmla="*/ 9254518 w 9254518"/>
              <a:gd name="connsiteY4" fmla="*/ 4181458 h 5017770"/>
              <a:gd name="connsiteX5" fmla="*/ 8418206 w 9254518"/>
              <a:gd name="connsiteY5" fmla="*/ 5017770 h 5017770"/>
              <a:gd name="connsiteX6" fmla="*/ 836312 w 9254518"/>
              <a:gd name="connsiteY6" fmla="*/ 5017770 h 5017770"/>
              <a:gd name="connsiteX7" fmla="*/ 0 w 9254518"/>
              <a:gd name="connsiteY7" fmla="*/ 4181458 h 5017770"/>
              <a:gd name="connsiteX8" fmla="*/ 0 w 9254518"/>
              <a:gd name="connsiteY8" fmla="*/ 836312 h 501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54518" h="5017770" fill="none" extrusionOk="0">
                <a:moveTo>
                  <a:pt x="0" y="836312"/>
                </a:moveTo>
                <a:cubicBezTo>
                  <a:pt x="-17274" y="371636"/>
                  <a:pt x="442802" y="55916"/>
                  <a:pt x="836312" y="0"/>
                </a:cubicBezTo>
                <a:cubicBezTo>
                  <a:pt x="2124593" y="130954"/>
                  <a:pt x="5666559" y="43574"/>
                  <a:pt x="8418206" y="0"/>
                </a:cubicBezTo>
                <a:cubicBezTo>
                  <a:pt x="8909881" y="45891"/>
                  <a:pt x="9268044" y="390999"/>
                  <a:pt x="9254518" y="836312"/>
                </a:cubicBezTo>
                <a:cubicBezTo>
                  <a:pt x="9104079" y="1984537"/>
                  <a:pt x="9340397" y="3274311"/>
                  <a:pt x="9254518" y="4181458"/>
                </a:cubicBezTo>
                <a:cubicBezTo>
                  <a:pt x="9174074" y="4656550"/>
                  <a:pt x="8845603" y="4993976"/>
                  <a:pt x="8418206" y="5017770"/>
                </a:cubicBezTo>
                <a:cubicBezTo>
                  <a:pt x="5658107" y="5172967"/>
                  <a:pt x="4474710" y="5180790"/>
                  <a:pt x="836312" y="5017770"/>
                </a:cubicBezTo>
                <a:cubicBezTo>
                  <a:pt x="379354" y="4951167"/>
                  <a:pt x="-12502" y="4650640"/>
                  <a:pt x="0" y="4181458"/>
                </a:cubicBezTo>
                <a:cubicBezTo>
                  <a:pt x="64656" y="3758530"/>
                  <a:pt x="-17807" y="1400069"/>
                  <a:pt x="0" y="836312"/>
                </a:cubicBezTo>
                <a:close/>
              </a:path>
              <a:path w="9254518" h="5017770" stroke="0" extrusionOk="0">
                <a:moveTo>
                  <a:pt x="0" y="836312"/>
                </a:moveTo>
                <a:cubicBezTo>
                  <a:pt x="-39565" y="350025"/>
                  <a:pt x="300622" y="27701"/>
                  <a:pt x="836312" y="0"/>
                </a:cubicBezTo>
                <a:cubicBezTo>
                  <a:pt x="2673199" y="132882"/>
                  <a:pt x="5930479" y="-84951"/>
                  <a:pt x="8418206" y="0"/>
                </a:cubicBezTo>
                <a:cubicBezTo>
                  <a:pt x="8850673" y="28725"/>
                  <a:pt x="9241283" y="447585"/>
                  <a:pt x="9254518" y="836312"/>
                </a:cubicBezTo>
                <a:cubicBezTo>
                  <a:pt x="9274705" y="2454151"/>
                  <a:pt x="9406998" y="3144592"/>
                  <a:pt x="9254518" y="4181458"/>
                </a:cubicBezTo>
                <a:cubicBezTo>
                  <a:pt x="9280121" y="4646377"/>
                  <a:pt x="8884482" y="5008727"/>
                  <a:pt x="8418206" y="5017770"/>
                </a:cubicBezTo>
                <a:cubicBezTo>
                  <a:pt x="6510917" y="5105409"/>
                  <a:pt x="3945803" y="4945091"/>
                  <a:pt x="836312" y="5017770"/>
                </a:cubicBezTo>
                <a:cubicBezTo>
                  <a:pt x="373612" y="5009972"/>
                  <a:pt x="-42424" y="4702297"/>
                  <a:pt x="0" y="4181458"/>
                </a:cubicBezTo>
                <a:cubicBezTo>
                  <a:pt x="-38581" y="3435261"/>
                  <a:pt x="63341" y="2025841"/>
                  <a:pt x="0" y="83631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95294"/>
            </a:schemeClr>
          </a:solidFill>
          <a:ln w="57150" cmpd="dbl">
            <a:solidFill>
              <a:schemeClr val="bg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SVN-Kitten" pitchFamily="50" charset="0"/>
              <a:ea typeface="+mn-ea"/>
              <a:cs typeface="Rod" panose="020B0604020202020204" pitchFamily="49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6274B4C-73A1-4DD0-F8B4-A93050830378}"/>
              </a:ext>
            </a:extLst>
          </p:cNvPr>
          <p:cNvSpPr txBox="1"/>
          <p:nvPr/>
        </p:nvSpPr>
        <p:spPr>
          <a:xfrm>
            <a:off x="2362200" y="1103214"/>
            <a:ext cx="763905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DE4B20-2917-6EFB-FCE1-BEB052E49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868" y="1727020"/>
            <a:ext cx="3840813" cy="1213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A407F0-EFC0-AE30-2A09-3815F54C1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309" y="3077229"/>
            <a:ext cx="7760881" cy="2475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ABF84B-6A90-E2CE-D005-61041D3C9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088" y="2440635"/>
            <a:ext cx="232887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723A93D-34D2-40D9-BC40-8B9040A31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-50895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4E57319-5E52-4B3C-9D35-220F532B5775}"/>
              </a:ext>
            </a:extLst>
          </p:cNvPr>
          <p:cNvSpPr/>
          <p:nvPr/>
        </p:nvSpPr>
        <p:spPr>
          <a:xfrm>
            <a:off x="289388" y="184007"/>
            <a:ext cx="11613223" cy="630251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211ED1-395D-8836-EA76-9FEFA9B2A91B}"/>
              </a:ext>
            </a:extLst>
          </p:cNvPr>
          <p:cNvSpPr/>
          <p:nvPr/>
        </p:nvSpPr>
        <p:spPr>
          <a:xfrm>
            <a:off x="885825" y="1832668"/>
            <a:ext cx="104298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 bày được vai trò quan trọng của thực vật đối với việc cung cấp thức ăn cho con người và động vật.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tích được một trường hợp điển hình về mối quan hệ giữa hoạt động của con người với các mắc xích của chuỗi thức ăn trong tự nhiên.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sinh vật qua tranh ảnh và ở môi trường xung quanh để phát hiện vai trò của thực vật trong các chuỗi thức ăn.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9610F37-39B2-E28B-FC58-04B3FC1F6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943" y="151307"/>
            <a:ext cx="7773074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14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E1D2D3-E0A2-4336-AAD0-B4F2AFB9F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45"/>
            <a:ext cx="12192000" cy="6861544"/>
          </a:xfrm>
          <a:prstGeom prst="rect">
            <a:avLst/>
          </a:prstGeom>
        </p:spPr>
      </p:pic>
      <p:grpSp>
        <p:nvGrpSpPr>
          <p:cNvPr id="7" name="组合 43">
            <a:extLst>
              <a:ext uri="{FF2B5EF4-FFF2-40B4-BE49-F238E27FC236}">
                <a16:creationId xmlns:a16="http://schemas.microsoft.com/office/drawing/2014/main" xmlns="" id="{0CE664E5-F028-4E37-B1FB-BF014D703FF7}"/>
              </a:ext>
            </a:extLst>
          </p:cNvPr>
          <p:cNvGrpSpPr/>
          <p:nvPr/>
        </p:nvGrpSpPr>
        <p:grpSpPr>
          <a:xfrm>
            <a:off x="3423420" y="1166546"/>
            <a:ext cx="5557907" cy="4521363"/>
            <a:chOff x="3727085" y="1459215"/>
            <a:chExt cx="6201009" cy="5044527"/>
          </a:xfrm>
        </p:grpSpPr>
        <p:sp>
          <p:nvSpPr>
            <p:cNvPr id="9" name="思想气泡: 云 23">
              <a:extLst>
                <a:ext uri="{FF2B5EF4-FFF2-40B4-BE49-F238E27FC236}">
                  <a16:creationId xmlns:a16="http://schemas.microsoft.com/office/drawing/2014/main" xmlns="" id="{389EAC6C-323C-4BCC-85CC-F0F963B7CD54}"/>
                </a:ext>
              </a:extLst>
            </p:cNvPr>
            <p:cNvSpPr/>
            <p:nvPr/>
          </p:nvSpPr>
          <p:spPr>
            <a:xfrm rot="788974">
              <a:off x="4045539" y="1718277"/>
              <a:ext cx="5564101" cy="4526402"/>
            </a:xfrm>
            <a:prstGeom prst="cloudCallout">
              <a:avLst>
                <a:gd name="adj1" fmla="val -12729"/>
                <a:gd name="adj2" fmla="val 29461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思想气泡: 云 41">
              <a:extLst>
                <a:ext uri="{FF2B5EF4-FFF2-40B4-BE49-F238E27FC236}">
                  <a16:creationId xmlns:a16="http://schemas.microsoft.com/office/drawing/2014/main" xmlns="" id="{5B78DCC0-D719-47B1-9BC9-58E0CFEF8874}"/>
                </a:ext>
              </a:extLst>
            </p:cNvPr>
            <p:cNvSpPr/>
            <p:nvPr/>
          </p:nvSpPr>
          <p:spPr>
            <a:xfrm rot="788974">
              <a:off x="3727085" y="1459215"/>
              <a:ext cx="6201009" cy="5044527"/>
            </a:xfrm>
            <a:prstGeom prst="cloudCallout">
              <a:avLst>
                <a:gd name="adj1" fmla="val -48702"/>
                <a:gd name="adj2" fmla="val 29169"/>
              </a:avLst>
            </a:prstGeom>
            <a:noFill/>
            <a:ln w="79375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700A33-97C8-D5C9-A737-86805FAA9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769" y="1764241"/>
            <a:ext cx="4633362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14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C539D5-40E8-48E6-9AD9-1E3F31A26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2" y="0"/>
            <a:ext cx="12192000" cy="6858001"/>
          </a:xfrm>
          <a:prstGeom prst="rect">
            <a:avLst/>
          </a:prstGeom>
        </p:spPr>
      </p:pic>
      <p:grpSp>
        <p:nvGrpSpPr>
          <p:cNvPr id="3" name="组合 1">
            <a:extLst>
              <a:ext uri="{FF2B5EF4-FFF2-40B4-BE49-F238E27FC236}">
                <a16:creationId xmlns:a16="http://schemas.microsoft.com/office/drawing/2014/main" xmlns="" id="{1C71571B-52D3-410F-B3F6-E385EB8DC988}"/>
              </a:ext>
            </a:extLst>
          </p:cNvPr>
          <p:cNvGrpSpPr/>
          <p:nvPr/>
        </p:nvGrpSpPr>
        <p:grpSpPr>
          <a:xfrm>
            <a:off x="628498" y="1676401"/>
            <a:ext cx="10940524" cy="2686050"/>
            <a:chOff x="1595438" y="4467226"/>
            <a:chExt cx="3744913" cy="1149350"/>
          </a:xfrm>
          <a:solidFill>
            <a:srgbClr val="F58791"/>
          </a:solidFill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xmlns="" id="{0C66FEC1-8644-4722-A1F2-724803C6D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438" y="4467226"/>
              <a:ext cx="3705225" cy="1122363"/>
            </a:xfrm>
            <a:custGeom>
              <a:avLst/>
              <a:gdLst>
                <a:gd name="T0" fmla="*/ 249 w 2341"/>
                <a:gd name="T1" fmla="*/ 18 h 707"/>
                <a:gd name="T2" fmla="*/ 2264 w 2341"/>
                <a:gd name="T3" fmla="*/ 40 h 707"/>
                <a:gd name="T4" fmla="*/ 2315 w 2341"/>
                <a:gd name="T5" fmla="*/ 54 h 707"/>
                <a:gd name="T6" fmla="*/ 2340 w 2341"/>
                <a:gd name="T7" fmla="*/ 136 h 707"/>
                <a:gd name="T8" fmla="*/ 2322 w 2341"/>
                <a:gd name="T9" fmla="*/ 668 h 707"/>
                <a:gd name="T10" fmla="*/ 2315 w 2341"/>
                <a:gd name="T11" fmla="*/ 696 h 707"/>
                <a:gd name="T12" fmla="*/ 2278 w 2341"/>
                <a:gd name="T13" fmla="*/ 707 h 707"/>
                <a:gd name="T14" fmla="*/ 334 w 2341"/>
                <a:gd name="T15" fmla="*/ 702 h 707"/>
                <a:gd name="T16" fmla="*/ 265 w 2341"/>
                <a:gd name="T17" fmla="*/ 681 h 707"/>
                <a:gd name="T18" fmla="*/ 253 w 2341"/>
                <a:gd name="T19" fmla="*/ 620 h 707"/>
                <a:gd name="T20" fmla="*/ 269 w 2341"/>
                <a:gd name="T21" fmla="*/ 228 h 707"/>
                <a:gd name="T22" fmla="*/ 183 w 2341"/>
                <a:gd name="T23" fmla="*/ 191 h 707"/>
                <a:gd name="T24" fmla="*/ 4 w 2341"/>
                <a:gd name="T25" fmla="*/ 358 h 707"/>
                <a:gd name="T26" fmla="*/ 249 w 2341"/>
                <a:gd name="T27" fmla="*/ 18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41" h="707">
                  <a:moveTo>
                    <a:pt x="249" y="18"/>
                  </a:moveTo>
                  <a:cubicBezTo>
                    <a:pt x="919" y="7"/>
                    <a:pt x="1595" y="0"/>
                    <a:pt x="2264" y="40"/>
                  </a:cubicBezTo>
                  <a:cubicBezTo>
                    <a:pt x="2282" y="41"/>
                    <a:pt x="2301" y="43"/>
                    <a:pt x="2315" y="54"/>
                  </a:cubicBezTo>
                  <a:cubicBezTo>
                    <a:pt x="2339" y="71"/>
                    <a:pt x="2341" y="106"/>
                    <a:pt x="2340" y="136"/>
                  </a:cubicBezTo>
                  <a:cubicBezTo>
                    <a:pt x="2334" y="313"/>
                    <a:pt x="2328" y="491"/>
                    <a:pt x="2322" y="668"/>
                  </a:cubicBezTo>
                  <a:cubicBezTo>
                    <a:pt x="2322" y="678"/>
                    <a:pt x="2321" y="689"/>
                    <a:pt x="2315" y="696"/>
                  </a:cubicBezTo>
                  <a:cubicBezTo>
                    <a:pt x="2306" y="707"/>
                    <a:pt x="2291" y="707"/>
                    <a:pt x="2278" y="707"/>
                  </a:cubicBezTo>
                  <a:cubicBezTo>
                    <a:pt x="1630" y="706"/>
                    <a:pt x="982" y="704"/>
                    <a:pt x="334" y="702"/>
                  </a:cubicBezTo>
                  <a:cubicBezTo>
                    <a:pt x="309" y="702"/>
                    <a:pt x="281" y="700"/>
                    <a:pt x="265" y="681"/>
                  </a:cubicBezTo>
                  <a:cubicBezTo>
                    <a:pt x="251" y="665"/>
                    <a:pt x="252" y="641"/>
                    <a:pt x="253" y="620"/>
                  </a:cubicBezTo>
                  <a:cubicBezTo>
                    <a:pt x="259" y="513"/>
                    <a:pt x="263" y="356"/>
                    <a:pt x="269" y="228"/>
                  </a:cubicBezTo>
                  <a:cubicBezTo>
                    <a:pt x="271" y="183"/>
                    <a:pt x="221" y="165"/>
                    <a:pt x="183" y="191"/>
                  </a:cubicBezTo>
                  <a:cubicBezTo>
                    <a:pt x="120" y="232"/>
                    <a:pt x="58" y="290"/>
                    <a:pt x="4" y="358"/>
                  </a:cubicBezTo>
                  <a:cubicBezTo>
                    <a:pt x="0" y="210"/>
                    <a:pt x="70" y="24"/>
                    <a:pt x="249" y="18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F5879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xmlns="" id="{81B8C9C5-E53A-43BE-9DD0-43C5BAE32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438" y="4467226"/>
              <a:ext cx="3744913" cy="1149350"/>
            </a:xfrm>
            <a:custGeom>
              <a:avLst/>
              <a:gdLst>
                <a:gd name="T0" fmla="*/ 259 w 2366"/>
                <a:gd name="T1" fmla="*/ 32 h 724"/>
                <a:gd name="T2" fmla="*/ 1397 w 2366"/>
                <a:gd name="T3" fmla="*/ 25 h 724"/>
                <a:gd name="T4" fmla="*/ 1966 w 2366"/>
                <a:gd name="T5" fmla="*/ 39 h 724"/>
                <a:gd name="T6" fmla="*/ 2250 w 2366"/>
                <a:gd name="T7" fmla="*/ 53 h 724"/>
                <a:gd name="T8" fmla="*/ 2315 w 2366"/>
                <a:gd name="T9" fmla="*/ 63 h 724"/>
                <a:gd name="T10" fmla="*/ 2340 w 2366"/>
                <a:gd name="T11" fmla="*/ 117 h 724"/>
                <a:gd name="T12" fmla="*/ 2336 w 2366"/>
                <a:gd name="T13" fmla="*/ 251 h 724"/>
                <a:gd name="T14" fmla="*/ 2327 w 2366"/>
                <a:gd name="T15" fmla="*/ 537 h 724"/>
                <a:gd name="T16" fmla="*/ 2322 w 2366"/>
                <a:gd name="T17" fmla="*/ 678 h 724"/>
                <a:gd name="T18" fmla="*/ 2256 w 2366"/>
                <a:gd name="T19" fmla="*/ 701 h 724"/>
                <a:gd name="T20" fmla="*/ 2184 w 2366"/>
                <a:gd name="T21" fmla="*/ 701 h 724"/>
                <a:gd name="T22" fmla="*/ 1611 w 2366"/>
                <a:gd name="T23" fmla="*/ 700 h 724"/>
                <a:gd name="T24" fmla="*/ 463 w 2366"/>
                <a:gd name="T25" fmla="*/ 696 h 724"/>
                <a:gd name="T26" fmla="*/ 326 w 2366"/>
                <a:gd name="T27" fmla="*/ 696 h 724"/>
                <a:gd name="T28" fmla="*/ 275 w 2366"/>
                <a:gd name="T29" fmla="*/ 662 h 724"/>
                <a:gd name="T30" fmla="*/ 274 w 2366"/>
                <a:gd name="T31" fmla="*/ 607 h 724"/>
                <a:gd name="T32" fmla="*/ 283 w 2366"/>
                <a:gd name="T33" fmla="*/ 369 h 724"/>
                <a:gd name="T34" fmla="*/ 288 w 2366"/>
                <a:gd name="T35" fmla="*/ 246 h 724"/>
                <a:gd name="T36" fmla="*/ 260 w 2366"/>
                <a:gd name="T37" fmla="*/ 180 h 724"/>
                <a:gd name="T38" fmla="*/ 188 w 2366"/>
                <a:gd name="T39" fmla="*/ 186 h 724"/>
                <a:gd name="T40" fmla="*/ 96 w 2366"/>
                <a:gd name="T41" fmla="*/ 259 h 724"/>
                <a:gd name="T42" fmla="*/ 7 w 2366"/>
                <a:gd name="T43" fmla="*/ 355 h 724"/>
                <a:gd name="T44" fmla="*/ 24 w 2366"/>
                <a:gd name="T45" fmla="*/ 362 h 724"/>
                <a:gd name="T46" fmla="*/ 259 w 2366"/>
                <a:gd name="T47" fmla="*/ 32 h 724"/>
                <a:gd name="T48" fmla="*/ 259 w 2366"/>
                <a:gd name="T49" fmla="*/ 12 h 724"/>
                <a:gd name="T50" fmla="*/ 4 w 2366"/>
                <a:gd name="T51" fmla="*/ 362 h 724"/>
                <a:gd name="T52" fmla="*/ 21 w 2366"/>
                <a:gd name="T53" fmla="*/ 369 h 724"/>
                <a:gd name="T54" fmla="*/ 115 w 2366"/>
                <a:gd name="T55" fmla="*/ 268 h 724"/>
                <a:gd name="T56" fmla="*/ 161 w 2366"/>
                <a:gd name="T57" fmla="*/ 229 h 724"/>
                <a:gd name="T58" fmla="*/ 214 w 2366"/>
                <a:gd name="T59" fmla="*/ 196 h 724"/>
                <a:gd name="T60" fmla="*/ 258 w 2366"/>
                <a:gd name="T61" fmla="*/ 203 h 724"/>
                <a:gd name="T62" fmla="*/ 268 w 2366"/>
                <a:gd name="T63" fmla="*/ 255 h 724"/>
                <a:gd name="T64" fmla="*/ 263 w 2366"/>
                <a:gd name="T65" fmla="*/ 383 h 724"/>
                <a:gd name="T66" fmla="*/ 253 w 2366"/>
                <a:gd name="T67" fmla="*/ 624 h 724"/>
                <a:gd name="T68" fmla="*/ 283 w 2366"/>
                <a:gd name="T69" fmla="*/ 705 h 724"/>
                <a:gd name="T70" fmla="*/ 399 w 2366"/>
                <a:gd name="T71" fmla="*/ 716 h 724"/>
                <a:gd name="T72" fmla="*/ 1571 w 2366"/>
                <a:gd name="T73" fmla="*/ 719 h 724"/>
                <a:gd name="T74" fmla="*/ 2160 w 2366"/>
                <a:gd name="T75" fmla="*/ 721 h 724"/>
                <a:gd name="T76" fmla="*/ 2232 w 2366"/>
                <a:gd name="T77" fmla="*/ 721 h 724"/>
                <a:gd name="T78" fmla="*/ 2303 w 2366"/>
                <a:gd name="T79" fmla="*/ 721 h 724"/>
                <a:gd name="T80" fmla="*/ 2343 w 2366"/>
                <a:gd name="T81" fmla="*/ 648 h 724"/>
                <a:gd name="T82" fmla="*/ 2353 w 2366"/>
                <a:gd name="T83" fmla="*/ 355 h 724"/>
                <a:gd name="T84" fmla="*/ 2357 w 2366"/>
                <a:gd name="T85" fmla="*/ 212 h 724"/>
                <a:gd name="T86" fmla="*/ 2355 w 2366"/>
                <a:gd name="T87" fmla="*/ 86 h 724"/>
                <a:gd name="T88" fmla="*/ 2292 w 2366"/>
                <a:gd name="T89" fmla="*/ 36 h 724"/>
                <a:gd name="T90" fmla="*/ 2152 w 2366"/>
                <a:gd name="T91" fmla="*/ 27 h 724"/>
                <a:gd name="T92" fmla="*/ 1571 w 2366"/>
                <a:gd name="T93" fmla="*/ 8 h 724"/>
                <a:gd name="T94" fmla="*/ 401 w 2366"/>
                <a:gd name="T95" fmla="*/ 10 h 724"/>
                <a:gd name="T96" fmla="*/ 259 w 2366"/>
                <a:gd name="T97" fmla="*/ 12 h 724"/>
                <a:gd name="T98" fmla="*/ 259 w 2366"/>
                <a:gd name="T99" fmla="*/ 32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66" h="724">
                  <a:moveTo>
                    <a:pt x="259" y="32"/>
                  </a:moveTo>
                  <a:cubicBezTo>
                    <a:pt x="638" y="26"/>
                    <a:pt x="1018" y="21"/>
                    <a:pt x="1397" y="25"/>
                  </a:cubicBezTo>
                  <a:cubicBezTo>
                    <a:pt x="1587" y="27"/>
                    <a:pt x="1777" y="31"/>
                    <a:pt x="1966" y="39"/>
                  </a:cubicBezTo>
                  <a:cubicBezTo>
                    <a:pt x="2061" y="43"/>
                    <a:pt x="2156" y="47"/>
                    <a:pt x="2250" y="53"/>
                  </a:cubicBezTo>
                  <a:cubicBezTo>
                    <a:pt x="2271" y="54"/>
                    <a:pt x="2297" y="52"/>
                    <a:pt x="2315" y="63"/>
                  </a:cubicBezTo>
                  <a:cubicBezTo>
                    <a:pt x="2334" y="74"/>
                    <a:pt x="2338" y="97"/>
                    <a:pt x="2340" y="117"/>
                  </a:cubicBezTo>
                  <a:cubicBezTo>
                    <a:pt x="2342" y="162"/>
                    <a:pt x="2337" y="207"/>
                    <a:pt x="2336" y="251"/>
                  </a:cubicBezTo>
                  <a:cubicBezTo>
                    <a:pt x="2333" y="347"/>
                    <a:pt x="2330" y="442"/>
                    <a:pt x="2327" y="537"/>
                  </a:cubicBezTo>
                  <a:cubicBezTo>
                    <a:pt x="2325" y="584"/>
                    <a:pt x="2327" y="632"/>
                    <a:pt x="2322" y="678"/>
                  </a:cubicBezTo>
                  <a:cubicBezTo>
                    <a:pt x="2319" y="709"/>
                    <a:pt x="2278" y="701"/>
                    <a:pt x="2256" y="701"/>
                  </a:cubicBezTo>
                  <a:cubicBezTo>
                    <a:pt x="2232" y="701"/>
                    <a:pt x="2208" y="701"/>
                    <a:pt x="2184" y="701"/>
                  </a:cubicBezTo>
                  <a:cubicBezTo>
                    <a:pt x="1993" y="701"/>
                    <a:pt x="1802" y="700"/>
                    <a:pt x="1611" y="700"/>
                  </a:cubicBezTo>
                  <a:cubicBezTo>
                    <a:pt x="1228" y="698"/>
                    <a:pt x="846" y="697"/>
                    <a:pt x="463" y="696"/>
                  </a:cubicBezTo>
                  <a:cubicBezTo>
                    <a:pt x="418" y="696"/>
                    <a:pt x="371" y="699"/>
                    <a:pt x="326" y="696"/>
                  </a:cubicBezTo>
                  <a:cubicBezTo>
                    <a:pt x="303" y="694"/>
                    <a:pt x="281" y="687"/>
                    <a:pt x="275" y="662"/>
                  </a:cubicBezTo>
                  <a:cubicBezTo>
                    <a:pt x="270" y="645"/>
                    <a:pt x="273" y="625"/>
                    <a:pt x="274" y="607"/>
                  </a:cubicBezTo>
                  <a:cubicBezTo>
                    <a:pt x="278" y="528"/>
                    <a:pt x="281" y="449"/>
                    <a:pt x="283" y="369"/>
                  </a:cubicBezTo>
                  <a:cubicBezTo>
                    <a:pt x="285" y="328"/>
                    <a:pt x="286" y="287"/>
                    <a:pt x="288" y="246"/>
                  </a:cubicBezTo>
                  <a:cubicBezTo>
                    <a:pt x="289" y="219"/>
                    <a:pt x="285" y="194"/>
                    <a:pt x="260" y="180"/>
                  </a:cubicBezTo>
                  <a:cubicBezTo>
                    <a:pt x="236" y="168"/>
                    <a:pt x="209" y="173"/>
                    <a:pt x="188" y="186"/>
                  </a:cubicBezTo>
                  <a:cubicBezTo>
                    <a:pt x="155" y="206"/>
                    <a:pt x="124" y="233"/>
                    <a:pt x="96" y="259"/>
                  </a:cubicBezTo>
                  <a:cubicBezTo>
                    <a:pt x="64" y="289"/>
                    <a:pt x="34" y="321"/>
                    <a:pt x="7" y="355"/>
                  </a:cubicBezTo>
                  <a:cubicBezTo>
                    <a:pt x="13" y="358"/>
                    <a:pt x="18" y="360"/>
                    <a:pt x="24" y="362"/>
                  </a:cubicBezTo>
                  <a:cubicBezTo>
                    <a:pt x="21" y="216"/>
                    <a:pt x="90" y="39"/>
                    <a:pt x="259" y="32"/>
                  </a:cubicBezTo>
                  <a:cubicBezTo>
                    <a:pt x="271" y="31"/>
                    <a:pt x="271" y="11"/>
                    <a:pt x="259" y="12"/>
                  </a:cubicBezTo>
                  <a:cubicBezTo>
                    <a:pt x="79" y="20"/>
                    <a:pt x="0" y="204"/>
                    <a:pt x="4" y="362"/>
                  </a:cubicBezTo>
                  <a:cubicBezTo>
                    <a:pt x="4" y="370"/>
                    <a:pt x="15" y="377"/>
                    <a:pt x="21" y="369"/>
                  </a:cubicBezTo>
                  <a:cubicBezTo>
                    <a:pt x="50" y="333"/>
                    <a:pt x="81" y="299"/>
                    <a:pt x="115" y="268"/>
                  </a:cubicBezTo>
                  <a:cubicBezTo>
                    <a:pt x="130" y="255"/>
                    <a:pt x="145" y="242"/>
                    <a:pt x="161" y="229"/>
                  </a:cubicBezTo>
                  <a:cubicBezTo>
                    <a:pt x="177" y="217"/>
                    <a:pt x="195" y="202"/>
                    <a:pt x="214" y="196"/>
                  </a:cubicBezTo>
                  <a:cubicBezTo>
                    <a:pt x="228" y="191"/>
                    <a:pt x="246" y="192"/>
                    <a:pt x="258" y="203"/>
                  </a:cubicBezTo>
                  <a:cubicBezTo>
                    <a:pt x="272" y="216"/>
                    <a:pt x="268" y="238"/>
                    <a:pt x="268" y="255"/>
                  </a:cubicBezTo>
                  <a:cubicBezTo>
                    <a:pt x="266" y="298"/>
                    <a:pt x="264" y="341"/>
                    <a:pt x="263" y="383"/>
                  </a:cubicBezTo>
                  <a:cubicBezTo>
                    <a:pt x="260" y="464"/>
                    <a:pt x="257" y="544"/>
                    <a:pt x="253" y="624"/>
                  </a:cubicBezTo>
                  <a:cubicBezTo>
                    <a:pt x="251" y="654"/>
                    <a:pt x="253" y="688"/>
                    <a:pt x="283" y="705"/>
                  </a:cubicBezTo>
                  <a:cubicBezTo>
                    <a:pt x="315" y="724"/>
                    <a:pt x="363" y="716"/>
                    <a:pt x="399" y="716"/>
                  </a:cubicBezTo>
                  <a:cubicBezTo>
                    <a:pt x="790" y="717"/>
                    <a:pt x="1180" y="718"/>
                    <a:pt x="1571" y="719"/>
                  </a:cubicBezTo>
                  <a:cubicBezTo>
                    <a:pt x="1767" y="720"/>
                    <a:pt x="1964" y="720"/>
                    <a:pt x="2160" y="721"/>
                  </a:cubicBezTo>
                  <a:cubicBezTo>
                    <a:pt x="2184" y="721"/>
                    <a:pt x="2208" y="721"/>
                    <a:pt x="2232" y="721"/>
                  </a:cubicBezTo>
                  <a:cubicBezTo>
                    <a:pt x="2255" y="721"/>
                    <a:pt x="2280" y="723"/>
                    <a:pt x="2303" y="721"/>
                  </a:cubicBezTo>
                  <a:cubicBezTo>
                    <a:pt x="2343" y="716"/>
                    <a:pt x="2342" y="681"/>
                    <a:pt x="2343" y="648"/>
                  </a:cubicBezTo>
                  <a:cubicBezTo>
                    <a:pt x="2346" y="550"/>
                    <a:pt x="2349" y="452"/>
                    <a:pt x="2353" y="355"/>
                  </a:cubicBezTo>
                  <a:cubicBezTo>
                    <a:pt x="2354" y="307"/>
                    <a:pt x="2356" y="259"/>
                    <a:pt x="2357" y="212"/>
                  </a:cubicBezTo>
                  <a:cubicBezTo>
                    <a:pt x="2359" y="172"/>
                    <a:pt x="2366" y="125"/>
                    <a:pt x="2355" y="86"/>
                  </a:cubicBezTo>
                  <a:cubicBezTo>
                    <a:pt x="2346" y="56"/>
                    <a:pt x="2323" y="40"/>
                    <a:pt x="2292" y="36"/>
                  </a:cubicBezTo>
                  <a:cubicBezTo>
                    <a:pt x="2246" y="30"/>
                    <a:pt x="2198" y="30"/>
                    <a:pt x="2152" y="27"/>
                  </a:cubicBezTo>
                  <a:cubicBezTo>
                    <a:pt x="1958" y="17"/>
                    <a:pt x="1765" y="11"/>
                    <a:pt x="1571" y="8"/>
                  </a:cubicBezTo>
                  <a:cubicBezTo>
                    <a:pt x="1181" y="0"/>
                    <a:pt x="791" y="4"/>
                    <a:pt x="401" y="10"/>
                  </a:cubicBezTo>
                  <a:cubicBezTo>
                    <a:pt x="353" y="10"/>
                    <a:pt x="306" y="11"/>
                    <a:pt x="259" y="12"/>
                  </a:cubicBezTo>
                  <a:cubicBezTo>
                    <a:pt x="246" y="12"/>
                    <a:pt x="246" y="32"/>
                    <a:pt x="259" y="32"/>
                  </a:cubicBezTo>
                  <a:close/>
                </a:path>
              </a:pathLst>
            </a:custGeom>
            <a:grpFill/>
            <a:ln w="9525">
              <a:solidFill>
                <a:srgbClr val="F5879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xmlns="" id="{79F7644E-B455-458F-A163-8A0DE857A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301" y="4783138"/>
              <a:ext cx="776288" cy="739775"/>
            </a:xfrm>
            <a:custGeom>
              <a:avLst/>
              <a:gdLst>
                <a:gd name="T0" fmla="*/ 470 w 490"/>
                <a:gd name="T1" fmla="*/ 13 h 466"/>
                <a:gd name="T2" fmla="*/ 463 w 490"/>
                <a:gd name="T3" fmla="*/ 227 h 466"/>
                <a:gd name="T4" fmla="*/ 459 w 490"/>
                <a:gd name="T5" fmla="*/ 334 h 466"/>
                <a:gd name="T6" fmla="*/ 458 w 490"/>
                <a:gd name="T7" fmla="*/ 385 h 466"/>
                <a:gd name="T8" fmla="*/ 434 w 490"/>
                <a:gd name="T9" fmla="*/ 438 h 466"/>
                <a:gd name="T10" fmla="*/ 336 w 490"/>
                <a:gd name="T11" fmla="*/ 438 h 466"/>
                <a:gd name="T12" fmla="*/ 226 w 490"/>
                <a:gd name="T13" fmla="*/ 438 h 466"/>
                <a:gd name="T14" fmla="*/ 13 w 490"/>
                <a:gd name="T15" fmla="*/ 437 h 466"/>
                <a:gd name="T16" fmla="*/ 13 w 490"/>
                <a:gd name="T17" fmla="*/ 457 h 466"/>
                <a:gd name="T18" fmla="*/ 249 w 490"/>
                <a:gd name="T19" fmla="*/ 458 h 466"/>
                <a:gd name="T20" fmla="*/ 368 w 490"/>
                <a:gd name="T21" fmla="*/ 458 h 466"/>
                <a:gd name="T22" fmla="*/ 461 w 490"/>
                <a:gd name="T23" fmla="*/ 450 h 466"/>
                <a:gd name="T24" fmla="*/ 478 w 490"/>
                <a:gd name="T25" fmla="*/ 369 h 466"/>
                <a:gd name="T26" fmla="*/ 482 w 490"/>
                <a:gd name="T27" fmla="*/ 251 h 466"/>
                <a:gd name="T28" fmla="*/ 490 w 490"/>
                <a:gd name="T29" fmla="*/ 13 h 466"/>
                <a:gd name="T30" fmla="*/ 470 w 490"/>
                <a:gd name="T31" fmla="*/ 13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0" h="466">
                  <a:moveTo>
                    <a:pt x="470" y="13"/>
                  </a:moveTo>
                  <a:cubicBezTo>
                    <a:pt x="468" y="84"/>
                    <a:pt x="465" y="155"/>
                    <a:pt x="463" y="227"/>
                  </a:cubicBezTo>
                  <a:cubicBezTo>
                    <a:pt x="462" y="262"/>
                    <a:pt x="461" y="298"/>
                    <a:pt x="459" y="334"/>
                  </a:cubicBezTo>
                  <a:cubicBezTo>
                    <a:pt x="459" y="351"/>
                    <a:pt x="458" y="368"/>
                    <a:pt x="458" y="385"/>
                  </a:cubicBezTo>
                  <a:cubicBezTo>
                    <a:pt x="457" y="405"/>
                    <a:pt x="462" y="435"/>
                    <a:pt x="434" y="438"/>
                  </a:cubicBezTo>
                  <a:cubicBezTo>
                    <a:pt x="402" y="442"/>
                    <a:pt x="368" y="438"/>
                    <a:pt x="336" y="438"/>
                  </a:cubicBezTo>
                  <a:cubicBezTo>
                    <a:pt x="299" y="438"/>
                    <a:pt x="262" y="438"/>
                    <a:pt x="226" y="438"/>
                  </a:cubicBezTo>
                  <a:cubicBezTo>
                    <a:pt x="155" y="438"/>
                    <a:pt x="84" y="437"/>
                    <a:pt x="13" y="437"/>
                  </a:cubicBezTo>
                  <a:cubicBezTo>
                    <a:pt x="0" y="437"/>
                    <a:pt x="0" y="457"/>
                    <a:pt x="13" y="457"/>
                  </a:cubicBezTo>
                  <a:cubicBezTo>
                    <a:pt x="92" y="457"/>
                    <a:pt x="170" y="458"/>
                    <a:pt x="249" y="458"/>
                  </a:cubicBezTo>
                  <a:cubicBezTo>
                    <a:pt x="289" y="458"/>
                    <a:pt x="328" y="458"/>
                    <a:pt x="368" y="458"/>
                  </a:cubicBezTo>
                  <a:cubicBezTo>
                    <a:pt x="394" y="458"/>
                    <a:pt x="437" y="466"/>
                    <a:pt x="461" y="450"/>
                  </a:cubicBezTo>
                  <a:cubicBezTo>
                    <a:pt x="484" y="434"/>
                    <a:pt x="478" y="393"/>
                    <a:pt x="478" y="369"/>
                  </a:cubicBezTo>
                  <a:cubicBezTo>
                    <a:pt x="480" y="330"/>
                    <a:pt x="481" y="290"/>
                    <a:pt x="482" y="251"/>
                  </a:cubicBezTo>
                  <a:cubicBezTo>
                    <a:pt x="485" y="171"/>
                    <a:pt x="487" y="92"/>
                    <a:pt x="490" y="13"/>
                  </a:cubicBezTo>
                  <a:cubicBezTo>
                    <a:pt x="490" y="0"/>
                    <a:pt x="470" y="0"/>
                    <a:pt x="470" y="13"/>
                  </a:cubicBezTo>
                  <a:close/>
                </a:path>
              </a:pathLst>
            </a:custGeom>
            <a:grpFill/>
            <a:ln w="9525">
              <a:solidFill>
                <a:srgbClr val="F5879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2C0D236-15A9-9F39-746D-687FC18744E1}"/>
              </a:ext>
            </a:extLst>
          </p:cNvPr>
          <p:cNvSpPr txBox="1"/>
          <p:nvPr/>
        </p:nvSpPr>
        <p:spPr>
          <a:xfrm>
            <a:off x="2362200" y="2105025"/>
            <a:ext cx="8439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vật cung cấp thức ăn cho con người và động vật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883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723A93D-34D2-40D9-BC40-8B9040A31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-50895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4E57319-5E52-4B3C-9D35-220F532B5775}"/>
              </a:ext>
            </a:extLst>
          </p:cNvPr>
          <p:cNvSpPr/>
          <p:nvPr/>
        </p:nvSpPr>
        <p:spPr>
          <a:xfrm>
            <a:off x="289388" y="194281"/>
            <a:ext cx="11613223" cy="64694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D75CB48-1B7D-51D6-2092-1807B3FE1E7E}"/>
              </a:ext>
            </a:extLst>
          </p:cNvPr>
          <p:cNvSpPr/>
          <p:nvPr/>
        </p:nvSpPr>
        <p:spPr>
          <a:xfrm>
            <a:off x="485776" y="2686051"/>
            <a:ext cx="4705349" cy="24479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Kể tên các loại thức ăn của con người có nguồn gốc từ thực vật</a:t>
            </a:r>
            <a:endParaRPr kumimoji="0" lang="vi-VN" sz="36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73D255-3CFF-EE28-085E-22A01EB33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87" y="1138237"/>
            <a:ext cx="599122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94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xmlns="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1B371A-AAEC-FD44-4448-82F68F580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125" y="1726227"/>
            <a:ext cx="412735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51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459</Words>
  <Application>Microsoft Office PowerPoint</Application>
  <PresentationFormat>Custom</PresentationFormat>
  <Paragraphs>38</Paragraphs>
  <Slides>29</Slides>
  <Notes>6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1_Custom Design</vt:lpstr>
      <vt:lpstr>Chủ đề Office</vt:lpstr>
      <vt:lpstr>Irish Inspired Lucky Clover Stickers Personal Organizers for Students by Slidesgo</vt:lpstr>
      <vt:lpstr>Theme74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2024-03-25T08:41:06Z</dcterms:created>
  <dcterms:modified xsi:type="dcterms:W3CDTF">2025-04-08T13:28:40Z</dcterms:modified>
</cp:coreProperties>
</file>