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33"/>
  </p:notesMasterIdLst>
  <p:sldIdLst>
    <p:sldId id="334" r:id="rId5"/>
    <p:sldId id="262" r:id="rId6"/>
    <p:sldId id="301" r:id="rId7"/>
    <p:sldId id="302" r:id="rId8"/>
    <p:sldId id="303" r:id="rId9"/>
    <p:sldId id="266" r:id="rId10"/>
    <p:sldId id="338" r:id="rId11"/>
    <p:sldId id="345" r:id="rId12"/>
    <p:sldId id="349" r:id="rId13"/>
    <p:sldId id="377" r:id="rId14"/>
    <p:sldId id="358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370" r:id="rId27"/>
    <p:sldId id="374" r:id="rId28"/>
    <p:sldId id="378" r:id="rId29"/>
    <p:sldId id="451" r:id="rId30"/>
    <p:sldId id="290" r:id="rId31"/>
    <p:sldId id="29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-8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ECDE4-E505-41B0-BD70-B07E80E4EA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69655-7C33-40E7-9FF4-59F2209B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61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hoa để tới câu hỏi</a:t>
            </a:r>
          </a:p>
          <a:p>
            <a:r>
              <a:rPr lang="en-US" baseline="0"/>
              <a:t>Tại slide câu hỏi, click vào hoa để quay về đây</a:t>
            </a:r>
          </a:p>
          <a:p>
            <a:r>
              <a:rPr lang="en-US" baseline="0"/>
              <a:t>Click vào mặt trời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18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27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775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732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523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275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16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3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126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7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6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65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789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66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782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2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57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7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30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95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78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99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6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22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08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07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5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11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7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60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29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8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16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29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98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94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86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0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37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7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91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74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0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18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39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99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43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67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8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360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077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54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7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60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07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8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2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1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4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22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7D5A501-9A8B-1A53-671E-901C84F33B0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564D1BB-45C9-711F-72B1-1CF4CBB519B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9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4.xml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slide" Target="slide3.xml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gif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9AA487-A9E0-CCB6-F196-25F1079522B0}"/>
              </a:ext>
            </a:extLst>
          </p:cNvPr>
          <p:cNvSpPr txBox="1"/>
          <p:nvPr/>
        </p:nvSpPr>
        <p:spPr>
          <a:xfrm>
            <a:off x="12356608" y="4225495"/>
            <a:ext cx="105565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gradFill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sv-SE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gradFill>
                <a:gsLst>
                  <a:gs pos="90000">
                    <a:srgbClr val="FFFF00"/>
                  </a:gs>
                  <a:gs pos="66000">
                    <a:srgbClr val="00B0F0"/>
                  </a:gs>
                  <a:gs pos="0">
                    <a:srgbClr val="FF0066"/>
                  </a:gs>
                  <a:gs pos="32000">
                    <a:srgbClr val="FFC000"/>
                  </a:gs>
                  <a:gs pos="53000">
                    <a:srgbClr val="FF66FF"/>
                  </a:gs>
                  <a:gs pos="18000">
                    <a:srgbClr val="FF3399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342" y="1074418"/>
            <a:ext cx="1055918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701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652B76-7F75-CE8D-5B4A-7FA90B53B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2" y="1905000"/>
            <a:ext cx="11269980" cy="22098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B5193C2-7409-FD45-A299-1C6A6069EE68}"/>
              </a:ext>
            </a:extLst>
          </p:cNvPr>
          <p:cNvSpPr/>
          <p:nvPr/>
        </p:nvSpPr>
        <p:spPr>
          <a:xfrm>
            <a:off x="1181100" y="2438400"/>
            <a:ext cx="1914525" cy="1047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chua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3F082CA-801A-A705-FA92-1EE795DAAAEA}"/>
              </a:ext>
            </a:extLst>
          </p:cNvPr>
          <p:cNvSpPr/>
          <p:nvPr/>
        </p:nvSpPr>
        <p:spPr>
          <a:xfrm>
            <a:off x="3438525" y="1905000"/>
            <a:ext cx="1495426" cy="1047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FBB43A9-FD09-9503-0B9E-3DA8E546863D}"/>
              </a:ext>
            </a:extLst>
          </p:cNvPr>
          <p:cNvSpPr/>
          <p:nvPr/>
        </p:nvSpPr>
        <p:spPr>
          <a:xfrm>
            <a:off x="9525000" y="2486025"/>
            <a:ext cx="1914525" cy="1047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Chim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F6C9E4D-BB7B-0B80-FBA7-8CCF04539A95}"/>
              </a:ext>
            </a:extLst>
          </p:cNvPr>
          <p:cNvSpPr/>
          <p:nvPr/>
        </p:nvSpPr>
        <p:spPr>
          <a:xfrm>
            <a:off x="7553325" y="1800225"/>
            <a:ext cx="1495426" cy="1047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09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8365E3-28D7-4EF9-95B8-9D2EC13C489A}"/>
              </a:ext>
            </a:extLst>
          </p:cNvPr>
          <p:cNvGrpSpPr/>
          <p:nvPr/>
        </p:nvGrpSpPr>
        <p:grpSpPr>
          <a:xfrm>
            <a:off x="723900" y="1271093"/>
            <a:ext cx="10248900" cy="1072057"/>
            <a:chOff x="3951073" y="3626777"/>
            <a:chExt cx="6826518" cy="29077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1534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Sơ đồ chuỗi thức ăn trên thể hiện điều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786" y="2438401"/>
            <a:ext cx="4663278" cy="3243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108E25-A025-6418-B81D-46B5A890A1B5}"/>
              </a:ext>
            </a:extLst>
          </p:cNvPr>
          <p:cNvSpPr txBox="1"/>
          <p:nvPr/>
        </p:nvSpPr>
        <p:spPr>
          <a:xfrm>
            <a:off x="742951" y="3009900"/>
            <a:ext cx="6210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 đồ trên thể hiện mối liên hệ thức ăn giữa cây cà chua, con sâu, con chim trong tự nhiên.</a:t>
            </a:r>
            <a:endParaRPr lang="en-US" sz="36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388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8365E3-28D7-4EF9-95B8-9D2EC13C489A}"/>
              </a:ext>
            </a:extLst>
          </p:cNvPr>
          <p:cNvGrpSpPr/>
          <p:nvPr/>
        </p:nvGrpSpPr>
        <p:grpSpPr>
          <a:xfrm>
            <a:off x="723900" y="714375"/>
            <a:ext cx="10248900" cy="1628200"/>
            <a:chOff x="3951073" y="3626777"/>
            <a:chExt cx="6826518" cy="29077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0"/>
              <a:ext cx="6688476" cy="2583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 thức ăn các em vừa vẽ có bao nhiêu mắt xích? Gồm những sinh vật nào?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786" y="2438401"/>
            <a:ext cx="4663278" cy="3243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108E25-A025-6418-B81D-46B5A890A1B5}"/>
              </a:ext>
            </a:extLst>
          </p:cNvPr>
          <p:cNvSpPr txBox="1"/>
          <p:nvPr/>
        </p:nvSpPr>
        <p:spPr>
          <a:xfrm>
            <a:off x="742951" y="3009900"/>
            <a:ext cx="6210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Chuỗi thức ăn các em vừa vẽ có 3 mắt xích. Gồm: Cây cà chua, sâu, chim.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71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17C0E52-64D8-4821-AF28-6739D6AE4CF8}"/>
              </a:ext>
            </a:extLst>
          </p:cNvPr>
          <p:cNvGrpSpPr/>
          <p:nvPr/>
        </p:nvGrpSpPr>
        <p:grpSpPr>
          <a:xfrm>
            <a:off x="1204321" y="1431957"/>
            <a:ext cx="7863637" cy="2473292"/>
            <a:chOff x="1241458" y="2647170"/>
            <a:chExt cx="6891437" cy="9729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972919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2605623-8142-4923-BC5C-5EBCF5907926}"/>
                </a:ext>
              </a:extLst>
            </p:cNvPr>
            <p:cNvSpPr txBox="1"/>
            <p:nvPr/>
          </p:nvSpPr>
          <p:spPr>
            <a:xfrm>
              <a:off x="1266362" y="2727364"/>
              <a:ext cx="6858048" cy="835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Hoạt động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4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: Viết sơ đồ chuỗi thức ăn mô tả mối liên hệ thức ăn của các sinh vật.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4484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0618A32-9780-350F-2CC1-26CACA6420B9}"/>
              </a:ext>
            </a:extLst>
          </p:cNvPr>
          <p:cNvGrpSpPr/>
          <p:nvPr/>
        </p:nvGrpSpPr>
        <p:grpSpPr>
          <a:xfrm>
            <a:off x="619283" y="89992"/>
            <a:ext cx="10591641" cy="1348283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5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 sơ đồ chuỗi thức ăn có trong hình 7 và giới thiệu sơ đồ đó v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ớ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i các bạn.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706F91-923B-8B41-A816-F96B7EBF0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" y="2024574"/>
            <a:ext cx="11239500" cy="335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340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8365E3-28D7-4EF9-95B8-9D2EC13C489A}"/>
              </a:ext>
            </a:extLst>
          </p:cNvPr>
          <p:cNvGrpSpPr/>
          <p:nvPr/>
        </p:nvGrpSpPr>
        <p:grpSpPr>
          <a:xfrm>
            <a:off x="2705100" y="213819"/>
            <a:ext cx="6410325" cy="814882"/>
            <a:chOff x="3951073" y="3626777"/>
            <a:chExt cx="6826518" cy="29077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1"/>
              <a:ext cx="6688476" cy="2086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Hoàn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phiếu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tập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5D62135-B33F-5E49-11C2-35CBFCE37317}"/>
              </a:ext>
            </a:extLst>
          </p:cNvPr>
          <p:cNvSpPr/>
          <p:nvPr/>
        </p:nvSpPr>
        <p:spPr>
          <a:xfrm>
            <a:off x="1171575" y="1771650"/>
            <a:ext cx="10106025" cy="468630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AD9D51-B7BD-B0CA-E2C3-0A414DE0F416}"/>
              </a:ext>
            </a:extLst>
          </p:cNvPr>
          <p:cNvSpPr txBox="1"/>
          <p:nvPr/>
        </p:nvSpPr>
        <p:spPr>
          <a:xfrm>
            <a:off x="1352549" y="2381250"/>
            <a:ext cx="9629775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24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Nhóm: ……</a:t>
            </a:r>
            <a:endParaRPr lang="en-US" sz="2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2400" b="1" i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</a:t>
            </a:r>
            <a:r>
              <a:rPr lang="vi-VN" sz="2400" b="1" i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sơ đồ chuỗi thức ăn có trong hình 6 và giới thiệu sơ đồ đó với các bạn.</a:t>
            </a:r>
            <a:endParaRPr lang="en-US" sz="2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0C236D-237D-32F5-C227-C38A65423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925" y="3694990"/>
            <a:ext cx="8896350" cy="26534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611530-6D9D-8015-9A4A-4E8729A3FD09}"/>
              </a:ext>
            </a:extLst>
          </p:cNvPr>
          <p:cNvSpPr txBox="1"/>
          <p:nvPr/>
        </p:nvSpPr>
        <p:spPr>
          <a:xfrm>
            <a:off x="4057650" y="1809750"/>
            <a:ext cx="477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30255844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528C2C5-301F-DDF2-21D8-D897192E12DF}"/>
              </a:ext>
            </a:extLst>
          </p:cNvPr>
          <p:cNvGrpSpPr/>
          <p:nvPr/>
        </p:nvGrpSpPr>
        <p:grpSpPr>
          <a:xfrm>
            <a:off x="2419350" y="2257425"/>
            <a:ext cx="7800975" cy="1422402"/>
            <a:chOff x="-143721" y="38100"/>
            <a:chExt cx="2772621" cy="494986"/>
          </a:xfrm>
        </p:grpSpPr>
        <p:sp>
          <p:nvSpPr>
            <p:cNvPr id="3" name="Text Box 22">
              <a:extLst>
                <a:ext uri="{FF2B5EF4-FFF2-40B4-BE49-F238E27FC236}">
                  <a16:creationId xmlns:a16="http://schemas.microsoft.com/office/drawing/2014/main" xmlns="" id="{975FB70B-26BC-492D-484B-C2601CF5AB78}"/>
                </a:ext>
              </a:extLst>
            </p:cNvPr>
            <p:cNvSpPr txBox="1"/>
            <p:nvPr/>
          </p:nvSpPr>
          <p:spPr>
            <a:xfrm>
              <a:off x="1409700" y="76200"/>
              <a:ext cx="876300" cy="222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kern="10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 thức ăn của </a:t>
              </a:r>
              <a:endParaRPr lang="en-US" sz="5400" b="1" kern="1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5400" b="1" kern="10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5400" b="1" kern="1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0D3C619-8BDF-32F0-1535-07D8139BCA0A}"/>
                </a:ext>
              </a:extLst>
            </p:cNvPr>
            <p:cNvGrpSpPr/>
            <p:nvPr/>
          </p:nvGrpSpPr>
          <p:grpSpPr>
            <a:xfrm>
              <a:off x="-143721" y="38100"/>
              <a:ext cx="2772621" cy="494986"/>
              <a:chOff x="-143721" y="38100"/>
              <a:chExt cx="2772621" cy="494986"/>
            </a:xfrm>
          </p:grpSpPr>
          <p:sp>
            <p:nvSpPr>
              <p:cNvPr id="10" name="Text Box 22">
                <a:extLst>
                  <a:ext uri="{FF2B5EF4-FFF2-40B4-BE49-F238E27FC236}">
                    <a16:creationId xmlns:a16="http://schemas.microsoft.com/office/drawing/2014/main" xmlns="" id="{42752DFA-6854-09B5-C516-64F96A224998}"/>
                  </a:ext>
                </a:extLst>
              </p:cNvPr>
              <p:cNvSpPr txBox="1"/>
              <p:nvPr/>
            </p:nvSpPr>
            <p:spPr>
              <a:xfrm>
                <a:off x="318790" y="74002"/>
                <a:ext cx="876300" cy="2222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vi-VN" sz="3200" b="1" kern="1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 thức ăn của </a:t>
                </a:r>
                <a:endParaRPr lang="en-US" sz="5400" b="1" kern="1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vi-VN" sz="5400" b="1" kern="1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</a:t>
                </a:r>
                <a:endParaRPr lang="en-US" sz="5400" b="1" kern="1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92BD1E57-3FB9-53CE-2255-B960E4FB3016}"/>
                  </a:ext>
                </a:extLst>
              </p:cNvPr>
              <p:cNvGrpSpPr/>
              <p:nvPr/>
            </p:nvGrpSpPr>
            <p:grpSpPr>
              <a:xfrm>
                <a:off x="-143721" y="38100"/>
                <a:ext cx="2772621" cy="494986"/>
                <a:chOff x="-143721" y="6350"/>
                <a:chExt cx="2772621" cy="49498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897F9D60-1D18-5B09-38AE-B307519E0A75}"/>
                    </a:ext>
                  </a:extLst>
                </p:cNvPr>
                <p:cNvSpPr/>
                <p:nvPr/>
              </p:nvSpPr>
              <p:spPr>
                <a:xfrm>
                  <a:off x="-143721" y="6350"/>
                  <a:ext cx="538954" cy="494986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endParaRPr lang="en-US" sz="36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36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Cào cào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54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 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="" id="{D7F67827-23DF-FF1F-B029-EE861215DDA5}"/>
                    </a:ext>
                  </a:extLst>
                </p:cNvPr>
                <p:cNvSpPr/>
                <p:nvPr/>
              </p:nvSpPr>
              <p:spPr>
                <a:xfrm>
                  <a:off x="1130300" y="50800"/>
                  <a:ext cx="355600" cy="3683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endParaRPr lang="en-US" sz="32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endParaRPr lang="en-US" sz="3200" b="1" kern="1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32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Ếch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32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 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32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xmlns="" id="{670436BA-6A9B-2961-B306-6F5454789248}"/>
                    </a:ext>
                  </a:extLst>
                </p:cNvPr>
                <p:cNvSpPr/>
                <p:nvPr/>
              </p:nvSpPr>
              <p:spPr>
                <a:xfrm>
                  <a:off x="2197736" y="38100"/>
                  <a:ext cx="431164" cy="390799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endParaRPr lang="en-US" sz="32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endParaRPr lang="en-US" sz="3200" b="1" kern="1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32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Rắn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54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 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xmlns="" id="{DDAD1F5D-6DE7-A675-9FED-CFBE7E6B509C}"/>
                    </a:ext>
                  </a:extLst>
                </p:cNvPr>
                <p:cNvCxnSpPr/>
                <p:nvPr/>
              </p:nvCxnSpPr>
              <p:spPr>
                <a:xfrm>
                  <a:off x="412750" y="247650"/>
                  <a:ext cx="673100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C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xmlns="" id="{ABD5647D-C48A-6BDE-340F-D95D9186684B}"/>
                    </a:ext>
                  </a:extLst>
                </p:cNvPr>
                <p:cNvCxnSpPr/>
                <p:nvPr/>
              </p:nvCxnSpPr>
              <p:spPr>
                <a:xfrm>
                  <a:off x="1485900" y="234950"/>
                  <a:ext cx="673100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C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26120827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8365E3-28D7-4EF9-95B8-9D2EC13C489A}"/>
              </a:ext>
            </a:extLst>
          </p:cNvPr>
          <p:cNvGrpSpPr/>
          <p:nvPr/>
        </p:nvGrpSpPr>
        <p:grpSpPr>
          <a:xfrm>
            <a:off x="657225" y="871043"/>
            <a:ext cx="10248900" cy="1584455"/>
            <a:chOff x="3951073" y="3626777"/>
            <a:chExt cx="6826518" cy="29077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1"/>
              <a:ext cx="6688476" cy="265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Hãy kể tên chuỗi thức ăn có 3 hoặc 4 mắt xích mà em biết.”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786" y="2438401"/>
            <a:ext cx="4663278" cy="324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084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E7C833-AA1C-E3D2-DB41-0DEFA1DC7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0" y="1663065"/>
            <a:ext cx="1843087" cy="1094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A95AD6-8C00-DD35-5E98-71BD8FA0D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825" y="1323975"/>
            <a:ext cx="1485900" cy="14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241C0E-8E14-532E-B768-5FDDA1859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150" y="1310745"/>
            <a:ext cx="1790700" cy="154199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0FA35867-F4AE-2C7A-D56D-808446D10248}"/>
              </a:ext>
            </a:extLst>
          </p:cNvPr>
          <p:cNvCxnSpPr>
            <a:cxnSpLocks/>
          </p:cNvCxnSpPr>
          <p:nvPr/>
        </p:nvCxnSpPr>
        <p:spPr>
          <a:xfrm>
            <a:off x="3590925" y="2257425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AF4852C6-C009-52D1-3DFE-877C40ABE658}"/>
              </a:ext>
            </a:extLst>
          </p:cNvPr>
          <p:cNvCxnSpPr>
            <a:cxnSpLocks/>
          </p:cNvCxnSpPr>
          <p:nvPr/>
        </p:nvCxnSpPr>
        <p:spPr>
          <a:xfrm>
            <a:off x="6600825" y="2257425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8871CDA-1FED-0F6A-71FB-472910EE1A81}"/>
              </a:ext>
            </a:extLst>
          </p:cNvPr>
          <p:cNvSpPr txBox="1"/>
          <p:nvPr/>
        </p:nvSpPr>
        <p:spPr>
          <a:xfrm>
            <a:off x="2438400" y="2952750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2A51B5-E0B2-3D6A-53FE-7499DD557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700" y="3959484"/>
            <a:ext cx="1110596" cy="14507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AA60E16-1A00-70E1-4076-BA45F3DB9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394025"/>
            <a:ext cx="2543175" cy="9346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B72BDCF-E81E-F079-64A8-1FE02D3E46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6249" y="3588663"/>
            <a:ext cx="3171825" cy="210794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47E19B2-D511-35EA-8B05-EC4D526FBA77}"/>
              </a:ext>
            </a:extLst>
          </p:cNvPr>
          <p:cNvCxnSpPr>
            <a:cxnSpLocks/>
          </p:cNvCxnSpPr>
          <p:nvPr/>
        </p:nvCxnSpPr>
        <p:spPr>
          <a:xfrm>
            <a:off x="3676650" y="4829175"/>
            <a:ext cx="19907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8A63D378-A7C9-1F52-E587-03D07422C8DE}"/>
              </a:ext>
            </a:extLst>
          </p:cNvPr>
          <p:cNvCxnSpPr>
            <a:cxnSpLocks/>
          </p:cNvCxnSpPr>
          <p:nvPr/>
        </p:nvCxnSpPr>
        <p:spPr>
          <a:xfrm>
            <a:off x="6743700" y="4829175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3E7972-03E9-D86C-8301-E0F285B759A2}"/>
              </a:ext>
            </a:extLst>
          </p:cNvPr>
          <p:cNvSpPr txBox="1"/>
          <p:nvPr/>
        </p:nvSpPr>
        <p:spPr>
          <a:xfrm>
            <a:off x="2600325" y="5486400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Ốc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 trê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Mèo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95C1933-9970-76BB-70CE-0F9787B30E1E}"/>
              </a:ext>
            </a:extLst>
          </p:cNvPr>
          <p:cNvSpPr txBox="1"/>
          <p:nvPr/>
        </p:nvSpPr>
        <p:spPr>
          <a:xfrm>
            <a:off x="5334000" y="409575"/>
            <a:ext cx="2105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VÍ DỤ:</a:t>
            </a:r>
          </a:p>
        </p:txBody>
      </p:sp>
    </p:spTree>
    <p:extLst>
      <p:ext uri="{BB962C8B-B14F-4D97-AF65-F5344CB8AC3E}">
        <p14:creationId xmlns:p14="http://schemas.microsoft.com/office/powerpoint/2010/main" val="2485563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17C0E52-64D8-4821-AF28-6739D6AE4CF8}"/>
              </a:ext>
            </a:extLst>
          </p:cNvPr>
          <p:cNvGrpSpPr/>
          <p:nvPr/>
        </p:nvGrpSpPr>
        <p:grpSpPr>
          <a:xfrm>
            <a:off x="1204321" y="1431957"/>
            <a:ext cx="7863637" cy="2473292"/>
            <a:chOff x="1241458" y="2647170"/>
            <a:chExt cx="6891437" cy="9729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972919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2605623-8142-4923-BC5C-5EBCF5907926}"/>
                </a:ext>
              </a:extLst>
            </p:cNvPr>
            <p:cNvSpPr txBox="1"/>
            <p:nvPr/>
          </p:nvSpPr>
          <p:spPr>
            <a:xfrm>
              <a:off x="1266362" y="2727364"/>
              <a:ext cx="6858048" cy="835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Hoạt động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5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: Thực hành quan sát và lập chuỗi thức ăn ở môi trường nơi em sống.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087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80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2" y="2438401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1199"/>
            <a:ext cx="2654326" cy="2654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-1" fmla="*/ 0 w 12420600"/>
              <a:gd name="connsiteY0-2" fmla="*/ 533400 h 1828800"/>
              <a:gd name="connsiteX1-3" fmla="*/ 8686641 w 12420600"/>
              <a:gd name="connsiteY1-4" fmla="*/ 0 h 1828800"/>
              <a:gd name="connsiteX2-5" fmla="*/ 12420600 w 12420600"/>
              <a:gd name="connsiteY2-6" fmla="*/ 533400 h 1828800"/>
              <a:gd name="connsiteX3-7" fmla="*/ 12420600 w 12420600"/>
              <a:gd name="connsiteY3-8" fmla="*/ 1828800 h 1828800"/>
              <a:gd name="connsiteX4-9" fmla="*/ 0 w 12420600"/>
              <a:gd name="connsiteY4-10" fmla="*/ 1828800 h 1828800"/>
              <a:gd name="connsiteX5" fmla="*/ 0 w 12420600"/>
              <a:gd name="connsiteY5" fmla="*/ 533400 h 1828800"/>
              <a:gd name="connsiteX0-11" fmla="*/ 0 w 12420600"/>
              <a:gd name="connsiteY0-12" fmla="*/ 533400 h 1828800"/>
              <a:gd name="connsiteX1-13" fmla="*/ 8686641 w 12420600"/>
              <a:gd name="connsiteY1-14" fmla="*/ 0 h 1828800"/>
              <a:gd name="connsiteX2-15" fmla="*/ 12420600 w 12420600"/>
              <a:gd name="connsiteY2-16" fmla="*/ 533400 h 1828800"/>
              <a:gd name="connsiteX3-17" fmla="*/ 12420600 w 12420600"/>
              <a:gd name="connsiteY3-18" fmla="*/ 1828800 h 1828800"/>
              <a:gd name="connsiteX4-19" fmla="*/ 0 w 12420600"/>
              <a:gd name="connsiteY4-20" fmla="*/ 1828800 h 1828800"/>
              <a:gd name="connsiteX5-21" fmla="*/ 0 w 12420600"/>
              <a:gd name="connsiteY5-22" fmla="*/ 533400 h 1828800"/>
              <a:gd name="connsiteX0-23" fmla="*/ 0 w 12420600"/>
              <a:gd name="connsiteY0-24" fmla="*/ 563283 h 1858683"/>
              <a:gd name="connsiteX1-25" fmla="*/ 8686641 w 12420600"/>
              <a:gd name="connsiteY1-26" fmla="*/ 29883 h 1858683"/>
              <a:gd name="connsiteX2-27" fmla="*/ 12420600 w 12420600"/>
              <a:gd name="connsiteY2-28" fmla="*/ 563283 h 1858683"/>
              <a:gd name="connsiteX3-29" fmla="*/ 12420600 w 12420600"/>
              <a:gd name="connsiteY3-30" fmla="*/ 1858683 h 1858683"/>
              <a:gd name="connsiteX4-31" fmla="*/ 0 w 12420600"/>
              <a:gd name="connsiteY4-32" fmla="*/ 1858683 h 1858683"/>
              <a:gd name="connsiteX5-33" fmla="*/ 0 w 12420600"/>
              <a:gd name="connsiteY5-34" fmla="*/ 563283 h 18586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9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5" y="2012884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40" y="1327084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84" y="609601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8081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25400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62719" y="45452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8365E3-28D7-4EF9-95B8-9D2EC13C489A}"/>
              </a:ext>
            </a:extLst>
          </p:cNvPr>
          <p:cNvGrpSpPr/>
          <p:nvPr/>
        </p:nvGrpSpPr>
        <p:grpSpPr>
          <a:xfrm>
            <a:off x="3038475" y="213819"/>
            <a:ext cx="6410325" cy="814882"/>
            <a:chOff x="3951073" y="3626777"/>
            <a:chExt cx="6826518" cy="29077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1"/>
              <a:ext cx="6688476" cy="2086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Hoàn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phiếu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tập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5D62135-B33F-5E49-11C2-35CBFCE37317}"/>
              </a:ext>
            </a:extLst>
          </p:cNvPr>
          <p:cNvSpPr/>
          <p:nvPr/>
        </p:nvSpPr>
        <p:spPr>
          <a:xfrm>
            <a:off x="1171575" y="1333500"/>
            <a:ext cx="10106025" cy="523875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AD9D51-B7BD-B0CA-E2C3-0A414DE0F416}"/>
              </a:ext>
            </a:extLst>
          </p:cNvPr>
          <p:cNvSpPr txBox="1"/>
          <p:nvPr/>
        </p:nvSpPr>
        <p:spPr>
          <a:xfrm>
            <a:off x="1362074" y="2047875"/>
            <a:ext cx="9629775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Nhóm: ……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Các loại sinh vật quan sát được: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Lá cây hoa hồng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…………………………………………………………………………………………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Mối liên hệ thức ăn của các loài sinh vật: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+ VD: Lá cây hoa hồng là thức ăn của sâu.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……………………………………………………………………………………..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Chuỗi thức ăn: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1) ………→…….…→…...…→………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2) ………→…….…→…...…→………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611530-6D9D-8015-9A4A-4E8729A3FD09}"/>
              </a:ext>
            </a:extLst>
          </p:cNvPr>
          <p:cNvSpPr txBox="1"/>
          <p:nvPr/>
        </p:nvSpPr>
        <p:spPr>
          <a:xfrm>
            <a:off x="4048125" y="1381125"/>
            <a:ext cx="477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1198509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8365E3-28D7-4EF9-95B8-9D2EC13C489A}"/>
              </a:ext>
            </a:extLst>
          </p:cNvPr>
          <p:cNvGrpSpPr/>
          <p:nvPr/>
        </p:nvGrpSpPr>
        <p:grpSpPr>
          <a:xfrm>
            <a:off x="419099" y="714375"/>
            <a:ext cx="10772775" cy="2028026"/>
            <a:chOff x="3951073" y="3626777"/>
            <a:chExt cx="6826518" cy="362179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0"/>
              <a:ext cx="6688476" cy="346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Trong tự nhiên có nhiều chuỗi thức ăn, phần lớn các chuỗi thức ăn bắt đầu bằng sinh vật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786" y="2438401"/>
            <a:ext cx="4663278" cy="3243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108E25-A025-6418-B81D-46B5A890A1B5}"/>
              </a:ext>
            </a:extLst>
          </p:cNvPr>
          <p:cNvSpPr txBox="1"/>
          <p:nvPr/>
        </p:nvSpPr>
        <p:spPr>
          <a:xfrm>
            <a:off x="742951" y="3009900"/>
            <a:ext cx="6210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tự nhiên có nhiều chuỗi thức ăn, phần lớn các chuỗi thức ăn bắt đầu bằng thực vật.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941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8365E3-28D7-4EF9-95B8-9D2EC13C489A}"/>
              </a:ext>
            </a:extLst>
          </p:cNvPr>
          <p:cNvGrpSpPr/>
          <p:nvPr/>
        </p:nvGrpSpPr>
        <p:grpSpPr>
          <a:xfrm>
            <a:off x="419099" y="714375"/>
            <a:ext cx="10772775" cy="1628200"/>
            <a:chOff x="3951073" y="3626777"/>
            <a:chExt cx="6826518" cy="29077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0"/>
              <a:ext cx="6688476" cy="236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Sinh vật đứng trước và sinh vật đứng sau có liên quan gì với nhau trong mối liên hệ về thức ăn?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786" y="2438401"/>
            <a:ext cx="4663278" cy="3243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108E25-A025-6418-B81D-46B5A890A1B5}"/>
              </a:ext>
            </a:extLst>
          </p:cNvPr>
          <p:cNvSpPr txBox="1"/>
          <p:nvPr/>
        </p:nvSpPr>
        <p:spPr>
          <a:xfrm>
            <a:off x="742951" y="3009900"/>
            <a:ext cx="6210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 vật đứng trước là thức ăn của sinh vật đứng sau.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123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2768305"/>
            <a:ext cx="59626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51BD7E-96B7-5BB1-829B-2FD0FB886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539" y="893363"/>
            <a:ext cx="672447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78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>
            <a:extLst>
              <a:ext uri="{FF2B5EF4-FFF2-40B4-BE49-F238E27FC236}">
                <a16:creationId xmlns:a16="http://schemas.microsoft.com/office/drawing/2014/main" xmlns="" id="{5D92E6BD-B142-4426-84F0-64644A768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2434111"/>
            <a:ext cx="5235198" cy="4500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9E0C80-AB70-4448-EE4A-2814F75B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03" y="0"/>
            <a:ext cx="9583743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70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71E5C13-80B6-453C-9977-82F4E68CB6AE}"/>
              </a:ext>
            </a:extLst>
          </p:cNvPr>
          <p:cNvGrpSpPr/>
          <p:nvPr/>
        </p:nvGrpSpPr>
        <p:grpSpPr>
          <a:xfrm>
            <a:off x="3203812" y="1409700"/>
            <a:ext cx="8607187" cy="5632151"/>
            <a:chOff x="742948" y="457200"/>
            <a:chExt cx="6932419" cy="2910056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150537"/>
                <a:gd name="connsiteY0" fmla="*/ 184439 h 1865848"/>
                <a:gd name="connsiteX1" fmla="*/ 184439 w 6150537"/>
                <a:gd name="connsiteY1" fmla="*/ 0 h 1865848"/>
                <a:gd name="connsiteX2" fmla="*/ 826846 w 6150537"/>
                <a:gd name="connsiteY2" fmla="*/ 0 h 1865848"/>
                <a:gd name="connsiteX3" fmla="*/ 1584885 w 6150537"/>
                <a:gd name="connsiteY3" fmla="*/ 0 h 1865848"/>
                <a:gd name="connsiteX4" fmla="*/ 2227292 w 6150537"/>
                <a:gd name="connsiteY4" fmla="*/ 0 h 1865848"/>
                <a:gd name="connsiteX5" fmla="*/ 2696249 w 6150537"/>
                <a:gd name="connsiteY5" fmla="*/ 0 h 1865848"/>
                <a:gd name="connsiteX6" fmla="*/ 3338655 w 6150537"/>
                <a:gd name="connsiteY6" fmla="*/ 0 h 1865848"/>
                <a:gd name="connsiteX7" fmla="*/ 3923245 w 6150537"/>
                <a:gd name="connsiteY7" fmla="*/ 0 h 1865848"/>
                <a:gd name="connsiteX8" fmla="*/ 4623468 w 6150537"/>
                <a:gd name="connsiteY8" fmla="*/ 0 h 1865848"/>
                <a:gd name="connsiteX9" fmla="*/ 5208058 w 6150537"/>
                <a:gd name="connsiteY9" fmla="*/ 0 h 1865848"/>
                <a:gd name="connsiteX10" fmla="*/ 5966098 w 6150537"/>
                <a:gd name="connsiteY10" fmla="*/ 0 h 1865848"/>
                <a:gd name="connsiteX11" fmla="*/ 6150537 w 6150537"/>
                <a:gd name="connsiteY11" fmla="*/ 184439 h 1865848"/>
                <a:gd name="connsiteX12" fmla="*/ 6150537 w 6150537"/>
                <a:gd name="connsiteY12" fmla="*/ 653490 h 1865848"/>
                <a:gd name="connsiteX13" fmla="*/ 6150537 w 6150537"/>
                <a:gd name="connsiteY13" fmla="*/ 1167449 h 1865848"/>
                <a:gd name="connsiteX14" fmla="*/ 6150537 w 6150537"/>
                <a:gd name="connsiteY14" fmla="*/ 1681409 h 1865848"/>
                <a:gd name="connsiteX15" fmla="*/ 5966098 w 6150537"/>
                <a:gd name="connsiteY15" fmla="*/ 1865848 h 1865848"/>
                <a:gd name="connsiteX16" fmla="*/ 5208058 w 6150537"/>
                <a:gd name="connsiteY16" fmla="*/ 1865848 h 1865848"/>
                <a:gd name="connsiteX17" fmla="*/ 4507835 w 6150537"/>
                <a:gd name="connsiteY17" fmla="*/ 1865848 h 1865848"/>
                <a:gd name="connsiteX18" fmla="*/ 4038878 w 6150537"/>
                <a:gd name="connsiteY18" fmla="*/ 1865848 h 1865848"/>
                <a:gd name="connsiteX19" fmla="*/ 3512105 w 6150537"/>
                <a:gd name="connsiteY19" fmla="*/ 1865848 h 1865848"/>
                <a:gd name="connsiteX20" fmla="*/ 2754065 w 6150537"/>
                <a:gd name="connsiteY20" fmla="*/ 1865848 h 1865848"/>
                <a:gd name="connsiteX21" fmla="*/ 1996025 w 6150537"/>
                <a:gd name="connsiteY21" fmla="*/ 1865848 h 1865848"/>
                <a:gd name="connsiteX22" fmla="*/ 1469252 w 6150537"/>
                <a:gd name="connsiteY22" fmla="*/ 1865848 h 1865848"/>
                <a:gd name="connsiteX23" fmla="*/ 184439 w 6150537"/>
                <a:gd name="connsiteY23" fmla="*/ 1865848 h 1865848"/>
                <a:gd name="connsiteX24" fmla="*/ 0 w 6150537"/>
                <a:gd name="connsiteY24" fmla="*/ 1681409 h 1865848"/>
                <a:gd name="connsiteX25" fmla="*/ 0 w 6150537"/>
                <a:gd name="connsiteY25" fmla="*/ 1167449 h 1865848"/>
                <a:gd name="connsiteX26" fmla="*/ 0 w 6150537"/>
                <a:gd name="connsiteY26" fmla="*/ 653490 h 1865848"/>
                <a:gd name="connsiteX27" fmla="*/ 0 w 6150537"/>
                <a:gd name="connsiteY27" fmla="*/ 184439 h 186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150537" h="1865848" fill="none" extrusionOk="0">
                  <a:moveTo>
                    <a:pt x="0" y="184439"/>
                  </a:moveTo>
                  <a:cubicBezTo>
                    <a:pt x="6483" y="80865"/>
                    <a:pt x="99344" y="9893"/>
                    <a:pt x="184439" y="0"/>
                  </a:cubicBezTo>
                  <a:cubicBezTo>
                    <a:pt x="355775" y="5854"/>
                    <a:pt x="550085" y="21799"/>
                    <a:pt x="826846" y="0"/>
                  </a:cubicBezTo>
                  <a:cubicBezTo>
                    <a:pt x="1103607" y="-21799"/>
                    <a:pt x="1339430" y="-27736"/>
                    <a:pt x="1584885" y="0"/>
                  </a:cubicBezTo>
                  <a:cubicBezTo>
                    <a:pt x="1830340" y="27736"/>
                    <a:pt x="1975437" y="12977"/>
                    <a:pt x="2227292" y="0"/>
                  </a:cubicBezTo>
                  <a:cubicBezTo>
                    <a:pt x="2479147" y="-12977"/>
                    <a:pt x="2490872" y="-2700"/>
                    <a:pt x="2696249" y="0"/>
                  </a:cubicBezTo>
                  <a:cubicBezTo>
                    <a:pt x="2901626" y="2700"/>
                    <a:pt x="3142723" y="-21820"/>
                    <a:pt x="3338655" y="0"/>
                  </a:cubicBezTo>
                  <a:cubicBezTo>
                    <a:pt x="3534587" y="21820"/>
                    <a:pt x="3659589" y="29052"/>
                    <a:pt x="3923245" y="0"/>
                  </a:cubicBezTo>
                  <a:cubicBezTo>
                    <a:pt x="4186901" y="-29052"/>
                    <a:pt x="4293110" y="27987"/>
                    <a:pt x="4623468" y="0"/>
                  </a:cubicBezTo>
                  <a:cubicBezTo>
                    <a:pt x="4953826" y="-27987"/>
                    <a:pt x="5064845" y="-9061"/>
                    <a:pt x="5208058" y="0"/>
                  </a:cubicBezTo>
                  <a:cubicBezTo>
                    <a:pt x="5351271" y="9061"/>
                    <a:pt x="5651220" y="-29531"/>
                    <a:pt x="5966098" y="0"/>
                  </a:cubicBezTo>
                  <a:cubicBezTo>
                    <a:pt x="6068393" y="3056"/>
                    <a:pt x="6166931" y="93614"/>
                    <a:pt x="6150537" y="184439"/>
                  </a:cubicBezTo>
                  <a:cubicBezTo>
                    <a:pt x="6155173" y="386870"/>
                    <a:pt x="6129705" y="431989"/>
                    <a:pt x="6150537" y="653490"/>
                  </a:cubicBezTo>
                  <a:cubicBezTo>
                    <a:pt x="6171369" y="874991"/>
                    <a:pt x="6131839" y="929408"/>
                    <a:pt x="6150537" y="1167449"/>
                  </a:cubicBezTo>
                  <a:cubicBezTo>
                    <a:pt x="6169235" y="1405490"/>
                    <a:pt x="6125670" y="1497186"/>
                    <a:pt x="6150537" y="1681409"/>
                  </a:cubicBezTo>
                  <a:cubicBezTo>
                    <a:pt x="6154771" y="1779779"/>
                    <a:pt x="6062011" y="1885287"/>
                    <a:pt x="5966098" y="1865848"/>
                  </a:cubicBezTo>
                  <a:cubicBezTo>
                    <a:pt x="5720848" y="1864623"/>
                    <a:pt x="5367846" y="1844410"/>
                    <a:pt x="5208058" y="1865848"/>
                  </a:cubicBezTo>
                  <a:cubicBezTo>
                    <a:pt x="5048270" y="1887286"/>
                    <a:pt x="4689351" y="1865945"/>
                    <a:pt x="4507835" y="1865848"/>
                  </a:cubicBezTo>
                  <a:cubicBezTo>
                    <a:pt x="4326319" y="1865751"/>
                    <a:pt x="4271340" y="1875295"/>
                    <a:pt x="4038878" y="1865848"/>
                  </a:cubicBezTo>
                  <a:cubicBezTo>
                    <a:pt x="3806416" y="1856401"/>
                    <a:pt x="3700137" y="1869514"/>
                    <a:pt x="3512105" y="1865848"/>
                  </a:cubicBezTo>
                  <a:cubicBezTo>
                    <a:pt x="3324073" y="1862182"/>
                    <a:pt x="2942385" y="1843217"/>
                    <a:pt x="2754065" y="1865848"/>
                  </a:cubicBezTo>
                  <a:cubicBezTo>
                    <a:pt x="2565745" y="1888479"/>
                    <a:pt x="2333412" y="1834661"/>
                    <a:pt x="1996025" y="1865848"/>
                  </a:cubicBezTo>
                  <a:cubicBezTo>
                    <a:pt x="1658638" y="1897035"/>
                    <a:pt x="1627767" y="1862577"/>
                    <a:pt x="1469252" y="1865848"/>
                  </a:cubicBezTo>
                  <a:cubicBezTo>
                    <a:pt x="1310737" y="1869119"/>
                    <a:pt x="732455" y="1866500"/>
                    <a:pt x="184439" y="1865848"/>
                  </a:cubicBezTo>
                  <a:cubicBezTo>
                    <a:pt x="60445" y="1863552"/>
                    <a:pt x="10588" y="1772578"/>
                    <a:pt x="0" y="1681409"/>
                  </a:cubicBezTo>
                  <a:cubicBezTo>
                    <a:pt x="3162" y="1555045"/>
                    <a:pt x="-19578" y="1402088"/>
                    <a:pt x="0" y="1167449"/>
                  </a:cubicBezTo>
                  <a:cubicBezTo>
                    <a:pt x="19578" y="932810"/>
                    <a:pt x="-10342" y="839371"/>
                    <a:pt x="0" y="653490"/>
                  </a:cubicBezTo>
                  <a:cubicBezTo>
                    <a:pt x="10342" y="467609"/>
                    <a:pt x="-2687" y="397002"/>
                    <a:pt x="0" y="184439"/>
                  </a:cubicBezTo>
                  <a:close/>
                </a:path>
                <a:path w="6150537" h="1865848" stroke="0" extrusionOk="0">
                  <a:moveTo>
                    <a:pt x="0" y="184439"/>
                  </a:moveTo>
                  <a:cubicBezTo>
                    <a:pt x="10699" y="76898"/>
                    <a:pt x="79572" y="1064"/>
                    <a:pt x="184439" y="0"/>
                  </a:cubicBezTo>
                  <a:cubicBezTo>
                    <a:pt x="348630" y="2323"/>
                    <a:pt x="488976" y="-21900"/>
                    <a:pt x="769029" y="0"/>
                  </a:cubicBezTo>
                  <a:cubicBezTo>
                    <a:pt x="1049082" y="21900"/>
                    <a:pt x="1081004" y="-11282"/>
                    <a:pt x="1295802" y="0"/>
                  </a:cubicBezTo>
                  <a:cubicBezTo>
                    <a:pt x="1510600" y="11282"/>
                    <a:pt x="1847554" y="23153"/>
                    <a:pt x="1996025" y="0"/>
                  </a:cubicBezTo>
                  <a:cubicBezTo>
                    <a:pt x="2144496" y="-23153"/>
                    <a:pt x="2495412" y="-15438"/>
                    <a:pt x="2638432" y="0"/>
                  </a:cubicBezTo>
                  <a:cubicBezTo>
                    <a:pt x="2781452" y="15438"/>
                    <a:pt x="3188133" y="-28213"/>
                    <a:pt x="3396472" y="0"/>
                  </a:cubicBezTo>
                  <a:cubicBezTo>
                    <a:pt x="3604811" y="28213"/>
                    <a:pt x="3887520" y="-1525"/>
                    <a:pt x="4038878" y="0"/>
                  </a:cubicBezTo>
                  <a:cubicBezTo>
                    <a:pt x="4190236" y="1525"/>
                    <a:pt x="4405090" y="32800"/>
                    <a:pt x="4739101" y="0"/>
                  </a:cubicBezTo>
                  <a:cubicBezTo>
                    <a:pt x="5073112" y="-32800"/>
                    <a:pt x="5421313" y="23293"/>
                    <a:pt x="5966098" y="0"/>
                  </a:cubicBezTo>
                  <a:cubicBezTo>
                    <a:pt x="6076115" y="4787"/>
                    <a:pt x="6140703" y="97867"/>
                    <a:pt x="6150537" y="184439"/>
                  </a:cubicBezTo>
                  <a:cubicBezTo>
                    <a:pt x="6138060" y="378168"/>
                    <a:pt x="6168118" y="579019"/>
                    <a:pt x="6150537" y="698399"/>
                  </a:cubicBezTo>
                  <a:cubicBezTo>
                    <a:pt x="6132956" y="817779"/>
                    <a:pt x="6144555" y="987898"/>
                    <a:pt x="6150537" y="1182419"/>
                  </a:cubicBezTo>
                  <a:cubicBezTo>
                    <a:pt x="6156519" y="1376940"/>
                    <a:pt x="6165134" y="1487858"/>
                    <a:pt x="6150537" y="1681409"/>
                  </a:cubicBezTo>
                  <a:cubicBezTo>
                    <a:pt x="6154467" y="1773842"/>
                    <a:pt x="6067637" y="1860306"/>
                    <a:pt x="5966098" y="1865848"/>
                  </a:cubicBezTo>
                  <a:cubicBezTo>
                    <a:pt x="5773221" y="1845940"/>
                    <a:pt x="5593124" y="1873920"/>
                    <a:pt x="5323691" y="1865848"/>
                  </a:cubicBezTo>
                  <a:cubicBezTo>
                    <a:pt x="5054258" y="1857776"/>
                    <a:pt x="4984120" y="1867609"/>
                    <a:pt x="4681285" y="1865848"/>
                  </a:cubicBezTo>
                  <a:cubicBezTo>
                    <a:pt x="4378450" y="1864087"/>
                    <a:pt x="4385701" y="1862331"/>
                    <a:pt x="4154512" y="1865848"/>
                  </a:cubicBezTo>
                  <a:cubicBezTo>
                    <a:pt x="3923323" y="1869365"/>
                    <a:pt x="3554980" y="1883057"/>
                    <a:pt x="3396472" y="1865848"/>
                  </a:cubicBezTo>
                  <a:cubicBezTo>
                    <a:pt x="3237964" y="1848639"/>
                    <a:pt x="3102938" y="1888159"/>
                    <a:pt x="2927515" y="1865848"/>
                  </a:cubicBezTo>
                  <a:cubicBezTo>
                    <a:pt x="2752092" y="1843537"/>
                    <a:pt x="2532873" y="1850564"/>
                    <a:pt x="2169475" y="1865848"/>
                  </a:cubicBezTo>
                  <a:cubicBezTo>
                    <a:pt x="1806077" y="1881132"/>
                    <a:pt x="1807468" y="1879347"/>
                    <a:pt x="1584885" y="1865848"/>
                  </a:cubicBezTo>
                  <a:cubicBezTo>
                    <a:pt x="1362302" y="1852350"/>
                    <a:pt x="1314272" y="1849337"/>
                    <a:pt x="1058112" y="1865848"/>
                  </a:cubicBezTo>
                  <a:cubicBezTo>
                    <a:pt x="801952" y="1882359"/>
                    <a:pt x="459767" y="1881733"/>
                    <a:pt x="184439" y="1865848"/>
                  </a:cubicBezTo>
                  <a:cubicBezTo>
                    <a:pt x="74060" y="1870549"/>
                    <a:pt x="22935" y="1777930"/>
                    <a:pt x="0" y="1681409"/>
                  </a:cubicBezTo>
                  <a:cubicBezTo>
                    <a:pt x="-22738" y="1532866"/>
                    <a:pt x="-13580" y="1375804"/>
                    <a:pt x="0" y="1197389"/>
                  </a:cubicBezTo>
                  <a:cubicBezTo>
                    <a:pt x="13580" y="1018974"/>
                    <a:pt x="7696" y="830239"/>
                    <a:pt x="0" y="728338"/>
                  </a:cubicBezTo>
                  <a:cubicBezTo>
                    <a:pt x="-7696" y="626437"/>
                    <a:pt x="11016" y="396246"/>
                    <a:pt x="0" y="18443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098206046">
                    <a:custGeom>
                      <a:avLst/>
                      <a:gdLst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91681 w 8120533"/>
                        <a:gd name="connsiteY2" fmla="*/ 0 h 4224553"/>
                        <a:gd name="connsiteX3" fmla="*/ 2092518 w 8120533"/>
                        <a:gd name="connsiteY3" fmla="*/ 0 h 4224553"/>
                        <a:gd name="connsiteX4" fmla="*/ 2940686 w 8120533"/>
                        <a:gd name="connsiteY4" fmla="*/ 0 h 4224553"/>
                        <a:gd name="connsiteX5" fmla="*/ 3559848 w 8120533"/>
                        <a:gd name="connsiteY5" fmla="*/ 0 h 4224553"/>
                        <a:gd name="connsiteX6" fmla="*/ 4408014 w 8120533"/>
                        <a:gd name="connsiteY6" fmla="*/ 0 h 4224553"/>
                        <a:gd name="connsiteX7" fmla="*/ 5179846 w 8120533"/>
                        <a:gd name="connsiteY7" fmla="*/ 0 h 4224553"/>
                        <a:gd name="connsiteX8" fmla="*/ 6104349 w 8120533"/>
                        <a:gd name="connsiteY8" fmla="*/ 0 h 4224553"/>
                        <a:gd name="connsiteX9" fmla="*/ 6876181 w 8120533"/>
                        <a:gd name="connsiteY9" fmla="*/ 0 h 4224553"/>
                        <a:gd name="connsiteX10" fmla="*/ 7877018 w 8120533"/>
                        <a:gd name="connsiteY10" fmla="*/ 0 h 4224553"/>
                        <a:gd name="connsiteX11" fmla="*/ 8120533 w 8120533"/>
                        <a:gd name="connsiteY11" fmla="*/ 417596 h 4224553"/>
                        <a:gd name="connsiteX12" fmla="*/ 8120533 w 8120533"/>
                        <a:gd name="connsiteY12" fmla="*/ 1479597 h 4224553"/>
                        <a:gd name="connsiteX13" fmla="*/ 8120533 w 8120533"/>
                        <a:gd name="connsiteY13" fmla="*/ 2643275 h 4224553"/>
                        <a:gd name="connsiteX14" fmla="*/ 8120533 w 8120533"/>
                        <a:gd name="connsiteY14" fmla="*/ 3806956 h 4224553"/>
                        <a:gd name="connsiteX15" fmla="*/ 7877018 w 8120533"/>
                        <a:gd name="connsiteY15" fmla="*/ 4224553 h 4224553"/>
                        <a:gd name="connsiteX16" fmla="*/ 6876181 w 8120533"/>
                        <a:gd name="connsiteY16" fmla="*/ 4224553 h 4224553"/>
                        <a:gd name="connsiteX17" fmla="*/ 5951679 w 8120533"/>
                        <a:gd name="connsiteY17" fmla="*/ 4224553 h 4224553"/>
                        <a:gd name="connsiteX18" fmla="*/ 5332516 w 8120533"/>
                        <a:gd name="connsiteY18" fmla="*/ 4224553 h 4224553"/>
                        <a:gd name="connsiteX19" fmla="*/ 4637020 w 8120533"/>
                        <a:gd name="connsiteY19" fmla="*/ 4224553 h 4224553"/>
                        <a:gd name="connsiteX20" fmla="*/ 3636182 w 8120533"/>
                        <a:gd name="connsiteY20" fmla="*/ 4224553 h 4224553"/>
                        <a:gd name="connsiteX21" fmla="*/ 2635344 w 8120533"/>
                        <a:gd name="connsiteY21" fmla="*/ 4224553 h 4224553"/>
                        <a:gd name="connsiteX22" fmla="*/ 1939848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643275 h 4224553"/>
                        <a:gd name="connsiteX26" fmla="*/ 0 w 8120533"/>
                        <a:gd name="connsiteY26" fmla="*/ 1479597 h 4224553"/>
                        <a:gd name="connsiteX27" fmla="*/ 0 w 8120533"/>
                        <a:gd name="connsiteY27" fmla="*/ 417596 h 4224553"/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15346 w 8120533"/>
                        <a:gd name="connsiteY2" fmla="*/ 0 h 4224553"/>
                        <a:gd name="connsiteX3" fmla="*/ 1710842 w 8120533"/>
                        <a:gd name="connsiteY3" fmla="*/ 0 h 4224553"/>
                        <a:gd name="connsiteX4" fmla="*/ 2635344 w 8120533"/>
                        <a:gd name="connsiteY4" fmla="*/ 0 h 4224553"/>
                        <a:gd name="connsiteX5" fmla="*/ 3483512 w 8120533"/>
                        <a:gd name="connsiteY5" fmla="*/ 0 h 4224553"/>
                        <a:gd name="connsiteX6" fmla="*/ 4484350 w 8120533"/>
                        <a:gd name="connsiteY6" fmla="*/ 0 h 4224553"/>
                        <a:gd name="connsiteX7" fmla="*/ 5332516 w 8120533"/>
                        <a:gd name="connsiteY7" fmla="*/ 0 h 4224553"/>
                        <a:gd name="connsiteX8" fmla="*/ 6257018 w 8120533"/>
                        <a:gd name="connsiteY8" fmla="*/ 0 h 4224553"/>
                        <a:gd name="connsiteX9" fmla="*/ 7877018 w 8120533"/>
                        <a:gd name="connsiteY9" fmla="*/ 0 h 4224553"/>
                        <a:gd name="connsiteX10" fmla="*/ 8120533 w 8120533"/>
                        <a:gd name="connsiteY10" fmla="*/ 417596 h 4224553"/>
                        <a:gd name="connsiteX11" fmla="*/ 8120533 w 8120533"/>
                        <a:gd name="connsiteY11" fmla="*/ 1581277 h 4224553"/>
                        <a:gd name="connsiteX12" fmla="*/ 8120533 w 8120533"/>
                        <a:gd name="connsiteY12" fmla="*/ 2677169 h 4224553"/>
                        <a:gd name="connsiteX13" fmla="*/ 8120533 w 8120533"/>
                        <a:gd name="connsiteY13" fmla="*/ 3806956 h 4224553"/>
                        <a:gd name="connsiteX14" fmla="*/ 7877018 w 8120533"/>
                        <a:gd name="connsiteY14" fmla="*/ 4224553 h 4224553"/>
                        <a:gd name="connsiteX15" fmla="*/ 7028851 w 8120533"/>
                        <a:gd name="connsiteY15" fmla="*/ 4224553 h 4224553"/>
                        <a:gd name="connsiteX16" fmla="*/ 6180684 w 8120533"/>
                        <a:gd name="connsiteY16" fmla="*/ 4224553 h 4224553"/>
                        <a:gd name="connsiteX17" fmla="*/ 5485188 w 8120533"/>
                        <a:gd name="connsiteY17" fmla="*/ 4224553 h 4224553"/>
                        <a:gd name="connsiteX18" fmla="*/ 4484350 w 8120533"/>
                        <a:gd name="connsiteY18" fmla="*/ 4224553 h 4224553"/>
                        <a:gd name="connsiteX19" fmla="*/ 3865188 w 8120533"/>
                        <a:gd name="connsiteY19" fmla="*/ 4224553 h 4224553"/>
                        <a:gd name="connsiteX20" fmla="*/ 2864350 w 8120533"/>
                        <a:gd name="connsiteY20" fmla="*/ 4224553 h 4224553"/>
                        <a:gd name="connsiteX21" fmla="*/ 2092518 w 8120533"/>
                        <a:gd name="connsiteY21" fmla="*/ 4224553 h 4224553"/>
                        <a:gd name="connsiteX22" fmla="*/ 1397021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711063 h 4224553"/>
                        <a:gd name="connsiteX26" fmla="*/ 0 w 8120533"/>
                        <a:gd name="connsiteY26" fmla="*/ 1649063 h 4224553"/>
                        <a:gd name="connsiteX27" fmla="*/ 0 w 8120533"/>
                        <a:gd name="connsiteY27" fmla="*/ 417596 h 42245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8120533" h="4224553" fill="none" extrusionOk="0">
                          <a:moveTo>
                            <a:pt x="0" y="417596"/>
                          </a:moveTo>
                          <a:cubicBezTo>
                            <a:pt x="24250" y="193418"/>
                            <a:pt x="144989" y="30647"/>
                            <a:pt x="243514" y="0"/>
                          </a:cubicBezTo>
                          <a:cubicBezTo>
                            <a:pt x="468428" y="3336"/>
                            <a:pt x="677289" y="60922"/>
                            <a:pt x="1091681" y="0"/>
                          </a:cubicBezTo>
                          <a:cubicBezTo>
                            <a:pt x="1502306" y="-53083"/>
                            <a:pt x="1773583" y="164"/>
                            <a:pt x="2092518" y="0"/>
                          </a:cubicBezTo>
                          <a:cubicBezTo>
                            <a:pt x="2383308" y="53025"/>
                            <a:pt x="2612009" y="34074"/>
                            <a:pt x="2940686" y="0"/>
                          </a:cubicBezTo>
                          <a:cubicBezTo>
                            <a:pt x="3274918" y="-30529"/>
                            <a:pt x="3288885" y="-4724"/>
                            <a:pt x="3559848" y="0"/>
                          </a:cubicBezTo>
                          <a:cubicBezTo>
                            <a:pt x="3859405" y="25234"/>
                            <a:pt x="4151195" y="-25459"/>
                            <a:pt x="4408014" y="0"/>
                          </a:cubicBezTo>
                          <a:cubicBezTo>
                            <a:pt x="4668820" y="38045"/>
                            <a:pt x="4810225" y="53519"/>
                            <a:pt x="5179846" y="0"/>
                          </a:cubicBezTo>
                          <a:cubicBezTo>
                            <a:pt x="5489366" y="-75346"/>
                            <a:pt x="5700446" y="63969"/>
                            <a:pt x="6104349" y="0"/>
                          </a:cubicBezTo>
                          <a:cubicBezTo>
                            <a:pt x="6536852" y="-74303"/>
                            <a:pt x="6655112" y="-8642"/>
                            <a:pt x="6876181" y="0"/>
                          </a:cubicBezTo>
                          <a:cubicBezTo>
                            <a:pt x="7070462" y="44673"/>
                            <a:pt x="7442700" y="-38597"/>
                            <a:pt x="7877018" y="0"/>
                          </a:cubicBezTo>
                          <a:cubicBezTo>
                            <a:pt x="8037483" y="31860"/>
                            <a:pt x="8122789" y="192677"/>
                            <a:pt x="8120533" y="417596"/>
                          </a:cubicBezTo>
                          <a:cubicBezTo>
                            <a:pt x="8131607" y="862630"/>
                            <a:pt x="8093387" y="968909"/>
                            <a:pt x="8120533" y="1479597"/>
                          </a:cubicBezTo>
                          <a:cubicBezTo>
                            <a:pt x="8141412" y="1993398"/>
                            <a:pt x="8114760" y="2089914"/>
                            <a:pt x="8120533" y="2643275"/>
                          </a:cubicBezTo>
                          <a:cubicBezTo>
                            <a:pt x="8126697" y="3214365"/>
                            <a:pt x="8072118" y="3341186"/>
                            <a:pt x="8120533" y="3806956"/>
                          </a:cubicBezTo>
                          <a:cubicBezTo>
                            <a:pt x="8105526" y="4014881"/>
                            <a:pt x="7981735" y="4280445"/>
                            <a:pt x="7877018" y="4224553"/>
                          </a:cubicBezTo>
                          <a:cubicBezTo>
                            <a:pt x="7529731" y="4246089"/>
                            <a:pt x="7065080" y="4192460"/>
                            <a:pt x="6876181" y="4224553"/>
                          </a:cubicBezTo>
                          <a:cubicBezTo>
                            <a:pt x="6671003" y="4251562"/>
                            <a:pt x="6187811" y="4233517"/>
                            <a:pt x="5951679" y="4224553"/>
                          </a:cubicBezTo>
                          <a:cubicBezTo>
                            <a:pt x="5717232" y="4224996"/>
                            <a:pt x="5643429" y="4251515"/>
                            <a:pt x="5332516" y="4224553"/>
                          </a:cubicBezTo>
                          <a:cubicBezTo>
                            <a:pt x="5009807" y="4197175"/>
                            <a:pt x="4899391" y="4260645"/>
                            <a:pt x="4637020" y="4224553"/>
                          </a:cubicBezTo>
                          <a:cubicBezTo>
                            <a:pt x="4394226" y="4242051"/>
                            <a:pt x="3881470" y="4141663"/>
                            <a:pt x="3636182" y="4224553"/>
                          </a:cubicBezTo>
                          <a:cubicBezTo>
                            <a:pt x="3379172" y="4281414"/>
                            <a:pt x="3088937" y="4135852"/>
                            <a:pt x="2635344" y="4224553"/>
                          </a:cubicBezTo>
                          <a:cubicBezTo>
                            <a:pt x="2206182" y="4294404"/>
                            <a:pt x="2160096" y="4228040"/>
                            <a:pt x="1939848" y="4224553"/>
                          </a:cubicBezTo>
                          <a:cubicBezTo>
                            <a:pt x="1707927" y="4372156"/>
                            <a:pt x="1014189" y="4263696"/>
                            <a:pt x="243514" y="4224553"/>
                          </a:cubicBezTo>
                          <a:cubicBezTo>
                            <a:pt x="111079" y="4244315"/>
                            <a:pt x="21181" y="4040153"/>
                            <a:pt x="0" y="3806956"/>
                          </a:cubicBezTo>
                          <a:cubicBezTo>
                            <a:pt x="-4182" y="3490100"/>
                            <a:pt x="-29287" y="3182529"/>
                            <a:pt x="0" y="2643275"/>
                          </a:cubicBezTo>
                          <a:cubicBezTo>
                            <a:pt x="33759" y="2102113"/>
                            <a:pt x="-13548" y="1940507"/>
                            <a:pt x="0" y="1479597"/>
                          </a:cubicBezTo>
                          <a:cubicBezTo>
                            <a:pt x="424" y="1060565"/>
                            <a:pt x="28566" y="899184"/>
                            <a:pt x="0" y="417596"/>
                          </a:cubicBezTo>
                          <a:close/>
                        </a:path>
                        <a:path w="8120533" h="4224553" stroke="0" extrusionOk="0">
                          <a:moveTo>
                            <a:pt x="0" y="417596"/>
                          </a:moveTo>
                          <a:cubicBezTo>
                            <a:pt x="-818" y="175636"/>
                            <a:pt x="112818" y="-7271"/>
                            <a:pt x="243514" y="0"/>
                          </a:cubicBezTo>
                          <a:cubicBezTo>
                            <a:pt x="448916" y="-3198"/>
                            <a:pt x="648651" y="-38028"/>
                            <a:pt x="1015346" y="0"/>
                          </a:cubicBezTo>
                          <a:cubicBezTo>
                            <a:pt x="1379165" y="69051"/>
                            <a:pt x="1442135" y="-21298"/>
                            <a:pt x="1710842" y="0"/>
                          </a:cubicBezTo>
                          <a:cubicBezTo>
                            <a:pt x="1987239" y="8885"/>
                            <a:pt x="2447462" y="29683"/>
                            <a:pt x="2635344" y="0"/>
                          </a:cubicBezTo>
                          <a:cubicBezTo>
                            <a:pt x="2821326" y="-31877"/>
                            <a:pt x="3306666" y="-34046"/>
                            <a:pt x="3483512" y="0"/>
                          </a:cubicBezTo>
                          <a:cubicBezTo>
                            <a:pt x="3654928" y="96899"/>
                            <a:pt x="4192717" y="-59213"/>
                            <a:pt x="4484350" y="0"/>
                          </a:cubicBezTo>
                          <a:cubicBezTo>
                            <a:pt x="4758189" y="58316"/>
                            <a:pt x="5123470" y="43894"/>
                            <a:pt x="5332516" y="0"/>
                          </a:cubicBezTo>
                          <a:cubicBezTo>
                            <a:pt x="5518110" y="62506"/>
                            <a:pt x="5761104" y="26381"/>
                            <a:pt x="6257018" y="0"/>
                          </a:cubicBezTo>
                          <a:cubicBezTo>
                            <a:pt x="6653697" y="10482"/>
                            <a:pt x="7204428" y="-21103"/>
                            <a:pt x="7877018" y="0"/>
                          </a:cubicBezTo>
                          <a:cubicBezTo>
                            <a:pt x="8019003" y="2855"/>
                            <a:pt x="8116566" y="206381"/>
                            <a:pt x="8120533" y="417596"/>
                          </a:cubicBezTo>
                          <a:cubicBezTo>
                            <a:pt x="8116285" y="872069"/>
                            <a:pt x="8080872" y="1313727"/>
                            <a:pt x="8120533" y="1581277"/>
                          </a:cubicBezTo>
                          <a:cubicBezTo>
                            <a:pt x="8111813" y="1880121"/>
                            <a:pt x="8067238" y="2259870"/>
                            <a:pt x="8120533" y="2677169"/>
                          </a:cubicBezTo>
                          <a:cubicBezTo>
                            <a:pt x="8110219" y="3118400"/>
                            <a:pt x="8157363" y="3380199"/>
                            <a:pt x="8120533" y="3806956"/>
                          </a:cubicBezTo>
                          <a:cubicBezTo>
                            <a:pt x="8128214" y="4023058"/>
                            <a:pt x="8003072" y="4208923"/>
                            <a:pt x="7877018" y="4224553"/>
                          </a:cubicBezTo>
                          <a:cubicBezTo>
                            <a:pt x="7617220" y="4185808"/>
                            <a:pt x="7392590" y="4248492"/>
                            <a:pt x="7028851" y="4224553"/>
                          </a:cubicBezTo>
                          <a:cubicBezTo>
                            <a:pt x="6668059" y="4202927"/>
                            <a:pt x="6578553" y="4210572"/>
                            <a:pt x="6180684" y="4224553"/>
                          </a:cubicBezTo>
                          <a:cubicBezTo>
                            <a:pt x="5783303" y="4220958"/>
                            <a:pt x="5788608" y="4218118"/>
                            <a:pt x="5485188" y="4224553"/>
                          </a:cubicBezTo>
                          <a:cubicBezTo>
                            <a:pt x="5157904" y="4228470"/>
                            <a:pt x="4731761" y="4281957"/>
                            <a:pt x="4484350" y="4224553"/>
                          </a:cubicBezTo>
                          <a:cubicBezTo>
                            <a:pt x="4264583" y="4177493"/>
                            <a:pt x="4091785" y="4250586"/>
                            <a:pt x="3865188" y="4224553"/>
                          </a:cubicBezTo>
                          <a:cubicBezTo>
                            <a:pt x="3657541" y="4120366"/>
                            <a:pt x="3342108" y="4204671"/>
                            <a:pt x="2864350" y="4224553"/>
                          </a:cubicBezTo>
                          <a:cubicBezTo>
                            <a:pt x="2384363" y="4258879"/>
                            <a:pt x="2386588" y="4255281"/>
                            <a:pt x="2092518" y="4224553"/>
                          </a:cubicBezTo>
                          <a:cubicBezTo>
                            <a:pt x="1793703" y="4204432"/>
                            <a:pt x="1738368" y="4188694"/>
                            <a:pt x="1397021" y="4224553"/>
                          </a:cubicBezTo>
                          <a:cubicBezTo>
                            <a:pt x="1026098" y="4226631"/>
                            <a:pt x="643017" y="4252077"/>
                            <a:pt x="243514" y="4224553"/>
                          </a:cubicBezTo>
                          <a:cubicBezTo>
                            <a:pt x="95893" y="4259179"/>
                            <a:pt x="50119" y="4040302"/>
                            <a:pt x="0" y="3806956"/>
                          </a:cubicBezTo>
                          <a:cubicBezTo>
                            <a:pt x="5706" y="3513653"/>
                            <a:pt x="33170" y="3096625"/>
                            <a:pt x="0" y="2711063"/>
                          </a:cubicBezTo>
                          <a:cubicBezTo>
                            <a:pt x="5754" y="2328757"/>
                            <a:pt x="-38796" y="1862319"/>
                            <a:pt x="0" y="1649063"/>
                          </a:cubicBezTo>
                          <a:cubicBezTo>
                            <a:pt x="31098" y="1502817"/>
                            <a:pt x="100758" y="842724"/>
                            <a:pt x="0" y="417596"/>
                          </a:cubicBezTo>
                          <a:close/>
                        </a:path>
                        <a:path w="8120533" h="4224553" fill="none" stroke="0" extrusionOk="0">
                          <a:moveTo>
                            <a:pt x="0" y="417596"/>
                          </a:moveTo>
                          <a:cubicBezTo>
                            <a:pt x="27259" y="173165"/>
                            <a:pt x="117128" y="27372"/>
                            <a:pt x="243514" y="0"/>
                          </a:cubicBezTo>
                          <a:cubicBezTo>
                            <a:pt x="497305" y="14205"/>
                            <a:pt x="774094" y="73625"/>
                            <a:pt x="1091681" y="0"/>
                          </a:cubicBezTo>
                          <a:cubicBezTo>
                            <a:pt x="1491481" y="-109458"/>
                            <a:pt x="1774857" y="-47159"/>
                            <a:pt x="2092518" y="0"/>
                          </a:cubicBezTo>
                          <a:cubicBezTo>
                            <a:pt x="2417063" y="43971"/>
                            <a:pt x="2600539" y="33193"/>
                            <a:pt x="2940686" y="0"/>
                          </a:cubicBezTo>
                          <a:cubicBezTo>
                            <a:pt x="3267642" y="-28530"/>
                            <a:pt x="3294362" y="-4016"/>
                            <a:pt x="3559848" y="0"/>
                          </a:cubicBezTo>
                          <a:cubicBezTo>
                            <a:pt x="3794994" y="-15784"/>
                            <a:pt x="4165501" y="4156"/>
                            <a:pt x="4408014" y="0"/>
                          </a:cubicBezTo>
                          <a:cubicBezTo>
                            <a:pt x="4669289" y="10681"/>
                            <a:pt x="4848128" y="90250"/>
                            <a:pt x="5179846" y="0"/>
                          </a:cubicBezTo>
                          <a:cubicBezTo>
                            <a:pt x="5521888" y="-45319"/>
                            <a:pt x="5676934" y="68506"/>
                            <a:pt x="6104349" y="0"/>
                          </a:cubicBezTo>
                          <a:cubicBezTo>
                            <a:pt x="6520329" y="-31973"/>
                            <a:pt x="6719002" y="-7865"/>
                            <a:pt x="6876181" y="0"/>
                          </a:cubicBezTo>
                          <a:cubicBezTo>
                            <a:pt x="7080164" y="-50416"/>
                            <a:pt x="7489385" y="-64721"/>
                            <a:pt x="7877018" y="0"/>
                          </a:cubicBezTo>
                          <a:cubicBezTo>
                            <a:pt x="7996647" y="43884"/>
                            <a:pt x="8155316" y="246086"/>
                            <a:pt x="8120533" y="417596"/>
                          </a:cubicBezTo>
                          <a:cubicBezTo>
                            <a:pt x="8112268" y="860231"/>
                            <a:pt x="8089775" y="971465"/>
                            <a:pt x="8120533" y="1479597"/>
                          </a:cubicBezTo>
                          <a:cubicBezTo>
                            <a:pt x="8154239" y="1979810"/>
                            <a:pt x="8085038" y="2104105"/>
                            <a:pt x="8120533" y="2643275"/>
                          </a:cubicBezTo>
                          <a:cubicBezTo>
                            <a:pt x="8121137" y="3190278"/>
                            <a:pt x="8052667" y="3397332"/>
                            <a:pt x="8120533" y="3806956"/>
                          </a:cubicBezTo>
                          <a:cubicBezTo>
                            <a:pt x="8136772" y="4022110"/>
                            <a:pt x="8010372" y="4281621"/>
                            <a:pt x="7877018" y="4224553"/>
                          </a:cubicBezTo>
                          <a:cubicBezTo>
                            <a:pt x="7526478" y="4245680"/>
                            <a:pt x="7087574" y="4170986"/>
                            <a:pt x="6876181" y="4224553"/>
                          </a:cubicBezTo>
                          <a:cubicBezTo>
                            <a:pt x="6676482" y="4221966"/>
                            <a:pt x="6156580" y="4224528"/>
                            <a:pt x="5951679" y="4224553"/>
                          </a:cubicBezTo>
                          <a:cubicBezTo>
                            <a:pt x="5704408" y="4236230"/>
                            <a:pt x="5641206" y="4247695"/>
                            <a:pt x="5332516" y="4224553"/>
                          </a:cubicBezTo>
                          <a:cubicBezTo>
                            <a:pt x="5016291" y="4180588"/>
                            <a:pt x="4899452" y="4254257"/>
                            <a:pt x="4637020" y="4224553"/>
                          </a:cubicBezTo>
                          <a:cubicBezTo>
                            <a:pt x="4389011" y="4267254"/>
                            <a:pt x="3839889" y="4198117"/>
                            <a:pt x="3636182" y="4224553"/>
                          </a:cubicBezTo>
                          <a:cubicBezTo>
                            <a:pt x="3444825" y="4262450"/>
                            <a:pt x="3127254" y="4145055"/>
                            <a:pt x="2635344" y="4224553"/>
                          </a:cubicBezTo>
                          <a:cubicBezTo>
                            <a:pt x="2194971" y="4288716"/>
                            <a:pt x="2145230" y="4215559"/>
                            <a:pt x="1939848" y="4224553"/>
                          </a:cubicBezTo>
                          <a:cubicBezTo>
                            <a:pt x="1662514" y="4274737"/>
                            <a:pt x="970884" y="4198341"/>
                            <a:pt x="243514" y="4224553"/>
                          </a:cubicBezTo>
                          <a:cubicBezTo>
                            <a:pt x="56615" y="4221989"/>
                            <a:pt x="27270" y="4001459"/>
                            <a:pt x="0" y="3806956"/>
                          </a:cubicBezTo>
                          <a:cubicBezTo>
                            <a:pt x="31877" y="3586607"/>
                            <a:pt x="-62899" y="3190976"/>
                            <a:pt x="0" y="2643275"/>
                          </a:cubicBezTo>
                          <a:cubicBezTo>
                            <a:pt x="35535" y="2112286"/>
                            <a:pt x="14218" y="1893071"/>
                            <a:pt x="0" y="1479597"/>
                          </a:cubicBezTo>
                          <a:cubicBezTo>
                            <a:pt x="22019" y="1047362"/>
                            <a:pt x="-31050" y="893447"/>
                            <a:pt x="0" y="41759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2671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lớp thành các nhóm. Và cùng thi một lượt tổng thời gian 2 phút.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 nhóm thi nhau đưa ra những ví vụ về chuỗi thức ăn trong tự nhiên. Mỗi lần đưa ra câu đúng sẽ được nhận 1 hoa dán vào vị trí nhóm. Sau 2 phút, nhóm nào nhiều hoa nhất nhóm đó thắng cuộc.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3494CF-4F54-67CF-5144-CA002C084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749" y="100133"/>
            <a:ext cx="640745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0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xmlns="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5" name="Graphic 15">
            <a:extLst>
              <a:ext uri="{FF2B5EF4-FFF2-40B4-BE49-F238E27FC236}">
                <a16:creationId xmlns:a16="http://schemas.microsoft.com/office/drawing/2014/main" xmlns="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67258" y="46681"/>
            <a:ext cx="1738467" cy="18579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5038EA-FB61-1873-6B9B-908F97171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941" y="255968"/>
            <a:ext cx="497476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6" grpId="0" uiExpand="1" build="p"/>
      <p:bldP spid="18" grpId="0" uiExpand="1" build="p"/>
      <p:bldP spid="20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932" r="66541" b="72268"/>
          <a:stretch/>
        </p:blipFill>
        <p:spPr>
          <a:xfrm>
            <a:off x="3566160" y="438912"/>
            <a:ext cx="4608576" cy="1563624"/>
          </a:xfrm>
          <a:prstGeom prst="rect">
            <a:avLst/>
          </a:prstGeom>
        </p:spPr>
      </p:pic>
      <p:pic>
        <p:nvPicPr>
          <p:cNvPr id="25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xmlns="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3" y="438912"/>
            <a:ext cx="859380" cy="859380"/>
          </a:xfrm>
          <a:prstGeom prst="rect">
            <a:avLst/>
          </a:prstGeom>
          <a:noFill/>
          <a:effectLst>
            <a:glow rad="114300">
              <a:schemeClr val="bg1"/>
            </a:glow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765FAC-C85E-F128-D8E3-F2854564A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53" y="1322773"/>
            <a:ext cx="1172362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5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05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1975" y="266701"/>
            <a:ext cx="10945654" cy="1840813"/>
          </a:xfrm>
        </p:spPr>
        <p:txBody>
          <a:bodyPr>
            <a:normAutofit/>
          </a:bodyPr>
          <a:lstStyle/>
          <a:p>
            <a:pPr fontAlgn="base"/>
            <a:r>
              <a:rPr lang="vi-VN" dirty="0">
                <a:solidFill>
                  <a:srgbClr val="0070C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Thức ăn của châu chấu là gì?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pic>
        <p:nvPicPr>
          <p:cNvPr id="1026" name="Picture 2" descr="Châu chấu có thể đánh hơi được bom?">
            <a:extLst>
              <a:ext uri="{FF2B5EF4-FFF2-40B4-BE49-F238E27FC236}">
                <a16:creationId xmlns:a16="http://schemas.microsoft.com/office/drawing/2014/main" xmlns="" id="{04DE3A57-EB83-DFAD-B441-31ED4FF3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9050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3C50BFD-A444-256F-7910-0D7A45F4E055}"/>
              </a:ext>
            </a:extLst>
          </p:cNvPr>
          <p:cNvGrpSpPr/>
          <p:nvPr/>
        </p:nvGrpSpPr>
        <p:grpSpPr>
          <a:xfrm>
            <a:off x="7147921" y="3136933"/>
            <a:ext cx="3891553" cy="1185899"/>
            <a:chOff x="1241458" y="2647170"/>
            <a:chExt cx="6933036" cy="79356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7EEB9AB-A408-9986-D50B-04720E625B02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9D86C52-8705-A39C-674E-7692AE7C0BEB}"/>
                </a:ext>
              </a:extLst>
            </p:cNvPr>
            <p:cNvSpPr txBox="1"/>
            <p:nvPr/>
          </p:nvSpPr>
          <p:spPr>
            <a:xfrm>
              <a:off x="1316446" y="2761086"/>
              <a:ext cx="6858048" cy="679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Lá cây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9" y="5181754"/>
            <a:ext cx="1615281" cy="16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xmlns="" id="{D5FC8299-A4FB-0D34-9E18-7D8A4A38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266701"/>
            <a:ext cx="10945654" cy="1840813"/>
          </a:xfrm>
        </p:spPr>
        <p:txBody>
          <a:bodyPr>
            <a:normAutofit/>
          </a:bodyPr>
          <a:lstStyle/>
          <a:p>
            <a:pPr fontAlgn="base"/>
            <a:r>
              <a:rPr lang="vi-VN" dirty="0">
                <a:solidFill>
                  <a:srgbClr val="0070C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Thức ăn của ếch là gì?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6B91F04-827C-CCFE-BF9E-DC9C1A706005}"/>
              </a:ext>
            </a:extLst>
          </p:cNvPr>
          <p:cNvGrpSpPr/>
          <p:nvPr/>
        </p:nvGrpSpPr>
        <p:grpSpPr>
          <a:xfrm>
            <a:off x="6515100" y="2867023"/>
            <a:ext cx="5238750" cy="1752986"/>
            <a:chOff x="1241458" y="2647170"/>
            <a:chExt cx="6945664" cy="79876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FDB5172-941B-8E6D-EF9C-8268E25AE2CD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7870DE6-C215-1AC9-9883-D657BC3FB1F0}"/>
                </a:ext>
              </a:extLst>
            </p:cNvPr>
            <p:cNvSpPr txBox="1"/>
            <p:nvPr/>
          </p:nvSpPr>
          <p:spPr>
            <a:xfrm>
              <a:off x="1329075" y="2730705"/>
              <a:ext cx="6858047" cy="7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Ốc, tôm, tép, cào cào, châu chấu..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endParaRPr>
            </a:p>
          </p:txBody>
        </p:sp>
      </p:grpSp>
      <p:pic>
        <p:nvPicPr>
          <p:cNvPr id="2050" name="Picture 2" descr="Hơn 137.600 Con ếch ảnh, hình chụp &amp; hình ảnh trả phí bản quyền một lần sẵn  có - iStock">
            <a:extLst>
              <a:ext uri="{FF2B5EF4-FFF2-40B4-BE49-F238E27FC236}">
                <a16:creationId xmlns:a16="http://schemas.microsoft.com/office/drawing/2014/main" xmlns="" id="{C0C8374C-E58F-9306-EC96-B74B5F28E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847850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374" y="4114800"/>
            <a:ext cx="2079625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3"/>
          <p:cNvSpPr txBox="1"/>
          <p:nvPr/>
        </p:nvSpPr>
        <p:spPr>
          <a:xfrm>
            <a:off x="2171700" y="390526"/>
            <a:ext cx="8331258" cy="1840813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121729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chuỗi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dựa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2" name="Picture 2" descr="Châu chấu có thể đánh hơi được bom?">
            <a:extLst>
              <a:ext uri="{FF2B5EF4-FFF2-40B4-BE49-F238E27FC236}">
                <a16:creationId xmlns:a16="http://schemas.microsoft.com/office/drawing/2014/main" xmlns="" id="{88526F28-28FF-CC31-1532-2150BB8F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1" y="283845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ơn 137.600 Con ếch ảnh, hình chụp &amp; hình ảnh trả phí bản quyền một lần sẵn  có - iStock">
            <a:extLst>
              <a:ext uri="{FF2B5EF4-FFF2-40B4-BE49-F238E27FC236}">
                <a16:creationId xmlns:a16="http://schemas.microsoft.com/office/drawing/2014/main" xmlns="" id="{4435477F-211D-A6BE-355B-2B7F64F2F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3038475"/>
            <a:ext cx="2628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Phone có thể nhận diện lá cây">
            <a:extLst>
              <a:ext uri="{FF2B5EF4-FFF2-40B4-BE49-F238E27FC236}">
                <a16:creationId xmlns:a16="http://schemas.microsoft.com/office/drawing/2014/main" xmlns="" id="{6BB744C7-336B-6503-E19B-421948B0A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3086099"/>
            <a:ext cx="229512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90F4A4DD-882C-4683-EF95-F220B848EBF0}"/>
              </a:ext>
            </a:extLst>
          </p:cNvPr>
          <p:cNvCxnSpPr>
            <a:cxnSpLocks/>
          </p:cNvCxnSpPr>
          <p:nvPr/>
        </p:nvCxnSpPr>
        <p:spPr>
          <a:xfrm>
            <a:off x="2981325" y="3952875"/>
            <a:ext cx="12954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95BBC826-D3AE-FA23-9A47-0014C3959E59}"/>
              </a:ext>
            </a:extLst>
          </p:cNvPr>
          <p:cNvCxnSpPr>
            <a:cxnSpLocks/>
          </p:cNvCxnSpPr>
          <p:nvPr/>
        </p:nvCxnSpPr>
        <p:spPr>
          <a:xfrm>
            <a:off x="6867525" y="4000500"/>
            <a:ext cx="13811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0472F3-FBB1-F977-C37D-FDB95ABEAE93}"/>
              </a:ext>
            </a:extLst>
          </p:cNvPr>
          <p:cNvSpPr txBox="1"/>
          <p:nvPr/>
        </p:nvSpPr>
        <p:spPr>
          <a:xfrm>
            <a:off x="1200151" y="4924425"/>
            <a:ext cx="8039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 cây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châu chấu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Ếch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1A96CE-5E7C-4D7F-D479-1806B745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293370"/>
            <a:ext cx="12192000" cy="1127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F3F90A-7344-7F56-273D-58C1865C7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724" y="3435817"/>
            <a:ext cx="5791702" cy="938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5E705F-2015-ECF5-1CCA-15D1F858B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33" y="1624513"/>
            <a:ext cx="10640407" cy="189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3414573"/>
            <a:ext cx="5036875" cy="35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C719DE-86CB-D875-0DEA-6C2C2C3FA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232" y="609600"/>
            <a:ext cx="9101797" cy="32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9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17C0E52-64D8-4821-AF28-6739D6AE4CF8}"/>
              </a:ext>
            </a:extLst>
          </p:cNvPr>
          <p:cNvGrpSpPr/>
          <p:nvPr/>
        </p:nvGrpSpPr>
        <p:grpSpPr>
          <a:xfrm>
            <a:off x="1204321" y="1431957"/>
            <a:ext cx="7911105" cy="1987518"/>
            <a:chOff x="1241458" y="2647170"/>
            <a:chExt cx="6933036" cy="7818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2605623-8142-4923-BC5C-5EBCF5907926}"/>
                </a:ext>
              </a:extLst>
            </p:cNvPr>
            <p:cNvSpPr txBox="1"/>
            <p:nvPr/>
          </p:nvSpPr>
          <p:spPr>
            <a:xfrm>
              <a:off x="1316446" y="2761086"/>
              <a:ext cx="6858048" cy="61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Hoạt động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3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: Thực hành thể hiện sơ đồ chuỗi thức ăn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89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0618A32-9780-350F-2CC1-26CACA6420B9}"/>
              </a:ext>
            </a:extLst>
          </p:cNvPr>
          <p:cNvGrpSpPr/>
          <p:nvPr/>
        </p:nvGrpSpPr>
        <p:grpSpPr>
          <a:xfrm>
            <a:off x="619283" y="89992"/>
            <a:ext cx="10591641" cy="1348283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5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Nêu tên sinh vật có ở hình 1 phù hợp với mỗi ô trong sơ đồ chuỗi thức ăn duói đây.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2F7618-9D4F-41C8-EFC1-DDF6E0AD7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4" y="1507757"/>
            <a:ext cx="8601075" cy="48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34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549</Words>
  <Application>Microsoft Office PowerPoint</Application>
  <PresentationFormat>Custom</PresentationFormat>
  <Paragraphs>87</Paragraphs>
  <Slides>28</Slides>
  <Notes>17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Custom Design</vt:lpstr>
      <vt:lpstr>1_Custom Design</vt:lpstr>
      <vt:lpstr>3_Office Theme</vt:lpstr>
      <vt:lpstr>Office Theme</vt:lpstr>
      <vt:lpstr>PowerPoint Presentation</vt:lpstr>
      <vt:lpstr>PowerPoint Presentation</vt:lpstr>
      <vt:lpstr>Thức ăn của châu chấu là gì?</vt:lpstr>
      <vt:lpstr>Thức ăn của ếch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2024-03-25T07:01:25Z</dcterms:created>
  <dcterms:modified xsi:type="dcterms:W3CDTF">2025-04-08T13:29:10Z</dcterms:modified>
</cp:coreProperties>
</file>