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699" r:id="rId4"/>
    <p:sldMasterId id="2147483711" r:id="rId5"/>
  </p:sldMasterIdLst>
  <p:notesMasterIdLst>
    <p:notesMasterId r:id="rId35"/>
  </p:notesMasterIdLst>
  <p:sldIdLst>
    <p:sldId id="257" r:id="rId6"/>
    <p:sldId id="259" r:id="rId7"/>
    <p:sldId id="260" r:id="rId8"/>
    <p:sldId id="261" r:id="rId9"/>
    <p:sldId id="262" r:id="rId10"/>
    <p:sldId id="263" r:id="rId11"/>
    <p:sldId id="264" r:id="rId12"/>
    <p:sldId id="270" r:id="rId13"/>
    <p:sldId id="281" r:id="rId14"/>
    <p:sldId id="282" r:id="rId15"/>
    <p:sldId id="283" r:id="rId16"/>
    <p:sldId id="284" r:id="rId17"/>
    <p:sldId id="285" r:id="rId18"/>
    <p:sldId id="268" r:id="rId19"/>
    <p:sldId id="269" r:id="rId20"/>
    <p:sldId id="286" r:id="rId21"/>
    <p:sldId id="287" r:id="rId22"/>
    <p:sldId id="289" r:id="rId23"/>
    <p:sldId id="291" r:id="rId24"/>
    <p:sldId id="290" r:id="rId25"/>
    <p:sldId id="292" r:id="rId26"/>
    <p:sldId id="293" r:id="rId27"/>
    <p:sldId id="294" r:id="rId28"/>
    <p:sldId id="295" r:id="rId29"/>
    <p:sldId id="278" r:id="rId30"/>
    <p:sldId id="296" r:id="rId31"/>
    <p:sldId id="297" r:id="rId32"/>
    <p:sldId id="298"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101" y="-37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A70DD-6964-4F6F-B893-1650A39E8F8E}"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3AF10-20F3-4882-860E-BC7C74714605}" type="slidenum">
              <a:rPr lang="en-US" smtClean="0"/>
              <a:t>‹#›</a:t>
            </a:fld>
            <a:endParaRPr lang="en-US"/>
          </a:p>
        </p:txBody>
      </p:sp>
    </p:spTree>
    <p:extLst>
      <p:ext uri="{BB962C8B-B14F-4D97-AF65-F5344CB8AC3E}">
        <p14:creationId xmlns:p14="http://schemas.microsoft.com/office/powerpoint/2010/main" val="120932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24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534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6108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073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7493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956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45954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4988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2217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9499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461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730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34429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099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0624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812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Hằng năm trên cả nước có biết bao nhiêu vụ đuối nước thương tâm, đặc biệt là mỗi khi hè về. Để nắm rõ hơn về các nguyên nhân cách phòng tránh  đuối nước, cô và các em cùng đi ttìm hiểu bài học hôm nay. </a:t>
            </a:r>
            <a:endParaRPr lang="zh-CN" altLang="en-US" dirty="0"/>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915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58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886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8552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9988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2247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15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98304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6" name="页脚占位符 5">
            <a:extLst>
              <a:ext uri="{FF2B5EF4-FFF2-40B4-BE49-F238E27FC236}">
                <a16:creationId xmlns=""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49568372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5" name="页脚占位符 4">
            <a:extLst>
              <a:ext uri="{FF2B5EF4-FFF2-40B4-BE49-F238E27FC236}">
                <a16:creationId xmlns=""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15416348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5" name="页脚占位符 4">
            <a:extLst>
              <a:ext uri="{FF2B5EF4-FFF2-40B4-BE49-F238E27FC236}">
                <a16:creationId xmlns=""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7431327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01792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40175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374006738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 xmlns:a16="http://schemas.microsoft.com/office/drawing/2014/main" id="{B0D7C5A5-17F6-4C83-A98F-D23F707AA9C9}"/>
              </a:ext>
            </a:extLst>
          </p:cNvPr>
          <p:cNvSpPr/>
          <p:nvPr userDrawn="1"/>
        </p:nvSpPr>
        <p:spPr>
          <a:xfrm>
            <a:off x="400051" y="190501"/>
            <a:ext cx="11458574" cy="645795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04235238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6" name="页脚占位符 5">
            <a:extLst>
              <a:ext uri="{FF2B5EF4-FFF2-40B4-BE49-F238E27FC236}">
                <a16:creationId xmlns=""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88324302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8" name="页脚占位符 7">
            <a:extLst>
              <a:ext uri="{FF2B5EF4-FFF2-40B4-BE49-F238E27FC236}">
                <a16:creationId xmlns=""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4247077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4" name="页脚占位符 3">
            <a:extLst>
              <a:ext uri="{FF2B5EF4-FFF2-40B4-BE49-F238E27FC236}">
                <a16:creationId xmlns=""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4617383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3876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3" name="页脚占位符 2">
            <a:extLst>
              <a:ext uri="{FF2B5EF4-FFF2-40B4-BE49-F238E27FC236}">
                <a16:creationId xmlns=""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58623517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6" name="页脚占位符 5">
            <a:extLst>
              <a:ext uri="{FF2B5EF4-FFF2-40B4-BE49-F238E27FC236}">
                <a16:creationId xmlns=""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09168283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6" name="页脚占位符 5">
            <a:extLst>
              <a:ext uri="{FF2B5EF4-FFF2-40B4-BE49-F238E27FC236}">
                <a16:creationId xmlns=""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66763299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5" name="页脚占位符 4">
            <a:extLst>
              <a:ext uri="{FF2B5EF4-FFF2-40B4-BE49-F238E27FC236}">
                <a16:creationId xmlns=""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14792398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5" name="页脚占位符 4">
            <a:extLst>
              <a:ext uri="{FF2B5EF4-FFF2-40B4-BE49-F238E27FC236}">
                <a16:creationId xmlns=""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50468528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69661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BB0ACB-03B5-48BD-9186-B463A0B9B3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58CA6FFA-1F2D-4E59-9F03-5582A1266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20959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2B1BDE-70B8-41B3-8C3F-515E85376EC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185385BF-75FE-43A9-A699-2832DB21E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232E8B5-A34D-4069-9781-C6A38B5A0A4C}"/>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3CA607E9-D457-4B14-9F5E-3765FF6419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E29229F7-26E9-4F21-BA5F-A81E8427701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56127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33654E-2247-4F12-97BC-5FB06279E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58AA07D-7556-4F3F-A150-308C579A8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C8C491E-1271-4662-9298-D41F924C2FBB}"/>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F395B13A-2415-4A87-BDF7-50D4868CA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134F103-8E78-46A9-9C65-EE6A6F9AA18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2365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9D9BA2-BF15-4E32-BD38-79FE65DD74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4A23AD2-123E-44A5-9EEE-1AE176479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603B319F-06F6-40BD-95C2-DEFD540B0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5D0105AD-3417-492F-B151-6E0F3BE3B7D3}"/>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6" name="Footer Placeholder 5">
            <a:extLst>
              <a:ext uri="{FF2B5EF4-FFF2-40B4-BE49-F238E27FC236}">
                <a16:creationId xmlns="" xmlns:a16="http://schemas.microsoft.com/office/drawing/2014/main" id="{38230A0E-E66F-4529-A77E-6C35DC4044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CAE6EC02-452D-4395-84B8-92B8E571B10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171826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418084796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06C41B-FC13-40BD-8D38-5D9B0ACCB9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B2EFE328-0FA8-453A-8B94-6657A0ECA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09C269A-D6E3-44E9-9510-8A47320E6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16CF0E5E-E5E0-4E5C-BF6F-D7997897B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A3573F3-3BF5-43BA-BA2A-23EB10973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DB5E0900-2790-4A23-85A4-9E80C3A6D95F}"/>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8" name="Footer Placeholder 7">
            <a:extLst>
              <a:ext uri="{FF2B5EF4-FFF2-40B4-BE49-F238E27FC236}">
                <a16:creationId xmlns="" xmlns:a16="http://schemas.microsoft.com/office/drawing/2014/main" id="{D7C832B6-B21D-4040-8159-ACBD40250E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4C11D958-42B2-457D-B06C-AC508A3BC9AD}"/>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05835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91AFC1-B2FE-440E-9B9F-4C8E9E0502F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B70FBB54-C816-47EA-B7F1-37917C91B456}"/>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4" name="Footer Placeholder 3">
            <a:extLst>
              <a:ext uri="{FF2B5EF4-FFF2-40B4-BE49-F238E27FC236}">
                <a16:creationId xmlns="" xmlns:a16="http://schemas.microsoft.com/office/drawing/2014/main" id="{319FD7F5-9D4D-4DD0-88D6-D9E00B176DC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D317A24E-730C-4C26-9152-8303FF578DC4}"/>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82463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9453BB-846D-4ED7-A930-CF802A36632B}"/>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3" name="Footer Placeholder 2">
            <a:extLst>
              <a:ext uri="{FF2B5EF4-FFF2-40B4-BE49-F238E27FC236}">
                <a16:creationId xmlns="" xmlns:a16="http://schemas.microsoft.com/office/drawing/2014/main" id="{BCA940B3-5641-443A-8657-C0279C09BAE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5A886BD3-B7EB-4D89-A1D2-E6B2F7B94B12}"/>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441946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A46882-AC4E-4683-8208-FB4F81032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0779A20-D4B7-4EF2-95D5-BFFFD6E2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BA8B6526-622D-48C9-A8C1-F02C22DCA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F2645E-719D-4D01-A10D-2B249CA0F223}"/>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6" name="Footer Placeholder 5">
            <a:extLst>
              <a:ext uri="{FF2B5EF4-FFF2-40B4-BE49-F238E27FC236}">
                <a16:creationId xmlns="" xmlns:a16="http://schemas.microsoft.com/office/drawing/2014/main" id="{1DD36170-26F6-4FC9-91ED-96026CABA7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99575ED0-49C2-4027-86EC-1F3EB72496B5}"/>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090140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8C7422-8F70-4740-BEA2-F6C3C8701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F96E0D91-562D-4498-9462-38F4CD93E9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A31736A6-EF2C-450A-B24E-14F704C30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EFF3A8F-F646-4C26-B41B-2419FBBBFC24}"/>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6" name="Footer Placeholder 5">
            <a:extLst>
              <a:ext uri="{FF2B5EF4-FFF2-40B4-BE49-F238E27FC236}">
                <a16:creationId xmlns="" xmlns:a16="http://schemas.microsoft.com/office/drawing/2014/main" id="{934EF5B4-8E52-4044-BE20-B45C60A1EC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54C3AC2B-E958-453F-BFCA-30E26A94C660}"/>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53659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8E0068-EC9D-41E9-AF81-FF0978899AD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7913783-D6F7-49BC-9556-B085A52CE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B71F616-9B69-4837-BE40-AE3F6B2FECC4}"/>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E815BBCC-4156-439E-AD99-2EAF2FD56C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D160998C-05B5-4BE9-9C43-18413510B5E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822841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4D99FF5-EA9E-4862-A59C-B09D879E59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2B9B181E-3031-450D-8076-5D91AF806C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9FBB350-10AA-4E7F-AEEC-8949CCFAD71F}"/>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035FA7E7-94F0-4306-A1A6-7F047FF2A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A05FAE36-E8B4-4F5A-BF83-8DE4A04E2BDA}"/>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14395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BB0ACB-03B5-48BD-9186-B463A0B9B3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58CA6FFA-1F2D-4E59-9F03-5582A1266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21352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2B1BDE-70B8-41B3-8C3F-515E85376EC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185385BF-75FE-43A9-A699-2832DB21E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232E8B5-A34D-4069-9781-C6A38B5A0A4C}"/>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3CA607E9-D457-4B14-9F5E-3765FF6419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E29229F7-26E9-4F21-BA5F-A81E8427701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914099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33654E-2247-4F12-97BC-5FB06279E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58AA07D-7556-4F3F-A150-308C579A8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C8C491E-1271-4662-9298-D41F924C2FBB}"/>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F395B13A-2415-4A87-BDF7-50D4868CA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134F103-8E78-46A9-9C65-EE6A6F9AA18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2555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136275244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9D9BA2-BF15-4E32-BD38-79FE65DD74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4A23AD2-123E-44A5-9EEE-1AE176479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603B319F-06F6-40BD-95C2-DEFD540B0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5D0105AD-3417-492F-B151-6E0F3BE3B7D3}"/>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6" name="Footer Placeholder 5">
            <a:extLst>
              <a:ext uri="{FF2B5EF4-FFF2-40B4-BE49-F238E27FC236}">
                <a16:creationId xmlns="" xmlns:a16="http://schemas.microsoft.com/office/drawing/2014/main" id="{38230A0E-E66F-4529-A77E-6C35DC4044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CAE6EC02-452D-4395-84B8-92B8E571B10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462310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06C41B-FC13-40BD-8D38-5D9B0ACCB9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B2EFE328-0FA8-453A-8B94-6657A0ECA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09C269A-D6E3-44E9-9510-8A47320E6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16CF0E5E-E5E0-4E5C-BF6F-D7997897B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A3573F3-3BF5-43BA-BA2A-23EB10973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DB5E0900-2790-4A23-85A4-9E80C3A6D95F}"/>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8" name="Footer Placeholder 7">
            <a:extLst>
              <a:ext uri="{FF2B5EF4-FFF2-40B4-BE49-F238E27FC236}">
                <a16:creationId xmlns="" xmlns:a16="http://schemas.microsoft.com/office/drawing/2014/main" id="{D7C832B6-B21D-4040-8159-ACBD40250E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4C11D958-42B2-457D-B06C-AC508A3BC9AD}"/>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592276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91AFC1-B2FE-440E-9B9F-4C8E9E0502F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B70FBB54-C816-47EA-B7F1-37917C91B456}"/>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4" name="Footer Placeholder 3">
            <a:extLst>
              <a:ext uri="{FF2B5EF4-FFF2-40B4-BE49-F238E27FC236}">
                <a16:creationId xmlns="" xmlns:a16="http://schemas.microsoft.com/office/drawing/2014/main" id="{319FD7F5-9D4D-4DD0-88D6-D9E00B176DC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D317A24E-730C-4C26-9152-8303FF578DC4}"/>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454318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9453BB-846D-4ED7-A930-CF802A36632B}"/>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3" name="Footer Placeholder 2">
            <a:extLst>
              <a:ext uri="{FF2B5EF4-FFF2-40B4-BE49-F238E27FC236}">
                <a16:creationId xmlns="" xmlns:a16="http://schemas.microsoft.com/office/drawing/2014/main" id="{BCA940B3-5641-443A-8657-C0279C09BAE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5A886BD3-B7EB-4D89-A1D2-E6B2F7B94B12}"/>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130083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A46882-AC4E-4683-8208-FB4F81032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0779A20-D4B7-4EF2-95D5-BFFFD6E2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BA8B6526-622D-48C9-A8C1-F02C22DCA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F2645E-719D-4D01-A10D-2B249CA0F223}"/>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6" name="Footer Placeholder 5">
            <a:extLst>
              <a:ext uri="{FF2B5EF4-FFF2-40B4-BE49-F238E27FC236}">
                <a16:creationId xmlns="" xmlns:a16="http://schemas.microsoft.com/office/drawing/2014/main" id="{1DD36170-26F6-4FC9-91ED-96026CABA7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99575ED0-49C2-4027-86EC-1F3EB72496B5}"/>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62255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8C7422-8F70-4740-BEA2-F6C3C8701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F96E0D91-562D-4498-9462-38F4CD93E9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A31736A6-EF2C-450A-B24E-14F704C30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EFF3A8F-F646-4C26-B41B-2419FBBBFC24}"/>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6" name="Footer Placeholder 5">
            <a:extLst>
              <a:ext uri="{FF2B5EF4-FFF2-40B4-BE49-F238E27FC236}">
                <a16:creationId xmlns="" xmlns:a16="http://schemas.microsoft.com/office/drawing/2014/main" id="{934EF5B4-8E52-4044-BE20-B45C60A1EC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54C3AC2B-E958-453F-BFCA-30E26A94C660}"/>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3615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8E0068-EC9D-41E9-AF81-FF0978899AD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7913783-D6F7-49BC-9556-B085A52CE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B71F616-9B69-4837-BE40-AE3F6B2FECC4}"/>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E815BBCC-4156-439E-AD99-2EAF2FD56C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D160998C-05B5-4BE9-9C43-18413510B5E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019796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4D99FF5-EA9E-4862-A59C-B09D879E59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2B9B181E-3031-450D-8076-5D91AF806C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9FBB350-10AA-4E7F-AEEC-8949CCFAD71F}"/>
              </a:ext>
            </a:extLst>
          </p:cNvPr>
          <p:cNvSpPr>
            <a:spLocks noGrp="1"/>
          </p:cNvSpPr>
          <p:nvPr>
            <p:ph type="dt" sz="half" idx="10"/>
          </p:nvPr>
        </p:nvSpPr>
        <p:spPr/>
        <p:txBody>
          <a:body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035FA7E7-94F0-4306-A1A6-7F047FF2A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A05FAE36-E8B4-4F5A-BF83-8DE4A04E2BDA}"/>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2909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CD4659-9E97-4345-831C-F076DBEDE279}"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881873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D4659-9E97-4345-831C-F076DBEDE279}"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75524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6" name="页脚占位符 5">
            <a:extLst>
              <a:ext uri="{FF2B5EF4-FFF2-40B4-BE49-F238E27FC236}">
                <a16:creationId xmlns=""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07458987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CD4659-9E97-4345-831C-F076DBEDE279}"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443923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CD4659-9E97-4345-831C-F076DBEDE279}"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483816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CD4659-9E97-4345-831C-F076DBEDE279}"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32017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CD4659-9E97-4345-831C-F076DBEDE279}"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576424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D4659-9E97-4345-831C-F076DBEDE279}"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799468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CD4659-9E97-4345-831C-F076DBEDE279}"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60389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CD4659-9E97-4345-831C-F076DBEDE279}"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219593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D4659-9E97-4345-831C-F076DBEDE279}"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097374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D4659-9E97-4345-831C-F076DBEDE279}"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52680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8" name="页脚占位符 7">
            <a:extLst>
              <a:ext uri="{FF2B5EF4-FFF2-40B4-BE49-F238E27FC236}">
                <a16:creationId xmlns=""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24935538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4" name="页脚占位符 3">
            <a:extLst>
              <a:ext uri="{FF2B5EF4-FFF2-40B4-BE49-F238E27FC236}">
                <a16:creationId xmlns=""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46062318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3" name="页脚占位符 2">
            <a:extLst>
              <a:ext uri="{FF2B5EF4-FFF2-40B4-BE49-F238E27FC236}">
                <a16:creationId xmlns=""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16701741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2025/4/7</a:t>
            </a:fld>
            <a:endParaRPr lang="zh-CN" altLang="en-US"/>
          </a:p>
        </p:txBody>
      </p:sp>
      <p:sp>
        <p:nvSpPr>
          <p:cNvPr id="6" name="页脚占位符 5">
            <a:extLst>
              <a:ext uri="{FF2B5EF4-FFF2-40B4-BE49-F238E27FC236}">
                <a16:creationId xmlns=""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50188053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2025/4/7</a:t>
            </a:fld>
            <a:endParaRPr lang="zh-CN" altLang="en-US"/>
          </a:p>
        </p:txBody>
      </p:sp>
      <p:sp>
        <p:nvSpPr>
          <p:cNvPr id="5" name="页脚占位符 4">
            <a:extLst>
              <a:ext uri="{FF2B5EF4-FFF2-40B4-BE49-F238E27FC236}">
                <a16:creationId xmlns=""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 xmlns:a16="http://schemas.microsoft.com/office/drawing/2014/main" id="{035907B8-6179-CC0A-D0CD-53FD100DE38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44106" y="387875"/>
            <a:ext cx="1092134" cy="1092134"/>
          </a:xfrm>
          <a:prstGeom prst="rect">
            <a:avLst/>
          </a:prstGeom>
        </p:spPr>
      </p:pic>
    </p:spTree>
    <p:extLst>
      <p:ext uri="{BB962C8B-B14F-4D97-AF65-F5344CB8AC3E}">
        <p14:creationId xmlns:p14="http://schemas.microsoft.com/office/powerpoint/2010/main" val="1136802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2025/4/7</a:t>
            </a:fld>
            <a:endParaRPr lang="zh-CN" altLang="en-US"/>
          </a:p>
        </p:txBody>
      </p:sp>
      <p:sp>
        <p:nvSpPr>
          <p:cNvPr id="5" name="页脚占位符 4">
            <a:extLst>
              <a:ext uri="{FF2B5EF4-FFF2-40B4-BE49-F238E27FC236}">
                <a16:creationId xmlns=""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615746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BDB486-A437-4477-B830-059F05A73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E964506-68BB-4FDD-9A50-F3F3B0436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92C959B-DF0B-478E-BBEE-CC2C4E43D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F0E254F9-1B9A-4A3D-9D3F-A55BF3F4E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3901D575-561A-424B-8B61-A134F843A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FC2C3-EF38-4623-91D1-CDCC7ECE7205}" type="slidenum">
              <a:rPr lang="vi-VN" smtClean="0"/>
              <a:t>‹#›</a:t>
            </a:fld>
            <a:endParaRPr lang="vi-VN"/>
          </a:p>
        </p:txBody>
      </p:sp>
      <p:pic>
        <p:nvPicPr>
          <p:cNvPr id="9" name="Picture 8" descr="A picture containing shape&#10;&#10;Description automatically generated">
            <a:extLst>
              <a:ext uri="{FF2B5EF4-FFF2-40B4-BE49-F238E27FC236}">
                <a16:creationId xmlns="" xmlns:a16="http://schemas.microsoft.com/office/drawing/2014/main" id="{34C18A2A-C6A0-4AE0-9AA4-67097D310F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5172" y="219074"/>
            <a:ext cx="1247775" cy="1247775"/>
          </a:xfrm>
          <a:prstGeom prst="rect">
            <a:avLst/>
          </a:prstGeom>
        </p:spPr>
      </p:pic>
    </p:spTree>
    <p:extLst>
      <p:ext uri="{BB962C8B-B14F-4D97-AF65-F5344CB8AC3E}">
        <p14:creationId xmlns:p14="http://schemas.microsoft.com/office/powerpoint/2010/main" val="305792921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BDB486-A437-4477-B830-059F05A73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E964506-68BB-4FDD-9A50-F3F3B0436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92C959B-DF0B-478E-BBEE-CC2C4E43D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5873-6696-4EE0-B765-90B210B469DD}" type="datetimeFigureOut">
              <a:rPr lang="vi-VN" smtClean="0"/>
              <a:t>07/04/2025</a:t>
            </a:fld>
            <a:endParaRPr lang="vi-VN"/>
          </a:p>
        </p:txBody>
      </p:sp>
      <p:sp>
        <p:nvSpPr>
          <p:cNvPr id="5" name="Footer Placeholder 4">
            <a:extLst>
              <a:ext uri="{FF2B5EF4-FFF2-40B4-BE49-F238E27FC236}">
                <a16:creationId xmlns="" xmlns:a16="http://schemas.microsoft.com/office/drawing/2014/main" id="{F0E254F9-1B9A-4A3D-9D3F-A55BF3F4E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3901D575-561A-424B-8B61-A134F843A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FC2C3-EF38-4623-91D1-CDCC7ECE7205}" type="slidenum">
              <a:rPr lang="vi-VN" smtClean="0"/>
              <a:t>‹#›</a:t>
            </a:fld>
            <a:endParaRPr lang="vi-VN"/>
          </a:p>
        </p:txBody>
      </p:sp>
      <p:pic>
        <p:nvPicPr>
          <p:cNvPr id="9" name="Picture 8" descr="A picture containing shape&#10;&#10;Description automatically generated">
            <a:extLst>
              <a:ext uri="{FF2B5EF4-FFF2-40B4-BE49-F238E27FC236}">
                <a16:creationId xmlns="" xmlns:a16="http://schemas.microsoft.com/office/drawing/2014/main" id="{34C18A2A-C6A0-4AE0-9AA4-67097D310F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5172" y="219074"/>
            <a:ext cx="1247775" cy="1247775"/>
          </a:xfrm>
          <a:prstGeom prst="rect">
            <a:avLst/>
          </a:prstGeom>
        </p:spPr>
      </p:pic>
    </p:spTree>
    <p:extLst>
      <p:ext uri="{BB962C8B-B14F-4D97-AF65-F5344CB8AC3E}">
        <p14:creationId xmlns:p14="http://schemas.microsoft.com/office/powerpoint/2010/main" val="21196591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5C34FADF-8EF5-2149-A207-2400002B3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D4659-9E97-4345-831C-F076DBEDE279}" type="datetimeFigureOut">
              <a:rPr lang="en-US" smtClean="0"/>
              <a:t>4/7/2025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BE53D-34EE-4B37-9E10-53578144FFFC}" type="slidenum">
              <a:rPr lang="en-US" smtClean="0"/>
              <a:t>‹#›</a:t>
            </a:fld>
            <a:endParaRPr lang="en-US"/>
          </a:p>
        </p:txBody>
      </p:sp>
    </p:spTree>
    <p:extLst>
      <p:ext uri="{BB962C8B-B14F-4D97-AF65-F5344CB8AC3E}">
        <p14:creationId xmlns:p14="http://schemas.microsoft.com/office/powerpoint/2010/main" val="3861093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NULL"/><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1.wdp"/><Relationship Id="rId4" Type="http://schemas.openxmlformats.org/officeDocument/2006/relationships/image" Target="NUL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NULL"/><Relationship Id="rId5" Type="http://schemas.openxmlformats.org/officeDocument/2006/relationships/image" Target="../media/image35.png"/><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NULL"/><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1.wdp"/><Relationship Id="rId4" Type="http://schemas.openxmlformats.org/officeDocument/2006/relationships/image" Target="NUL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NULL"/><Relationship Id="rId5" Type="http://schemas.openxmlformats.org/officeDocument/2006/relationships/image" Target="../media/image35.png"/><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5.png"/><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NULL"/><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slideLayout" Target="../slideLayouts/slideLayout49.xml"/><Relationship Id="rId15" Type="http://schemas.openxmlformats.org/officeDocument/2006/relationships/image" Target="../media/image46.png"/><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43.png"/><Relationship Id="rId14" Type="http://schemas.openxmlformats.org/officeDocument/2006/relationships/image" Target="NULL"/></Relationships>
</file>

<file path=ppt/slides/_rels/slide2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5.png"/><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NULL"/><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slideLayout" Target="../slideLayouts/slideLayout49.xml"/><Relationship Id="rId15" Type="http://schemas.openxmlformats.org/officeDocument/2006/relationships/image" Target="../media/image46.png"/><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43.png"/><Relationship Id="rId14"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5.png"/><Relationship Id="rId3" Type="http://schemas.microsoft.com/office/2007/relationships/media" Target="../media/media3.mp3"/><Relationship Id="rId7" Type="http://schemas.openxmlformats.org/officeDocument/2006/relationships/image" Target="../media/image42.png"/><Relationship Id="rId12" Type="http://schemas.openxmlformats.org/officeDocument/2006/relationships/image" Target="NULL"/><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slideLayout" Target="../slideLayouts/slideLayout49.xml"/><Relationship Id="rId15" Type="http://schemas.openxmlformats.org/officeDocument/2006/relationships/image" Target="../media/image46.png"/><Relationship Id="rId10" Type="http://schemas.openxmlformats.org/officeDocument/2006/relationships/image" Target="NULL"/><Relationship Id="rId4" Type="http://schemas.openxmlformats.org/officeDocument/2006/relationships/audio" Target="../media/media3.mp3"/><Relationship Id="rId9" Type="http://schemas.openxmlformats.org/officeDocument/2006/relationships/image" Target="../media/image43.png"/><Relationship Id="rId1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anT7nIj1WLc"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FFB2D71-C5A2-2440-B136-D5C2CF06F501}"/>
              </a:ext>
            </a:extLst>
          </p:cNvPr>
          <p:cNvPicPr>
            <a:picLocks noChangeAspect="1"/>
          </p:cNvPicPr>
          <p:nvPr/>
        </p:nvPicPr>
        <p:blipFill>
          <a:blip r:embed="rId4"/>
          <a:stretch>
            <a:fillRect/>
          </a:stretch>
        </p:blipFill>
        <p:spPr>
          <a:xfrm>
            <a:off x="9286804" y="2505407"/>
            <a:ext cx="3047834" cy="4352593"/>
          </a:xfrm>
          <a:prstGeom prst="rect">
            <a:avLst/>
          </a:prstGeom>
        </p:spPr>
      </p:pic>
      <p:pic>
        <p:nvPicPr>
          <p:cNvPr id="3" name="Picture 2">
            <a:extLst>
              <a:ext uri="{FF2B5EF4-FFF2-40B4-BE49-F238E27FC236}">
                <a16:creationId xmlns="" xmlns:a16="http://schemas.microsoft.com/office/drawing/2014/main" id="{D2D9B19F-5B1B-C075-0CD0-FE07729B87B8}"/>
              </a:ext>
            </a:extLst>
          </p:cNvPr>
          <p:cNvPicPr>
            <a:picLocks noChangeAspect="1"/>
          </p:cNvPicPr>
          <p:nvPr/>
        </p:nvPicPr>
        <p:blipFill>
          <a:blip r:embed="rId5"/>
          <a:stretch>
            <a:fillRect/>
          </a:stretch>
        </p:blipFill>
        <p:spPr>
          <a:xfrm>
            <a:off x="3787021" y="307035"/>
            <a:ext cx="3731075" cy="1176630"/>
          </a:xfrm>
          <a:prstGeom prst="rect">
            <a:avLst/>
          </a:prstGeom>
        </p:spPr>
      </p:pic>
      <p:pic>
        <p:nvPicPr>
          <p:cNvPr id="4" name="Picture 3"/>
          <p:cNvPicPr>
            <a:picLocks noChangeAspect="1"/>
          </p:cNvPicPr>
          <p:nvPr/>
        </p:nvPicPr>
        <p:blipFill>
          <a:blip r:embed="rId6"/>
          <a:stretch>
            <a:fillRect/>
          </a:stretch>
        </p:blipFill>
        <p:spPr>
          <a:xfrm>
            <a:off x="1474884" y="1563863"/>
            <a:ext cx="8023031" cy="2274005"/>
          </a:xfrm>
          <a:prstGeom prst="rect">
            <a:avLst/>
          </a:prstGeom>
        </p:spPr>
      </p:pic>
    </p:spTree>
    <p:extLst>
      <p:ext uri="{BB962C8B-B14F-4D97-AF65-F5344CB8AC3E}">
        <p14:creationId xmlns:p14="http://schemas.microsoft.com/office/powerpoint/2010/main" val="1658776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07484" y="1031997"/>
            <a:ext cx="5816509" cy="4864306"/>
          </a:xfrm>
          <a:prstGeom prst="rect">
            <a:avLst/>
          </a:prstGeom>
        </p:spPr>
      </p:pic>
      <p:pic>
        <p:nvPicPr>
          <p:cNvPr id="6" name="Picture 5" descr="A red x on a black background&#10;&#10;Description automatically generated">
            <a:extLst>
              <a:ext uri="{FF2B5EF4-FFF2-40B4-BE49-F238E27FC236}">
                <a16:creationId xmlns="" xmlns:a16="http://schemas.microsoft.com/office/drawing/2014/main" id="{3F206A2C-06CD-06C4-E92C-168AAF6CE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3424" y="880816"/>
            <a:ext cx="901138" cy="917826"/>
          </a:xfrm>
          <a:prstGeom prst="rect">
            <a:avLst/>
          </a:prstGeom>
        </p:spPr>
      </p:pic>
      <p:sp>
        <p:nvSpPr>
          <p:cNvPr id="7" name="Speech Bubble: Rectangle with Corners Rounded 4">
            <a:extLst>
              <a:ext uri="{FF2B5EF4-FFF2-40B4-BE49-F238E27FC236}">
                <a16:creationId xmlns="" xmlns:a16="http://schemas.microsoft.com/office/drawing/2014/main" id="{DA7A78C6-EDA1-BB5D-9E83-3045E83F537E}"/>
              </a:ext>
            </a:extLst>
          </p:cNvPr>
          <p:cNvSpPr/>
          <p:nvPr/>
        </p:nvSpPr>
        <p:spPr>
          <a:xfrm flipH="1">
            <a:off x="6905297" y="2088933"/>
            <a:ext cx="4579882" cy="2136228"/>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Times New Roman" pitchFamily="18" charset="0"/>
                <a:cs typeface="Times New Roman" pitchFamily="18" charset="0"/>
              </a:rPr>
              <a:t>Nghịch nước, lội sông suối</a:t>
            </a:r>
            <a:r>
              <a:rPr lang="vi-VN" sz="4800" b="1" dirty="0">
                <a:solidFill>
                  <a:srgbClr val="FF0000"/>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1165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6399" y="1103585"/>
            <a:ext cx="6343979" cy="4958255"/>
          </a:xfrm>
          <a:prstGeom prst="rect">
            <a:avLst/>
          </a:prstGeom>
        </p:spPr>
      </p:pic>
      <p:pic>
        <p:nvPicPr>
          <p:cNvPr id="8" name="Picture 7" descr="A red x on a black background&#10;&#10;Description automatically generated">
            <a:extLst>
              <a:ext uri="{FF2B5EF4-FFF2-40B4-BE49-F238E27FC236}">
                <a16:creationId xmlns="" xmlns:a16="http://schemas.microsoft.com/office/drawing/2014/main" id="{3F206A2C-06CD-06C4-E92C-168AAF6CE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0755" y="862471"/>
            <a:ext cx="901138" cy="917826"/>
          </a:xfrm>
          <a:prstGeom prst="rect">
            <a:avLst/>
          </a:prstGeom>
        </p:spPr>
      </p:pic>
      <p:sp>
        <p:nvSpPr>
          <p:cNvPr id="9" name="Speech Bubble: Rectangle with Corners Rounded 4">
            <a:extLst>
              <a:ext uri="{FF2B5EF4-FFF2-40B4-BE49-F238E27FC236}">
                <a16:creationId xmlns="" xmlns:a16="http://schemas.microsoft.com/office/drawing/2014/main" id="{DA7A78C6-EDA1-BB5D-9E83-3045E83F537E}"/>
              </a:ext>
            </a:extLst>
          </p:cNvPr>
          <p:cNvSpPr/>
          <p:nvPr/>
        </p:nvSpPr>
        <p:spPr>
          <a:xfrm flipH="1">
            <a:off x="7732982" y="1844566"/>
            <a:ext cx="3641833" cy="1828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Times New Roman" pitchFamily="18" charset="0"/>
                <a:cs typeface="Times New Roman" pitchFamily="18" charset="0"/>
              </a:rPr>
              <a:t>Với lấy đồ trôi nổi trên mặt </a:t>
            </a:r>
            <a:r>
              <a:rPr lang="vi-VN" sz="3600" b="1" dirty="0" smtClean="0">
                <a:solidFill>
                  <a:srgbClr val="FF0000"/>
                </a:solidFill>
                <a:latin typeface="Times New Roman" pitchFamily="18" charset="0"/>
                <a:cs typeface="Times New Roman" pitchFamily="18" charset="0"/>
              </a:rPr>
              <a:t>nướ c</a:t>
            </a:r>
            <a:r>
              <a:rPr lang="vi-VN" sz="3600" b="1" dirty="0">
                <a:solidFill>
                  <a:srgbClr val="FF0000"/>
                </a:solidFill>
                <a:latin typeface="Times New Roman" pitchFamily="18" charset="0"/>
                <a:cs typeface="Times New Roman" pitchFamily="18" charset="0"/>
              </a:rPr>
              <a:t>.</a:t>
            </a:r>
            <a:endPar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344219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2353" y="1284890"/>
            <a:ext cx="5527275" cy="4690241"/>
          </a:xfrm>
          <a:prstGeom prst="rect">
            <a:avLst/>
          </a:prstGeom>
        </p:spPr>
      </p:pic>
      <p:pic>
        <p:nvPicPr>
          <p:cNvPr id="7" name="Picture 6" descr="A red x on a black background&#10;&#10;Description automatically generated">
            <a:extLst>
              <a:ext uri="{FF2B5EF4-FFF2-40B4-BE49-F238E27FC236}">
                <a16:creationId xmlns="" xmlns:a16="http://schemas.microsoft.com/office/drawing/2014/main" id="{3F206A2C-06CD-06C4-E92C-168AAF6CE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525" y="904805"/>
            <a:ext cx="901138" cy="917826"/>
          </a:xfrm>
          <a:prstGeom prst="rect">
            <a:avLst/>
          </a:prstGeom>
        </p:spPr>
      </p:pic>
      <p:sp>
        <p:nvSpPr>
          <p:cNvPr id="10" name="Speech Bubble: Rectangle with Corners Rounded 4">
            <a:extLst>
              <a:ext uri="{FF2B5EF4-FFF2-40B4-BE49-F238E27FC236}">
                <a16:creationId xmlns="" xmlns:a16="http://schemas.microsoft.com/office/drawing/2014/main" id="{DA7A78C6-EDA1-BB5D-9E83-3045E83F537E}"/>
              </a:ext>
            </a:extLst>
          </p:cNvPr>
          <p:cNvSpPr/>
          <p:nvPr/>
        </p:nvSpPr>
        <p:spPr>
          <a:xfrm flipH="1">
            <a:off x="6779170" y="1363718"/>
            <a:ext cx="4159867" cy="2593428"/>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Times New Roman" pitchFamily="18" charset="0"/>
                <a:cs typeface="Times New Roman" pitchFamily="18" charset="0"/>
              </a:rPr>
              <a:t>Chơi gần khu vực ao, hồ nước </a:t>
            </a:r>
            <a:endPar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441233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1337" y="1418897"/>
            <a:ext cx="5344511" cy="44222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081" y="741670"/>
            <a:ext cx="1515533" cy="1515533"/>
          </a:xfrm>
          <a:prstGeom prst="rect">
            <a:avLst/>
          </a:prstGeom>
        </p:spPr>
      </p:pic>
      <p:sp>
        <p:nvSpPr>
          <p:cNvPr id="9" name="Speech Bubble: Rectangle with Corners Rounded 4">
            <a:extLst>
              <a:ext uri="{FF2B5EF4-FFF2-40B4-BE49-F238E27FC236}">
                <a16:creationId xmlns="" xmlns:a16="http://schemas.microsoft.com/office/drawing/2014/main" id="{DA7A78C6-EDA1-BB5D-9E83-3045E83F537E}"/>
              </a:ext>
            </a:extLst>
          </p:cNvPr>
          <p:cNvSpPr/>
          <p:nvPr/>
        </p:nvSpPr>
        <p:spPr>
          <a:xfrm flipH="1">
            <a:off x="6826468" y="2472265"/>
            <a:ext cx="4112569" cy="21000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0000"/>
                </a:solidFill>
                <a:latin typeface="Calibri" panose="020F0502020204030204" pitchFamily="34" charset="0"/>
                <a:cs typeface="Calibri" panose="020F0502020204030204" pitchFamily="34" charset="0"/>
              </a:rPr>
              <a:t>Đậy nắp giếng sau khi sử dụng.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5930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6;p51">
            <a:extLst>
              <a:ext uri="{FF2B5EF4-FFF2-40B4-BE49-F238E27FC236}">
                <a16:creationId xmlns="" xmlns:a16="http://schemas.microsoft.com/office/drawing/2014/main" id="{9403B990-F242-F4C1-E1A0-652632D0871A}"/>
              </a:ext>
            </a:extLst>
          </p:cNvPr>
          <p:cNvSpPr/>
          <p:nvPr/>
        </p:nvSpPr>
        <p:spPr>
          <a:xfrm flipH="1">
            <a:off x="1489753" y="904126"/>
            <a:ext cx="8574428" cy="2187753"/>
          </a:xfrm>
          <a:custGeom>
            <a:avLst/>
            <a:gdLst>
              <a:gd name="connsiteX0" fmla="*/ 5451987 w 8574428"/>
              <a:gd name="connsiteY0" fmla="*/ 171 h 2187753"/>
              <a:gd name="connsiteX1" fmla="*/ 4619784 w 8574428"/>
              <a:gd name="connsiteY1" fmla="*/ 14598 h 2187753"/>
              <a:gd name="connsiteX2" fmla="*/ 1047364 w 8574428"/>
              <a:gd name="connsiteY2" fmla="*/ 114729 h 2187753"/>
              <a:gd name="connsiteX3" fmla="*/ 945473 w 8574428"/>
              <a:gd name="connsiteY3" fmla="*/ 1718703 h 2187753"/>
              <a:gd name="connsiteX4" fmla="*/ 2014044 w 8574428"/>
              <a:gd name="connsiteY4" fmla="*/ 1796162 h 2187753"/>
              <a:gd name="connsiteX5" fmla="*/ 2640394 w 8574428"/>
              <a:gd name="connsiteY5" fmla="*/ 1786888 h 2187753"/>
              <a:gd name="connsiteX6" fmla="*/ 2837971 w 8574428"/>
              <a:gd name="connsiteY6" fmla="*/ 2170234 h 2187753"/>
              <a:gd name="connsiteX7" fmla="*/ 2890727 w 8574428"/>
              <a:gd name="connsiteY7" fmla="*/ 2187753 h 2187753"/>
              <a:gd name="connsiteX8" fmla="*/ 4672023 w 8574428"/>
              <a:gd name="connsiteY8" fmla="*/ 1758034 h 2187753"/>
              <a:gd name="connsiteX9" fmla="*/ 8104794 w 8574428"/>
              <a:gd name="connsiteY9" fmla="*/ 1572372 h 2187753"/>
              <a:gd name="connsiteX10" fmla="*/ 8043245 w 8574428"/>
              <a:gd name="connsiteY10" fmla="*/ 246117 h 2187753"/>
              <a:gd name="connsiteX11" fmla="*/ 5451987 w 8574428"/>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4428" h="2187753" fill="none" extrusionOk="0">
                <a:moveTo>
                  <a:pt x="5451987" y="171"/>
                </a:moveTo>
                <a:cubicBezTo>
                  <a:pt x="4966321" y="171"/>
                  <a:pt x="4619783" y="14598"/>
                  <a:pt x="4619784" y="14598"/>
                </a:cubicBezTo>
                <a:cubicBezTo>
                  <a:pt x="4637571" y="-10071"/>
                  <a:pt x="1373443" y="57693"/>
                  <a:pt x="1047364" y="114729"/>
                </a:cubicBezTo>
                <a:cubicBezTo>
                  <a:pt x="31671" y="307709"/>
                  <a:pt x="711014" y="1609882"/>
                  <a:pt x="945473" y="1718703"/>
                </a:cubicBezTo>
                <a:cubicBezTo>
                  <a:pt x="1073149" y="1781222"/>
                  <a:pt x="1520092" y="1798207"/>
                  <a:pt x="2014044" y="1796162"/>
                </a:cubicBezTo>
                <a:cubicBezTo>
                  <a:pt x="2353855" y="1796162"/>
                  <a:pt x="2640394" y="1786888"/>
                  <a:pt x="2640394" y="1786888"/>
                </a:cubicBezTo>
                <a:cubicBezTo>
                  <a:pt x="2641119" y="1761342"/>
                  <a:pt x="2825650" y="2063902"/>
                  <a:pt x="2837971" y="2170234"/>
                </a:cubicBezTo>
                <a:cubicBezTo>
                  <a:pt x="2838400" y="2186066"/>
                  <a:pt x="2859946" y="2187876"/>
                  <a:pt x="2890727" y="2187753"/>
                </a:cubicBezTo>
                <a:cubicBezTo>
                  <a:pt x="3190381" y="2181545"/>
                  <a:pt x="4546913" y="1806517"/>
                  <a:pt x="4672023" y="1758034"/>
                </a:cubicBezTo>
                <a:cubicBezTo>
                  <a:pt x="4829253" y="1784438"/>
                  <a:pt x="7876400" y="1785499"/>
                  <a:pt x="8104794" y="1572372"/>
                </a:cubicBezTo>
                <a:cubicBezTo>
                  <a:pt x="8320213" y="1364422"/>
                  <a:pt x="8625794" y="438574"/>
                  <a:pt x="8043245" y="246117"/>
                </a:cubicBezTo>
                <a:cubicBezTo>
                  <a:pt x="7333748" y="34358"/>
                  <a:pt x="6308703" y="-30300"/>
                  <a:pt x="5451987" y="171"/>
                </a:cubicBezTo>
                <a:close/>
              </a:path>
              <a:path w="8574428" h="2187753" stroke="0" extrusionOk="0">
                <a:moveTo>
                  <a:pt x="5451987" y="171"/>
                </a:moveTo>
                <a:cubicBezTo>
                  <a:pt x="4966320" y="171"/>
                  <a:pt x="4619784" y="14598"/>
                  <a:pt x="4619784" y="14598"/>
                </a:cubicBezTo>
                <a:cubicBezTo>
                  <a:pt x="4664673" y="-42126"/>
                  <a:pt x="1406502" y="97271"/>
                  <a:pt x="1047364" y="114729"/>
                </a:cubicBezTo>
                <a:cubicBezTo>
                  <a:pt x="-6172" y="289994"/>
                  <a:pt x="730357" y="1632236"/>
                  <a:pt x="945473" y="1718703"/>
                </a:cubicBezTo>
                <a:cubicBezTo>
                  <a:pt x="1109097" y="1770337"/>
                  <a:pt x="1546504" y="1742892"/>
                  <a:pt x="2014044" y="1796162"/>
                </a:cubicBezTo>
                <a:cubicBezTo>
                  <a:pt x="2353856" y="1796162"/>
                  <a:pt x="2640393" y="1786888"/>
                  <a:pt x="2640394" y="1786888"/>
                </a:cubicBezTo>
                <a:cubicBezTo>
                  <a:pt x="2637578" y="1789346"/>
                  <a:pt x="2822511" y="2054366"/>
                  <a:pt x="2837971" y="2170234"/>
                </a:cubicBezTo>
                <a:cubicBezTo>
                  <a:pt x="2839093" y="2178866"/>
                  <a:pt x="2857145" y="2184425"/>
                  <a:pt x="2890727" y="2187753"/>
                </a:cubicBezTo>
                <a:cubicBezTo>
                  <a:pt x="3181727" y="2158251"/>
                  <a:pt x="4567553" y="1788555"/>
                  <a:pt x="4672023" y="1758034"/>
                </a:cubicBezTo>
                <a:cubicBezTo>
                  <a:pt x="4817524" y="1676509"/>
                  <a:pt x="7880417" y="1783004"/>
                  <a:pt x="8104794" y="1572372"/>
                </a:cubicBezTo>
                <a:cubicBezTo>
                  <a:pt x="8297226" y="1264243"/>
                  <a:pt x="8567477" y="318193"/>
                  <a:pt x="8043245" y="246117"/>
                </a:cubicBezTo>
                <a:cubicBezTo>
                  <a:pt x="7378122" y="72526"/>
                  <a:pt x="6190782" y="-181986"/>
                  <a:pt x="5451987"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4" name="TextBox 3">
            <a:extLst>
              <a:ext uri="{FF2B5EF4-FFF2-40B4-BE49-F238E27FC236}">
                <a16:creationId xmlns="" xmlns:a16="http://schemas.microsoft.com/office/drawing/2014/main" id="{4606C85E-06DC-6936-93E6-7F3049C1C208}"/>
              </a:ext>
            </a:extLst>
          </p:cNvPr>
          <p:cNvSpPr txBox="1"/>
          <p:nvPr/>
        </p:nvSpPr>
        <p:spPr>
          <a:xfrm>
            <a:off x="1746607" y="1168506"/>
            <a:ext cx="7764492" cy="1077218"/>
          </a:xfrm>
          <a:prstGeom prst="rect">
            <a:avLst/>
          </a:prstGeom>
          <a:noFill/>
        </p:spPr>
        <p:txBody>
          <a:bodyPr wrap="square" rtlCol="0">
            <a:spAutoFit/>
          </a:bodyPr>
          <a:lstStyle/>
          <a:p>
            <a:pPr lvl="0" algn="ctr">
              <a:defRPr/>
            </a:pPr>
            <a:r>
              <a:rPr lang="vi-VN" sz="3200" b="1" dirty="0">
                <a:solidFill>
                  <a:srgbClr val="002060"/>
                </a:solidFill>
                <a:latin typeface="Times New Roman" pitchFamily="18" charset="0"/>
                <a:cs typeface="Times New Roman" pitchFamily="18" charset="0"/>
              </a:rPr>
              <a:t>Kể thêm một số việc nên hoặc không nên làm để phòng tránh đuối nước.</a:t>
            </a:r>
            <a:endPar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6" name="图片 12">
            <a:extLst>
              <a:ext uri="{FF2B5EF4-FFF2-40B4-BE49-F238E27FC236}">
                <a16:creationId xmlns="" xmlns:a16="http://schemas.microsoft.com/office/drawing/2014/main" id="{2A0336D4-17C6-4E78-3905-9C40B352566F}"/>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Rectangle: Rounded Corners 11">
            <a:extLst>
              <a:ext uri="{FF2B5EF4-FFF2-40B4-BE49-F238E27FC236}">
                <a16:creationId xmlns="" xmlns:a16="http://schemas.microsoft.com/office/drawing/2014/main" id="{87A9BBE2-4E30-B85B-A4E5-D49598CA86E8}"/>
              </a:ext>
            </a:extLst>
          </p:cNvPr>
          <p:cNvSpPr/>
          <p:nvPr/>
        </p:nvSpPr>
        <p:spPr>
          <a:xfrm>
            <a:off x="764628" y="2963917"/>
            <a:ext cx="7419785" cy="3208283"/>
          </a:xfrm>
          <a:custGeom>
            <a:avLst/>
            <a:gdLst>
              <a:gd name="connsiteX0" fmla="*/ 0 w 7191911"/>
              <a:gd name="connsiteY0" fmla="*/ 470908 h 2825393"/>
              <a:gd name="connsiteX1" fmla="*/ 470908 w 7191911"/>
              <a:gd name="connsiteY1" fmla="*/ 0 h 2825393"/>
              <a:gd name="connsiteX2" fmla="*/ 6721003 w 7191911"/>
              <a:gd name="connsiteY2" fmla="*/ 0 h 2825393"/>
              <a:gd name="connsiteX3" fmla="*/ 7191911 w 7191911"/>
              <a:gd name="connsiteY3" fmla="*/ 470908 h 2825393"/>
              <a:gd name="connsiteX4" fmla="*/ 7191911 w 7191911"/>
              <a:gd name="connsiteY4" fmla="*/ 2354485 h 2825393"/>
              <a:gd name="connsiteX5" fmla="*/ 6721003 w 7191911"/>
              <a:gd name="connsiteY5" fmla="*/ 2825393 h 2825393"/>
              <a:gd name="connsiteX6" fmla="*/ 470908 w 7191911"/>
              <a:gd name="connsiteY6" fmla="*/ 2825393 h 2825393"/>
              <a:gd name="connsiteX7" fmla="*/ 0 w 7191911"/>
              <a:gd name="connsiteY7" fmla="*/ 2354485 h 2825393"/>
              <a:gd name="connsiteX8" fmla="*/ 0 w 7191911"/>
              <a:gd name="connsiteY8" fmla="*/ 470908 h 28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911" h="2825393" fill="none" extrusionOk="0">
                <a:moveTo>
                  <a:pt x="0" y="470908"/>
                </a:moveTo>
                <a:cubicBezTo>
                  <a:pt x="-1393" y="256457"/>
                  <a:pt x="216186" y="-10801"/>
                  <a:pt x="470908" y="0"/>
                </a:cubicBezTo>
                <a:cubicBezTo>
                  <a:pt x="3167436" y="29483"/>
                  <a:pt x="4401337" y="4220"/>
                  <a:pt x="6721003" y="0"/>
                </a:cubicBezTo>
                <a:cubicBezTo>
                  <a:pt x="6991303" y="3852"/>
                  <a:pt x="7182060" y="223617"/>
                  <a:pt x="7191911" y="470908"/>
                </a:cubicBezTo>
                <a:cubicBezTo>
                  <a:pt x="7138755" y="1030594"/>
                  <a:pt x="7081762" y="1854386"/>
                  <a:pt x="7191911" y="2354485"/>
                </a:cubicBezTo>
                <a:cubicBezTo>
                  <a:pt x="7203649" y="2620877"/>
                  <a:pt x="6988801" y="2832346"/>
                  <a:pt x="6721003" y="2825393"/>
                </a:cubicBezTo>
                <a:cubicBezTo>
                  <a:pt x="5277366" y="2859521"/>
                  <a:pt x="3271953" y="2702601"/>
                  <a:pt x="470908" y="2825393"/>
                </a:cubicBezTo>
                <a:cubicBezTo>
                  <a:pt x="202203" y="2842589"/>
                  <a:pt x="-4611" y="2622245"/>
                  <a:pt x="0" y="2354485"/>
                </a:cubicBezTo>
                <a:cubicBezTo>
                  <a:pt x="-53289" y="2064833"/>
                  <a:pt x="140220" y="699441"/>
                  <a:pt x="0" y="470908"/>
                </a:cubicBezTo>
                <a:close/>
              </a:path>
              <a:path w="7191911" h="2825393" stroke="0" extrusionOk="0">
                <a:moveTo>
                  <a:pt x="0" y="470908"/>
                </a:moveTo>
                <a:cubicBezTo>
                  <a:pt x="-8868" y="225928"/>
                  <a:pt x="254824" y="23769"/>
                  <a:pt x="470908" y="0"/>
                </a:cubicBezTo>
                <a:cubicBezTo>
                  <a:pt x="3467176" y="-40312"/>
                  <a:pt x="5736759" y="-70188"/>
                  <a:pt x="6721003" y="0"/>
                </a:cubicBezTo>
                <a:cubicBezTo>
                  <a:pt x="6954212" y="-2528"/>
                  <a:pt x="7214138" y="167683"/>
                  <a:pt x="7191911" y="470908"/>
                </a:cubicBezTo>
                <a:cubicBezTo>
                  <a:pt x="7040227" y="794559"/>
                  <a:pt x="7250400" y="1809840"/>
                  <a:pt x="7191911" y="2354485"/>
                </a:cubicBezTo>
                <a:cubicBezTo>
                  <a:pt x="7190549" y="2630823"/>
                  <a:pt x="6938220" y="2826023"/>
                  <a:pt x="6721003" y="2825393"/>
                </a:cubicBezTo>
                <a:cubicBezTo>
                  <a:pt x="4065660" y="2842744"/>
                  <a:pt x="1132772" y="2948739"/>
                  <a:pt x="470908" y="2825393"/>
                </a:cubicBezTo>
                <a:cubicBezTo>
                  <a:pt x="221194" y="2781772"/>
                  <a:pt x="11649" y="2629108"/>
                  <a:pt x="0" y="2354485"/>
                </a:cubicBezTo>
                <a:cubicBezTo>
                  <a:pt x="49259" y="1502424"/>
                  <a:pt x="-82081" y="773602"/>
                  <a:pt x="0" y="47090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2800" b="1" kern="0" dirty="0">
                <a:solidFill>
                  <a:srgbClr val="FF0000"/>
                </a:solidFill>
                <a:latin typeface="Calibri" panose="020F0502020204030204" pitchFamily="34" charset="0"/>
                <a:cs typeface="Calibri" panose="020F0502020204030204" pitchFamily="34" charset="0"/>
              </a:rPr>
              <a:t>- </a:t>
            </a:r>
            <a:r>
              <a:rPr lang="vi-VN" sz="2800" b="1" kern="0" dirty="0">
                <a:solidFill>
                  <a:srgbClr val="FF0000"/>
                </a:solidFill>
                <a:latin typeface="Times New Roman" pitchFamily="18" charset="0"/>
                <a:cs typeface="Times New Roman" pitchFamily="18" charset="0"/>
              </a:rPr>
              <a:t>Nên làm: </a:t>
            </a:r>
            <a:r>
              <a:rPr lang="vi-VN" sz="2800" kern="0" dirty="0">
                <a:solidFill>
                  <a:srgbClr val="FF0000"/>
                </a:solidFill>
                <a:latin typeface="Times New Roman" pitchFamily="18" charset="0"/>
                <a:cs typeface="Times New Roman" pitchFamily="18" charset="0"/>
              </a:rPr>
              <a:t>Tham gia các lớp học bơi, mặc áo phao khi đi bơi, đi bơi dưới sự giám sát của người lớn </a:t>
            </a:r>
            <a:r>
              <a:rPr lang="vi-VN" sz="2800" kern="0" dirty="0" smtClean="0">
                <a:solidFill>
                  <a:srgbClr val="FF0000"/>
                </a:solidFill>
                <a:latin typeface="Times New Roman" pitchFamily="18" charset="0"/>
                <a:cs typeface="Times New Roman" pitchFamily="18" charset="0"/>
              </a:rPr>
              <a:t>…</a:t>
            </a:r>
            <a:endParaRPr lang="vi-VN" sz="2800" kern="0" dirty="0">
              <a:solidFill>
                <a:srgbClr val="FF0000"/>
              </a:solidFill>
              <a:latin typeface="Times New Roman" pitchFamily="18" charset="0"/>
              <a:cs typeface="Times New Roman" pitchFamily="18" charset="0"/>
            </a:endParaRPr>
          </a:p>
          <a:p>
            <a:pPr lvl="0" algn="just">
              <a:defRPr/>
            </a:pPr>
            <a:r>
              <a:rPr lang="vi-VN" sz="2800" b="1" kern="0" dirty="0">
                <a:solidFill>
                  <a:srgbClr val="FF0000"/>
                </a:solidFill>
                <a:latin typeface="Times New Roman" pitchFamily="18" charset="0"/>
                <a:cs typeface="Times New Roman" pitchFamily="18" charset="0"/>
              </a:rPr>
              <a:t>- Không làm: </a:t>
            </a:r>
            <a:r>
              <a:rPr lang="vi-VN" sz="2800" kern="0" dirty="0">
                <a:solidFill>
                  <a:srgbClr val="FF0000"/>
                </a:solidFill>
                <a:latin typeface="Times New Roman" pitchFamily="18" charset="0"/>
                <a:cs typeface="Times New Roman" pitchFamily="18" charset="0"/>
              </a:rPr>
              <a:t>Không tắm ở sông, ao, hồ …; không đi bơi mà không có sự giám sát của người lớn; không chơi gần những nơi ao hồ, nước chảy xiết …</a:t>
            </a:r>
            <a:endParaRPr kumimoji="0" lang="vi-VN" sz="2800"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46406841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4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14:bounceEnd="84000">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F12697D-0998-EC48-74DD-2F9F4FE766AE}"/>
              </a:ext>
            </a:extLst>
          </p:cNvPr>
          <p:cNvSpPr txBox="1"/>
          <p:nvPr/>
        </p:nvSpPr>
        <p:spPr>
          <a:xfrm>
            <a:off x="665018" y="380144"/>
            <a:ext cx="10922923" cy="1384995"/>
          </a:xfrm>
          <a:prstGeom prst="rect">
            <a:avLst/>
          </a:prstGeom>
          <a:noFill/>
        </p:spPr>
        <p:txBody>
          <a:bodyPr wrap="square" rtlCol="0">
            <a:spAutoFit/>
          </a:bodyPr>
          <a:lstStyle/>
          <a:p>
            <a:pPr lvl="0" algn="just"/>
            <a:r>
              <a:rPr lang="vi-VN" sz="2800" b="1" dirty="0" smtClean="0">
                <a:solidFill>
                  <a:srgbClr val="002060"/>
                </a:solidFill>
                <a:latin typeface="Cambria" panose="02040503050406030204" pitchFamily="18" charset="0"/>
                <a:ea typeface="Cambria" panose="02040503050406030204" pitchFamily="18" charset="0"/>
              </a:rPr>
              <a:t>Hãy thực hiện các bước phân tích, phán đoán, thuyết phục và vận động các bạn tránh xa những nguy cơ có thể dẫn đến đuối nước trong tình huống sau.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770688" y="1809931"/>
            <a:ext cx="8729145" cy="4437698"/>
          </a:xfrm>
          <a:prstGeom prst="rect">
            <a:avLst/>
          </a:prstGeom>
        </p:spPr>
      </p:pic>
    </p:spTree>
    <p:extLst>
      <p:ext uri="{BB962C8B-B14F-4D97-AF65-F5344CB8AC3E}">
        <p14:creationId xmlns:p14="http://schemas.microsoft.com/office/powerpoint/2010/main" val="3565568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D07743D-1695-2852-719B-2F95D0DDBFE6}"/>
              </a:ext>
            </a:extLst>
          </p:cNvPr>
          <p:cNvGrpSpPr/>
          <p:nvPr/>
        </p:nvGrpSpPr>
        <p:grpSpPr>
          <a:xfrm>
            <a:off x="290946" y="4410621"/>
            <a:ext cx="4278451" cy="2175001"/>
            <a:chOff x="892354" y="3758439"/>
            <a:chExt cx="4278451" cy="2175001"/>
          </a:xfrm>
        </p:grpSpPr>
        <p:pic>
          <p:nvPicPr>
            <p:cNvPr id="3" name="Picture 2">
              <a:extLst>
                <a:ext uri="{FF2B5EF4-FFF2-40B4-BE49-F238E27FC236}">
                  <a16:creationId xmlns="" xmlns:a16="http://schemas.microsoft.com/office/drawing/2014/main" id="{629C390D-62B0-561D-8B0C-171B90A1F7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19">
              <a:extLst>
                <a:ext uri="{FF2B5EF4-FFF2-40B4-BE49-F238E27FC236}">
                  <a16:creationId xmlns="" xmlns:a16="http://schemas.microsoft.com/office/drawing/2014/main" id="{C5AEE497-ED5A-0C44-E0D6-CEB67A295DD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5" name="Rectangle: Rounded Corners 11">
            <a:extLst>
              <a:ext uri="{FF2B5EF4-FFF2-40B4-BE49-F238E27FC236}">
                <a16:creationId xmlns="" xmlns:a16="http://schemas.microsoft.com/office/drawing/2014/main" id="{87A9BBE2-4E30-B85B-A4E5-D49598CA86E8}"/>
              </a:ext>
            </a:extLst>
          </p:cNvPr>
          <p:cNvSpPr/>
          <p:nvPr/>
        </p:nvSpPr>
        <p:spPr>
          <a:xfrm>
            <a:off x="1922549" y="437989"/>
            <a:ext cx="8925560" cy="2321838"/>
          </a:xfrm>
          <a:custGeom>
            <a:avLst/>
            <a:gdLst>
              <a:gd name="connsiteX0" fmla="*/ 0 w 7191911"/>
              <a:gd name="connsiteY0" fmla="*/ 470908 h 2825393"/>
              <a:gd name="connsiteX1" fmla="*/ 470908 w 7191911"/>
              <a:gd name="connsiteY1" fmla="*/ 0 h 2825393"/>
              <a:gd name="connsiteX2" fmla="*/ 6721003 w 7191911"/>
              <a:gd name="connsiteY2" fmla="*/ 0 h 2825393"/>
              <a:gd name="connsiteX3" fmla="*/ 7191911 w 7191911"/>
              <a:gd name="connsiteY3" fmla="*/ 470908 h 2825393"/>
              <a:gd name="connsiteX4" fmla="*/ 7191911 w 7191911"/>
              <a:gd name="connsiteY4" fmla="*/ 2354485 h 2825393"/>
              <a:gd name="connsiteX5" fmla="*/ 6721003 w 7191911"/>
              <a:gd name="connsiteY5" fmla="*/ 2825393 h 2825393"/>
              <a:gd name="connsiteX6" fmla="*/ 470908 w 7191911"/>
              <a:gd name="connsiteY6" fmla="*/ 2825393 h 2825393"/>
              <a:gd name="connsiteX7" fmla="*/ 0 w 7191911"/>
              <a:gd name="connsiteY7" fmla="*/ 2354485 h 2825393"/>
              <a:gd name="connsiteX8" fmla="*/ 0 w 7191911"/>
              <a:gd name="connsiteY8" fmla="*/ 470908 h 28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911" h="2825393" fill="none" extrusionOk="0">
                <a:moveTo>
                  <a:pt x="0" y="470908"/>
                </a:moveTo>
                <a:cubicBezTo>
                  <a:pt x="-1393" y="256457"/>
                  <a:pt x="216186" y="-10801"/>
                  <a:pt x="470908" y="0"/>
                </a:cubicBezTo>
                <a:cubicBezTo>
                  <a:pt x="3167436" y="29483"/>
                  <a:pt x="4401337" y="4220"/>
                  <a:pt x="6721003" y="0"/>
                </a:cubicBezTo>
                <a:cubicBezTo>
                  <a:pt x="6991303" y="3852"/>
                  <a:pt x="7182060" y="223617"/>
                  <a:pt x="7191911" y="470908"/>
                </a:cubicBezTo>
                <a:cubicBezTo>
                  <a:pt x="7138755" y="1030594"/>
                  <a:pt x="7081762" y="1854386"/>
                  <a:pt x="7191911" y="2354485"/>
                </a:cubicBezTo>
                <a:cubicBezTo>
                  <a:pt x="7203649" y="2620877"/>
                  <a:pt x="6988801" y="2832346"/>
                  <a:pt x="6721003" y="2825393"/>
                </a:cubicBezTo>
                <a:cubicBezTo>
                  <a:pt x="5277366" y="2859521"/>
                  <a:pt x="3271953" y="2702601"/>
                  <a:pt x="470908" y="2825393"/>
                </a:cubicBezTo>
                <a:cubicBezTo>
                  <a:pt x="202203" y="2842589"/>
                  <a:pt x="-4611" y="2622245"/>
                  <a:pt x="0" y="2354485"/>
                </a:cubicBezTo>
                <a:cubicBezTo>
                  <a:pt x="-53289" y="2064833"/>
                  <a:pt x="140220" y="699441"/>
                  <a:pt x="0" y="470908"/>
                </a:cubicBezTo>
                <a:close/>
              </a:path>
              <a:path w="7191911" h="2825393" stroke="0" extrusionOk="0">
                <a:moveTo>
                  <a:pt x="0" y="470908"/>
                </a:moveTo>
                <a:cubicBezTo>
                  <a:pt x="-8868" y="225928"/>
                  <a:pt x="254824" y="23769"/>
                  <a:pt x="470908" y="0"/>
                </a:cubicBezTo>
                <a:cubicBezTo>
                  <a:pt x="3467176" y="-40312"/>
                  <a:pt x="5736759" y="-70188"/>
                  <a:pt x="6721003" y="0"/>
                </a:cubicBezTo>
                <a:cubicBezTo>
                  <a:pt x="6954212" y="-2528"/>
                  <a:pt x="7214138" y="167683"/>
                  <a:pt x="7191911" y="470908"/>
                </a:cubicBezTo>
                <a:cubicBezTo>
                  <a:pt x="7040227" y="794559"/>
                  <a:pt x="7250400" y="1809840"/>
                  <a:pt x="7191911" y="2354485"/>
                </a:cubicBezTo>
                <a:cubicBezTo>
                  <a:pt x="7190549" y="2630823"/>
                  <a:pt x="6938220" y="2826023"/>
                  <a:pt x="6721003" y="2825393"/>
                </a:cubicBezTo>
                <a:cubicBezTo>
                  <a:pt x="4065660" y="2842744"/>
                  <a:pt x="1132772" y="2948739"/>
                  <a:pt x="470908" y="2825393"/>
                </a:cubicBezTo>
                <a:cubicBezTo>
                  <a:pt x="221194" y="2781772"/>
                  <a:pt x="11649" y="2629108"/>
                  <a:pt x="0" y="2354485"/>
                </a:cubicBezTo>
                <a:cubicBezTo>
                  <a:pt x="49259" y="1502424"/>
                  <a:pt x="-82081" y="773602"/>
                  <a:pt x="0" y="47090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cs typeface="Calibri" panose="020F0502020204030204" pitchFamily="34" charset="0"/>
              </a:rPr>
              <a:t>Bước 1. Phân tích và phán đoán tình </a:t>
            </a:r>
            <a:r>
              <a:rPr lang="vi-VN" sz="3200" b="1" kern="0" dirty="0" smtClean="0">
                <a:solidFill>
                  <a:srgbClr val="FF0000"/>
                </a:solidFill>
                <a:latin typeface="Calibri" panose="020F0502020204030204" pitchFamily="34" charset="0"/>
                <a:cs typeface="Calibri" panose="020F0502020204030204" pitchFamily="34" charset="0"/>
              </a:rPr>
              <a:t>huống</a:t>
            </a:r>
            <a:endParaRPr lang="vi-VN" sz="3200" b="1" kern="0" dirty="0">
              <a:solidFill>
                <a:srgbClr val="FF0000"/>
              </a:solidFill>
              <a:latin typeface="Calibri" panose="020F0502020204030204" pitchFamily="34" charset="0"/>
              <a:cs typeface="Calibri" panose="020F0502020204030204" pitchFamily="34" charset="0"/>
            </a:endParaRPr>
          </a:p>
          <a:p>
            <a:pPr lvl="0" algn="just">
              <a:defRPr/>
            </a:pPr>
            <a:r>
              <a:rPr lang="vi-VN" sz="3200" kern="0" dirty="0">
                <a:solidFill>
                  <a:srgbClr val="FF0000"/>
                </a:solidFill>
                <a:latin typeface="Calibri" panose="020F0502020204030204" pitchFamily="34" charset="0"/>
                <a:cs typeface="Calibri" panose="020F0502020204030204" pitchFamily="34" charset="0"/>
              </a:rPr>
              <a:t>+ Các bạn trong hình đang tắm ở khu vực nào</a:t>
            </a:r>
            <a:r>
              <a:rPr lang="vi-VN" sz="3200" kern="0" dirty="0" smtClean="0">
                <a:solidFill>
                  <a:srgbClr val="FF0000"/>
                </a:solidFill>
                <a:latin typeface="Calibri" panose="020F0502020204030204" pitchFamily="34" charset="0"/>
                <a:cs typeface="Calibri" panose="020F0502020204030204" pitchFamily="34" charset="0"/>
              </a:rPr>
              <a:t>?</a:t>
            </a:r>
            <a:endParaRPr lang="vi-VN" sz="3200" kern="0" dirty="0">
              <a:solidFill>
                <a:srgbClr val="FF0000"/>
              </a:solidFill>
              <a:latin typeface="Calibri" panose="020F0502020204030204" pitchFamily="34" charset="0"/>
              <a:cs typeface="Calibri" panose="020F0502020204030204" pitchFamily="34" charset="0"/>
            </a:endParaRPr>
          </a:p>
          <a:p>
            <a:pPr lvl="0" algn="just">
              <a:defRPr/>
            </a:pPr>
            <a:r>
              <a:rPr lang="vi-VN" sz="3200" kern="0" dirty="0">
                <a:solidFill>
                  <a:srgbClr val="FF0000"/>
                </a:solidFill>
                <a:latin typeface="Calibri" panose="020F0502020204030204" pitchFamily="34" charset="0"/>
                <a:cs typeface="Calibri" panose="020F0502020204030204" pitchFamily="34" charset="0"/>
              </a:rPr>
              <a:t>+ Điều gì có thể xảy ra khi các bạn ra chỗ nước sâu?</a:t>
            </a:r>
          </a:p>
          <a:p>
            <a:pPr lvl="0" algn="just">
              <a:defRPr/>
            </a:pPr>
            <a:r>
              <a:rPr lang="vi-VN" sz="3200" kern="0" dirty="0">
                <a:solidFill>
                  <a:srgbClr val="FF0000"/>
                </a:solidFill>
                <a:latin typeface="Calibri" panose="020F0502020204030204" pitchFamily="34" charset="0"/>
                <a:cs typeface="Calibri" panose="020F0502020204030204" pitchFamily="34" charset="0"/>
              </a:rPr>
              <a:t>+ Khi nguy hiểm xảy ra thì ai có thể giúp các bạn?</a:t>
            </a:r>
          </a:p>
        </p:txBody>
      </p:sp>
      <p:sp>
        <p:nvSpPr>
          <p:cNvPr id="6" name="Rectangle: Rounded Corners 11">
            <a:extLst>
              <a:ext uri="{FF2B5EF4-FFF2-40B4-BE49-F238E27FC236}">
                <a16:creationId xmlns="" xmlns:a16="http://schemas.microsoft.com/office/drawing/2014/main" id="{87A9BBE2-4E30-B85B-A4E5-D49598CA86E8}"/>
              </a:ext>
            </a:extLst>
          </p:cNvPr>
          <p:cNvSpPr/>
          <p:nvPr/>
        </p:nvSpPr>
        <p:spPr>
          <a:xfrm>
            <a:off x="4011232" y="3031560"/>
            <a:ext cx="7427081" cy="2321838"/>
          </a:xfrm>
          <a:custGeom>
            <a:avLst/>
            <a:gdLst>
              <a:gd name="connsiteX0" fmla="*/ 0 w 7191911"/>
              <a:gd name="connsiteY0" fmla="*/ 470908 h 2825393"/>
              <a:gd name="connsiteX1" fmla="*/ 470908 w 7191911"/>
              <a:gd name="connsiteY1" fmla="*/ 0 h 2825393"/>
              <a:gd name="connsiteX2" fmla="*/ 6721003 w 7191911"/>
              <a:gd name="connsiteY2" fmla="*/ 0 h 2825393"/>
              <a:gd name="connsiteX3" fmla="*/ 7191911 w 7191911"/>
              <a:gd name="connsiteY3" fmla="*/ 470908 h 2825393"/>
              <a:gd name="connsiteX4" fmla="*/ 7191911 w 7191911"/>
              <a:gd name="connsiteY4" fmla="*/ 2354485 h 2825393"/>
              <a:gd name="connsiteX5" fmla="*/ 6721003 w 7191911"/>
              <a:gd name="connsiteY5" fmla="*/ 2825393 h 2825393"/>
              <a:gd name="connsiteX6" fmla="*/ 470908 w 7191911"/>
              <a:gd name="connsiteY6" fmla="*/ 2825393 h 2825393"/>
              <a:gd name="connsiteX7" fmla="*/ 0 w 7191911"/>
              <a:gd name="connsiteY7" fmla="*/ 2354485 h 2825393"/>
              <a:gd name="connsiteX8" fmla="*/ 0 w 7191911"/>
              <a:gd name="connsiteY8" fmla="*/ 470908 h 28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911" h="2825393" fill="none" extrusionOk="0">
                <a:moveTo>
                  <a:pt x="0" y="470908"/>
                </a:moveTo>
                <a:cubicBezTo>
                  <a:pt x="-1393" y="256457"/>
                  <a:pt x="216186" y="-10801"/>
                  <a:pt x="470908" y="0"/>
                </a:cubicBezTo>
                <a:cubicBezTo>
                  <a:pt x="3167436" y="29483"/>
                  <a:pt x="4401337" y="4220"/>
                  <a:pt x="6721003" y="0"/>
                </a:cubicBezTo>
                <a:cubicBezTo>
                  <a:pt x="6991303" y="3852"/>
                  <a:pt x="7182060" y="223617"/>
                  <a:pt x="7191911" y="470908"/>
                </a:cubicBezTo>
                <a:cubicBezTo>
                  <a:pt x="7138755" y="1030594"/>
                  <a:pt x="7081762" y="1854386"/>
                  <a:pt x="7191911" y="2354485"/>
                </a:cubicBezTo>
                <a:cubicBezTo>
                  <a:pt x="7203649" y="2620877"/>
                  <a:pt x="6988801" y="2832346"/>
                  <a:pt x="6721003" y="2825393"/>
                </a:cubicBezTo>
                <a:cubicBezTo>
                  <a:pt x="5277366" y="2859521"/>
                  <a:pt x="3271953" y="2702601"/>
                  <a:pt x="470908" y="2825393"/>
                </a:cubicBezTo>
                <a:cubicBezTo>
                  <a:pt x="202203" y="2842589"/>
                  <a:pt x="-4611" y="2622245"/>
                  <a:pt x="0" y="2354485"/>
                </a:cubicBezTo>
                <a:cubicBezTo>
                  <a:pt x="-53289" y="2064833"/>
                  <a:pt x="140220" y="699441"/>
                  <a:pt x="0" y="470908"/>
                </a:cubicBezTo>
                <a:close/>
              </a:path>
              <a:path w="7191911" h="2825393" stroke="0" extrusionOk="0">
                <a:moveTo>
                  <a:pt x="0" y="470908"/>
                </a:moveTo>
                <a:cubicBezTo>
                  <a:pt x="-8868" y="225928"/>
                  <a:pt x="254824" y="23769"/>
                  <a:pt x="470908" y="0"/>
                </a:cubicBezTo>
                <a:cubicBezTo>
                  <a:pt x="3467176" y="-40312"/>
                  <a:pt x="5736759" y="-70188"/>
                  <a:pt x="6721003" y="0"/>
                </a:cubicBezTo>
                <a:cubicBezTo>
                  <a:pt x="6954212" y="-2528"/>
                  <a:pt x="7214138" y="167683"/>
                  <a:pt x="7191911" y="470908"/>
                </a:cubicBezTo>
                <a:cubicBezTo>
                  <a:pt x="7040227" y="794559"/>
                  <a:pt x="7250400" y="1809840"/>
                  <a:pt x="7191911" y="2354485"/>
                </a:cubicBezTo>
                <a:cubicBezTo>
                  <a:pt x="7190549" y="2630823"/>
                  <a:pt x="6938220" y="2826023"/>
                  <a:pt x="6721003" y="2825393"/>
                </a:cubicBezTo>
                <a:cubicBezTo>
                  <a:pt x="4065660" y="2842744"/>
                  <a:pt x="1132772" y="2948739"/>
                  <a:pt x="470908" y="2825393"/>
                </a:cubicBezTo>
                <a:cubicBezTo>
                  <a:pt x="221194" y="2781772"/>
                  <a:pt x="11649" y="2629108"/>
                  <a:pt x="0" y="2354485"/>
                </a:cubicBezTo>
                <a:cubicBezTo>
                  <a:pt x="49259" y="1502424"/>
                  <a:pt x="-82081" y="773602"/>
                  <a:pt x="0" y="47090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2800" b="1" kern="0" dirty="0">
                <a:solidFill>
                  <a:srgbClr val="FF0000"/>
                </a:solidFill>
                <a:latin typeface="Calibri" panose="020F0502020204030204" pitchFamily="34" charset="0"/>
                <a:cs typeface="Calibri" panose="020F0502020204030204" pitchFamily="34" charset="0"/>
              </a:rPr>
              <a:t>Bước 2. Thuyết phục và vận động</a:t>
            </a:r>
          </a:p>
          <a:p>
            <a:pPr lvl="0" algn="just">
              <a:defRPr/>
            </a:pPr>
            <a:r>
              <a:rPr lang="vi-VN" sz="2800" kern="0" dirty="0">
                <a:solidFill>
                  <a:srgbClr val="FF0000"/>
                </a:solidFill>
                <a:latin typeface="Calibri" panose="020F0502020204030204" pitchFamily="34" charset="0"/>
                <a:cs typeface="Calibri" panose="020F0502020204030204" pitchFamily="34" charset="0"/>
              </a:rPr>
              <a:t>+ Em sẽ nói gì để giúp các bạn nhận ra rằng chơi ở khu vực này là không an toàn</a:t>
            </a:r>
            <a:r>
              <a:rPr lang="vi-VN" sz="2800" kern="0" dirty="0" smtClean="0">
                <a:solidFill>
                  <a:srgbClr val="FF0000"/>
                </a:solidFill>
                <a:latin typeface="Calibri" panose="020F0502020204030204" pitchFamily="34" charset="0"/>
                <a:cs typeface="Calibri" panose="020F0502020204030204" pitchFamily="34" charset="0"/>
              </a:rPr>
              <a:t>?</a:t>
            </a:r>
            <a:endParaRPr lang="vi-VN" sz="2800" kern="0" dirty="0">
              <a:solidFill>
                <a:srgbClr val="FF0000"/>
              </a:solidFill>
              <a:latin typeface="Calibri" panose="020F0502020204030204" pitchFamily="34" charset="0"/>
              <a:cs typeface="Calibri" panose="020F0502020204030204" pitchFamily="34" charset="0"/>
            </a:endParaRPr>
          </a:p>
          <a:p>
            <a:pPr lvl="0" algn="just">
              <a:defRPr/>
            </a:pPr>
            <a:r>
              <a:rPr lang="vi-VN" sz="2800" kern="0" dirty="0">
                <a:solidFill>
                  <a:srgbClr val="FF0000"/>
                </a:solidFill>
                <a:latin typeface="Calibri" panose="020F0502020204030204" pitchFamily="34" charset="0"/>
                <a:cs typeface="Calibri" panose="020F0502020204030204" pitchFamily="34" charset="0"/>
              </a:rPr>
              <a:t>+ Nếu các bạn không nghe lời khuyên của em thì em sẽ làm gì?</a:t>
            </a:r>
          </a:p>
        </p:txBody>
      </p:sp>
    </p:spTree>
    <p:extLst>
      <p:ext uri="{BB962C8B-B14F-4D97-AF65-F5344CB8AC3E}">
        <p14:creationId xmlns:p14="http://schemas.microsoft.com/office/powerpoint/2010/main" val="3327325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8371" b="4322"/>
          <a:stretch/>
        </p:blipFill>
        <p:spPr>
          <a:xfrm>
            <a:off x="-132080" y="0"/>
            <a:ext cx="12324080" cy="6858000"/>
          </a:xfrm>
          <a:prstGeom prst="rect">
            <a:avLst/>
          </a:prstGeom>
        </p:spPr>
      </p:pic>
      <p:pic>
        <p:nvPicPr>
          <p:cNvPr id="5" name="Picture 4">
            <a:extLst>
              <a:ext uri="{FF2B5EF4-FFF2-40B4-BE49-F238E27FC236}">
                <a16:creationId xmlns="" xmlns:a16="http://schemas.microsoft.com/office/drawing/2014/main" id="{74DD5CB7-3DDB-4AFF-8098-5C100E19C698}"/>
              </a:ext>
            </a:extLst>
          </p:cNvPr>
          <p:cNvPicPr>
            <a:picLocks noChangeAspect="1"/>
          </p:cNvPicPr>
          <p:nvPr/>
        </p:nvPicPr>
        <p:blipFill>
          <a:blip r:embed="rId5"/>
          <a:stretch>
            <a:fillRect/>
          </a:stretch>
        </p:blipFill>
        <p:spPr>
          <a:xfrm flipH="1">
            <a:off x="9373232" y="1813437"/>
            <a:ext cx="2685708" cy="4152418"/>
          </a:xfrm>
          <a:prstGeom prst="rect">
            <a:avLst/>
          </a:prstGeom>
          <a:effectLst>
            <a:outerShdw blurRad="50800" dist="38100" dir="2700000" algn="tl" rotWithShape="0">
              <a:prstClr val="black">
                <a:alpha val="40000"/>
              </a:prstClr>
            </a:outerShdw>
          </a:effectLst>
        </p:spPr>
      </p:pic>
      <p:pic>
        <p:nvPicPr>
          <p:cNvPr id="8" name="Picture 3">
            <a:extLst>
              <a:ext uri="{FF2B5EF4-FFF2-40B4-BE49-F238E27FC236}">
                <a16:creationId xmlns="" xmlns:a16="http://schemas.microsoft.com/office/drawing/2014/main" id="{D935BB23-AB1F-4D19-8033-A6F8F664A5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68303" y="311474"/>
            <a:ext cx="6048000" cy="6235052"/>
          </a:xfrm>
          <a:prstGeom prst="rect">
            <a:avLst/>
          </a:prstGeom>
        </p:spPr>
      </p:pic>
      <p:sp>
        <p:nvSpPr>
          <p:cNvPr id="12" name="TextBox 11">
            <a:extLst>
              <a:ext uri="{FF2B5EF4-FFF2-40B4-BE49-F238E27FC236}">
                <a16:creationId xmlns="" xmlns:a16="http://schemas.microsoft.com/office/drawing/2014/main" id="{F2B3510B-354A-491D-BCFD-0B0CA7273B4E}"/>
              </a:ext>
            </a:extLst>
          </p:cNvPr>
          <p:cNvSpPr txBox="1"/>
          <p:nvPr/>
        </p:nvSpPr>
        <p:spPr>
          <a:xfrm>
            <a:off x="3819125" y="2384686"/>
            <a:ext cx="464550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smtClean="0">
                <a:ln w="0"/>
                <a:solidFill>
                  <a:srgbClr val="4472C4"/>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CHIA SẺ TRƯỚC LỚP</a:t>
            </a:r>
            <a:endParaRPr kumimoji="0" lang="vi-VN" sz="6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2B4931F8-9C6C-48B2-8ADD-5C7C67BAC69F}"/>
              </a:ext>
            </a:extLst>
          </p:cNvPr>
          <p:cNvPicPr>
            <a:picLocks noChangeAspect="1"/>
          </p:cNvPicPr>
          <p:nvPr/>
        </p:nvPicPr>
        <p:blipFill>
          <a:blip r:embed="rId8"/>
          <a:stretch>
            <a:fillRect/>
          </a:stretch>
        </p:blipFill>
        <p:spPr>
          <a:xfrm flipH="1">
            <a:off x="50800" y="1954223"/>
            <a:ext cx="3073574" cy="4105787"/>
          </a:xfrm>
          <a:prstGeom prst="rect">
            <a:avLst/>
          </a:prstGeom>
          <a:effectLst>
            <a:outerShdw blurRad="50800" dist="38100" dir="10800000" algn="r" rotWithShape="0">
              <a:prstClr val="black">
                <a:alpha val="40000"/>
              </a:prstClr>
            </a:outerShdw>
          </a:effectLst>
        </p:spPr>
      </p:pic>
      <p:grpSp>
        <p:nvGrpSpPr>
          <p:cNvPr id="10" name="Group 9">
            <a:extLst>
              <a:ext uri="{FF2B5EF4-FFF2-40B4-BE49-F238E27FC236}">
                <a16:creationId xmlns="" xmlns:a16="http://schemas.microsoft.com/office/drawing/2014/main" id="{82693FCE-3460-47E0-9851-ADFBB9BD5240}"/>
              </a:ext>
            </a:extLst>
          </p:cNvPr>
          <p:cNvGrpSpPr/>
          <p:nvPr/>
        </p:nvGrpSpPr>
        <p:grpSpPr>
          <a:xfrm>
            <a:off x="-194695" y="-319862"/>
            <a:ext cx="3073574" cy="2080031"/>
            <a:chOff x="-213452" y="-612324"/>
            <a:chExt cx="3561591" cy="2359908"/>
          </a:xfrm>
        </p:grpSpPr>
        <p:pic>
          <p:nvPicPr>
            <p:cNvPr id="13" name="Picture 12">
              <a:extLst>
                <a:ext uri="{FF2B5EF4-FFF2-40B4-BE49-F238E27FC236}">
                  <a16:creationId xmlns="" xmlns:a16="http://schemas.microsoft.com/office/drawing/2014/main" id="{8D30FDE8-540D-49A6-B783-F64E445CF3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14" name="Picture 13">
              <a:extLst>
                <a:ext uri="{FF2B5EF4-FFF2-40B4-BE49-F238E27FC236}">
                  <a16:creationId xmlns="" xmlns:a16="http://schemas.microsoft.com/office/drawing/2014/main" id="{32A1F414-1E3C-4C9B-9741-095A01DCC92B}"/>
                </a:ext>
              </a:extLst>
            </p:cNvPr>
            <p:cNvPicPr>
              <a:picLocks noChangeAspect="1"/>
            </p:cNvPicPr>
            <p:nvPr/>
          </p:nvPicPr>
          <p:blipFill>
            <a:blip r:embed="rId11"/>
            <a:stretch>
              <a:fillRect/>
            </a:stretch>
          </p:blipFill>
          <p:spPr>
            <a:xfrm>
              <a:off x="625714" y="116060"/>
              <a:ext cx="2722425" cy="1631524"/>
            </a:xfrm>
            <a:prstGeom prst="rect">
              <a:avLst/>
            </a:prstGeom>
          </p:spPr>
        </p:pic>
      </p:grpSp>
      <p:pic>
        <p:nvPicPr>
          <p:cNvPr id="16" name="Picture 2">
            <a:extLst>
              <a:ext uri="{FF2B5EF4-FFF2-40B4-BE49-F238E27FC236}">
                <a16:creationId xmlns="" xmlns:a16="http://schemas.microsoft.com/office/drawing/2014/main" id="{B74558A9-E51A-4585-BAE5-1E913F23481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889858">
            <a:off x="9763887" y="296098"/>
            <a:ext cx="1109709" cy="110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319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36530" cy="6858000"/>
          </a:xfrm>
          <a:prstGeom prst="rect">
            <a:avLst/>
          </a:prstGeom>
        </p:spPr>
      </p:pic>
      <p:grpSp>
        <p:nvGrpSpPr>
          <p:cNvPr id="28" name="Group 27">
            <a:extLst>
              <a:ext uri="{FF2B5EF4-FFF2-40B4-BE49-F238E27FC236}">
                <a16:creationId xmlns="" xmlns:a16="http://schemas.microsoft.com/office/drawing/2014/main" id="{ACF7104D-D89D-4B1C-B995-D520CBBDFD34}"/>
              </a:ext>
            </a:extLst>
          </p:cNvPr>
          <p:cNvGrpSpPr/>
          <p:nvPr/>
        </p:nvGrpSpPr>
        <p:grpSpPr>
          <a:xfrm>
            <a:off x="428625" y="0"/>
            <a:ext cx="11817063" cy="6385261"/>
            <a:chOff x="4989250" y="1315596"/>
            <a:chExt cx="6958321" cy="4879188"/>
          </a:xfrm>
        </p:grpSpPr>
        <p:pic>
          <p:nvPicPr>
            <p:cNvPr id="29" name="Graphic 28">
              <a:extLst>
                <a:ext uri="{FF2B5EF4-FFF2-40B4-BE49-F238E27FC236}">
                  <a16:creationId xmlns="" xmlns:a16="http://schemas.microsoft.com/office/drawing/2014/main" id="{D8139A87-BFAD-4A8E-BD9B-DAEB10659A9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40665" y="1315596"/>
              <a:ext cx="6628165" cy="4818873"/>
            </a:xfrm>
            <a:prstGeom prst="rect">
              <a:avLst/>
            </a:prstGeom>
          </p:spPr>
        </p:pic>
        <p:pic>
          <p:nvPicPr>
            <p:cNvPr id="31" name="Graphic 30">
              <a:extLst>
                <a:ext uri="{FF2B5EF4-FFF2-40B4-BE49-F238E27FC236}">
                  <a16:creationId xmlns="" xmlns:a16="http://schemas.microsoft.com/office/drawing/2014/main" id="{1E7D4A84-8F28-4451-97DE-B1D832226355}"/>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r="33179"/>
            <a:stretch/>
          </p:blipFill>
          <p:spPr>
            <a:xfrm flipH="1">
              <a:off x="8926511" y="5359728"/>
              <a:ext cx="3021060" cy="835056"/>
            </a:xfrm>
            <a:prstGeom prst="rect">
              <a:avLst/>
            </a:prstGeom>
          </p:spPr>
        </p:pic>
        <p:pic>
          <p:nvPicPr>
            <p:cNvPr id="32" name="Graphic 31">
              <a:extLst>
                <a:ext uri="{FF2B5EF4-FFF2-40B4-BE49-F238E27FC236}">
                  <a16:creationId xmlns="" xmlns:a16="http://schemas.microsoft.com/office/drawing/2014/main" id="{8D9C6EAE-65FC-4792-95D9-60681993669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989250" y="5341304"/>
              <a:ext cx="4143914" cy="835056"/>
            </a:xfrm>
            <a:prstGeom prst="rect">
              <a:avLst/>
            </a:prstGeom>
          </p:spPr>
        </p:pic>
      </p:grpSp>
      <p:sp>
        <p:nvSpPr>
          <p:cNvPr id="2" name="TextBox 1">
            <a:extLst>
              <a:ext uri="{FF2B5EF4-FFF2-40B4-BE49-F238E27FC236}">
                <a16:creationId xmlns="" xmlns:a16="http://schemas.microsoft.com/office/drawing/2014/main" id="{8F1C54D4-AF84-434D-9356-ED763850048B}"/>
              </a:ext>
            </a:extLst>
          </p:cNvPr>
          <p:cNvSpPr txBox="1"/>
          <p:nvPr/>
        </p:nvSpPr>
        <p:spPr>
          <a:xfrm>
            <a:off x="1583267" y="694181"/>
            <a:ext cx="9399058" cy="2092881"/>
          </a:xfrm>
          <a:prstGeom prst="rect">
            <a:avLst/>
          </a:prstGeom>
          <a:noFill/>
        </p:spPr>
        <p:txBody>
          <a:bodyPr wrap="square" rtlCol="0">
            <a:spAutoFit/>
          </a:bodyPr>
          <a:lstStyle/>
          <a:p>
            <a:pPr lvl="0" algn="just">
              <a:defRPr/>
            </a:pPr>
            <a:r>
              <a:rPr lang="vi-VN" sz="2600" b="1" dirty="0">
                <a:solidFill>
                  <a:prstClr val="black"/>
                </a:solidFill>
                <a:latin typeface="+mj-lt"/>
              </a:rPr>
              <a:t>Bước </a:t>
            </a:r>
            <a:r>
              <a:rPr lang="vi-VN" sz="2600" b="1" dirty="0" smtClean="0">
                <a:solidFill>
                  <a:prstClr val="black"/>
                </a:solidFill>
                <a:latin typeface="+mj-lt"/>
              </a:rPr>
              <a:t>1: </a:t>
            </a:r>
            <a:r>
              <a:rPr lang="vi-VN" sz="2600" b="1" dirty="0">
                <a:solidFill>
                  <a:prstClr val="black"/>
                </a:solidFill>
                <a:latin typeface="+mj-lt"/>
              </a:rPr>
              <a:t>Phân tích và phán đoán tình huống</a:t>
            </a:r>
          </a:p>
          <a:p>
            <a:pPr lvl="0" algn="just">
              <a:defRPr/>
            </a:pPr>
            <a:r>
              <a:rPr lang="vi-VN" sz="2600" dirty="0">
                <a:solidFill>
                  <a:prstClr val="black"/>
                </a:solidFill>
                <a:latin typeface="+mj-lt"/>
              </a:rPr>
              <a:t>+ Các bạn trong hình đang tắm ở khu vực: suối nguy hiểm.</a:t>
            </a:r>
          </a:p>
          <a:p>
            <a:pPr lvl="0" algn="just">
              <a:defRPr/>
            </a:pPr>
            <a:r>
              <a:rPr lang="vi-VN" sz="2600" dirty="0">
                <a:solidFill>
                  <a:prstClr val="black"/>
                </a:solidFill>
                <a:latin typeface="+mj-lt"/>
              </a:rPr>
              <a:t>+ Khi các bạn ra chỗ nước sâu có thể sẽ gặp nguy cơ bị đuối nước.</a:t>
            </a:r>
          </a:p>
          <a:p>
            <a:pPr lvl="0" algn="just">
              <a:defRPr/>
            </a:pPr>
            <a:r>
              <a:rPr lang="vi-VN" sz="2600" dirty="0">
                <a:solidFill>
                  <a:prstClr val="black"/>
                </a:solidFill>
                <a:latin typeface="+mj-lt"/>
              </a:rPr>
              <a:t>+ Khi nguy hiểm xảy ra thì không có ai có thể giúp các bạn vì đây là nơi hẻo lánh, ít người qua lại. </a:t>
            </a:r>
          </a:p>
        </p:txBody>
      </p:sp>
      <p:sp>
        <p:nvSpPr>
          <p:cNvPr id="9" name="TextBox 8">
            <a:extLst>
              <a:ext uri="{FF2B5EF4-FFF2-40B4-BE49-F238E27FC236}">
                <a16:creationId xmlns="" xmlns:a16="http://schemas.microsoft.com/office/drawing/2014/main" id="{8F1C54D4-AF84-434D-9356-ED763850048B}"/>
              </a:ext>
            </a:extLst>
          </p:cNvPr>
          <p:cNvSpPr txBox="1"/>
          <p:nvPr/>
        </p:nvSpPr>
        <p:spPr>
          <a:xfrm>
            <a:off x="1614424" y="3007770"/>
            <a:ext cx="9399058" cy="2492990"/>
          </a:xfrm>
          <a:prstGeom prst="rect">
            <a:avLst/>
          </a:prstGeom>
          <a:noFill/>
        </p:spPr>
        <p:txBody>
          <a:bodyPr wrap="square" rtlCol="0">
            <a:spAutoFit/>
          </a:bodyPr>
          <a:lstStyle/>
          <a:p>
            <a:pPr lvl="0" algn="just">
              <a:defRPr/>
            </a:pPr>
            <a:r>
              <a:rPr lang="vi-VN" sz="2600" b="1" dirty="0">
                <a:solidFill>
                  <a:prstClr val="black"/>
                </a:solidFill>
                <a:latin typeface="+mj-lt"/>
              </a:rPr>
              <a:t>Bước 2. Thuyết phục và vận động</a:t>
            </a:r>
          </a:p>
          <a:p>
            <a:pPr lvl="0" algn="just">
              <a:defRPr/>
            </a:pPr>
            <a:r>
              <a:rPr lang="vi-VN" sz="2600" dirty="0">
                <a:solidFill>
                  <a:prstClr val="black"/>
                </a:solidFill>
                <a:latin typeface="+mj-lt"/>
              </a:rPr>
              <a:t>+ Để giúp các bạn nhận ra rằng chơi ở khu vực này là không an toàn, em sẽ chỉ cho các bạn xem biển cảnh báo nguy hiểm gần đó và đưa ra các lí do mà các bạn không nên chơi ở đây.</a:t>
            </a:r>
          </a:p>
          <a:p>
            <a:pPr lvl="0" algn="just">
              <a:defRPr/>
            </a:pPr>
            <a:r>
              <a:rPr lang="vi-VN" sz="2600" dirty="0">
                <a:solidFill>
                  <a:prstClr val="black"/>
                </a:solidFill>
                <a:latin typeface="+mj-lt"/>
              </a:rPr>
              <a:t>+ Nếu các bạn không nghe lời khuyên của em thì em sẽ đi gọi người lớn đến để thuyết phục.</a:t>
            </a:r>
          </a:p>
        </p:txBody>
      </p:sp>
    </p:spTree>
    <p:extLst>
      <p:ext uri="{BB962C8B-B14F-4D97-AF65-F5344CB8AC3E}">
        <p14:creationId xmlns:p14="http://schemas.microsoft.com/office/powerpoint/2010/main" val="3500661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61697" y="591208"/>
            <a:ext cx="9869213" cy="5100144"/>
          </a:xfrm>
          <a:prstGeom prst="rect">
            <a:avLst/>
          </a:prstGeom>
        </p:spPr>
      </p:pic>
    </p:spTree>
    <p:extLst>
      <p:ext uri="{BB962C8B-B14F-4D97-AF65-F5344CB8AC3E}">
        <p14:creationId xmlns:p14="http://schemas.microsoft.com/office/powerpoint/2010/main" val="148832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522256B-0AFE-7573-0049-B76A3D36AF91}"/>
              </a:ext>
            </a:extLst>
          </p:cNvPr>
          <p:cNvPicPr>
            <a:picLocks noChangeAspect="1"/>
          </p:cNvPicPr>
          <p:nvPr/>
        </p:nvPicPr>
        <p:blipFill>
          <a:blip r:embed="rId4"/>
          <a:stretch>
            <a:fillRect/>
          </a:stretch>
        </p:blipFill>
        <p:spPr>
          <a:xfrm>
            <a:off x="753522" y="1495130"/>
            <a:ext cx="10705504" cy="2347163"/>
          </a:xfrm>
          <a:prstGeom prst="rect">
            <a:avLst/>
          </a:prstGeom>
        </p:spPr>
      </p:pic>
    </p:spTree>
    <p:extLst>
      <p:ext uri="{BB962C8B-B14F-4D97-AF65-F5344CB8AC3E}">
        <p14:creationId xmlns:p14="http://schemas.microsoft.com/office/powerpoint/2010/main" val="3274710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C80E88E-6574-B303-019C-4492976E1C20}"/>
              </a:ext>
            </a:extLst>
          </p:cNvPr>
          <p:cNvPicPr>
            <a:picLocks noChangeAspect="1"/>
          </p:cNvPicPr>
          <p:nvPr/>
        </p:nvPicPr>
        <p:blipFill>
          <a:blip r:embed="rId4"/>
          <a:stretch>
            <a:fillRect/>
          </a:stretch>
        </p:blipFill>
        <p:spPr>
          <a:xfrm>
            <a:off x="1379961" y="1746746"/>
            <a:ext cx="9260627" cy="2213040"/>
          </a:xfrm>
          <a:prstGeom prst="rect">
            <a:avLst/>
          </a:prstGeom>
        </p:spPr>
      </p:pic>
    </p:spTree>
    <p:extLst>
      <p:ext uri="{BB962C8B-B14F-4D97-AF65-F5344CB8AC3E}">
        <p14:creationId xmlns:p14="http://schemas.microsoft.com/office/powerpoint/2010/main" val="1636619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F12697D-0998-EC48-74DD-2F9F4FE766AE}"/>
              </a:ext>
            </a:extLst>
          </p:cNvPr>
          <p:cNvSpPr txBox="1"/>
          <p:nvPr/>
        </p:nvSpPr>
        <p:spPr>
          <a:xfrm>
            <a:off x="665018" y="380144"/>
            <a:ext cx="10922923" cy="1384995"/>
          </a:xfrm>
          <a:prstGeom prst="rect">
            <a:avLst/>
          </a:prstGeom>
          <a:noFill/>
        </p:spPr>
        <p:txBody>
          <a:bodyPr wrap="square" rtlCol="0">
            <a:spAutoFit/>
          </a:bodyPr>
          <a:lstStyle/>
          <a:p>
            <a:pPr lvl="0" algn="just"/>
            <a:r>
              <a:rPr lang="vi-VN" sz="2800" b="1" dirty="0" smtClean="0">
                <a:solidFill>
                  <a:srgbClr val="002060"/>
                </a:solidFill>
                <a:latin typeface="Times New Roman" pitchFamily="18" charset="0"/>
                <a:ea typeface="Cambria" panose="02040503050406030204" pitchFamily="18" charset="0"/>
                <a:cs typeface="Times New Roman" pitchFamily="18" charset="0"/>
              </a:rPr>
              <a:t>1. Hãy </a:t>
            </a:r>
            <a:r>
              <a:rPr lang="vi-VN" sz="2800" b="1" dirty="0">
                <a:solidFill>
                  <a:srgbClr val="002060"/>
                </a:solidFill>
                <a:latin typeface="Times New Roman" pitchFamily="18" charset="0"/>
                <a:ea typeface="Cambria" panose="02040503050406030204" pitchFamily="18" charset="0"/>
                <a:cs typeface="Times New Roman" pitchFamily="18" charset="0"/>
              </a:rPr>
              <a:t>phân tích và phán đoán tình huống có nguy cơ dẫn đến đuối nước trong hình 8, đưa ra lý do để thuyết phục các bạn và các em nhỏ tránh xa những nguy cơ đó</a:t>
            </a:r>
            <a:r>
              <a:rPr lang="vi-VN" sz="2800" b="1" dirty="0" smtClean="0">
                <a:solidFill>
                  <a:srgbClr val="002060"/>
                </a:solidFill>
                <a:latin typeface="Times New Roman" pitchFamily="18" charset="0"/>
                <a:ea typeface="Cambria" panose="02040503050406030204" pitchFamily="18" charset="0"/>
                <a:cs typeface="Times New Roman" pitchFamily="18" charset="0"/>
              </a:rPr>
              <a:t>.</a:t>
            </a:r>
            <a:endParaRPr lang="vi-VN" sz="2800" b="1" dirty="0">
              <a:solidFill>
                <a:srgbClr val="002060"/>
              </a:solidFill>
              <a:latin typeface="Times New Roman" pitchFamily="18" charset="0"/>
              <a:ea typeface="Cambria" panose="02040503050406030204"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2674225" y="1914768"/>
            <a:ext cx="6904507" cy="4569159"/>
          </a:xfrm>
          <a:prstGeom prst="rect">
            <a:avLst/>
          </a:prstGeom>
        </p:spPr>
      </p:pic>
      <p:grpSp>
        <p:nvGrpSpPr>
          <p:cNvPr id="5" name="Group 4">
            <a:extLst>
              <a:ext uri="{FF2B5EF4-FFF2-40B4-BE49-F238E27FC236}">
                <a16:creationId xmlns="" xmlns:a16="http://schemas.microsoft.com/office/drawing/2014/main" id="{0D07743D-1695-2852-719B-2F95D0DDBFE6}"/>
              </a:ext>
            </a:extLst>
          </p:cNvPr>
          <p:cNvGrpSpPr/>
          <p:nvPr/>
        </p:nvGrpSpPr>
        <p:grpSpPr>
          <a:xfrm>
            <a:off x="625181" y="4610126"/>
            <a:ext cx="3728085" cy="2175001"/>
            <a:chOff x="892354" y="3758439"/>
            <a:chExt cx="4278451" cy="2175001"/>
          </a:xfrm>
        </p:grpSpPr>
        <p:pic>
          <p:nvPicPr>
            <p:cNvPr id="6" name="Picture 5">
              <a:extLst>
                <a:ext uri="{FF2B5EF4-FFF2-40B4-BE49-F238E27FC236}">
                  <a16:creationId xmlns="" xmlns:a16="http://schemas.microsoft.com/office/drawing/2014/main" id="{629C390D-62B0-561D-8B0C-171B90A1F7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19">
              <a:extLst>
                <a:ext uri="{FF2B5EF4-FFF2-40B4-BE49-F238E27FC236}">
                  <a16:creationId xmlns="" xmlns:a16="http://schemas.microsoft.com/office/drawing/2014/main" id="{C5AEE497-ED5A-0C44-E0D6-CEB67A295DD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itchFamily="18" charset="0"/>
                  <a:cs typeface="Times New Roman" pitchFamily="18" charset="0"/>
                </a:rPr>
                <a:t>Thảo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nhóm</a:t>
              </a:r>
              <a:r>
                <a:rPr lang="en-US" sz="2400" b="1" dirty="0">
                  <a:latin typeface="Times New Roman" pitchFamily="18" charset="0"/>
                  <a:cs typeface="Times New Roman" pitchFamily="18" charset="0"/>
                </a:rPr>
                <a:t> 4</a:t>
              </a:r>
            </a:p>
          </p:txBody>
        </p:sp>
      </p:grpSp>
    </p:spTree>
    <p:extLst>
      <p:ext uri="{BB962C8B-B14F-4D97-AF65-F5344CB8AC3E}">
        <p14:creationId xmlns:p14="http://schemas.microsoft.com/office/powerpoint/2010/main" val="1039454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8371" b="4322"/>
          <a:stretch/>
        </p:blipFill>
        <p:spPr>
          <a:xfrm>
            <a:off x="-132080" y="0"/>
            <a:ext cx="12324080" cy="6858000"/>
          </a:xfrm>
          <a:prstGeom prst="rect">
            <a:avLst/>
          </a:prstGeom>
        </p:spPr>
      </p:pic>
      <p:pic>
        <p:nvPicPr>
          <p:cNvPr id="5" name="Picture 4">
            <a:extLst>
              <a:ext uri="{FF2B5EF4-FFF2-40B4-BE49-F238E27FC236}">
                <a16:creationId xmlns="" xmlns:a16="http://schemas.microsoft.com/office/drawing/2014/main" id="{74DD5CB7-3DDB-4AFF-8098-5C100E19C698}"/>
              </a:ext>
            </a:extLst>
          </p:cNvPr>
          <p:cNvPicPr>
            <a:picLocks noChangeAspect="1"/>
          </p:cNvPicPr>
          <p:nvPr/>
        </p:nvPicPr>
        <p:blipFill>
          <a:blip r:embed="rId5"/>
          <a:stretch>
            <a:fillRect/>
          </a:stretch>
        </p:blipFill>
        <p:spPr>
          <a:xfrm flipH="1">
            <a:off x="9373232" y="1813437"/>
            <a:ext cx="2685708" cy="4152418"/>
          </a:xfrm>
          <a:prstGeom prst="rect">
            <a:avLst/>
          </a:prstGeom>
          <a:effectLst>
            <a:outerShdw blurRad="50800" dist="38100" dir="2700000" algn="tl" rotWithShape="0">
              <a:prstClr val="black">
                <a:alpha val="40000"/>
              </a:prstClr>
            </a:outerShdw>
          </a:effectLst>
        </p:spPr>
      </p:pic>
      <p:pic>
        <p:nvPicPr>
          <p:cNvPr id="8" name="Picture 3">
            <a:extLst>
              <a:ext uri="{FF2B5EF4-FFF2-40B4-BE49-F238E27FC236}">
                <a16:creationId xmlns="" xmlns:a16="http://schemas.microsoft.com/office/drawing/2014/main" id="{D935BB23-AB1F-4D19-8033-A6F8F664A5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68303" y="311474"/>
            <a:ext cx="6048000" cy="6235052"/>
          </a:xfrm>
          <a:prstGeom prst="rect">
            <a:avLst/>
          </a:prstGeom>
        </p:spPr>
      </p:pic>
      <p:sp>
        <p:nvSpPr>
          <p:cNvPr id="12" name="TextBox 11">
            <a:extLst>
              <a:ext uri="{FF2B5EF4-FFF2-40B4-BE49-F238E27FC236}">
                <a16:creationId xmlns="" xmlns:a16="http://schemas.microsoft.com/office/drawing/2014/main" id="{F2B3510B-354A-491D-BCFD-0B0CA7273B4E}"/>
              </a:ext>
            </a:extLst>
          </p:cNvPr>
          <p:cNvSpPr txBox="1"/>
          <p:nvPr/>
        </p:nvSpPr>
        <p:spPr>
          <a:xfrm>
            <a:off x="3819125" y="2384686"/>
            <a:ext cx="464550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CHIA SẺ TRƯỚC LỚP</a:t>
            </a:r>
            <a:endParaRPr kumimoji="0" lang="vi-VN" sz="6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 xmlns:a16="http://schemas.microsoft.com/office/drawing/2014/main" id="{2B4931F8-9C6C-48B2-8ADD-5C7C67BAC69F}"/>
              </a:ext>
            </a:extLst>
          </p:cNvPr>
          <p:cNvPicPr>
            <a:picLocks noChangeAspect="1"/>
          </p:cNvPicPr>
          <p:nvPr/>
        </p:nvPicPr>
        <p:blipFill>
          <a:blip r:embed="rId8"/>
          <a:stretch>
            <a:fillRect/>
          </a:stretch>
        </p:blipFill>
        <p:spPr>
          <a:xfrm flipH="1">
            <a:off x="50800" y="1954223"/>
            <a:ext cx="3073574" cy="4105787"/>
          </a:xfrm>
          <a:prstGeom prst="rect">
            <a:avLst/>
          </a:prstGeom>
          <a:effectLst>
            <a:outerShdw blurRad="50800" dist="38100" dir="10800000" algn="r" rotWithShape="0">
              <a:prstClr val="black">
                <a:alpha val="40000"/>
              </a:prstClr>
            </a:outerShdw>
          </a:effectLst>
        </p:spPr>
      </p:pic>
      <p:grpSp>
        <p:nvGrpSpPr>
          <p:cNvPr id="10" name="Group 9">
            <a:extLst>
              <a:ext uri="{FF2B5EF4-FFF2-40B4-BE49-F238E27FC236}">
                <a16:creationId xmlns="" xmlns:a16="http://schemas.microsoft.com/office/drawing/2014/main" id="{82693FCE-3460-47E0-9851-ADFBB9BD5240}"/>
              </a:ext>
            </a:extLst>
          </p:cNvPr>
          <p:cNvGrpSpPr/>
          <p:nvPr/>
        </p:nvGrpSpPr>
        <p:grpSpPr>
          <a:xfrm>
            <a:off x="-194695" y="-319862"/>
            <a:ext cx="3073574" cy="2080031"/>
            <a:chOff x="-213452" y="-612324"/>
            <a:chExt cx="3561591" cy="2359908"/>
          </a:xfrm>
        </p:grpSpPr>
        <p:pic>
          <p:nvPicPr>
            <p:cNvPr id="13" name="Picture 12">
              <a:extLst>
                <a:ext uri="{FF2B5EF4-FFF2-40B4-BE49-F238E27FC236}">
                  <a16:creationId xmlns="" xmlns:a16="http://schemas.microsoft.com/office/drawing/2014/main" id="{8D30FDE8-540D-49A6-B783-F64E445CF3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14" name="Picture 13">
              <a:extLst>
                <a:ext uri="{FF2B5EF4-FFF2-40B4-BE49-F238E27FC236}">
                  <a16:creationId xmlns="" xmlns:a16="http://schemas.microsoft.com/office/drawing/2014/main" id="{32A1F414-1E3C-4C9B-9741-095A01DCC92B}"/>
                </a:ext>
              </a:extLst>
            </p:cNvPr>
            <p:cNvPicPr>
              <a:picLocks noChangeAspect="1"/>
            </p:cNvPicPr>
            <p:nvPr/>
          </p:nvPicPr>
          <p:blipFill>
            <a:blip r:embed="rId11"/>
            <a:stretch>
              <a:fillRect/>
            </a:stretch>
          </p:blipFill>
          <p:spPr>
            <a:xfrm>
              <a:off x="625714" y="116060"/>
              <a:ext cx="2722425" cy="1631524"/>
            </a:xfrm>
            <a:prstGeom prst="rect">
              <a:avLst/>
            </a:prstGeom>
          </p:spPr>
        </p:pic>
      </p:grpSp>
      <p:pic>
        <p:nvPicPr>
          <p:cNvPr id="16" name="Picture 2">
            <a:extLst>
              <a:ext uri="{FF2B5EF4-FFF2-40B4-BE49-F238E27FC236}">
                <a16:creationId xmlns="" xmlns:a16="http://schemas.microsoft.com/office/drawing/2014/main" id="{B74558A9-E51A-4585-BAE5-1E913F23481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889858">
            <a:off x="9763887" y="296098"/>
            <a:ext cx="1109709" cy="110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29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36530" cy="6858000"/>
          </a:xfrm>
          <a:prstGeom prst="rect">
            <a:avLst/>
          </a:prstGeom>
        </p:spPr>
      </p:pic>
      <p:grpSp>
        <p:nvGrpSpPr>
          <p:cNvPr id="28" name="Group 27">
            <a:extLst>
              <a:ext uri="{FF2B5EF4-FFF2-40B4-BE49-F238E27FC236}">
                <a16:creationId xmlns="" xmlns:a16="http://schemas.microsoft.com/office/drawing/2014/main" id="{ACF7104D-D89D-4B1C-B995-D520CBBDFD34}"/>
              </a:ext>
            </a:extLst>
          </p:cNvPr>
          <p:cNvGrpSpPr/>
          <p:nvPr/>
        </p:nvGrpSpPr>
        <p:grpSpPr>
          <a:xfrm>
            <a:off x="428625" y="0"/>
            <a:ext cx="11817063" cy="6692462"/>
            <a:chOff x="4989250" y="1315596"/>
            <a:chExt cx="6958321" cy="4879188"/>
          </a:xfrm>
        </p:grpSpPr>
        <p:pic>
          <p:nvPicPr>
            <p:cNvPr id="29" name="Graphic 28">
              <a:extLst>
                <a:ext uri="{FF2B5EF4-FFF2-40B4-BE49-F238E27FC236}">
                  <a16:creationId xmlns="" xmlns:a16="http://schemas.microsoft.com/office/drawing/2014/main" id="{D8139A87-BFAD-4A8E-BD9B-DAEB10659A9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40665" y="1315596"/>
              <a:ext cx="6628165" cy="4818873"/>
            </a:xfrm>
            <a:prstGeom prst="rect">
              <a:avLst/>
            </a:prstGeom>
          </p:spPr>
        </p:pic>
        <p:pic>
          <p:nvPicPr>
            <p:cNvPr id="31" name="Graphic 30">
              <a:extLst>
                <a:ext uri="{FF2B5EF4-FFF2-40B4-BE49-F238E27FC236}">
                  <a16:creationId xmlns="" xmlns:a16="http://schemas.microsoft.com/office/drawing/2014/main" id="{1E7D4A84-8F28-4451-97DE-B1D832226355}"/>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r="33179"/>
            <a:stretch/>
          </p:blipFill>
          <p:spPr>
            <a:xfrm flipH="1">
              <a:off x="8926511" y="5359728"/>
              <a:ext cx="3021060" cy="835056"/>
            </a:xfrm>
            <a:prstGeom prst="rect">
              <a:avLst/>
            </a:prstGeom>
          </p:spPr>
        </p:pic>
        <p:pic>
          <p:nvPicPr>
            <p:cNvPr id="32" name="Graphic 31">
              <a:extLst>
                <a:ext uri="{FF2B5EF4-FFF2-40B4-BE49-F238E27FC236}">
                  <a16:creationId xmlns="" xmlns:a16="http://schemas.microsoft.com/office/drawing/2014/main" id="{8D9C6EAE-65FC-4792-95D9-60681993669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989250" y="5341304"/>
              <a:ext cx="4143914" cy="835056"/>
            </a:xfrm>
            <a:prstGeom prst="rect">
              <a:avLst/>
            </a:prstGeom>
          </p:spPr>
        </p:pic>
      </p:grpSp>
      <p:sp>
        <p:nvSpPr>
          <p:cNvPr id="2" name="TextBox 1">
            <a:extLst>
              <a:ext uri="{FF2B5EF4-FFF2-40B4-BE49-F238E27FC236}">
                <a16:creationId xmlns="" xmlns:a16="http://schemas.microsoft.com/office/drawing/2014/main" id="{8F1C54D4-AF84-434D-9356-ED763850048B}"/>
              </a:ext>
            </a:extLst>
          </p:cNvPr>
          <p:cNvSpPr txBox="1"/>
          <p:nvPr/>
        </p:nvSpPr>
        <p:spPr>
          <a:xfrm>
            <a:off x="1589234" y="796487"/>
            <a:ext cx="8790817" cy="5016758"/>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black"/>
                </a:solidFill>
                <a:latin typeface="+mj-lt"/>
              </a:rPr>
              <a:t>Phân tích và phán đoán tình huống</a:t>
            </a:r>
            <a:r>
              <a:rPr lang="vi-VN" sz="3200" b="1" dirty="0" smtClean="0">
                <a:solidFill>
                  <a:prstClr val="black"/>
                </a:solidFill>
                <a:latin typeface="+mj-lt"/>
              </a:rPr>
              <a:t>:</a:t>
            </a:r>
            <a:endParaRPr lang="vi-VN" sz="3200" b="1" dirty="0">
              <a:solidFill>
                <a:prstClr val="black"/>
              </a:solidFill>
              <a:latin typeface="+mj-lt"/>
            </a:endParaRPr>
          </a:p>
          <a:p>
            <a:pPr lvl="0" algn="just">
              <a:defRPr/>
            </a:pPr>
            <a:r>
              <a:rPr lang="vi-VN" sz="3200" dirty="0">
                <a:solidFill>
                  <a:prstClr val="black"/>
                </a:solidFill>
                <a:latin typeface="+mj-lt"/>
              </a:rPr>
              <a:t>- Các bạn trong hình đang với lấy quả bóng ở dưới ao, nơi có cảnh báo nguy hiểm mực nước sâu mà không có người lớn</a:t>
            </a:r>
            <a:r>
              <a:rPr lang="vi-VN" sz="3200" dirty="0" smtClean="0">
                <a:solidFill>
                  <a:prstClr val="black"/>
                </a:solidFill>
                <a:latin typeface="+mj-lt"/>
              </a:rPr>
              <a:t>.</a:t>
            </a:r>
            <a:endParaRPr lang="vi-VN" sz="3200" dirty="0">
              <a:solidFill>
                <a:prstClr val="black"/>
              </a:solidFill>
              <a:latin typeface="+mj-lt"/>
            </a:endParaRPr>
          </a:p>
          <a:p>
            <a:pPr lvl="0" algn="just">
              <a:defRPr/>
            </a:pPr>
            <a:r>
              <a:rPr lang="vi-VN" sz="3200" dirty="0">
                <a:solidFill>
                  <a:prstClr val="black"/>
                </a:solidFill>
                <a:latin typeface="+mj-lt"/>
              </a:rPr>
              <a:t>- Nếu không may bị trượt chân xuống nước các bạn có thể sẽ bị đuối nước</a:t>
            </a:r>
            <a:r>
              <a:rPr lang="vi-VN" sz="3200" dirty="0" smtClean="0">
                <a:solidFill>
                  <a:prstClr val="black"/>
                </a:solidFill>
                <a:latin typeface="+mj-lt"/>
              </a:rPr>
              <a:t>.</a:t>
            </a:r>
            <a:endParaRPr lang="vi-VN" sz="3200" dirty="0">
              <a:solidFill>
                <a:prstClr val="black"/>
              </a:solidFill>
              <a:latin typeface="+mj-lt"/>
            </a:endParaRPr>
          </a:p>
          <a:p>
            <a:pPr marL="457200" lvl="0" indent="-457200" algn="just">
              <a:buFont typeface="Arial" panose="020B0604020202020204" pitchFamily="34" charset="0"/>
              <a:buChar char="•"/>
              <a:defRPr/>
            </a:pPr>
            <a:r>
              <a:rPr lang="vi-VN" sz="3200" b="1" dirty="0">
                <a:solidFill>
                  <a:prstClr val="black"/>
                </a:solidFill>
                <a:latin typeface="+mj-lt"/>
              </a:rPr>
              <a:t>Thuyết phục và vận động</a:t>
            </a:r>
            <a:r>
              <a:rPr lang="vi-VN" sz="3200" b="1" dirty="0" smtClean="0">
                <a:solidFill>
                  <a:prstClr val="black"/>
                </a:solidFill>
                <a:latin typeface="+mj-lt"/>
              </a:rPr>
              <a:t>:</a:t>
            </a:r>
            <a:endParaRPr lang="vi-VN" sz="3200" b="1" dirty="0">
              <a:solidFill>
                <a:prstClr val="black"/>
              </a:solidFill>
              <a:latin typeface="+mj-lt"/>
            </a:endParaRPr>
          </a:p>
          <a:p>
            <a:pPr lvl="0" algn="just">
              <a:defRPr/>
            </a:pPr>
            <a:r>
              <a:rPr lang="vi-VN" sz="3200" dirty="0">
                <a:solidFill>
                  <a:prstClr val="black"/>
                </a:solidFill>
                <a:latin typeface="+mj-lt"/>
              </a:rPr>
              <a:t>- Bảo các bạn hãy tìm người lớn hỗ trợ lấy bóng. Vì khu vực này nước sâu, không có người lớn. Nếu hai bạn bị trượt chân ngã xuống sẽ rất nguy hiểm</a:t>
            </a:r>
            <a:r>
              <a:rPr lang="vi-VN" sz="3200" dirty="0" smtClean="0">
                <a:solidFill>
                  <a:prstClr val="black"/>
                </a:solidFill>
                <a:latin typeface="+mj-lt"/>
              </a:rPr>
              <a:t>.</a:t>
            </a:r>
            <a:endParaRPr lang="vi-VN" sz="3200" dirty="0">
              <a:solidFill>
                <a:prstClr val="black"/>
              </a:solidFill>
              <a:latin typeface="+mj-lt"/>
            </a:endParaRPr>
          </a:p>
        </p:txBody>
      </p:sp>
    </p:spTree>
    <p:extLst>
      <p:ext uri="{BB962C8B-B14F-4D97-AF65-F5344CB8AC3E}">
        <p14:creationId xmlns:p14="http://schemas.microsoft.com/office/powerpoint/2010/main" val="3668002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F12697D-0998-EC48-74DD-2F9F4FE766AE}"/>
              </a:ext>
            </a:extLst>
          </p:cNvPr>
          <p:cNvSpPr txBox="1"/>
          <p:nvPr/>
        </p:nvSpPr>
        <p:spPr>
          <a:xfrm>
            <a:off x="665018" y="380144"/>
            <a:ext cx="10922923" cy="1384995"/>
          </a:xfrm>
          <a:prstGeom prst="rect">
            <a:avLst/>
          </a:prstGeom>
          <a:noFill/>
        </p:spPr>
        <p:txBody>
          <a:bodyPr wrap="square" rtlCol="0">
            <a:spAutoFit/>
          </a:bodyPr>
          <a:lstStyle/>
          <a:p>
            <a:pPr lvl="0" algn="just"/>
            <a:r>
              <a:rPr lang="vi-VN" sz="2800" b="1" dirty="0" smtClean="0">
                <a:solidFill>
                  <a:srgbClr val="002060"/>
                </a:solidFill>
                <a:latin typeface="Times New Roman" pitchFamily="18" charset="0"/>
                <a:ea typeface="Cambria" panose="02040503050406030204" pitchFamily="18" charset="0"/>
                <a:cs typeface="Times New Roman" pitchFamily="18" charset="0"/>
              </a:rPr>
              <a:t>2. Em </a:t>
            </a:r>
            <a:r>
              <a:rPr lang="vi-VN" sz="2800" b="1" dirty="0">
                <a:solidFill>
                  <a:srgbClr val="002060"/>
                </a:solidFill>
                <a:latin typeface="Times New Roman" pitchFamily="18" charset="0"/>
                <a:ea typeface="Cambria" panose="02040503050406030204" pitchFamily="18" charset="0"/>
                <a:cs typeface="Times New Roman" pitchFamily="18" charset="0"/>
              </a:rPr>
              <a:t>hãy viết những việc cần thực hiện để phòng tránh đuối nước. Hãy tự đánh giá bản thân đã thực hiện được việc nào và chưa thực hiện được việc nào? </a:t>
            </a:r>
            <a:endParaRPr kumimoji="0" lang="vi-VN" sz="2800" b="1" i="0" u="none" strike="noStrike" kern="1200" cap="none" spc="0" normalizeH="0" baseline="0" noProof="0" dirty="0" smtClean="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00302372"/>
              </p:ext>
            </p:extLst>
          </p:nvPr>
        </p:nvGraphicFramePr>
        <p:xfrm>
          <a:off x="1158766" y="2104697"/>
          <a:ext cx="9490841" cy="4223819"/>
        </p:xfrm>
        <a:graphic>
          <a:graphicData uri="http://schemas.openxmlformats.org/drawingml/2006/table">
            <a:tbl>
              <a:tblPr firstRow="1" firstCol="1" bandRow="1">
                <a:tableStyleId>{00A15C55-8517-42AA-B614-E9B94910E393}</a:tableStyleId>
              </a:tblPr>
              <a:tblGrid>
                <a:gridCol w="3451947">
                  <a:extLst>
                    <a:ext uri="{9D8B030D-6E8A-4147-A177-3AD203B41FA5}">
                      <a16:colId xmlns="" xmlns:a16="http://schemas.microsoft.com/office/drawing/2014/main" val="1420266821"/>
                    </a:ext>
                  </a:extLst>
                </a:gridCol>
                <a:gridCol w="3047148">
                  <a:extLst>
                    <a:ext uri="{9D8B030D-6E8A-4147-A177-3AD203B41FA5}">
                      <a16:colId xmlns="" xmlns:a16="http://schemas.microsoft.com/office/drawing/2014/main" val="2864042604"/>
                    </a:ext>
                  </a:extLst>
                </a:gridCol>
                <a:gridCol w="2991746">
                  <a:extLst>
                    <a:ext uri="{9D8B030D-6E8A-4147-A177-3AD203B41FA5}">
                      <a16:colId xmlns="" xmlns:a16="http://schemas.microsoft.com/office/drawing/2014/main" val="747995848"/>
                    </a:ext>
                  </a:extLst>
                </a:gridCol>
              </a:tblGrid>
              <a:tr h="1335155">
                <a:tc>
                  <a:txBody>
                    <a:bodyPr/>
                    <a:lstStyle/>
                    <a:p>
                      <a:pPr algn="ctr">
                        <a:lnSpc>
                          <a:spcPct val="120000"/>
                        </a:lnSpc>
                        <a:spcAft>
                          <a:spcPts val="0"/>
                        </a:spcAft>
                      </a:pPr>
                      <a:r>
                        <a:rPr lang="vi-VN" sz="3200" dirty="0">
                          <a:solidFill>
                            <a:srgbClr val="002060"/>
                          </a:solidFill>
                          <a:effectLst/>
                          <a:latin typeface="Times New Roman" pitchFamily="18" charset="0"/>
                          <a:cs typeface="Times New Roman" pitchFamily="18" charset="0"/>
                        </a:rPr>
                        <a:t>Những việc làm </a:t>
                      </a:r>
                      <a:endParaRPr lang="en-US" sz="3200" dirty="0">
                        <a:solidFill>
                          <a:srgbClr val="002060"/>
                        </a:solidFill>
                        <a:effectLst/>
                        <a:latin typeface="Times New Roman" panose="02020603050405020304" pitchFamily="18" charset="0"/>
                        <a:ea typeface="Calibri" panose="020F0502020204030204" pitchFamily="34"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r>
                        <a:rPr lang="vi-VN" sz="3200" dirty="0">
                          <a:solidFill>
                            <a:srgbClr val="002060"/>
                          </a:solidFill>
                          <a:effectLst/>
                          <a:latin typeface="Times New Roman" pitchFamily="18" charset="0"/>
                          <a:cs typeface="Times New Roman" pitchFamily="18" charset="0"/>
                        </a:rPr>
                        <a:t>Đã thực hiện được</a:t>
                      </a:r>
                      <a:endParaRPr lang="en-US" sz="3200" dirty="0">
                        <a:solidFill>
                          <a:srgbClr val="002060"/>
                        </a:solidFill>
                        <a:effectLst/>
                        <a:latin typeface="Times New Roman" panose="02020603050405020304" pitchFamily="18" charset="0"/>
                        <a:ea typeface="Calibri" panose="020F0502020204030204" pitchFamily="34"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r>
                        <a:rPr lang="vi-VN" sz="3200" dirty="0">
                          <a:solidFill>
                            <a:srgbClr val="002060"/>
                          </a:solidFill>
                          <a:effectLst/>
                          <a:latin typeface="Times New Roman" pitchFamily="18" charset="0"/>
                          <a:cs typeface="Times New Roman" pitchFamily="18" charset="0"/>
                        </a:rPr>
                        <a:t>Chưa thực hiện được</a:t>
                      </a:r>
                      <a:endParaRPr lang="en-US" sz="3200" dirty="0">
                        <a:solidFill>
                          <a:srgbClr val="002060"/>
                        </a:solidFill>
                        <a:effectLst/>
                        <a:latin typeface="Times New Roman" panose="02020603050405020304" pitchFamily="18" charset="0"/>
                        <a:ea typeface="Calibri" panose="020F0502020204030204" pitchFamily="34"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643704756"/>
                  </a:ext>
                </a:extLst>
              </a:tr>
              <a:tr h="717817">
                <a:tc>
                  <a:txBody>
                    <a:bodyPr/>
                    <a:lstStyle/>
                    <a:p>
                      <a:pPr algn="just">
                        <a:lnSpc>
                          <a:spcPct val="120000"/>
                        </a:lnSpc>
                        <a:spcAft>
                          <a:spcPts val="0"/>
                        </a:spcAft>
                      </a:pPr>
                      <a:endParaRPr lang="en-US" sz="3200" dirty="0">
                        <a:solidFill>
                          <a:srgbClr val="002060"/>
                        </a:solidFill>
                        <a:effectLst/>
                        <a:latin typeface="Times New Roman" panose="02020603050405020304" pitchFamily="18" charset="0"/>
                        <a:ea typeface="Calibri" panose="020F0502020204030204" pitchFamily="34"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endParaRPr lang="en-US" sz="3200" dirty="0">
                        <a:solidFill>
                          <a:srgbClr val="002060"/>
                        </a:solidFill>
                        <a:effectLst/>
                        <a:latin typeface="Times New Roman" panose="02020603050405020304" pitchFamily="18" charset="0"/>
                        <a:ea typeface="Calibri" panose="020F0502020204030204" pitchFamily="34"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3200">
                        <a:solidFill>
                          <a:srgbClr val="002060"/>
                        </a:solidFill>
                        <a:effectLst/>
                        <a:latin typeface="Times New Roman" panose="02020603050405020304" pitchFamily="18"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75505244"/>
                  </a:ext>
                </a:extLst>
              </a:tr>
              <a:tr h="717817">
                <a:tc>
                  <a:txBody>
                    <a:bodyPr/>
                    <a:lstStyle/>
                    <a:p>
                      <a:pPr algn="just">
                        <a:lnSpc>
                          <a:spcPct val="120000"/>
                        </a:lnSpc>
                        <a:spcAft>
                          <a:spcPts val="0"/>
                        </a:spcAft>
                      </a:pPr>
                      <a:endParaRPr lang="en-US" sz="3200" dirty="0">
                        <a:solidFill>
                          <a:srgbClr val="002060"/>
                        </a:solidFill>
                        <a:effectLst/>
                        <a:latin typeface="Times New Roman" panose="02020603050405020304" pitchFamily="18" charset="0"/>
                        <a:ea typeface="Calibri" panose="020F0502020204030204" pitchFamily="34"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3200" dirty="0">
                        <a:solidFill>
                          <a:srgbClr val="002060"/>
                        </a:solidFill>
                        <a:effectLst/>
                        <a:latin typeface="Times New Roman" panose="02020603050405020304" pitchFamily="18"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endParaRPr lang="en-US" sz="3200" dirty="0">
                        <a:solidFill>
                          <a:srgbClr val="002060"/>
                        </a:solidFill>
                        <a:effectLst/>
                        <a:latin typeface="Times New Roman" panose="02020603050405020304" pitchFamily="18" charset="0"/>
                        <a:ea typeface="Calibri" panose="020F0502020204030204" pitchFamily="34"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16394547"/>
                  </a:ext>
                </a:extLst>
              </a:tr>
              <a:tr h="1453030">
                <a:tc>
                  <a:txBody>
                    <a:bodyPr/>
                    <a:lstStyle/>
                    <a:p>
                      <a:pPr algn="just">
                        <a:lnSpc>
                          <a:spcPct val="120000"/>
                        </a:lnSpc>
                        <a:spcAft>
                          <a:spcPts val="0"/>
                        </a:spcAft>
                      </a:pPr>
                      <a:endParaRPr lang="en-US" sz="3200" dirty="0">
                        <a:solidFill>
                          <a:srgbClr val="002060"/>
                        </a:solidFill>
                        <a:effectLst/>
                        <a:latin typeface="Times New Roman" panose="02020603050405020304" pitchFamily="18" charset="0"/>
                        <a:ea typeface="Calibri" panose="020F0502020204030204" pitchFamily="34"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endParaRPr lang="en-US" sz="3200" dirty="0">
                        <a:solidFill>
                          <a:srgbClr val="002060"/>
                        </a:solidFill>
                        <a:effectLst/>
                        <a:latin typeface="Times New Roman" panose="02020603050405020304" pitchFamily="18" charset="0"/>
                        <a:ea typeface="Calibri" panose="020F0502020204030204" pitchFamily="34"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3200" dirty="0">
                        <a:solidFill>
                          <a:srgbClr val="002060"/>
                        </a:solidFill>
                        <a:effectLst/>
                        <a:latin typeface="Times New Roman" panose="02020603050405020304" pitchFamily="18" charset="0"/>
                        <a:cs typeface="Times New Roman"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21870708"/>
                  </a:ext>
                </a:extLst>
              </a:tr>
            </a:tbl>
          </a:graphicData>
        </a:graphic>
      </p:graphicFrame>
    </p:spTree>
    <p:extLst>
      <p:ext uri="{BB962C8B-B14F-4D97-AF65-F5344CB8AC3E}">
        <p14:creationId xmlns:p14="http://schemas.microsoft.com/office/powerpoint/2010/main" val="2563056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EC14AA8-DC13-0B49-B264-DD85F20F511C}"/>
              </a:ext>
            </a:extLst>
          </p:cNvPr>
          <p:cNvPicPr>
            <a:picLocks noChangeAspect="1"/>
          </p:cNvPicPr>
          <p:nvPr/>
        </p:nvPicPr>
        <p:blipFill>
          <a:blip r:embed="rId4"/>
          <a:stretch>
            <a:fillRect/>
          </a:stretch>
        </p:blipFill>
        <p:spPr>
          <a:xfrm>
            <a:off x="1395347" y="1629823"/>
            <a:ext cx="9175275" cy="2365453"/>
          </a:xfrm>
          <a:prstGeom prst="rect">
            <a:avLst/>
          </a:prstGeom>
        </p:spPr>
      </p:pic>
    </p:spTree>
    <p:extLst>
      <p:ext uri="{BB962C8B-B14F-4D97-AF65-F5344CB8AC3E}">
        <p14:creationId xmlns:p14="http://schemas.microsoft.com/office/powerpoint/2010/main" val="3684223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m-thanh-tra-loi-sai-www_tiengdong_com">
            <a:hlinkClick r:id="" action="ppaction://media"/>
            <a:extLst>
              <a:ext uri="{FF2B5EF4-FFF2-40B4-BE49-F238E27FC236}">
                <a16:creationId xmlns=""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8" name="Plaque 27">
            <a:extLst>
              <a:ext uri="{FF2B5EF4-FFF2-40B4-BE49-F238E27FC236}">
                <a16:creationId xmlns="" xmlns:a16="http://schemas.microsoft.com/office/drawing/2014/main" id="{FD62DB9F-5EEB-6A95-E6D4-B6F564FF1F5F}"/>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002060"/>
                </a:solidFill>
                <a:latin typeface="+mj-lt"/>
              </a:rPr>
              <a:t>Câu </a:t>
            </a:r>
            <a:r>
              <a:rPr lang="vi-VN" sz="4400" b="1" dirty="0" smtClean="0">
                <a:solidFill>
                  <a:srgbClr val="002060"/>
                </a:solidFill>
                <a:latin typeface="+mj-lt"/>
              </a:rPr>
              <a:t>1: </a:t>
            </a:r>
            <a:r>
              <a:rPr lang="vi-VN" sz="4400" b="1" dirty="0">
                <a:solidFill>
                  <a:srgbClr val="002060"/>
                </a:solidFill>
                <a:latin typeface="+mj-lt"/>
              </a:rPr>
              <a:t>Em nên tập bơi hoặc đi bơi ở đâu? </a:t>
            </a:r>
            <a:endParaRPr kumimoji="0" lang="en-US" sz="4400" b="1" i="0" u="none" strike="noStrike" kern="1200" cap="none" spc="0" normalizeH="0" baseline="0" noProof="0" dirty="0">
              <a:ln>
                <a:noFill/>
              </a:ln>
              <a:solidFill>
                <a:srgbClr val="002060"/>
              </a:solidFill>
              <a:effectLst/>
              <a:uLnTx/>
              <a:uFillTx/>
              <a:latin typeface="+mj-lt"/>
            </a:endParaRPr>
          </a:p>
        </p:txBody>
      </p:sp>
      <p:grpSp>
        <p:nvGrpSpPr>
          <p:cNvPr id="29" name="Group 28">
            <a:extLst>
              <a:ext uri="{FF2B5EF4-FFF2-40B4-BE49-F238E27FC236}">
                <a16:creationId xmlns="" xmlns:a16="http://schemas.microsoft.com/office/drawing/2014/main"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C00000"/>
                  </a:solidFill>
                  <a:effectLst/>
                  <a:uLnTx/>
                  <a:uFillTx/>
                  <a:latin typeface="+mj-lt"/>
                  <a:ea typeface="+mn-ea"/>
                  <a:cs typeface="+mn-cs"/>
                </a:rPr>
                <a:t>Bể bơi</a:t>
              </a:r>
              <a:endParaRPr kumimoji="0" lang="en-US" sz="3600" b="1" i="0" u="none" strike="noStrike" kern="1200" cap="none" spc="0" normalizeH="0" baseline="0" noProof="0" dirty="0">
                <a:ln>
                  <a:noFill/>
                </a:ln>
                <a:solidFill>
                  <a:srgbClr val="C00000"/>
                </a:solidFill>
                <a:effectLst/>
                <a:uLnTx/>
                <a:uFillTx/>
                <a:latin typeface="+mj-lt"/>
                <a:ea typeface="+mn-ea"/>
                <a:cs typeface="+mn-cs"/>
              </a:endParaRPr>
            </a:p>
          </p:txBody>
        </p:sp>
        <p:pic>
          <p:nvPicPr>
            <p:cNvPr id="31" name="Picture 4">
              <a:extLst>
                <a:ext uri="{FF2B5EF4-FFF2-40B4-BE49-F238E27FC236}">
                  <a16:creationId xmlns="" xmlns:a16="http://schemas.microsoft.com/office/drawing/2014/main" id="{3A52F71A-6E1C-29E3-B23E-6E0A0B77027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3819" y="4541838"/>
              <a:ext cx="1673184" cy="1853945"/>
            </a:xfrm>
            <a:prstGeom prst="rect">
              <a:avLst/>
            </a:prstGeom>
          </p:spPr>
        </p:pic>
      </p:grpSp>
      <p:grpSp>
        <p:nvGrpSpPr>
          <p:cNvPr id="32" name="Group 31">
            <a:extLst>
              <a:ext uri="{FF2B5EF4-FFF2-40B4-BE49-F238E27FC236}">
                <a16:creationId xmlns="" xmlns:a16="http://schemas.microsoft.com/office/drawing/2014/main"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 xmlns:a16="http://schemas.microsoft.com/office/drawing/2014/main"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C00000"/>
                  </a:solidFill>
                  <a:effectLst/>
                  <a:uLnTx/>
                  <a:uFillTx/>
                  <a:latin typeface="+mj-lt"/>
                  <a:ea typeface="+mn-ea"/>
                  <a:cs typeface="+mn-cs"/>
                </a:rPr>
                <a:t>Sông, hồ</a:t>
              </a:r>
              <a:endParaRPr kumimoji="0" lang="en-US" sz="3600" b="1" i="0" u="none" strike="noStrike" kern="1200" cap="none" spc="0" normalizeH="0" baseline="0" noProof="0" dirty="0">
                <a:ln>
                  <a:noFill/>
                </a:ln>
                <a:solidFill>
                  <a:srgbClr val="C00000"/>
                </a:solidFill>
                <a:effectLst/>
                <a:uLnTx/>
                <a:uFillTx/>
                <a:latin typeface="+mj-lt"/>
                <a:ea typeface="+mn-ea"/>
                <a:cs typeface="+mn-cs"/>
              </a:endParaRPr>
            </a:p>
          </p:txBody>
        </p:sp>
        <p:pic>
          <p:nvPicPr>
            <p:cNvPr id="34" name="Picture 11">
              <a:extLst>
                <a:ext uri="{FF2B5EF4-FFF2-40B4-BE49-F238E27FC236}">
                  <a16:creationId xmlns="" xmlns:a16="http://schemas.microsoft.com/office/drawing/2014/main" id="{AA202D36-FE70-E9C4-14E5-EEC7E58ABF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 xmlns:a16="http://schemas.microsoft.com/office/drawing/2014/main"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Ao</a:t>
              </a:r>
              <a:endParaRPr kumimoji="0" lang="en-US" sz="36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37" name="Picture 12">
              <a:extLst>
                <a:ext uri="{FF2B5EF4-FFF2-40B4-BE49-F238E27FC236}">
                  <a16:creationId xmlns="" xmlns:a16="http://schemas.microsoft.com/office/drawing/2014/main" id="{2EB48C9B-85B6-9CAF-2C1E-56AEF9465E5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 xmlns:a16="http://schemas.microsoft.com/office/drawing/2014/main" id="{029C2B4B-B39F-A5A3-576D-3D1C1D40D3C2}"/>
              </a:ext>
            </a:extLst>
          </p:cNvPr>
          <p:cNvGrpSpPr/>
          <p:nvPr/>
        </p:nvGrpSpPr>
        <p:grpSpPr>
          <a:xfrm>
            <a:off x="6212640" y="4920397"/>
            <a:ext cx="5682943" cy="1380931"/>
            <a:chOff x="8543814" y="7429559"/>
            <a:chExt cx="8524415" cy="2071397"/>
          </a:xfrm>
        </p:grpSpPr>
        <p:sp>
          <p:nvSpPr>
            <p:cNvPr id="39" name="d">
              <a:extLst>
                <a:ext uri="{FF2B5EF4-FFF2-40B4-BE49-F238E27FC236}">
                  <a16:creationId xmlns="" xmlns:a16="http://schemas.microsoft.com/office/drawing/2014/main" id="{FFC752B8-A2D1-61FB-BBA2-3041CE152CFD}"/>
                </a:ext>
              </a:extLst>
            </p:cNvPr>
            <p:cNvSpPr/>
            <p:nvPr/>
          </p:nvSpPr>
          <p:spPr>
            <a:xfrm>
              <a:off x="10036067" y="7429559"/>
              <a:ext cx="703216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Nơi có người lớn và có phương tiện cứu </a:t>
              </a:r>
              <a:r>
                <a:rPr kumimoji="0" lang="vi-VN" sz="3600" b="1" i="0" u="none" strike="noStrike" kern="1200" cap="none" spc="0" normalizeH="0" baseline="0" noProof="0" dirty="0" smtClean="0">
                  <a:ln>
                    <a:noFill/>
                  </a:ln>
                  <a:solidFill>
                    <a:srgbClr val="C00000"/>
                  </a:solidFill>
                  <a:effectLst/>
                  <a:uLnTx/>
                  <a:uFillTx/>
                  <a:latin typeface="Calibri" panose="020F0502020204030204"/>
                  <a:ea typeface="+mn-ea"/>
                  <a:cs typeface="+mn-cs"/>
                </a:rPr>
                <a:t>hộ</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0" name="Picture 13">
              <a:extLst>
                <a:ext uri="{FF2B5EF4-FFF2-40B4-BE49-F238E27FC236}">
                  <a16:creationId xmlns="" xmlns:a16="http://schemas.microsoft.com/office/drawing/2014/main" id="{115DBC70-2450-9BC7-4B24-8339B72C4A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543814" y="7624598"/>
              <a:ext cx="1516632" cy="1666628"/>
            </a:xfrm>
            <a:prstGeom prst="rect">
              <a:avLst/>
            </a:prstGeom>
          </p:spPr>
        </p:pic>
      </p:grpSp>
      <p:pic>
        <p:nvPicPr>
          <p:cNvPr id="41" name="Đúng">
            <a:extLst>
              <a:ext uri="{FF2B5EF4-FFF2-40B4-BE49-F238E27FC236}">
                <a16:creationId xmlns="" xmlns:a16="http://schemas.microsoft.com/office/drawing/2014/main" id="{D3DA7254-BAEF-E06A-35BB-E86419E540B4}"/>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70600" y="5009799"/>
            <a:ext cx="1486303" cy="1189041"/>
          </a:xfrm>
          <a:prstGeom prst="rect">
            <a:avLst/>
          </a:prstGeom>
        </p:spPr>
      </p:pic>
    </p:spTree>
    <p:extLst>
      <p:ext uri="{BB962C8B-B14F-4D97-AF65-F5344CB8AC3E}">
        <p14:creationId xmlns:p14="http://schemas.microsoft.com/office/powerpoint/2010/main" val="1622645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6"/>
                                            </p:tgtEl>
                                          </p:cBhvr>
                                        </p:cmd>
                                      </p:childTnLst>
                                    </p:cTn>
                                  </p:par>
                                  <p:par>
                                    <p:cTn id="34" presetID="26" presetClass="emph" presetSubtype="0" fill="hold" nodeType="withEffect">
                                      <p:stCondLst>
                                        <p:cond delay="0"/>
                                      </p:stCondLst>
                                      <p:childTnLst>
                                        <p:animEffect transition="out" filter="fade">
                                          <p:cBhvr>
                                            <p:cTn id="35" dur="500" tmFilter="0, 0; .2, .5; .8, .5; 1, 0"/>
                                            <p:tgtEl>
                                              <p:spTgt spid="35"/>
                                            </p:tgtEl>
                                          </p:cBhvr>
                                        </p:animEffect>
                                        <p:animScale>
                                          <p:cBhvr>
                                            <p:cTn id="3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38"/>
                                            </p:tgtEl>
                                          </p:cBhvr>
                                        </p:animEffect>
                                        <p:animScale>
                                          <p:cBhvr>
                                            <p:cTn id="42" dur="250" autoRev="1" fill="hold"/>
                                            <p:tgtEl>
                                              <p:spTgt spid="38"/>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 calcmode="lin" valueType="num">
                                          <p:cBhvr>
                                            <p:cTn id="47" dur="500" fill="hold"/>
                                            <p:tgtEl>
                                              <p:spTgt spid="41"/>
                                            </p:tgtEl>
                                            <p:attrNameLst>
                                              <p:attrName>style.rotation</p:attrName>
                                            </p:attrNameLst>
                                          </p:cBhvr>
                                          <p:tavLst>
                                            <p:tav tm="0">
                                              <p:val>
                                                <p:fltVal val="360"/>
                                              </p:val>
                                            </p:tav>
                                            <p:tav tm="100000">
                                              <p:val>
                                                <p:fltVal val="0"/>
                                              </p:val>
                                            </p:tav>
                                          </p:tavLst>
                                        </p:anim>
                                        <p:animEffect transition="in" filter="fade">
                                          <p:cBhvr>
                                            <p:cTn id="48" dur="500"/>
                                            <p:tgtEl>
                                              <p:spTgt spid="41"/>
                                            </p:tgtEl>
                                          </p:cBhvr>
                                        </p:animEffect>
                                      </p:childTnLst>
                                    </p:cTn>
                                  </p:par>
                                  <p:par>
                                    <p:cTn id="49" presetID="1" presetClass="mediacall" presetSubtype="0" fill="hold" nodeType="withEffect">
                                      <p:stCondLst>
                                        <p:cond delay="0"/>
                                      </p:stCondLst>
                                      <p:childTnLst>
                                        <p:cmd type="call" cmd="playFrom(0.0)">
                                          <p:cBhvr>
                                            <p:cTn id="50" dur="3448" fill="hold"/>
                                            <p:tgtEl>
                                              <p:spTgt spid="25"/>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1"/>
                                            </p:tgtEl>
                                            <p:attrNameLst>
                                              <p:attrName>r</p:attrName>
                                            </p:attrNameLst>
                                          </p:cBhvr>
                                        </p:animRot>
                                        <p:animRot by="-240000">
                                          <p:cBhvr>
                                            <p:cTn id="53" dur="200" fill="hold">
                                              <p:stCondLst>
                                                <p:cond delay="200"/>
                                              </p:stCondLst>
                                            </p:cTn>
                                            <p:tgtEl>
                                              <p:spTgt spid="41"/>
                                            </p:tgtEl>
                                            <p:attrNameLst>
                                              <p:attrName>r</p:attrName>
                                            </p:attrNameLst>
                                          </p:cBhvr>
                                        </p:animRot>
                                        <p:animRot by="240000">
                                          <p:cBhvr>
                                            <p:cTn id="54" dur="200" fill="hold">
                                              <p:stCondLst>
                                                <p:cond delay="400"/>
                                              </p:stCondLst>
                                            </p:cTn>
                                            <p:tgtEl>
                                              <p:spTgt spid="41"/>
                                            </p:tgtEl>
                                            <p:attrNameLst>
                                              <p:attrName>r</p:attrName>
                                            </p:attrNameLst>
                                          </p:cBhvr>
                                        </p:animRot>
                                        <p:animRot by="-240000">
                                          <p:cBhvr>
                                            <p:cTn id="55" dur="200" fill="hold">
                                              <p:stCondLst>
                                                <p:cond delay="600"/>
                                              </p:stCondLst>
                                            </p:cTn>
                                            <p:tgtEl>
                                              <p:spTgt spid="41"/>
                                            </p:tgtEl>
                                            <p:attrNameLst>
                                              <p:attrName>r</p:attrName>
                                            </p:attrNameLst>
                                          </p:cBhvr>
                                        </p:animRot>
                                        <p:animRot by="120000">
                                          <p:cBhvr>
                                            <p:cTn id="56" dur="200" fill="hold">
                                              <p:stCondLst>
                                                <p:cond delay="800"/>
                                              </p:stCondLst>
                                            </p:cTn>
                                            <p:tgtEl>
                                              <p:spTgt spid="41"/>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29"/>
                                            </p:tgtEl>
                                            <p:attrNameLst>
                                              <p:attrName>ppt_w</p:attrName>
                                            </p:attrNameLst>
                                          </p:cBhvr>
                                          <p:tavLst>
                                            <p:tav tm="0">
                                              <p:val>
                                                <p:strVal val="ppt_w"/>
                                              </p:val>
                                            </p:tav>
                                            <p:tav tm="100000">
                                              <p:val>
                                                <p:fltVal val="0"/>
                                              </p:val>
                                            </p:tav>
                                          </p:tavLst>
                                        </p:anim>
                                        <p:anim calcmode="lin" valueType="num">
                                          <p:cBhvr>
                                            <p:cTn id="59" dur="1000"/>
                                            <p:tgtEl>
                                              <p:spTgt spid="29"/>
                                            </p:tgtEl>
                                            <p:attrNameLst>
                                              <p:attrName>ppt_h</p:attrName>
                                            </p:attrNameLst>
                                          </p:cBhvr>
                                          <p:tavLst>
                                            <p:tav tm="0">
                                              <p:val>
                                                <p:strVal val="ppt_h"/>
                                              </p:val>
                                            </p:tav>
                                            <p:tav tm="100000">
                                              <p:val>
                                                <p:fltVal val="0"/>
                                              </p:val>
                                            </p:tav>
                                          </p:tavLst>
                                        </p:anim>
                                        <p:anim calcmode="lin" valueType="num">
                                          <p:cBhvr>
                                            <p:cTn id="60" dur="1000"/>
                                            <p:tgtEl>
                                              <p:spTgt spid="29"/>
                                            </p:tgtEl>
                                            <p:attrNameLst>
                                              <p:attrName>style.rotation</p:attrName>
                                            </p:attrNameLst>
                                          </p:cBhvr>
                                          <p:tavLst>
                                            <p:tav tm="0">
                                              <p:val>
                                                <p:fltVal val="0"/>
                                              </p:val>
                                            </p:tav>
                                            <p:tav tm="100000">
                                              <p:val>
                                                <p:fltVal val="90"/>
                                              </p:val>
                                            </p:tav>
                                          </p:tavLst>
                                        </p:anim>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2"/>
                                            </p:tgtEl>
                                            <p:attrNameLst>
                                              <p:attrName>ppt_w</p:attrName>
                                            </p:attrNameLst>
                                          </p:cBhvr>
                                          <p:tavLst>
                                            <p:tav tm="0">
                                              <p:val>
                                                <p:strVal val="ppt_w"/>
                                              </p:val>
                                            </p:tav>
                                            <p:tav tm="100000">
                                              <p:val>
                                                <p:fltVal val="0"/>
                                              </p:val>
                                            </p:tav>
                                          </p:tavLst>
                                        </p:anim>
                                        <p:anim calcmode="lin" valueType="num">
                                          <p:cBhvr>
                                            <p:cTn id="65" dur="1000"/>
                                            <p:tgtEl>
                                              <p:spTgt spid="32"/>
                                            </p:tgtEl>
                                            <p:attrNameLst>
                                              <p:attrName>ppt_h</p:attrName>
                                            </p:attrNameLst>
                                          </p:cBhvr>
                                          <p:tavLst>
                                            <p:tav tm="0">
                                              <p:val>
                                                <p:strVal val="ppt_h"/>
                                              </p:val>
                                            </p:tav>
                                            <p:tav tm="100000">
                                              <p:val>
                                                <p:fltVal val="0"/>
                                              </p:val>
                                            </p:tav>
                                          </p:tavLst>
                                        </p:anim>
                                        <p:anim calcmode="lin" valueType="num">
                                          <p:cBhvr>
                                            <p:cTn id="66" dur="1000"/>
                                            <p:tgtEl>
                                              <p:spTgt spid="32"/>
                                            </p:tgtEl>
                                            <p:attrNameLst>
                                              <p:attrName>style.rotation</p:attrName>
                                            </p:attrNameLst>
                                          </p:cBhvr>
                                          <p:tavLst>
                                            <p:tav tm="0">
                                              <p:val>
                                                <p:fltVal val="0"/>
                                              </p:val>
                                            </p:tav>
                                            <p:tav tm="100000">
                                              <p:val>
                                                <p:fltVal val="90"/>
                                              </p:val>
                                            </p:tav>
                                          </p:tavLst>
                                        </p:anim>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35"/>
                                            </p:tgtEl>
                                            <p:attrNameLst>
                                              <p:attrName>ppt_w</p:attrName>
                                            </p:attrNameLst>
                                          </p:cBhvr>
                                          <p:tavLst>
                                            <p:tav tm="0">
                                              <p:val>
                                                <p:strVal val="ppt_w"/>
                                              </p:val>
                                            </p:tav>
                                            <p:tav tm="100000">
                                              <p:val>
                                                <p:fltVal val="0"/>
                                              </p:val>
                                            </p:tav>
                                          </p:tavLst>
                                        </p:anim>
                                        <p:anim calcmode="lin" valueType="num">
                                          <p:cBhvr>
                                            <p:cTn id="71" dur="1000"/>
                                            <p:tgtEl>
                                              <p:spTgt spid="35"/>
                                            </p:tgtEl>
                                            <p:attrNameLst>
                                              <p:attrName>ppt_h</p:attrName>
                                            </p:attrNameLst>
                                          </p:cBhvr>
                                          <p:tavLst>
                                            <p:tav tm="0">
                                              <p:val>
                                                <p:strVal val="ppt_h"/>
                                              </p:val>
                                            </p:tav>
                                            <p:tav tm="100000">
                                              <p:val>
                                                <p:fltVal val="0"/>
                                              </p:val>
                                            </p:tav>
                                          </p:tavLst>
                                        </p:anim>
                                        <p:anim calcmode="lin" valueType="num">
                                          <p:cBhvr>
                                            <p:cTn id="72" dur="1000"/>
                                            <p:tgtEl>
                                              <p:spTgt spid="35"/>
                                            </p:tgtEl>
                                            <p:attrNameLst>
                                              <p:attrName>style.rotation</p:attrName>
                                            </p:attrNameLst>
                                          </p:cBhvr>
                                          <p:tavLst>
                                            <p:tav tm="0">
                                              <p:val>
                                                <p:fltVal val="0"/>
                                              </p:val>
                                            </p:tav>
                                            <p:tav tm="100000">
                                              <p:val>
                                                <p:fltVal val="90"/>
                                              </p:val>
                                            </p:tav>
                                          </p:tavLst>
                                        </p:anim>
                                        <p:animEffect transition="out" filter="fade">
                                          <p:cBhvr>
                                            <p:cTn id="73" dur="1000"/>
                                            <p:tgtEl>
                                              <p:spTgt spid="35"/>
                                            </p:tgtEl>
                                          </p:cBhvr>
                                        </p:animEffect>
                                        <p:set>
                                          <p:cBhvr>
                                            <p:cTn id="74"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6"/>
                                            </p:tgtEl>
                                          </p:cBhvr>
                                        </p:cmd>
                                      </p:childTnLst>
                                    </p:cTn>
                                  </p:par>
                                  <p:par>
                                    <p:cTn id="34" presetID="26" presetClass="emph" presetSubtype="0" fill="hold" nodeType="withEffect">
                                      <p:stCondLst>
                                        <p:cond delay="0"/>
                                      </p:stCondLst>
                                      <p:childTnLst>
                                        <p:animEffect transition="out" filter="fade">
                                          <p:cBhvr>
                                            <p:cTn id="35" dur="500" tmFilter="0, 0; .2, .5; .8, .5; 1, 0"/>
                                            <p:tgtEl>
                                              <p:spTgt spid="35"/>
                                            </p:tgtEl>
                                          </p:cBhvr>
                                        </p:animEffect>
                                        <p:animScale>
                                          <p:cBhvr>
                                            <p:cTn id="36"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38"/>
                                            </p:tgtEl>
                                          </p:cBhvr>
                                        </p:animEffect>
                                        <p:animScale>
                                          <p:cBhvr>
                                            <p:cTn id="42" dur="250" autoRev="1" fill="hold"/>
                                            <p:tgtEl>
                                              <p:spTgt spid="38"/>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 calcmode="lin" valueType="num">
                                          <p:cBhvr>
                                            <p:cTn id="47" dur="500" fill="hold"/>
                                            <p:tgtEl>
                                              <p:spTgt spid="41"/>
                                            </p:tgtEl>
                                            <p:attrNameLst>
                                              <p:attrName>style.rotation</p:attrName>
                                            </p:attrNameLst>
                                          </p:cBhvr>
                                          <p:tavLst>
                                            <p:tav tm="0">
                                              <p:val>
                                                <p:fltVal val="360"/>
                                              </p:val>
                                            </p:tav>
                                            <p:tav tm="100000">
                                              <p:val>
                                                <p:fltVal val="0"/>
                                              </p:val>
                                            </p:tav>
                                          </p:tavLst>
                                        </p:anim>
                                        <p:animEffect transition="in" filter="fade">
                                          <p:cBhvr>
                                            <p:cTn id="48" dur="500"/>
                                            <p:tgtEl>
                                              <p:spTgt spid="41"/>
                                            </p:tgtEl>
                                          </p:cBhvr>
                                        </p:animEffect>
                                      </p:childTnLst>
                                    </p:cTn>
                                  </p:par>
                                  <p:par>
                                    <p:cTn id="49" presetID="1" presetClass="mediacall" presetSubtype="0" fill="hold" nodeType="withEffect">
                                      <p:stCondLst>
                                        <p:cond delay="0"/>
                                      </p:stCondLst>
                                      <p:childTnLst>
                                        <p:cmd type="call" cmd="playFrom(0.0)">
                                          <p:cBhvr>
                                            <p:cTn id="50" dur="3448" fill="hold"/>
                                            <p:tgtEl>
                                              <p:spTgt spid="25"/>
                                            </p:tgtEl>
                                          </p:cBhvr>
                                        </p:cmd>
                                      </p:childTnLst>
                                    </p:cTn>
                                  </p:par>
                                  <p:par>
                                    <p:cTn id="51" presetID="32" presetClass="emph" presetSubtype="0" fill="hold" nodeType="withEffect">
                                      <p:stCondLst>
                                        <p:cond delay="0"/>
                                      </p:stCondLst>
                                      <p:childTnLst>
                                        <p:animRot by="120000">
                                          <p:cBhvr>
                                            <p:cTn id="52" dur="100" fill="hold">
                                              <p:stCondLst>
                                                <p:cond delay="0"/>
                                              </p:stCondLst>
                                            </p:cTn>
                                            <p:tgtEl>
                                              <p:spTgt spid="41"/>
                                            </p:tgtEl>
                                            <p:attrNameLst>
                                              <p:attrName>r</p:attrName>
                                            </p:attrNameLst>
                                          </p:cBhvr>
                                        </p:animRot>
                                        <p:animRot by="-240000">
                                          <p:cBhvr>
                                            <p:cTn id="53" dur="200" fill="hold">
                                              <p:stCondLst>
                                                <p:cond delay="200"/>
                                              </p:stCondLst>
                                            </p:cTn>
                                            <p:tgtEl>
                                              <p:spTgt spid="41"/>
                                            </p:tgtEl>
                                            <p:attrNameLst>
                                              <p:attrName>r</p:attrName>
                                            </p:attrNameLst>
                                          </p:cBhvr>
                                        </p:animRot>
                                        <p:animRot by="240000">
                                          <p:cBhvr>
                                            <p:cTn id="54" dur="200" fill="hold">
                                              <p:stCondLst>
                                                <p:cond delay="400"/>
                                              </p:stCondLst>
                                            </p:cTn>
                                            <p:tgtEl>
                                              <p:spTgt spid="41"/>
                                            </p:tgtEl>
                                            <p:attrNameLst>
                                              <p:attrName>r</p:attrName>
                                            </p:attrNameLst>
                                          </p:cBhvr>
                                        </p:animRot>
                                        <p:animRot by="-240000">
                                          <p:cBhvr>
                                            <p:cTn id="55" dur="200" fill="hold">
                                              <p:stCondLst>
                                                <p:cond delay="600"/>
                                              </p:stCondLst>
                                            </p:cTn>
                                            <p:tgtEl>
                                              <p:spTgt spid="41"/>
                                            </p:tgtEl>
                                            <p:attrNameLst>
                                              <p:attrName>r</p:attrName>
                                            </p:attrNameLst>
                                          </p:cBhvr>
                                        </p:animRot>
                                        <p:animRot by="120000">
                                          <p:cBhvr>
                                            <p:cTn id="56" dur="200" fill="hold">
                                              <p:stCondLst>
                                                <p:cond delay="800"/>
                                              </p:stCondLst>
                                            </p:cTn>
                                            <p:tgtEl>
                                              <p:spTgt spid="41"/>
                                            </p:tgtEl>
                                            <p:attrNameLst>
                                              <p:attrName>r</p:attrName>
                                            </p:attrNameLst>
                                          </p:cBhvr>
                                        </p:animRot>
                                      </p:childTnLst>
                                    </p:cTn>
                                  </p:par>
                                  <p:par>
                                    <p:cTn id="57" presetID="31" presetClass="exit" presetSubtype="0" fill="hold" nodeType="withEffect">
                                      <p:stCondLst>
                                        <p:cond delay="0"/>
                                      </p:stCondLst>
                                      <p:childTnLst>
                                        <p:anim calcmode="lin" valueType="num">
                                          <p:cBhvr>
                                            <p:cTn id="58" dur="1000"/>
                                            <p:tgtEl>
                                              <p:spTgt spid="29"/>
                                            </p:tgtEl>
                                            <p:attrNameLst>
                                              <p:attrName>ppt_w</p:attrName>
                                            </p:attrNameLst>
                                          </p:cBhvr>
                                          <p:tavLst>
                                            <p:tav tm="0">
                                              <p:val>
                                                <p:strVal val="ppt_w"/>
                                              </p:val>
                                            </p:tav>
                                            <p:tav tm="100000">
                                              <p:val>
                                                <p:fltVal val="0"/>
                                              </p:val>
                                            </p:tav>
                                          </p:tavLst>
                                        </p:anim>
                                        <p:anim calcmode="lin" valueType="num">
                                          <p:cBhvr>
                                            <p:cTn id="59" dur="1000"/>
                                            <p:tgtEl>
                                              <p:spTgt spid="29"/>
                                            </p:tgtEl>
                                            <p:attrNameLst>
                                              <p:attrName>ppt_h</p:attrName>
                                            </p:attrNameLst>
                                          </p:cBhvr>
                                          <p:tavLst>
                                            <p:tav tm="0">
                                              <p:val>
                                                <p:strVal val="ppt_h"/>
                                              </p:val>
                                            </p:tav>
                                            <p:tav tm="100000">
                                              <p:val>
                                                <p:fltVal val="0"/>
                                              </p:val>
                                            </p:tav>
                                          </p:tavLst>
                                        </p:anim>
                                        <p:anim calcmode="lin" valueType="num">
                                          <p:cBhvr>
                                            <p:cTn id="60" dur="1000"/>
                                            <p:tgtEl>
                                              <p:spTgt spid="29"/>
                                            </p:tgtEl>
                                            <p:attrNameLst>
                                              <p:attrName>style.rotation</p:attrName>
                                            </p:attrNameLst>
                                          </p:cBhvr>
                                          <p:tavLst>
                                            <p:tav tm="0">
                                              <p:val>
                                                <p:fltVal val="0"/>
                                              </p:val>
                                            </p:tav>
                                            <p:tav tm="100000">
                                              <p:val>
                                                <p:fltVal val="90"/>
                                              </p:val>
                                            </p:tav>
                                          </p:tavLst>
                                        </p:anim>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32"/>
                                            </p:tgtEl>
                                            <p:attrNameLst>
                                              <p:attrName>ppt_w</p:attrName>
                                            </p:attrNameLst>
                                          </p:cBhvr>
                                          <p:tavLst>
                                            <p:tav tm="0">
                                              <p:val>
                                                <p:strVal val="ppt_w"/>
                                              </p:val>
                                            </p:tav>
                                            <p:tav tm="100000">
                                              <p:val>
                                                <p:fltVal val="0"/>
                                              </p:val>
                                            </p:tav>
                                          </p:tavLst>
                                        </p:anim>
                                        <p:anim calcmode="lin" valueType="num">
                                          <p:cBhvr>
                                            <p:cTn id="65" dur="1000"/>
                                            <p:tgtEl>
                                              <p:spTgt spid="32"/>
                                            </p:tgtEl>
                                            <p:attrNameLst>
                                              <p:attrName>ppt_h</p:attrName>
                                            </p:attrNameLst>
                                          </p:cBhvr>
                                          <p:tavLst>
                                            <p:tav tm="0">
                                              <p:val>
                                                <p:strVal val="ppt_h"/>
                                              </p:val>
                                            </p:tav>
                                            <p:tav tm="100000">
                                              <p:val>
                                                <p:fltVal val="0"/>
                                              </p:val>
                                            </p:tav>
                                          </p:tavLst>
                                        </p:anim>
                                        <p:anim calcmode="lin" valueType="num">
                                          <p:cBhvr>
                                            <p:cTn id="66" dur="1000"/>
                                            <p:tgtEl>
                                              <p:spTgt spid="32"/>
                                            </p:tgtEl>
                                            <p:attrNameLst>
                                              <p:attrName>style.rotation</p:attrName>
                                            </p:attrNameLst>
                                          </p:cBhvr>
                                          <p:tavLst>
                                            <p:tav tm="0">
                                              <p:val>
                                                <p:fltVal val="0"/>
                                              </p:val>
                                            </p:tav>
                                            <p:tav tm="100000">
                                              <p:val>
                                                <p:fltVal val="90"/>
                                              </p:val>
                                            </p:tav>
                                          </p:tavLst>
                                        </p:anim>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35"/>
                                            </p:tgtEl>
                                            <p:attrNameLst>
                                              <p:attrName>ppt_w</p:attrName>
                                            </p:attrNameLst>
                                          </p:cBhvr>
                                          <p:tavLst>
                                            <p:tav tm="0">
                                              <p:val>
                                                <p:strVal val="ppt_w"/>
                                              </p:val>
                                            </p:tav>
                                            <p:tav tm="100000">
                                              <p:val>
                                                <p:fltVal val="0"/>
                                              </p:val>
                                            </p:tav>
                                          </p:tavLst>
                                        </p:anim>
                                        <p:anim calcmode="lin" valueType="num">
                                          <p:cBhvr>
                                            <p:cTn id="71" dur="1000"/>
                                            <p:tgtEl>
                                              <p:spTgt spid="35"/>
                                            </p:tgtEl>
                                            <p:attrNameLst>
                                              <p:attrName>ppt_h</p:attrName>
                                            </p:attrNameLst>
                                          </p:cBhvr>
                                          <p:tavLst>
                                            <p:tav tm="0">
                                              <p:val>
                                                <p:strVal val="ppt_h"/>
                                              </p:val>
                                            </p:tav>
                                            <p:tav tm="100000">
                                              <p:val>
                                                <p:fltVal val="0"/>
                                              </p:val>
                                            </p:tav>
                                          </p:tavLst>
                                        </p:anim>
                                        <p:anim calcmode="lin" valueType="num">
                                          <p:cBhvr>
                                            <p:cTn id="72" dur="1000"/>
                                            <p:tgtEl>
                                              <p:spTgt spid="35"/>
                                            </p:tgtEl>
                                            <p:attrNameLst>
                                              <p:attrName>style.rotation</p:attrName>
                                            </p:attrNameLst>
                                          </p:cBhvr>
                                          <p:tavLst>
                                            <p:tav tm="0">
                                              <p:val>
                                                <p:fltVal val="0"/>
                                              </p:val>
                                            </p:tav>
                                            <p:tav tm="100000">
                                              <p:val>
                                                <p:fltVal val="90"/>
                                              </p:val>
                                            </p:tav>
                                          </p:tavLst>
                                        </p:anim>
                                        <p:animEffect transition="out" filter="fade">
                                          <p:cBhvr>
                                            <p:cTn id="73" dur="1000"/>
                                            <p:tgtEl>
                                              <p:spTgt spid="35"/>
                                            </p:tgtEl>
                                          </p:cBhvr>
                                        </p:animEffect>
                                        <p:set>
                                          <p:cBhvr>
                                            <p:cTn id="74"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m-thanh-tra-loi-sai-www_tiengdong_com">
            <a:hlinkClick r:id="" action="ppaction://media"/>
            <a:extLst>
              <a:ext uri="{FF2B5EF4-FFF2-40B4-BE49-F238E27FC236}">
                <a16:creationId xmlns=""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8" name="Plaque 27">
            <a:extLst>
              <a:ext uri="{FF2B5EF4-FFF2-40B4-BE49-F238E27FC236}">
                <a16:creationId xmlns="" xmlns:a16="http://schemas.microsoft.com/office/drawing/2014/main" id="{FD62DB9F-5EEB-6A95-E6D4-B6F564FF1F5F}"/>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02060"/>
                </a:solidFill>
                <a:latin typeface="Times New Roman" pitchFamily="18" charset="0"/>
                <a:cs typeface="Times New Roman" pitchFamily="18" charset="0"/>
              </a:rPr>
              <a:t>Câu</a:t>
            </a:r>
            <a:r>
              <a:rPr lang="en-US" sz="3600" b="1" dirty="0">
                <a:solidFill>
                  <a:srgbClr val="002060"/>
                </a:solidFill>
                <a:latin typeface="Times New Roman" pitchFamily="18" charset="0"/>
                <a:cs typeface="Times New Roman" pitchFamily="18" charset="0"/>
              </a:rPr>
              <a:t> </a:t>
            </a:r>
            <a:r>
              <a:rPr lang="vi-VN" sz="3600" b="1" dirty="0" smtClean="0">
                <a:solidFill>
                  <a:srgbClr val="002060"/>
                </a:solidFill>
                <a:latin typeface="Times New Roman" pitchFamily="18" charset="0"/>
                <a:cs typeface="Times New Roman" pitchFamily="18" charset="0"/>
              </a:rPr>
              <a:t>2:</a:t>
            </a:r>
            <a:r>
              <a:rPr lang="en-US" sz="3600" b="1" dirty="0" smtClean="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Những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việc</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nào</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không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nên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làm</a:t>
            </a:r>
            <a:r>
              <a:rPr lang="en-US" sz="3600" b="1" dirty="0">
                <a:solidFill>
                  <a:srgbClr val="002060"/>
                </a:solidFill>
                <a:latin typeface="Times New Roman" pitchFamily="18" charset="0"/>
                <a:cs typeface="Times New Roman" pitchFamily="18" charset="0"/>
              </a:rPr>
              <a:t>?</a:t>
            </a:r>
            <a:endParaRPr kumimoji="0" lang="en-US"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nvGrpSpPr>
          <p:cNvPr id="29" name="Group 28">
            <a:extLst>
              <a:ext uri="{FF2B5EF4-FFF2-40B4-BE49-F238E27FC236}">
                <a16:creationId xmlns="" xmlns:a16="http://schemas.microsoft.com/office/drawing/2014/main" id="{78336612-F495-ED65-75A8-0F467FCAC213}"/>
              </a:ext>
            </a:extLst>
          </p:cNvPr>
          <p:cNvGrpSpPr/>
          <p:nvPr/>
        </p:nvGrpSpPr>
        <p:grpSpPr>
          <a:xfrm>
            <a:off x="-78828" y="2978151"/>
            <a:ext cx="5880538" cy="1420316"/>
            <a:chOff x="-258560" y="4482762"/>
            <a:chExt cx="9053987" cy="2130473"/>
          </a:xfrm>
        </p:grpSpPr>
        <p:sp>
          <p:nvSpPr>
            <p:cNvPr id="30" name="a">
              <a:extLst>
                <a:ext uri="{FF2B5EF4-FFF2-40B4-BE49-F238E27FC236}">
                  <a16:creationId xmlns="" xmlns:a16="http://schemas.microsoft.com/office/drawing/2014/main" id="{EF361B2F-4AD3-0677-319F-3460F1CEBEA6}"/>
                </a:ext>
              </a:extLst>
            </p:cNvPr>
            <p:cNvSpPr/>
            <p:nvPr/>
          </p:nvSpPr>
          <p:spPr>
            <a:xfrm>
              <a:off x="1492243" y="4541838"/>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C00000"/>
                  </a:solidFill>
                  <a:latin typeface="+mj-lt"/>
                </a:rPr>
                <a:t>Qua suối, qua đoạn đường bị ngập lụt cần có người </a:t>
              </a:r>
              <a:r>
                <a:rPr lang="vi-VN" sz="3200" dirty="0" smtClean="0">
                  <a:solidFill>
                    <a:srgbClr val="C00000"/>
                  </a:solidFill>
                  <a:latin typeface="+mj-lt"/>
                </a:rPr>
                <a:t>lớn.</a:t>
              </a:r>
              <a:endParaRPr lang="en-US" sz="3200" dirty="0">
                <a:solidFill>
                  <a:srgbClr val="C00000"/>
                </a:solidFill>
                <a:latin typeface="+mj-lt"/>
              </a:endParaRPr>
            </a:p>
          </p:txBody>
        </p:sp>
        <p:pic>
          <p:nvPicPr>
            <p:cNvPr id="31" name="Picture 4">
              <a:extLst>
                <a:ext uri="{FF2B5EF4-FFF2-40B4-BE49-F238E27FC236}">
                  <a16:creationId xmlns="" xmlns:a16="http://schemas.microsoft.com/office/drawing/2014/main" id="{3A52F71A-6E1C-29E3-B23E-6E0A0B77027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58560" y="4482762"/>
              <a:ext cx="1572610" cy="1852993"/>
            </a:xfrm>
            <a:prstGeom prst="rect">
              <a:avLst/>
            </a:prstGeom>
          </p:spPr>
        </p:pic>
      </p:grpSp>
      <p:grpSp>
        <p:nvGrpSpPr>
          <p:cNvPr id="32" name="Group 31">
            <a:extLst>
              <a:ext uri="{FF2B5EF4-FFF2-40B4-BE49-F238E27FC236}">
                <a16:creationId xmlns="" xmlns:a16="http://schemas.microsoft.com/office/drawing/2014/main" id="{48A89EED-70B6-F120-465E-37E1ACC821B7}"/>
              </a:ext>
            </a:extLst>
          </p:cNvPr>
          <p:cNvGrpSpPr/>
          <p:nvPr/>
        </p:nvGrpSpPr>
        <p:grpSpPr>
          <a:xfrm>
            <a:off x="6126115" y="2944734"/>
            <a:ext cx="5714544" cy="1380931"/>
            <a:chOff x="8496419" y="4457700"/>
            <a:chExt cx="8571811" cy="2071397"/>
          </a:xfrm>
        </p:grpSpPr>
        <p:sp>
          <p:nvSpPr>
            <p:cNvPr id="33" name="b">
              <a:extLst>
                <a:ext uri="{FF2B5EF4-FFF2-40B4-BE49-F238E27FC236}">
                  <a16:creationId xmlns="" xmlns:a16="http://schemas.microsoft.com/office/drawing/2014/main" id="{58B2C650-1CC2-929E-B9A9-18C31B8740E5}"/>
                </a:ext>
              </a:extLst>
            </p:cNvPr>
            <p:cNvSpPr/>
            <p:nvPr/>
          </p:nvSpPr>
          <p:spPr>
            <a:xfrm>
              <a:off x="10118458" y="4457700"/>
              <a:ext cx="694977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C00000"/>
                  </a:solidFill>
                  <a:latin typeface="+mj-lt"/>
                </a:rPr>
                <a:t>Lội qua suối, qua đoạn đường bị ngập </a:t>
              </a:r>
              <a:r>
                <a:rPr lang="vi-VN" sz="3200" dirty="0" smtClean="0">
                  <a:solidFill>
                    <a:srgbClr val="C00000"/>
                  </a:solidFill>
                  <a:latin typeface="+mj-lt"/>
                </a:rPr>
                <a:t>lụt.</a:t>
              </a:r>
              <a:endParaRPr lang="en-US" sz="3200" dirty="0">
                <a:solidFill>
                  <a:srgbClr val="C00000"/>
                </a:solidFill>
                <a:latin typeface="+mj-lt"/>
              </a:endParaRPr>
            </a:p>
          </p:txBody>
        </p:sp>
        <p:pic>
          <p:nvPicPr>
            <p:cNvPr id="34" name="Picture 11">
              <a:extLst>
                <a:ext uri="{FF2B5EF4-FFF2-40B4-BE49-F238E27FC236}">
                  <a16:creationId xmlns="" xmlns:a16="http://schemas.microsoft.com/office/drawing/2014/main" id="{AA202D36-FE70-E9C4-14E5-EEC7E58ABF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 xmlns:a16="http://schemas.microsoft.com/office/drawing/2014/main"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smtClean="0">
                  <a:ln>
                    <a:noFill/>
                  </a:ln>
                  <a:solidFill>
                    <a:srgbClr val="C00000"/>
                  </a:solidFill>
                  <a:effectLst/>
                  <a:uLnTx/>
                  <a:uFillTx/>
                  <a:latin typeface="+mj-lt"/>
                  <a:ea typeface="+mn-ea"/>
                  <a:cs typeface="+mn-cs"/>
                </a:rPr>
                <a:t>Đi tập bơi có sự hướng dẫn của người lớn</a:t>
              </a:r>
              <a:endParaRPr kumimoji="0" lang="en-US" sz="3600" i="0" u="none" strike="noStrike" kern="1200" cap="none" spc="0" normalizeH="0" baseline="0" noProof="0" dirty="0">
                <a:ln>
                  <a:noFill/>
                </a:ln>
                <a:solidFill>
                  <a:srgbClr val="C00000"/>
                </a:solidFill>
                <a:effectLst/>
                <a:uLnTx/>
                <a:uFillTx/>
                <a:latin typeface="+mj-lt"/>
                <a:ea typeface="+mn-ea"/>
                <a:cs typeface="+mn-cs"/>
              </a:endParaRPr>
            </a:p>
          </p:txBody>
        </p:sp>
        <p:pic>
          <p:nvPicPr>
            <p:cNvPr id="37" name="Picture 12">
              <a:extLst>
                <a:ext uri="{FF2B5EF4-FFF2-40B4-BE49-F238E27FC236}">
                  <a16:creationId xmlns="" xmlns:a16="http://schemas.microsoft.com/office/drawing/2014/main" id="{2EB48C9B-85B6-9CAF-2C1E-56AEF9465E5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 xmlns:a16="http://schemas.microsoft.com/office/drawing/2014/main"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C00000"/>
                  </a:solidFill>
                  <a:latin typeface="+mj-lt"/>
                </a:rPr>
                <a:t>Các phương tiện giao thông đường thủy phải trang bị phao bơi</a:t>
              </a:r>
              <a:r>
                <a:rPr lang="vi-VN" sz="2800" dirty="0">
                  <a:solidFill>
                    <a:srgbClr val="C00000"/>
                  </a:solidFill>
                </a:rPr>
                <a:t>.</a:t>
              </a:r>
              <a:endParaRPr lang="en-US" sz="2800" dirty="0">
                <a:solidFill>
                  <a:srgbClr val="C00000"/>
                </a:solidFill>
              </a:endParaRPr>
            </a:p>
          </p:txBody>
        </p:sp>
        <p:pic>
          <p:nvPicPr>
            <p:cNvPr id="40" name="Picture 13">
              <a:extLst>
                <a:ext uri="{FF2B5EF4-FFF2-40B4-BE49-F238E27FC236}">
                  <a16:creationId xmlns="" xmlns:a16="http://schemas.microsoft.com/office/drawing/2014/main" id="{115DBC70-2450-9BC7-4B24-8339B72C4A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 xmlns:a16="http://schemas.microsoft.com/office/drawing/2014/main" id="{D3DA7254-BAEF-E06A-35BB-E86419E540B4}"/>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35992" y="2978151"/>
            <a:ext cx="1486303" cy="1189041"/>
          </a:xfrm>
          <a:prstGeom prst="rect">
            <a:avLst/>
          </a:prstGeom>
        </p:spPr>
      </p:pic>
    </p:spTree>
    <p:extLst>
      <p:ext uri="{BB962C8B-B14F-4D97-AF65-F5344CB8AC3E}">
        <p14:creationId xmlns:p14="http://schemas.microsoft.com/office/powerpoint/2010/main" val="21696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7"/>
                                            </p:tgtEl>
                                          </p:cBhvr>
                                        </p:cmd>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6"/>
                                            </p:tgtEl>
                                          </p:cBhvr>
                                        </p:cmd>
                                      </p:childTnLst>
                                    </p:cTn>
                                  </p:par>
                                  <p:par>
                                    <p:cTn id="42" presetID="26" presetClass="emph" presetSubtype="0" fill="hold" nodeType="withEffect">
                                      <p:stCondLst>
                                        <p:cond delay="0"/>
                                      </p:stCondLst>
                                      <p:childTnLst>
                                        <p:animEffect transition="out" filter="fade">
                                          <p:cBhvr>
                                            <p:cTn id="43" dur="500" tmFilter="0, 0; .2, .5; .8, .5; 1, 0"/>
                                            <p:tgtEl>
                                              <p:spTgt spid="38"/>
                                            </p:tgtEl>
                                          </p:cBhvr>
                                        </p:animEffect>
                                        <p:animScale>
                                          <p:cBhvr>
                                            <p:cTn id="4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45" restart="whenNotActive" fill="hold" evtFilter="cancelBubble" nodeType="interactiveSeq">
                    <p:stCondLst>
                      <p:cond evt="onClick" delay="0">
                        <p:tgtEl>
                          <p:spTgt spid="32"/>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2"/>
                                            </p:tgtEl>
                                          </p:cBhvr>
                                        </p:animEffect>
                                        <p:animScale>
                                          <p:cBhvr>
                                            <p:cTn id="50" dur="250" autoRev="1" fill="hold"/>
                                            <p:tgtEl>
                                              <p:spTgt spid="32"/>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 calcmode="lin" valueType="num">
                                          <p:cBhvr>
                                            <p:cTn id="55" dur="500" fill="hold"/>
                                            <p:tgtEl>
                                              <p:spTgt spid="41"/>
                                            </p:tgtEl>
                                            <p:attrNameLst>
                                              <p:attrName>style.rotation</p:attrName>
                                            </p:attrNameLst>
                                          </p:cBhvr>
                                          <p:tavLst>
                                            <p:tav tm="0">
                                              <p:val>
                                                <p:fltVal val="360"/>
                                              </p:val>
                                            </p:tav>
                                            <p:tav tm="100000">
                                              <p:val>
                                                <p:fltVal val="0"/>
                                              </p:val>
                                            </p:tav>
                                          </p:tavLst>
                                        </p:anim>
                                        <p:animEffect transition="in" filter="fade">
                                          <p:cBhvr>
                                            <p:cTn id="56" dur="500"/>
                                            <p:tgtEl>
                                              <p:spTgt spid="41"/>
                                            </p:tgtEl>
                                          </p:cBhvr>
                                        </p:animEffect>
                                      </p:childTnLst>
                                    </p:cTn>
                                  </p:par>
                                  <p:par>
                                    <p:cTn id="57" presetID="1" presetClass="mediacall" presetSubtype="0" fill="hold" nodeType="withEffect">
                                      <p:stCondLst>
                                        <p:cond delay="0"/>
                                      </p:stCondLst>
                                      <p:childTnLst>
                                        <p:cmd type="call" cmd="playFrom(0.0)">
                                          <p:cBhvr>
                                            <p:cTn id="58" dur="3448" fill="hold"/>
                                            <p:tgtEl>
                                              <p:spTgt spid="25"/>
                                            </p:tgtEl>
                                          </p:cBhvr>
                                        </p:cmd>
                                      </p:childTnLst>
                                    </p:cTn>
                                  </p:par>
                                  <p:par>
                                    <p:cTn id="59" presetID="32" presetClass="emph" presetSubtype="0" fill="hold" nodeType="withEffect">
                                      <p:stCondLst>
                                        <p:cond delay="0"/>
                                      </p:stCondLst>
                                      <p:childTnLst>
                                        <p:animRot by="120000">
                                          <p:cBhvr>
                                            <p:cTn id="60" dur="100" fill="hold">
                                              <p:stCondLst>
                                                <p:cond delay="0"/>
                                              </p:stCondLst>
                                            </p:cTn>
                                            <p:tgtEl>
                                              <p:spTgt spid="41"/>
                                            </p:tgtEl>
                                            <p:attrNameLst>
                                              <p:attrName>r</p:attrName>
                                            </p:attrNameLst>
                                          </p:cBhvr>
                                        </p:animRot>
                                        <p:animRot by="-240000">
                                          <p:cBhvr>
                                            <p:cTn id="61" dur="200" fill="hold">
                                              <p:stCondLst>
                                                <p:cond delay="200"/>
                                              </p:stCondLst>
                                            </p:cTn>
                                            <p:tgtEl>
                                              <p:spTgt spid="41"/>
                                            </p:tgtEl>
                                            <p:attrNameLst>
                                              <p:attrName>r</p:attrName>
                                            </p:attrNameLst>
                                          </p:cBhvr>
                                        </p:animRot>
                                        <p:animRot by="240000">
                                          <p:cBhvr>
                                            <p:cTn id="62" dur="200" fill="hold">
                                              <p:stCondLst>
                                                <p:cond delay="400"/>
                                              </p:stCondLst>
                                            </p:cTn>
                                            <p:tgtEl>
                                              <p:spTgt spid="41"/>
                                            </p:tgtEl>
                                            <p:attrNameLst>
                                              <p:attrName>r</p:attrName>
                                            </p:attrNameLst>
                                          </p:cBhvr>
                                        </p:animRot>
                                        <p:animRot by="-240000">
                                          <p:cBhvr>
                                            <p:cTn id="63" dur="200" fill="hold">
                                              <p:stCondLst>
                                                <p:cond delay="600"/>
                                              </p:stCondLst>
                                            </p:cTn>
                                            <p:tgtEl>
                                              <p:spTgt spid="41"/>
                                            </p:tgtEl>
                                            <p:attrNameLst>
                                              <p:attrName>r</p:attrName>
                                            </p:attrNameLst>
                                          </p:cBhvr>
                                        </p:animRot>
                                        <p:animRot by="120000">
                                          <p:cBhvr>
                                            <p:cTn id="64" dur="200" fill="hold">
                                              <p:stCondLst>
                                                <p:cond delay="800"/>
                                              </p:stCondLst>
                                            </p:cTn>
                                            <p:tgtEl>
                                              <p:spTgt spid="41"/>
                                            </p:tgtEl>
                                            <p:attrNameLst>
                                              <p:attrName>r</p:attrName>
                                            </p:attrNameLst>
                                          </p:cBhvr>
                                        </p:animRot>
                                      </p:childTnLst>
                                    </p:cTn>
                                  </p:par>
                                  <p:par>
                                    <p:cTn id="65" presetID="31" presetClass="exit" presetSubtype="0" fill="hold" nodeType="withEffect">
                                      <p:stCondLst>
                                        <p:cond delay="0"/>
                                      </p:stCondLst>
                                      <p:childTnLst>
                                        <p:anim calcmode="lin" valueType="num">
                                          <p:cBhvr>
                                            <p:cTn id="66" dur="1000"/>
                                            <p:tgtEl>
                                              <p:spTgt spid="29"/>
                                            </p:tgtEl>
                                            <p:attrNameLst>
                                              <p:attrName>ppt_w</p:attrName>
                                            </p:attrNameLst>
                                          </p:cBhvr>
                                          <p:tavLst>
                                            <p:tav tm="0">
                                              <p:val>
                                                <p:strVal val="ppt_w"/>
                                              </p:val>
                                            </p:tav>
                                            <p:tav tm="100000">
                                              <p:val>
                                                <p:fltVal val="0"/>
                                              </p:val>
                                            </p:tav>
                                          </p:tavLst>
                                        </p:anim>
                                        <p:anim calcmode="lin" valueType="num">
                                          <p:cBhvr>
                                            <p:cTn id="67" dur="1000"/>
                                            <p:tgtEl>
                                              <p:spTgt spid="29"/>
                                            </p:tgtEl>
                                            <p:attrNameLst>
                                              <p:attrName>ppt_h</p:attrName>
                                            </p:attrNameLst>
                                          </p:cBhvr>
                                          <p:tavLst>
                                            <p:tav tm="0">
                                              <p:val>
                                                <p:strVal val="ppt_h"/>
                                              </p:val>
                                            </p:tav>
                                            <p:tav tm="100000">
                                              <p:val>
                                                <p:fltVal val="0"/>
                                              </p:val>
                                            </p:tav>
                                          </p:tavLst>
                                        </p:anim>
                                        <p:anim calcmode="lin" valueType="num">
                                          <p:cBhvr>
                                            <p:cTn id="68" dur="1000"/>
                                            <p:tgtEl>
                                              <p:spTgt spid="29"/>
                                            </p:tgtEl>
                                            <p:attrNameLst>
                                              <p:attrName>style.rotation</p:attrName>
                                            </p:attrNameLst>
                                          </p:cBhvr>
                                          <p:tavLst>
                                            <p:tav tm="0">
                                              <p:val>
                                                <p:fltVal val="0"/>
                                              </p:val>
                                            </p:tav>
                                            <p:tav tm="100000">
                                              <p:val>
                                                <p:fltVal val="90"/>
                                              </p:val>
                                            </p:tav>
                                          </p:tavLst>
                                        </p:anim>
                                        <p:animEffect transition="out" filter="fade">
                                          <p:cBhvr>
                                            <p:cTn id="69" dur="1000"/>
                                            <p:tgtEl>
                                              <p:spTgt spid="29"/>
                                            </p:tgtEl>
                                          </p:cBhvr>
                                        </p:animEffect>
                                        <p:set>
                                          <p:cBhvr>
                                            <p:cTn id="70" dur="1" fill="hold">
                                              <p:stCondLst>
                                                <p:cond delay="999"/>
                                              </p:stCondLst>
                                            </p:cTn>
                                            <p:tgtEl>
                                              <p:spTgt spid="29"/>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8"/>
                                            </p:tgtEl>
                                            <p:attrNameLst>
                                              <p:attrName>ppt_w</p:attrName>
                                            </p:attrNameLst>
                                          </p:cBhvr>
                                          <p:tavLst>
                                            <p:tav tm="0">
                                              <p:val>
                                                <p:strVal val="ppt_w"/>
                                              </p:val>
                                            </p:tav>
                                            <p:tav tm="100000">
                                              <p:val>
                                                <p:fltVal val="0"/>
                                              </p:val>
                                            </p:tav>
                                          </p:tavLst>
                                        </p:anim>
                                        <p:anim calcmode="lin" valueType="num">
                                          <p:cBhvr>
                                            <p:cTn id="73" dur="1000"/>
                                            <p:tgtEl>
                                              <p:spTgt spid="38"/>
                                            </p:tgtEl>
                                            <p:attrNameLst>
                                              <p:attrName>ppt_h</p:attrName>
                                            </p:attrNameLst>
                                          </p:cBhvr>
                                          <p:tavLst>
                                            <p:tav tm="0">
                                              <p:val>
                                                <p:strVal val="ppt_h"/>
                                              </p:val>
                                            </p:tav>
                                            <p:tav tm="100000">
                                              <p:val>
                                                <p:fltVal val="0"/>
                                              </p:val>
                                            </p:tav>
                                          </p:tavLst>
                                        </p:anim>
                                        <p:anim calcmode="lin" valueType="num">
                                          <p:cBhvr>
                                            <p:cTn id="74" dur="1000"/>
                                            <p:tgtEl>
                                              <p:spTgt spid="38"/>
                                            </p:tgtEl>
                                            <p:attrNameLst>
                                              <p:attrName>style.rotation</p:attrName>
                                            </p:attrNameLst>
                                          </p:cBhvr>
                                          <p:tavLst>
                                            <p:tav tm="0">
                                              <p:val>
                                                <p:fltVal val="0"/>
                                              </p:val>
                                            </p:tav>
                                            <p:tav tm="100000">
                                              <p:val>
                                                <p:fltVal val="90"/>
                                              </p:val>
                                            </p:tav>
                                          </p:tavLst>
                                        </p:anim>
                                        <p:animEffect transition="out" filter="fade">
                                          <p:cBhvr>
                                            <p:cTn id="75" dur="1000"/>
                                            <p:tgtEl>
                                              <p:spTgt spid="38"/>
                                            </p:tgtEl>
                                          </p:cBhvr>
                                        </p:animEffect>
                                        <p:set>
                                          <p:cBhvr>
                                            <p:cTn id="76" dur="1" fill="hold">
                                              <p:stCondLst>
                                                <p:cond delay="999"/>
                                              </p:stCondLst>
                                            </p:cTn>
                                            <p:tgtEl>
                                              <p:spTgt spid="38"/>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27"/>
                                            </p:tgtEl>
                                          </p:cBhvr>
                                        </p:cmd>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6"/>
                                            </p:tgtEl>
                                          </p:cBhvr>
                                        </p:cmd>
                                      </p:childTnLst>
                                    </p:cTn>
                                  </p:par>
                                  <p:par>
                                    <p:cTn id="42" presetID="26" presetClass="emph" presetSubtype="0" fill="hold" nodeType="withEffect">
                                      <p:stCondLst>
                                        <p:cond delay="0"/>
                                      </p:stCondLst>
                                      <p:childTnLst>
                                        <p:animEffect transition="out" filter="fade">
                                          <p:cBhvr>
                                            <p:cTn id="43" dur="500" tmFilter="0, 0; .2, .5; .8, .5; 1, 0"/>
                                            <p:tgtEl>
                                              <p:spTgt spid="38"/>
                                            </p:tgtEl>
                                          </p:cBhvr>
                                        </p:animEffect>
                                        <p:animScale>
                                          <p:cBhvr>
                                            <p:cTn id="4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45" restart="whenNotActive" fill="hold" evtFilter="cancelBubble" nodeType="interactiveSeq">
                    <p:stCondLst>
                      <p:cond evt="onClick" delay="0">
                        <p:tgtEl>
                          <p:spTgt spid="32"/>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2"/>
                                            </p:tgtEl>
                                          </p:cBhvr>
                                        </p:animEffect>
                                        <p:animScale>
                                          <p:cBhvr>
                                            <p:cTn id="50" dur="250" autoRev="1" fill="hold"/>
                                            <p:tgtEl>
                                              <p:spTgt spid="32"/>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 calcmode="lin" valueType="num">
                                          <p:cBhvr>
                                            <p:cTn id="55" dur="500" fill="hold"/>
                                            <p:tgtEl>
                                              <p:spTgt spid="41"/>
                                            </p:tgtEl>
                                            <p:attrNameLst>
                                              <p:attrName>style.rotation</p:attrName>
                                            </p:attrNameLst>
                                          </p:cBhvr>
                                          <p:tavLst>
                                            <p:tav tm="0">
                                              <p:val>
                                                <p:fltVal val="360"/>
                                              </p:val>
                                            </p:tav>
                                            <p:tav tm="100000">
                                              <p:val>
                                                <p:fltVal val="0"/>
                                              </p:val>
                                            </p:tav>
                                          </p:tavLst>
                                        </p:anim>
                                        <p:animEffect transition="in" filter="fade">
                                          <p:cBhvr>
                                            <p:cTn id="56" dur="500"/>
                                            <p:tgtEl>
                                              <p:spTgt spid="41"/>
                                            </p:tgtEl>
                                          </p:cBhvr>
                                        </p:animEffect>
                                      </p:childTnLst>
                                    </p:cTn>
                                  </p:par>
                                  <p:par>
                                    <p:cTn id="57" presetID="1" presetClass="mediacall" presetSubtype="0" fill="hold" nodeType="withEffect">
                                      <p:stCondLst>
                                        <p:cond delay="0"/>
                                      </p:stCondLst>
                                      <p:childTnLst>
                                        <p:cmd type="call" cmd="playFrom(0.0)">
                                          <p:cBhvr>
                                            <p:cTn id="58" dur="3448" fill="hold"/>
                                            <p:tgtEl>
                                              <p:spTgt spid="25"/>
                                            </p:tgtEl>
                                          </p:cBhvr>
                                        </p:cmd>
                                      </p:childTnLst>
                                    </p:cTn>
                                  </p:par>
                                  <p:par>
                                    <p:cTn id="59" presetID="32" presetClass="emph" presetSubtype="0" fill="hold" nodeType="withEffect">
                                      <p:stCondLst>
                                        <p:cond delay="0"/>
                                      </p:stCondLst>
                                      <p:childTnLst>
                                        <p:animRot by="120000">
                                          <p:cBhvr>
                                            <p:cTn id="60" dur="100" fill="hold">
                                              <p:stCondLst>
                                                <p:cond delay="0"/>
                                              </p:stCondLst>
                                            </p:cTn>
                                            <p:tgtEl>
                                              <p:spTgt spid="41"/>
                                            </p:tgtEl>
                                            <p:attrNameLst>
                                              <p:attrName>r</p:attrName>
                                            </p:attrNameLst>
                                          </p:cBhvr>
                                        </p:animRot>
                                        <p:animRot by="-240000">
                                          <p:cBhvr>
                                            <p:cTn id="61" dur="200" fill="hold">
                                              <p:stCondLst>
                                                <p:cond delay="200"/>
                                              </p:stCondLst>
                                            </p:cTn>
                                            <p:tgtEl>
                                              <p:spTgt spid="41"/>
                                            </p:tgtEl>
                                            <p:attrNameLst>
                                              <p:attrName>r</p:attrName>
                                            </p:attrNameLst>
                                          </p:cBhvr>
                                        </p:animRot>
                                        <p:animRot by="240000">
                                          <p:cBhvr>
                                            <p:cTn id="62" dur="200" fill="hold">
                                              <p:stCondLst>
                                                <p:cond delay="400"/>
                                              </p:stCondLst>
                                            </p:cTn>
                                            <p:tgtEl>
                                              <p:spTgt spid="41"/>
                                            </p:tgtEl>
                                            <p:attrNameLst>
                                              <p:attrName>r</p:attrName>
                                            </p:attrNameLst>
                                          </p:cBhvr>
                                        </p:animRot>
                                        <p:animRot by="-240000">
                                          <p:cBhvr>
                                            <p:cTn id="63" dur="200" fill="hold">
                                              <p:stCondLst>
                                                <p:cond delay="600"/>
                                              </p:stCondLst>
                                            </p:cTn>
                                            <p:tgtEl>
                                              <p:spTgt spid="41"/>
                                            </p:tgtEl>
                                            <p:attrNameLst>
                                              <p:attrName>r</p:attrName>
                                            </p:attrNameLst>
                                          </p:cBhvr>
                                        </p:animRot>
                                        <p:animRot by="120000">
                                          <p:cBhvr>
                                            <p:cTn id="64" dur="200" fill="hold">
                                              <p:stCondLst>
                                                <p:cond delay="800"/>
                                              </p:stCondLst>
                                            </p:cTn>
                                            <p:tgtEl>
                                              <p:spTgt spid="41"/>
                                            </p:tgtEl>
                                            <p:attrNameLst>
                                              <p:attrName>r</p:attrName>
                                            </p:attrNameLst>
                                          </p:cBhvr>
                                        </p:animRot>
                                      </p:childTnLst>
                                    </p:cTn>
                                  </p:par>
                                  <p:par>
                                    <p:cTn id="65" presetID="31" presetClass="exit" presetSubtype="0" fill="hold" nodeType="withEffect">
                                      <p:stCondLst>
                                        <p:cond delay="0"/>
                                      </p:stCondLst>
                                      <p:childTnLst>
                                        <p:anim calcmode="lin" valueType="num">
                                          <p:cBhvr>
                                            <p:cTn id="66" dur="1000"/>
                                            <p:tgtEl>
                                              <p:spTgt spid="29"/>
                                            </p:tgtEl>
                                            <p:attrNameLst>
                                              <p:attrName>ppt_w</p:attrName>
                                            </p:attrNameLst>
                                          </p:cBhvr>
                                          <p:tavLst>
                                            <p:tav tm="0">
                                              <p:val>
                                                <p:strVal val="ppt_w"/>
                                              </p:val>
                                            </p:tav>
                                            <p:tav tm="100000">
                                              <p:val>
                                                <p:fltVal val="0"/>
                                              </p:val>
                                            </p:tav>
                                          </p:tavLst>
                                        </p:anim>
                                        <p:anim calcmode="lin" valueType="num">
                                          <p:cBhvr>
                                            <p:cTn id="67" dur="1000"/>
                                            <p:tgtEl>
                                              <p:spTgt spid="29"/>
                                            </p:tgtEl>
                                            <p:attrNameLst>
                                              <p:attrName>ppt_h</p:attrName>
                                            </p:attrNameLst>
                                          </p:cBhvr>
                                          <p:tavLst>
                                            <p:tav tm="0">
                                              <p:val>
                                                <p:strVal val="ppt_h"/>
                                              </p:val>
                                            </p:tav>
                                            <p:tav tm="100000">
                                              <p:val>
                                                <p:fltVal val="0"/>
                                              </p:val>
                                            </p:tav>
                                          </p:tavLst>
                                        </p:anim>
                                        <p:anim calcmode="lin" valueType="num">
                                          <p:cBhvr>
                                            <p:cTn id="68" dur="1000"/>
                                            <p:tgtEl>
                                              <p:spTgt spid="29"/>
                                            </p:tgtEl>
                                            <p:attrNameLst>
                                              <p:attrName>style.rotation</p:attrName>
                                            </p:attrNameLst>
                                          </p:cBhvr>
                                          <p:tavLst>
                                            <p:tav tm="0">
                                              <p:val>
                                                <p:fltVal val="0"/>
                                              </p:val>
                                            </p:tav>
                                            <p:tav tm="100000">
                                              <p:val>
                                                <p:fltVal val="90"/>
                                              </p:val>
                                            </p:tav>
                                          </p:tavLst>
                                        </p:anim>
                                        <p:animEffect transition="out" filter="fade">
                                          <p:cBhvr>
                                            <p:cTn id="69" dur="1000"/>
                                            <p:tgtEl>
                                              <p:spTgt spid="29"/>
                                            </p:tgtEl>
                                          </p:cBhvr>
                                        </p:animEffect>
                                        <p:set>
                                          <p:cBhvr>
                                            <p:cTn id="70" dur="1" fill="hold">
                                              <p:stCondLst>
                                                <p:cond delay="999"/>
                                              </p:stCondLst>
                                            </p:cTn>
                                            <p:tgtEl>
                                              <p:spTgt spid="29"/>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8"/>
                                            </p:tgtEl>
                                            <p:attrNameLst>
                                              <p:attrName>ppt_w</p:attrName>
                                            </p:attrNameLst>
                                          </p:cBhvr>
                                          <p:tavLst>
                                            <p:tav tm="0">
                                              <p:val>
                                                <p:strVal val="ppt_w"/>
                                              </p:val>
                                            </p:tav>
                                            <p:tav tm="100000">
                                              <p:val>
                                                <p:fltVal val="0"/>
                                              </p:val>
                                            </p:tav>
                                          </p:tavLst>
                                        </p:anim>
                                        <p:anim calcmode="lin" valueType="num">
                                          <p:cBhvr>
                                            <p:cTn id="73" dur="1000"/>
                                            <p:tgtEl>
                                              <p:spTgt spid="38"/>
                                            </p:tgtEl>
                                            <p:attrNameLst>
                                              <p:attrName>ppt_h</p:attrName>
                                            </p:attrNameLst>
                                          </p:cBhvr>
                                          <p:tavLst>
                                            <p:tav tm="0">
                                              <p:val>
                                                <p:strVal val="ppt_h"/>
                                              </p:val>
                                            </p:tav>
                                            <p:tav tm="100000">
                                              <p:val>
                                                <p:fltVal val="0"/>
                                              </p:val>
                                            </p:tav>
                                          </p:tavLst>
                                        </p:anim>
                                        <p:anim calcmode="lin" valueType="num">
                                          <p:cBhvr>
                                            <p:cTn id="74" dur="1000"/>
                                            <p:tgtEl>
                                              <p:spTgt spid="38"/>
                                            </p:tgtEl>
                                            <p:attrNameLst>
                                              <p:attrName>style.rotation</p:attrName>
                                            </p:attrNameLst>
                                          </p:cBhvr>
                                          <p:tavLst>
                                            <p:tav tm="0">
                                              <p:val>
                                                <p:fltVal val="0"/>
                                              </p:val>
                                            </p:tav>
                                            <p:tav tm="100000">
                                              <p:val>
                                                <p:fltVal val="90"/>
                                              </p:val>
                                            </p:tav>
                                          </p:tavLst>
                                        </p:anim>
                                        <p:animEffect transition="out" filter="fade">
                                          <p:cBhvr>
                                            <p:cTn id="75" dur="1000"/>
                                            <p:tgtEl>
                                              <p:spTgt spid="38"/>
                                            </p:tgtEl>
                                          </p:cBhvr>
                                        </p:animEffect>
                                        <p:set>
                                          <p:cBhvr>
                                            <p:cTn id="76" dur="1" fill="hold">
                                              <p:stCondLst>
                                                <p:cond delay="999"/>
                                              </p:stCondLst>
                                            </p:cTn>
                                            <p:tgtEl>
                                              <p:spTgt spid="38"/>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m-thanh-tra-loi-sai-www_tiengdong_com">
            <a:hlinkClick r:id="" action="ppaction://media"/>
            <a:extLst>
              <a:ext uri="{FF2B5EF4-FFF2-40B4-BE49-F238E27FC236}">
                <a16:creationId xmlns=""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8" name="Plaque 27">
            <a:extLst>
              <a:ext uri="{FF2B5EF4-FFF2-40B4-BE49-F238E27FC236}">
                <a16:creationId xmlns="" xmlns:a16="http://schemas.microsoft.com/office/drawing/2014/main" id="{FD62DB9F-5EEB-6A95-E6D4-B6F564FF1F5F}"/>
              </a:ext>
            </a:extLst>
          </p:cNvPr>
          <p:cNvSpPr/>
          <p:nvPr/>
        </p:nvSpPr>
        <p:spPr>
          <a:xfrm>
            <a:off x="762000" y="482600"/>
            <a:ext cx="1061720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002060"/>
                </a:solidFill>
                <a:latin typeface="+mj-lt"/>
              </a:rPr>
              <a:t>Câu </a:t>
            </a:r>
            <a:r>
              <a:rPr lang="vi-VN" sz="4800" b="1" dirty="0" smtClean="0">
                <a:solidFill>
                  <a:srgbClr val="002060"/>
                </a:solidFill>
                <a:latin typeface="+mj-lt"/>
              </a:rPr>
              <a:t>3: </a:t>
            </a:r>
            <a:r>
              <a:rPr lang="vi-VN" sz="4800" b="1" dirty="0">
                <a:solidFill>
                  <a:srgbClr val="002060"/>
                </a:solidFill>
                <a:latin typeface="+mj-lt"/>
              </a:rPr>
              <a:t>Nếu em nhìn thấy có bạn ngã dưới nước, em sẽ làm gì? </a:t>
            </a:r>
            <a:endParaRPr kumimoji="0" lang="en-US" sz="4800" b="1" i="0" u="none" strike="noStrike" kern="1200" cap="none" spc="0" normalizeH="0" baseline="0" noProof="0" dirty="0">
              <a:ln>
                <a:noFill/>
              </a:ln>
              <a:solidFill>
                <a:srgbClr val="002060"/>
              </a:solidFill>
              <a:effectLst/>
              <a:uLnTx/>
              <a:uFillTx/>
              <a:latin typeface="+mj-lt"/>
            </a:endParaRPr>
          </a:p>
        </p:txBody>
      </p:sp>
      <p:grpSp>
        <p:nvGrpSpPr>
          <p:cNvPr id="29" name="Group 28">
            <a:extLst>
              <a:ext uri="{FF2B5EF4-FFF2-40B4-BE49-F238E27FC236}">
                <a16:creationId xmlns="" xmlns:a16="http://schemas.microsoft.com/office/drawing/2014/main" id="{78336612-F495-ED65-75A8-0F467FCAC213}"/>
              </a:ext>
            </a:extLst>
          </p:cNvPr>
          <p:cNvGrpSpPr/>
          <p:nvPr/>
        </p:nvGrpSpPr>
        <p:grpSpPr>
          <a:xfrm>
            <a:off x="56494" y="2961443"/>
            <a:ext cx="5703880" cy="1380932"/>
            <a:chOff x="-173819" y="4457700"/>
            <a:chExt cx="8555819" cy="2071397"/>
          </a:xfrm>
        </p:grpSpPr>
        <p:sp>
          <p:nvSpPr>
            <p:cNvPr id="30" name="a">
              <a:extLst>
                <a:ext uri="{FF2B5EF4-FFF2-40B4-BE49-F238E27FC236}">
                  <a16:creationId xmlns="" xmlns:a16="http://schemas.microsoft.com/office/drawing/2014/main" id="{EF361B2F-4AD3-0677-319F-3460F1CEBEA6}"/>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Times New Roman" pitchFamily="18" charset="0"/>
                  <a:cs typeface="Times New Roman" pitchFamily="18" charset="0"/>
                </a:rPr>
                <a:t>Bỏ đi</a:t>
              </a:r>
              <a:endParaRPr kumimoji="0" lang="en-US"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31" name="Picture 4">
              <a:extLst>
                <a:ext uri="{FF2B5EF4-FFF2-40B4-BE49-F238E27FC236}">
                  <a16:creationId xmlns="" xmlns:a16="http://schemas.microsoft.com/office/drawing/2014/main" id="{3A52F71A-6E1C-29E3-B23E-6E0A0B77027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3819" y="4541838"/>
              <a:ext cx="1672324" cy="1852993"/>
            </a:xfrm>
            <a:prstGeom prst="rect">
              <a:avLst/>
            </a:prstGeom>
          </p:spPr>
        </p:pic>
      </p:grpSp>
      <p:grpSp>
        <p:nvGrpSpPr>
          <p:cNvPr id="32" name="Group 31">
            <a:extLst>
              <a:ext uri="{FF2B5EF4-FFF2-40B4-BE49-F238E27FC236}">
                <a16:creationId xmlns="" xmlns:a16="http://schemas.microsoft.com/office/drawing/2014/main" id="{48A89EED-70B6-F120-465E-37E1ACC821B7}"/>
              </a:ext>
            </a:extLst>
          </p:cNvPr>
          <p:cNvGrpSpPr/>
          <p:nvPr/>
        </p:nvGrpSpPr>
        <p:grpSpPr>
          <a:xfrm>
            <a:off x="6126115" y="2944734"/>
            <a:ext cx="5714545" cy="1380931"/>
            <a:chOff x="8496419" y="4457700"/>
            <a:chExt cx="8571812" cy="2071397"/>
          </a:xfrm>
        </p:grpSpPr>
        <p:sp>
          <p:nvSpPr>
            <p:cNvPr id="33" name="b">
              <a:extLst>
                <a:ext uri="{FF2B5EF4-FFF2-40B4-BE49-F238E27FC236}">
                  <a16:creationId xmlns="" xmlns:a16="http://schemas.microsoft.com/office/drawing/2014/main" id="{58B2C650-1CC2-929E-B9A9-18C31B8740E5}"/>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Bơi ra ứng cứu</a:t>
              </a:r>
              <a:endParaRPr kumimoji="0" lang="en-US"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34" name="Picture 11">
              <a:extLst>
                <a:ext uri="{FF2B5EF4-FFF2-40B4-BE49-F238E27FC236}">
                  <a16:creationId xmlns="" xmlns:a16="http://schemas.microsoft.com/office/drawing/2014/main" id="{AA202D36-FE70-E9C4-14E5-EEC7E58ABF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96419" y="4616075"/>
              <a:ext cx="1622039" cy="1804773"/>
            </a:xfrm>
            <a:prstGeom prst="rect">
              <a:avLst/>
            </a:prstGeom>
          </p:spPr>
        </p:pic>
      </p:grpSp>
      <p:grpSp>
        <p:nvGrpSpPr>
          <p:cNvPr id="35" name="Group 34">
            <a:extLst>
              <a:ext uri="{FF2B5EF4-FFF2-40B4-BE49-F238E27FC236}">
                <a16:creationId xmlns="" xmlns:a16="http://schemas.microsoft.com/office/drawing/2014/main" id="{8F3B9162-783E-4BCC-1BC5-A7955DD08F99}"/>
              </a:ext>
            </a:extLst>
          </p:cNvPr>
          <p:cNvGrpSpPr/>
          <p:nvPr/>
        </p:nvGrpSpPr>
        <p:grpSpPr>
          <a:xfrm>
            <a:off x="92900" y="4953039"/>
            <a:ext cx="5647743" cy="1380931"/>
            <a:chOff x="-89615" y="7429560"/>
            <a:chExt cx="8471615" cy="2071397"/>
          </a:xfrm>
        </p:grpSpPr>
        <p:sp>
          <p:nvSpPr>
            <p:cNvPr id="36" name="c">
              <a:extLst>
                <a:ext uri="{FF2B5EF4-FFF2-40B4-BE49-F238E27FC236}">
                  <a16:creationId xmlns="" xmlns:a16="http://schemas.microsoft.com/office/drawing/2014/main" id="{7BBF831F-5501-9367-806D-24D63CE6BB82}"/>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Nhờ sự giúp đỡ của người lớn</a:t>
              </a:r>
              <a:endParaRPr kumimoji="0" lang="en-US"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37" name="Picture 12">
              <a:extLst>
                <a:ext uri="{FF2B5EF4-FFF2-40B4-BE49-F238E27FC236}">
                  <a16:creationId xmlns="" xmlns:a16="http://schemas.microsoft.com/office/drawing/2014/main" id="{2EB48C9B-85B6-9CAF-2C1E-56AEF9465E5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615" y="7563827"/>
              <a:ext cx="1634189" cy="1783562"/>
            </a:xfrm>
            <a:prstGeom prst="rect">
              <a:avLst/>
            </a:prstGeom>
          </p:spPr>
        </p:pic>
      </p:grpSp>
      <p:grpSp>
        <p:nvGrpSpPr>
          <p:cNvPr id="38" name="Group 37">
            <a:extLst>
              <a:ext uri="{FF2B5EF4-FFF2-40B4-BE49-F238E27FC236}">
                <a16:creationId xmlns="" xmlns:a16="http://schemas.microsoft.com/office/drawing/2014/main" id="{029C2B4B-B39F-A5A3-576D-3D1C1D40D3C2}"/>
              </a:ext>
            </a:extLst>
          </p:cNvPr>
          <p:cNvGrpSpPr/>
          <p:nvPr/>
        </p:nvGrpSpPr>
        <p:grpSpPr>
          <a:xfrm>
            <a:off x="6273600" y="4920397"/>
            <a:ext cx="5621983" cy="1380931"/>
            <a:chOff x="8635254" y="7429559"/>
            <a:chExt cx="8432975" cy="2071397"/>
          </a:xfrm>
        </p:grpSpPr>
        <p:sp>
          <p:nvSpPr>
            <p:cNvPr id="39" name="d">
              <a:extLst>
                <a:ext uri="{FF2B5EF4-FFF2-40B4-BE49-F238E27FC236}">
                  <a16:creationId xmlns="" xmlns:a16="http://schemas.microsoft.com/office/drawing/2014/main" id="{FFC752B8-A2D1-61FB-BBA2-3041CE152CFD}"/>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Times New Roman" pitchFamily="18" charset="0"/>
                  <a:cs typeface="Times New Roman" pitchFamily="18" charset="0"/>
                </a:rPr>
                <a:t>Lấy que dài gạt người đó vào bờ</a:t>
              </a:r>
              <a:endParaRPr kumimoji="0" lang="en-US"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40" name="Picture 13">
              <a:extLst>
                <a:ext uri="{FF2B5EF4-FFF2-40B4-BE49-F238E27FC236}">
                  <a16:creationId xmlns="" xmlns:a16="http://schemas.microsoft.com/office/drawing/2014/main" id="{115DBC70-2450-9BC7-4B24-8339B72C4A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635254" y="7624598"/>
              <a:ext cx="1516632" cy="1666628"/>
            </a:xfrm>
            <a:prstGeom prst="rect">
              <a:avLst/>
            </a:prstGeom>
          </p:spPr>
        </p:pic>
      </p:grpSp>
      <p:pic>
        <p:nvPicPr>
          <p:cNvPr id="41" name="Đúng">
            <a:extLst>
              <a:ext uri="{FF2B5EF4-FFF2-40B4-BE49-F238E27FC236}">
                <a16:creationId xmlns="" xmlns:a16="http://schemas.microsoft.com/office/drawing/2014/main" id="{D3DA7254-BAEF-E06A-35BB-E86419E540B4}"/>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4972467"/>
            <a:ext cx="1486303" cy="1189041"/>
          </a:xfrm>
          <a:prstGeom prst="rect">
            <a:avLst/>
          </a:prstGeom>
        </p:spPr>
      </p:pic>
    </p:spTree>
    <p:extLst>
      <p:ext uri="{BB962C8B-B14F-4D97-AF65-F5344CB8AC3E}">
        <p14:creationId xmlns:p14="http://schemas.microsoft.com/office/powerpoint/2010/main" val="295371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72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14:bounceEnd="72000">
                                          <p:cBhvr additive="base">
                                            <p:cTn id="11" dur="10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14:bounceEnd="72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14:bounceEnd="72000">
                                          <p:cBhvr additive="base">
                                            <p:cTn id="19"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 calcmode="lin" valueType="num">
                                          <p:cBhvr>
                                            <p:cTn id="39" dur="500" fill="hold"/>
                                            <p:tgtEl>
                                              <p:spTgt spid="41"/>
                                            </p:tgtEl>
                                            <p:attrNameLst>
                                              <p:attrName>style.rotation</p:attrName>
                                            </p:attrNameLst>
                                          </p:cBhvr>
                                          <p:tavLst>
                                            <p:tav tm="0">
                                              <p:val>
                                                <p:fltVal val="360"/>
                                              </p:val>
                                            </p:tav>
                                            <p:tav tm="100000">
                                              <p:val>
                                                <p:fltVal val="0"/>
                                              </p:val>
                                            </p:tav>
                                          </p:tavLst>
                                        </p:anim>
                                        <p:animEffect transition="in" filter="fade">
                                          <p:cBhvr>
                                            <p:cTn id="40" dur="500"/>
                                            <p:tgtEl>
                                              <p:spTgt spid="41"/>
                                            </p:tgtEl>
                                          </p:cBhvr>
                                        </p:animEffect>
                                      </p:childTnLst>
                                    </p:cTn>
                                  </p:par>
                                  <p:par>
                                    <p:cTn id="41" presetID="1" presetClass="mediacall" presetSubtype="0" fill="hold" nodeType="withEffect">
                                      <p:stCondLst>
                                        <p:cond delay="0"/>
                                      </p:stCondLst>
                                      <p:childTnLst>
                                        <p:cmd type="call" cmd="playFrom(0.0)">
                                          <p:cBhvr>
                                            <p:cTn id="42" dur="3448" fill="hold"/>
                                            <p:tgtEl>
                                              <p:spTgt spid="25"/>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41"/>
                                            </p:tgtEl>
                                            <p:attrNameLst>
                                              <p:attrName>r</p:attrName>
                                            </p:attrNameLst>
                                          </p:cBhvr>
                                        </p:animRot>
                                        <p:animRot by="-240000">
                                          <p:cBhvr>
                                            <p:cTn id="45" dur="200" fill="hold">
                                              <p:stCondLst>
                                                <p:cond delay="200"/>
                                              </p:stCondLst>
                                            </p:cTn>
                                            <p:tgtEl>
                                              <p:spTgt spid="41"/>
                                            </p:tgtEl>
                                            <p:attrNameLst>
                                              <p:attrName>r</p:attrName>
                                            </p:attrNameLst>
                                          </p:cBhvr>
                                        </p:animRot>
                                        <p:animRot by="240000">
                                          <p:cBhvr>
                                            <p:cTn id="46" dur="200" fill="hold">
                                              <p:stCondLst>
                                                <p:cond delay="400"/>
                                              </p:stCondLst>
                                            </p:cTn>
                                            <p:tgtEl>
                                              <p:spTgt spid="41"/>
                                            </p:tgtEl>
                                            <p:attrNameLst>
                                              <p:attrName>r</p:attrName>
                                            </p:attrNameLst>
                                          </p:cBhvr>
                                        </p:animRot>
                                        <p:animRot by="-240000">
                                          <p:cBhvr>
                                            <p:cTn id="47" dur="200" fill="hold">
                                              <p:stCondLst>
                                                <p:cond delay="600"/>
                                              </p:stCondLst>
                                            </p:cTn>
                                            <p:tgtEl>
                                              <p:spTgt spid="41"/>
                                            </p:tgtEl>
                                            <p:attrNameLst>
                                              <p:attrName>r</p:attrName>
                                            </p:attrNameLst>
                                          </p:cBhvr>
                                        </p:animRot>
                                        <p:animRot by="120000">
                                          <p:cBhvr>
                                            <p:cTn id="48" dur="200" fill="hold">
                                              <p:stCondLst>
                                                <p:cond delay="800"/>
                                              </p:stCondLst>
                                            </p:cTn>
                                            <p:tgtEl>
                                              <p:spTgt spid="41"/>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29"/>
                                            </p:tgtEl>
                                            <p:attrNameLst>
                                              <p:attrName>ppt_w</p:attrName>
                                            </p:attrNameLst>
                                          </p:cBhvr>
                                          <p:tavLst>
                                            <p:tav tm="0">
                                              <p:val>
                                                <p:strVal val="ppt_w"/>
                                              </p:val>
                                            </p:tav>
                                            <p:tav tm="100000">
                                              <p:val>
                                                <p:fltVal val="0"/>
                                              </p:val>
                                            </p:tav>
                                          </p:tavLst>
                                        </p:anim>
                                        <p:anim calcmode="lin" valueType="num">
                                          <p:cBhvr>
                                            <p:cTn id="51" dur="1000"/>
                                            <p:tgtEl>
                                              <p:spTgt spid="29"/>
                                            </p:tgtEl>
                                            <p:attrNameLst>
                                              <p:attrName>ppt_h</p:attrName>
                                            </p:attrNameLst>
                                          </p:cBhvr>
                                          <p:tavLst>
                                            <p:tav tm="0">
                                              <p:val>
                                                <p:strVal val="ppt_h"/>
                                              </p:val>
                                            </p:tav>
                                            <p:tav tm="100000">
                                              <p:val>
                                                <p:fltVal val="0"/>
                                              </p:val>
                                            </p:tav>
                                          </p:tavLst>
                                        </p:anim>
                                        <p:anim calcmode="lin" valueType="num">
                                          <p:cBhvr>
                                            <p:cTn id="52" dur="1000"/>
                                            <p:tgtEl>
                                              <p:spTgt spid="29"/>
                                            </p:tgtEl>
                                            <p:attrNameLst>
                                              <p:attrName>style.rotation</p:attrName>
                                            </p:attrNameLst>
                                          </p:cBhvr>
                                          <p:tavLst>
                                            <p:tav tm="0">
                                              <p:val>
                                                <p:fltVal val="0"/>
                                              </p:val>
                                            </p:tav>
                                            <p:tav tm="100000">
                                              <p:val>
                                                <p:fltVal val="90"/>
                                              </p:val>
                                            </p:tav>
                                          </p:tavLst>
                                        </p:anim>
                                        <p:animEffect transition="out" filter="fade">
                                          <p:cBhvr>
                                            <p:cTn id="53" dur="1000"/>
                                            <p:tgtEl>
                                              <p:spTgt spid="29"/>
                                            </p:tgtEl>
                                          </p:cBhvr>
                                        </p:animEffect>
                                        <p:set>
                                          <p:cBhvr>
                                            <p:cTn id="54" dur="1" fill="hold">
                                              <p:stCondLst>
                                                <p:cond delay="999"/>
                                              </p:stCondLst>
                                            </p:cTn>
                                            <p:tgtEl>
                                              <p:spTgt spid="29"/>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38"/>
                                            </p:tgtEl>
                                            <p:attrNameLst>
                                              <p:attrName>ppt_w</p:attrName>
                                            </p:attrNameLst>
                                          </p:cBhvr>
                                          <p:tavLst>
                                            <p:tav tm="0">
                                              <p:val>
                                                <p:strVal val="ppt_w"/>
                                              </p:val>
                                            </p:tav>
                                            <p:tav tm="100000">
                                              <p:val>
                                                <p:fltVal val="0"/>
                                              </p:val>
                                            </p:tav>
                                          </p:tavLst>
                                        </p:anim>
                                        <p:anim calcmode="lin" valueType="num">
                                          <p:cBhvr>
                                            <p:cTn id="57" dur="1000"/>
                                            <p:tgtEl>
                                              <p:spTgt spid="38"/>
                                            </p:tgtEl>
                                            <p:attrNameLst>
                                              <p:attrName>ppt_h</p:attrName>
                                            </p:attrNameLst>
                                          </p:cBhvr>
                                          <p:tavLst>
                                            <p:tav tm="0">
                                              <p:val>
                                                <p:strVal val="ppt_h"/>
                                              </p:val>
                                            </p:tav>
                                            <p:tav tm="100000">
                                              <p:val>
                                                <p:fltVal val="0"/>
                                              </p:val>
                                            </p:tav>
                                          </p:tavLst>
                                        </p:anim>
                                        <p:anim calcmode="lin" valueType="num">
                                          <p:cBhvr>
                                            <p:cTn id="58" dur="1000"/>
                                            <p:tgtEl>
                                              <p:spTgt spid="38"/>
                                            </p:tgtEl>
                                            <p:attrNameLst>
                                              <p:attrName>style.rotation</p:attrName>
                                            </p:attrNameLst>
                                          </p:cBhvr>
                                          <p:tavLst>
                                            <p:tav tm="0">
                                              <p:val>
                                                <p:fltVal val="0"/>
                                              </p:val>
                                            </p:tav>
                                            <p:tav tm="100000">
                                              <p:val>
                                                <p:fltVal val="90"/>
                                              </p:val>
                                            </p:tav>
                                          </p:tavLst>
                                        </p:anim>
                                        <p:animEffect transition="out" filter="fade">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32"/>
                                            </p:tgtEl>
                                            <p:attrNameLst>
                                              <p:attrName>ppt_w</p:attrName>
                                            </p:attrNameLst>
                                          </p:cBhvr>
                                          <p:tavLst>
                                            <p:tav tm="0">
                                              <p:val>
                                                <p:strVal val="ppt_w"/>
                                              </p:val>
                                            </p:tav>
                                            <p:tav tm="100000">
                                              <p:val>
                                                <p:fltVal val="0"/>
                                              </p:val>
                                            </p:tav>
                                          </p:tavLst>
                                        </p:anim>
                                        <p:anim calcmode="lin" valueType="num">
                                          <p:cBhvr>
                                            <p:cTn id="63" dur="1000"/>
                                            <p:tgtEl>
                                              <p:spTgt spid="32"/>
                                            </p:tgtEl>
                                            <p:attrNameLst>
                                              <p:attrName>ppt_h</p:attrName>
                                            </p:attrNameLst>
                                          </p:cBhvr>
                                          <p:tavLst>
                                            <p:tav tm="0">
                                              <p:val>
                                                <p:strVal val="ppt_h"/>
                                              </p:val>
                                            </p:tav>
                                            <p:tav tm="100000">
                                              <p:val>
                                                <p:fltVal val="0"/>
                                              </p:val>
                                            </p:tav>
                                          </p:tavLst>
                                        </p:anim>
                                        <p:anim calcmode="lin" valueType="num">
                                          <p:cBhvr>
                                            <p:cTn id="64" dur="1000"/>
                                            <p:tgtEl>
                                              <p:spTgt spid="32"/>
                                            </p:tgtEl>
                                            <p:attrNameLst>
                                              <p:attrName>style.rotation</p:attrName>
                                            </p:attrNameLst>
                                          </p:cBhvr>
                                          <p:tavLst>
                                            <p:tav tm="0">
                                              <p:val>
                                                <p:fltVal val="0"/>
                                              </p:val>
                                            </p:tav>
                                            <p:tav tm="100000">
                                              <p:val>
                                                <p:fltVal val="90"/>
                                              </p:val>
                                            </p:tav>
                                          </p:tavLst>
                                        </p:anim>
                                        <p:animEffect transition="out" filter="fade">
                                          <p:cBhvr>
                                            <p:cTn id="65" dur="1000"/>
                                            <p:tgtEl>
                                              <p:spTgt spid="32"/>
                                            </p:tgtEl>
                                          </p:cBhvr>
                                        </p:animEffect>
                                        <p:set>
                                          <p:cBhvr>
                                            <p:cTn id="6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26"/>
                                            </p:tgtEl>
                                          </p:cBhvr>
                                        </p:cmd>
                                      </p:childTnLst>
                                    </p:cTn>
                                  </p:par>
                                  <p:par>
                                    <p:cTn id="72" presetID="26" presetClass="emph" presetSubtype="0" fill="hold" nodeType="withEffect">
                                      <p:stCondLst>
                                        <p:cond delay="0"/>
                                      </p:stCondLst>
                                      <p:childTnLst>
                                        <p:animEffect transition="out" filter="fade">
                                          <p:cBhvr>
                                            <p:cTn id="73" dur="500" tmFilter="0, 0; .2, .5; .8, .5; 1, 0"/>
                                            <p:tgtEl>
                                              <p:spTgt spid="38"/>
                                            </p:tgtEl>
                                          </p:cBhvr>
                                        </p:animEffect>
                                        <p:animScale>
                                          <p:cBhvr>
                                            <p:cTn id="7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000" fill="hold"/>
                                            <p:tgtEl>
                                              <p:spTgt spid="35"/>
                                            </p:tgtEl>
                                            <p:attrNameLst>
                                              <p:attrName>ppt_x</p:attrName>
                                            </p:attrNameLst>
                                          </p:cBhvr>
                                          <p:tavLst>
                                            <p:tav tm="0">
                                              <p:val>
                                                <p:strVal val="#ppt_x"/>
                                              </p:val>
                                            </p:tav>
                                            <p:tav tm="100000">
                                              <p:val>
                                                <p:strVal val="#ppt_x"/>
                                              </p:val>
                                            </p:tav>
                                          </p:tavLst>
                                        </p:anim>
                                        <p:anim calcmode="lin" valueType="num">
                                          <p:cBhvr additive="base">
                                            <p:cTn id="12" dur="1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ppt_x"/>
                                              </p:val>
                                            </p:tav>
                                            <p:tav tm="100000">
                                              <p:val>
                                                <p:strVal val="#ppt_x"/>
                                              </p:val>
                                            </p:tav>
                                          </p:tavLst>
                                        </p:anim>
                                        <p:anim calcmode="lin" valueType="num">
                                          <p:cBhvr additive="base">
                                            <p:cTn id="20"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4"/>
                                            </p:tgtEl>
                                          </p:cBhvr>
                                        </p:cmd>
                                      </p:childTnLst>
                                    </p:cTn>
                                  </p:par>
                                  <p:par>
                                    <p:cTn id="26" presetID="26" presetClass="emph" presetSubtype="0" fill="hold" nodeType="with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5"/>
                                            </p:tgtEl>
                                          </p:cBhvr>
                                        </p:animEffect>
                                        <p:animScale>
                                          <p:cBhvr>
                                            <p:cTn id="34" dur="250" autoRev="1" fill="hold"/>
                                            <p:tgtEl>
                                              <p:spTgt spid="3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 calcmode="lin" valueType="num">
                                          <p:cBhvr>
                                            <p:cTn id="39" dur="500" fill="hold"/>
                                            <p:tgtEl>
                                              <p:spTgt spid="41"/>
                                            </p:tgtEl>
                                            <p:attrNameLst>
                                              <p:attrName>style.rotation</p:attrName>
                                            </p:attrNameLst>
                                          </p:cBhvr>
                                          <p:tavLst>
                                            <p:tav tm="0">
                                              <p:val>
                                                <p:fltVal val="360"/>
                                              </p:val>
                                            </p:tav>
                                            <p:tav tm="100000">
                                              <p:val>
                                                <p:fltVal val="0"/>
                                              </p:val>
                                            </p:tav>
                                          </p:tavLst>
                                        </p:anim>
                                        <p:animEffect transition="in" filter="fade">
                                          <p:cBhvr>
                                            <p:cTn id="40" dur="500"/>
                                            <p:tgtEl>
                                              <p:spTgt spid="41"/>
                                            </p:tgtEl>
                                          </p:cBhvr>
                                        </p:animEffect>
                                      </p:childTnLst>
                                    </p:cTn>
                                  </p:par>
                                  <p:par>
                                    <p:cTn id="41" presetID="1" presetClass="mediacall" presetSubtype="0" fill="hold" nodeType="withEffect">
                                      <p:stCondLst>
                                        <p:cond delay="0"/>
                                      </p:stCondLst>
                                      <p:childTnLst>
                                        <p:cmd type="call" cmd="playFrom(0.0)">
                                          <p:cBhvr>
                                            <p:cTn id="42" dur="3448" fill="hold"/>
                                            <p:tgtEl>
                                              <p:spTgt spid="25"/>
                                            </p:tgtEl>
                                          </p:cBhvr>
                                        </p:cmd>
                                      </p:childTnLst>
                                    </p:cTn>
                                  </p:par>
                                  <p:par>
                                    <p:cTn id="43" presetID="32" presetClass="emph" presetSubtype="0" fill="hold" nodeType="withEffect">
                                      <p:stCondLst>
                                        <p:cond delay="0"/>
                                      </p:stCondLst>
                                      <p:childTnLst>
                                        <p:animRot by="120000">
                                          <p:cBhvr>
                                            <p:cTn id="44" dur="100" fill="hold">
                                              <p:stCondLst>
                                                <p:cond delay="0"/>
                                              </p:stCondLst>
                                            </p:cTn>
                                            <p:tgtEl>
                                              <p:spTgt spid="41"/>
                                            </p:tgtEl>
                                            <p:attrNameLst>
                                              <p:attrName>r</p:attrName>
                                            </p:attrNameLst>
                                          </p:cBhvr>
                                        </p:animRot>
                                        <p:animRot by="-240000">
                                          <p:cBhvr>
                                            <p:cTn id="45" dur="200" fill="hold">
                                              <p:stCondLst>
                                                <p:cond delay="200"/>
                                              </p:stCondLst>
                                            </p:cTn>
                                            <p:tgtEl>
                                              <p:spTgt spid="41"/>
                                            </p:tgtEl>
                                            <p:attrNameLst>
                                              <p:attrName>r</p:attrName>
                                            </p:attrNameLst>
                                          </p:cBhvr>
                                        </p:animRot>
                                        <p:animRot by="240000">
                                          <p:cBhvr>
                                            <p:cTn id="46" dur="200" fill="hold">
                                              <p:stCondLst>
                                                <p:cond delay="400"/>
                                              </p:stCondLst>
                                            </p:cTn>
                                            <p:tgtEl>
                                              <p:spTgt spid="41"/>
                                            </p:tgtEl>
                                            <p:attrNameLst>
                                              <p:attrName>r</p:attrName>
                                            </p:attrNameLst>
                                          </p:cBhvr>
                                        </p:animRot>
                                        <p:animRot by="-240000">
                                          <p:cBhvr>
                                            <p:cTn id="47" dur="200" fill="hold">
                                              <p:stCondLst>
                                                <p:cond delay="600"/>
                                              </p:stCondLst>
                                            </p:cTn>
                                            <p:tgtEl>
                                              <p:spTgt spid="41"/>
                                            </p:tgtEl>
                                            <p:attrNameLst>
                                              <p:attrName>r</p:attrName>
                                            </p:attrNameLst>
                                          </p:cBhvr>
                                        </p:animRot>
                                        <p:animRot by="120000">
                                          <p:cBhvr>
                                            <p:cTn id="48" dur="200" fill="hold">
                                              <p:stCondLst>
                                                <p:cond delay="800"/>
                                              </p:stCondLst>
                                            </p:cTn>
                                            <p:tgtEl>
                                              <p:spTgt spid="41"/>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29"/>
                                            </p:tgtEl>
                                            <p:attrNameLst>
                                              <p:attrName>ppt_w</p:attrName>
                                            </p:attrNameLst>
                                          </p:cBhvr>
                                          <p:tavLst>
                                            <p:tav tm="0">
                                              <p:val>
                                                <p:strVal val="ppt_w"/>
                                              </p:val>
                                            </p:tav>
                                            <p:tav tm="100000">
                                              <p:val>
                                                <p:fltVal val="0"/>
                                              </p:val>
                                            </p:tav>
                                          </p:tavLst>
                                        </p:anim>
                                        <p:anim calcmode="lin" valueType="num">
                                          <p:cBhvr>
                                            <p:cTn id="51" dur="1000"/>
                                            <p:tgtEl>
                                              <p:spTgt spid="29"/>
                                            </p:tgtEl>
                                            <p:attrNameLst>
                                              <p:attrName>ppt_h</p:attrName>
                                            </p:attrNameLst>
                                          </p:cBhvr>
                                          <p:tavLst>
                                            <p:tav tm="0">
                                              <p:val>
                                                <p:strVal val="ppt_h"/>
                                              </p:val>
                                            </p:tav>
                                            <p:tav tm="100000">
                                              <p:val>
                                                <p:fltVal val="0"/>
                                              </p:val>
                                            </p:tav>
                                          </p:tavLst>
                                        </p:anim>
                                        <p:anim calcmode="lin" valueType="num">
                                          <p:cBhvr>
                                            <p:cTn id="52" dur="1000"/>
                                            <p:tgtEl>
                                              <p:spTgt spid="29"/>
                                            </p:tgtEl>
                                            <p:attrNameLst>
                                              <p:attrName>style.rotation</p:attrName>
                                            </p:attrNameLst>
                                          </p:cBhvr>
                                          <p:tavLst>
                                            <p:tav tm="0">
                                              <p:val>
                                                <p:fltVal val="0"/>
                                              </p:val>
                                            </p:tav>
                                            <p:tav tm="100000">
                                              <p:val>
                                                <p:fltVal val="90"/>
                                              </p:val>
                                            </p:tav>
                                          </p:tavLst>
                                        </p:anim>
                                        <p:animEffect transition="out" filter="fade">
                                          <p:cBhvr>
                                            <p:cTn id="53" dur="1000"/>
                                            <p:tgtEl>
                                              <p:spTgt spid="29"/>
                                            </p:tgtEl>
                                          </p:cBhvr>
                                        </p:animEffect>
                                        <p:set>
                                          <p:cBhvr>
                                            <p:cTn id="54" dur="1" fill="hold">
                                              <p:stCondLst>
                                                <p:cond delay="999"/>
                                              </p:stCondLst>
                                            </p:cTn>
                                            <p:tgtEl>
                                              <p:spTgt spid="29"/>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38"/>
                                            </p:tgtEl>
                                            <p:attrNameLst>
                                              <p:attrName>ppt_w</p:attrName>
                                            </p:attrNameLst>
                                          </p:cBhvr>
                                          <p:tavLst>
                                            <p:tav tm="0">
                                              <p:val>
                                                <p:strVal val="ppt_w"/>
                                              </p:val>
                                            </p:tav>
                                            <p:tav tm="100000">
                                              <p:val>
                                                <p:fltVal val="0"/>
                                              </p:val>
                                            </p:tav>
                                          </p:tavLst>
                                        </p:anim>
                                        <p:anim calcmode="lin" valueType="num">
                                          <p:cBhvr>
                                            <p:cTn id="57" dur="1000"/>
                                            <p:tgtEl>
                                              <p:spTgt spid="38"/>
                                            </p:tgtEl>
                                            <p:attrNameLst>
                                              <p:attrName>ppt_h</p:attrName>
                                            </p:attrNameLst>
                                          </p:cBhvr>
                                          <p:tavLst>
                                            <p:tav tm="0">
                                              <p:val>
                                                <p:strVal val="ppt_h"/>
                                              </p:val>
                                            </p:tav>
                                            <p:tav tm="100000">
                                              <p:val>
                                                <p:fltVal val="0"/>
                                              </p:val>
                                            </p:tav>
                                          </p:tavLst>
                                        </p:anim>
                                        <p:anim calcmode="lin" valueType="num">
                                          <p:cBhvr>
                                            <p:cTn id="58" dur="1000"/>
                                            <p:tgtEl>
                                              <p:spTgt spid="38"/>
                                            </p:tgtEl>
                                            <p:attrNameLst>
                                              <p:attrName>style.rotation</p:attrName>
                                            </p:attrNameLst>
                                          </p:cBhvr>
                                          <p:tavLst>
                                            <p:tav tm="0">
                                              <p:val>
                                                <p:fltVal val="0"/>
                                              </p:val>
                                            </p:tav>
                                            <p:tav tm="100000">
                                              <p:val>
                                                <p:fltVal val="90"/>
                                              </p:val>
                                            </p:tav>
                                          </p:tavLst>
                                        </p:anim>
                                        <p:animEffect transition="out" filter="fade">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32"/>
                                            </p:tgtEl>
                                            <p:attrNameLst>
                                              <p:attrName>ppt_w</p:attrName>
                                            </p:attrNameLst>
                                          </p:cBhvr>
                                          <p:tavLst>
                                            <p:tav tm="0">
                                              <p:val>
                                                <p:strVal val="ppt_w"/>
                                              </p:val>
                                            </p:tav>
                                            <p:tav tm="100000">
                                              <p:val>
                                                <p:fltVal val="0"/>
                                              </p:val>
                                            </p:tav>
                                          </p:tavLst>
                                        </p:anim>
                                        <p:anim calcmode="lin" valueType="num">
                                          <p:cBhvr>
                                            <p:cTn id="63" dur="1000"/>
                                            <p:tgtEl>
                                              <p:spTgt spid="32"/>
                                            </p:tgtEl>
                                            <p:attrNameLst>
                                              <p:attrName>ppt_h</p:attrName>
                                            </p:attrNameLst>
                                          </p:cBhvr>
                                          <p:tavLst>
                                            <p:tav tm="0">
                                              <p:val>
                                                <p:strVal val="ppt_h"/>
                                              </p:val>
                                            </p:tav>
                                            <p:tav tm="100000">
                                              <p:val>
                                                <p:fltVal val="0"/>
                                              </p:val>
                                            </p:tav>
                                          </p:tavLst>
                                        </p:anim>
                                        <p:anim calcmode="lin" valueType="num">
                                          <p:cBhvr>
                                            <p:cTn id="64" dur="1000"/>
                                            <p:tgtEl>
                                              <p:spTgt spid="32"/>
                                            </p:tgtEl>
                                            <p:attrNameLst>
                                              <p:attrName>style.rotation</p:attrName>
                                            </p:attrNameLst>
                                          </p:cBhvr>
                                          <p:tavLst>
                                            <p:tav tm="0">
                                              <p:val>
                                                <p:fltVal val="0"/>
                                              </p:val>
                                            </p:tav>
                                            <p:tav tm="100000">
                                              <p:val>
                                                <p:fltVal val="90"/>
                                              </p:val>
                                            </p:tav>
                                          </p:tavLst>
                                        </p:anim>
                                        <p:animEffect transition="out" filter="fade">
                                          <p:cBhvr>
                                            <p:cTn id="65" dur="1000"/>
                                            <p:tgtEl>
                                              <p:spTgt spid="32"/>
                                            </p:tgtEl>
                                          </p:cBhvr>
                                        </p:animEffect>
                                        <p:set>
                                          <p:cBhvr>
                                            <p:cTn id="6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26"/>
                                            </p:tgtEl>
                                          </p:cBhvr>
                                        </p:cmd>
                                      </p:childTnLst>
                                    </p:cTn>
                                  </p:par>
                                  <p:par>
                                    <p:cTn id="72" presetID="26" presetClass="emph" presetSubtype="0" fill="hold" nodeType="withEffect">
                                      <p:stCondLst>
                                        <p:cond delay="0"/>
                                      </p:stCondLst>
                                      <p:childTnLst>
                                        <p:animEffect transition="out" filter="fade">
                                          <p:cBhvr>
                                            <p:cTn id="73" dur="500" tmFilter="0, 0; .2, .5; .8, .5; 1, 0"/>
                                            <p:tgtEl>
                                              <p:spTgt spid="38"/>
                                            </p:tgtEl>
                                          </p:cBhvr>
                                        </p:animEffect>
                                        <p:animScale>
                                          <p:cBhvr>
                                            <p:cTn id="74" dur="250" autoRev="1" fill="hold"/>
                                            <p:tgtEl>
                                              <p:spTgt spid="38"/>
                                            </p:tgtEl>
                                          </p:cBhvr>
                                          <p:by x="105000" y="105000"/>
                                        </p:animScale>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27"/>
                                            </p:tgtEl>
                                          </p:cBhvr>
                                        </p:cmd>
                                      </p:childTnLst>
                                    </p:cTn>
                                  </p:par>
                                </p:childTnLst>
                              </p:cTn>
                            </p:par>
                          </p:childTnLst>
                        </p:cTn>
                      </p:par>
                    </p:childTnLst>
                  </p:cTn>
                  <p:nextCondLst>
                    <p:cond evt="onClick" delay="0">
                      <p:tgtEl>
                        <p:spTgt spid="32"/>
                      </p:tgtEl>
                    </p:cond>
                  </p:nextCondLst>
                </p:seq>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FFB2D71-C5A2-2440-B136-D5C2CF06F501}"/>
              </a:ext>
            </a:extLst>
          </p:cNvPr>
          <p:cNvPicPr>
            <a:picLocks noChangeAspect="1"/>
          </p:cNvPicPr>
          <p:nvPr/>
        </p:nvPicPr>
        <p:blipFill>
          <a:blip r:embed="rId4"/>
          <a:stretch>
            <a:fillRect/>
          </a:stretch>
        </p:blipFill>
        <p:spPr>
          <a:xfrm>
            <a:off x="9286804" y="2505407"/>
            <a:ext cx="3047834" cy="4352593"/>
          </a:xfrm>
          <a:prstGeom prst="rect">
            <a:avLst/>
          </a:prstGeom>
        </p:spPr>
      </p:pic>
      <p:pic>
        <p:nvPicPr>
          <p:cNvPr id="3" name="Picture 2">
            <a:extLst>
              <a:ext uri="{FF2B5EF4-FFF2-40B4-BE49-F238E27FC236}">
                <a16:creationId xmlns="" xmlns:a16="http://schemas.microsoft.com/office/drawing/2014/main" id="{476336CB-215C-1D69-6F2C-8ECE1881FF99}"/>
              </a:ext>
            </a:extLst>
          </p:cNvPr>
          <p:cNvPicPr>
            <a:picLocks noChangeAspect="1"/>
          </p:cNvPicPr>
          <p:nvPr/>
        </p:nvPicPr>
        <p:blipFill>
          <a:blip r:embed="rId5"/>
          <a:stretch>
            <a:fillRect/>
          </a:stretch>
        </p:blipFill>
        <p:spPr>
          <a:xfrm>
            <a:off x="974433" y="1722065"/>
            <a:ext cx="8737576" cy="2932128"/>
          </a:xfrm>
          <a:prstGeom prst="rect">
            <a:avLst/>
          </a:prstGeom>
        </p:spPr>
      </p:pic>
    </p:spTree>
    <p:extLst>
      <p:ext uri="{BB962C8B-B14F-4D97-AF65-F5344CB8AC3E}">
        <p14:creationId xmlns:p14="http://schemas.microsoft.com/office/powerpoint/2010/main" val="1005317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Em Yêu Biển Lắm - Nhạc Vui Nhộn Cho B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Rectangle 1"/>
          <p:cNvSpPr/>
          <p:nvPr/>
        </p:nvSpPr>
        <p:spPr>
          <a:xfrm>
            <a:off x="4471196" y="3244334"/>
            <a:ext cx="3249608" cy="646331"/>
          </a:xfrm>
          <a:prstGeom prst="rect">
            <a:avLst/>
          </a:prstGeom>
        </p:spPr>
        <p:txBody>
          <a:bodyPr wrap="none">
            <a:spAutoFit/>
          </a:bodyPr>
          <a:lstStyle/>
          <a:p>
            <a:r>
              <a:rPr lang="nl-NL" u="sng" dirty="0" smtClean="0">
                <a:hlinkClick r:id="rId5"/>
              </a:rPr>
              <a:t>https://youtu.be/anT7nIj1WLc</a:t>
            </a:r>
            <a:r>
              <a:rPr lang="nl-NL" dirty="0" smtClean="0"/>
              <a:t> </a:t>
            </a:r>
            <a:endParaRPr lang="vi-VN" dirty="0" smtClean="0"/>
          </a:p>
          <a:p>
            <a:endParaRPr lang="en-US" dirty="0"/>
          </a:p>
        </p:txBody>
      </p:sp>
    </p:spTree>
    <p:extLst>
      <p:ext uri="{BB962C8B-B14F-4D97-AF65-F5344CB8AC3E}">
        <p14:creationId xmlns:p14="http://schemas.microsoft.com/office/powerpoint/2010/main" val="3002204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 xmlns:a16="http://schemas.microsoft.com/office/drawing/2014/main" id="{E026C14E-1149-EDA9-3CBC-25B9DD28CC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250" y="2472266"/>
            <a:ext cx="4345716" cy="4699610"/>
          </a:xfrm>
          <a:prstGeom prst="rect">
            <a:avLst/>
          </a:prstGeom>
        </p:spPr>
      </p:pic>
      <p:sp>
        <p:nvSpPr>
          <p:cNvPr id="9" name="Speech Bubble: Rectangle with Corners Rounded 8">
            <a:extLst>
              <a:ext uri="{FF2B5EF4-FFF2-40B4-BE49-F238E27FC236}">
                <a16:creationId xmlns="" xmlns:a16="http://schemas.microsoft.com/office/drawing/2014/main" id="{9A0780F7-BAF4-1307-6642-30941C353E0F}"/>
              </a:ext>
            </a:extLst>
          </p:cNvPr>
          <p:cNvSpPr/>
          <p:nvPr/>
        </p:nvSpPr>
        <p:spPr>
          <a:xfrm>
            <a:off x="1268647" y="1047749"/>
            <a:ext cx="9838159" cy="1424517"/>
          </a:xfrm>
          <a:prstGeom prst="wedgeRoundRectCallout">
            <a:avLst>
              <a:gd name="adj1" fmla="val -40257"/>
              <a:gd name="adj2" fmla="val 77191"/>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latin typeface="Times New Roman" pitchFamily="18" charset="0"/>
                <a:cs typeface="Times New Roman" pitchFamily="18" charset="0"/>
              </a:rPr>
              <a:t>Mùa hè các em có thích đi tắm biển không?</a:t>
            </a:r>
            <a:endParaRPr kumimoji="0" lang="en-US" sz="4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4" name="Speech Bubble: Rectangle with Corners Rounded 8">
            <a:extLst>
              <a:ext uri="{FF2B5EF4-FFF2-40B4-BE49-F238E27FC236}">
                <a16:creationId xmlns="" xmlns:a16="http://schemas.microsoft.com/office/drawing/2014/main" id="{9A0780F7-BAF4-1307-6642-30941C353E0F}"/>
              </a:ext>
            </a:extLst>
          </p:cNvPr>
          <p:cNvSpPr/>
          <p:nvPr/>
        </p:nvSpPr>
        <p:spPr>
          <a:xfrm>
            <a:off x="3913751" y="3062816"/>
            <a:ext cx="7710981" cy="1424517"/>
          </a:xfrm>
          <a:prstGeom prst="wedgeRoundRectCallout">
            <a:avLst>
              <a:gd name="adj1" fmla="val -40257"/>
              <a:gd name="adj2" fmla="val 77191"/>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smtClean="0">
                <a:solidFill>
                  <a:srgbClr val="002060"/>
                </a:solidFill>
                <a:latin typeface="Times New Roman" pitchFamily="18" charset="0"/>
                <a:cs typeface="Times New Roman" pitchFamily="18" charset="0"/>
              </a:rPr>
              <a:t>Làm thế nào để chúng ta đi tắm biển thật vui và an toàn?</a:t>
            </a:r>
            <a:endParaRPr kumimoji="0" lang="en-US" sz="4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4101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0EBB201-3F23-F659-4B68-4FD9B41228A7}"/>
              </a:ext>
            </a:extLst>
          </p:cNvPr>
          <p:cNvPicPr>
            <a:picLocks noChangeAspect="1"/>
          </p:cNvPicPr>
          <p:nvPr/>
        </p:nvPicPr>
        <p:blipFill>
          <a:blip r:embed="rId4"/>
          <a:stretch>
            <a:fillRect/>
          </a:stretch>
        </p:blipFill>
        <p:spPr>
          <a:xfrm>
            <a:off x="1109348" y="1448656"/>
            <a:ext cx="10976002" cy="2359328"/>
          </a:xfrm>
          <a:prstGeom prst="rect">
            <a:avLst/>
          </a:prstGeom>
        </p:spPr>
      </p:pic>
    </p:spTree>
    <p:extLst>
      <p:ext uri="{BB962C8B-B14F-4D97-AF65-F5344CB8AC3E}">
        <p14:creationId xmlns:p14="http://schemas.microsoft.com/office/powerpoint/2010/main" val="2340821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2D209F2B-5DE2-7F42-AB4B-1BED001091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9703" y="2325126"/>
            <a:ext cx="4953811" cy="4128176"/>
          </a:xfrm>
          <a:prstGeom prst="rect">
            <a:avLst/>
          </a:prstGeom>
        </p:spPr>
      </p:pic>
      <p:sp>
        <p:nvSpPr>
          <p:cNvPr id="2" name="TextBox 1">
            <a:extLst>
              <a:ext uri="{FF2B5EF4-FFF2-40B4-BE49-F238E27FC236}">
                <a16:creationId xmlns="" xmlns:a16="http://schemas.microsoft.com/office/drawing/2014/main" id="{04B0E8C3-8AC9-E33A-68B5-90DA32AED4A9}"/>
              </a:ext>
            </a:extLst>
          </p:cNvPr>
          <p:cNvSpPr txBox="1"/>
          <p:nvPr/>
        </p:nvSpPr>
        <p:spPr>
          <a:xfrm>
            <a:off x="882867" y="1164303"/>
            <a:ext cx="10082050" cy="1446550"/>
          </a:xfrm>
          <a:prstGeom prst="rect">
            <a:avLst/>
          </a:prstGeom>
          <a:noFill/>
        </p:spPr>
        <p:txBody>
          <a:bodyPr wrap="square" rtlCol="0">
            <a:spAutoFit/>
          </a:bodyPr>
          <a:lstStyle/>
          <a:p>
            <a:pPr lvl="0" algn="ctr"/>
            <a:r>
              <a:rPr lang="vi-VN" sz="4400" b="1" dirty="0">
                <a:solidFill>
                  <a:prstClr val="black"/>
                </a:solidFill>
                <a:latin typeface="Times New Roman" pitchFamily="18" charset="0"/>
                <a:ea typeface="Cambria" panose="02040503050406030204" pitchFamily="18" charset="0"/>
                <a:cs typeface="Times New Roman" pitchFamily="18" charset="0"/>
              </a:rPr>
              <a:t>Hoạt động 1</a:t>
            </a:r>
            <a:r>
              <a:rPr lang="vi-VN" sz="4400" b="1" dirty="0" smtClean="0">
                <a:solidFill>
                  <a:prstClr val="black"/>
                </a:solidFill>
                <a:latin typeface="Times New Roman" pitchFamily="18" charset="0"/>
                <a:ea typeface="Cambria" panose="02040503050406030204" pitchFamily="18" charset="0"/>
                <a:cs typeface="Times New Roman" pitchFamily="18" charset="0"/>
              </a:rPr>
              <a:t>: Tìm </a:t>
            </a:r>
            <a:r>
              <a:rPr lang="vi-VN" sz="4400" b="1" dirty="0">
                <a:solidFill>
                  <a:prstClr val="black"/>
                </a:solidFill>
                <a:latin typeface="Times New Roman" pitchFamily="18" charset="0"/>
                <a:ea typeface="Cambria" panose="02040503050406030204" pitchFamily="18" charset="0"/>
                <a:cs typeface="Times New Roman" pitchFamily="18" charset="0"/>
              </a:rPr>
              <a:t>hiểu một số việc làm để phòng tránh đuối nước. </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580388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F12697D-0998-EC48-74DD-2F9F4FE766AE}"/>
              </a:ext>
            </a:extLst>
          </p:cNvPr>
          <p:cNvSpPr txBox="1"/>
          <p:nvPr/>
        </p:nvSpPr>
        <p:spPr>
          <a:xfrm>
            <a:off x="863029" y="380144"/>
            <a:ext cx="10284432" cy="1077218"/>
          </a:xfrm>
          <a:prstGeom prst="rect">
            <a:avLst/>
          </a:prstGeom>
          <a:noFill/>
        </p:spPr>
        <p:txBody>
          <a:bodyPr wrap="square" rtlCol="0">
            <a:spAutoFit/>
          </a:bodyPr>
          <a:lstStyle/>
          <a:p>
            <a:pPr lvl="0" algn="just"/>
            <a:r>
              <a:rPr lang="vi-VN" sz="3200" b="1" dirty="0" smtClean="0">
                <a:solidFill>
                  <a:srgbClr val="002060"/>
                </a:solidFill>
                <a:latin typeface="Cambria" panose="02040503050406030204" pitchFamily="18" charset="0"/>
                <a:ea typeface="Cambria" panose="02040503050406030204" pitchFamily="18" charset="0"/>
              </a:rPr>
              <a:t>Nêu </a:t>
            </a:r>
            <a:r>
              <a:rPr lang="vi-VN" sz="3200" b="1" dirty="0">
                <a:solidFill>
                  <a:srgbClr val="002060"/>
                </a:solidFill>
                <a:latin typeface="Cambria" panose="02040503050406030204" pitchFamily="18" charset="0"/>
                <a:ea typeface="Cambria" panose="02040503050406030204" pitchFamily="18" charset="0"/>
              </a:rPr>
              <a:t>những việc nên làm và không nên làm để phòng tránh đuối nước?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a:stretch>
            <a:fillRect/>
          </a:stretch>
        </p:blipFill>
        <p:spPr>
          <a:xfrm>
            <a:off x="1387366" y="1576855"/>
            <a:ext cx="8962696" cy="4868031"/>
          </a:xfrm>
          <a:prstGeom prst="rect">
            <a:avLst/>
          </a:prstGeom>
        </p:spPr>
      </p:pic>
    </p:spTree>
    <p:extLst>
      <p:ext uri="{BB962C8B-B14F-4D97-AF65-F5344CB8AC3E}">
        <p14:creationId xmlns:p14="http://schemas.microsoft.com/office/powerpoint/2010/main" val="2254753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 xmlns:a16="http://schemas.microsoft.com/office/drawing/2014/main" id="{DA7A78C6-EDA1-BB5D-9E83-3045E83F537E}"/>
              </a:ext>
            </a:extLst>
          </p:cNvPr>
          <p:cNvSpPr/>
          <p:nvPr/>
        </p:nvSpPr>
        <p:spPr>
          <a:xfrm flipH="1">
            <a:off x="5515052" y="2350573"/>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smtClean="0">
                <a:solidFill>
                  <a:srgbClr val="FF0000"/>
                </a:solidFill>
                <a:latin typeface="Calibri" panose="020F0502020204030204" pitchFamily="34" charset="0"/>
                <a:cs typeface="Calibri" panose="020F0502020204030204" pitchFamily="34" charset="0"/>
              </a:rPr>
              <a:t>Đi đò, thuyền trên sông nước mà không có đồ bảo hộ.</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4" name="Picture 3"/>
          <p:cNvPicPr>
            <a:picLocks noChangeAspect="1"/>
          </p:cNvPicPr>
          <p:nvPr/>
        </p:nvPicPr>
        <p:blipFill>
          <a:blip r:embed="rId4"/>
          <a:stretch>
            <a:fillRect/>
          </a:stretch>
        </p:blipFill>
        <p:spPr>
          <a:xfrm>
            <a:off x="712787" y="2350573"/>
            <a:ext cx="4330702" cy="2844801"/>
          </a:xfrm>
          <a:prstGeom prst="rect">
            <a:avLst/>
          </a:prstGeom>
        </p:spPr>
      </p:pic>
      <p:pic>
        <p:nvPicPr>
          <p:cNvPr id="7" name="Picture 6" descr="A red x on a black background&#10;&#10;Description automatically generated">
            <a:extLst>
              <a:ext uri="{FF2B5EF4-FFF2-40B4-BE49-F238E27FC236}">
                <a16:creationId xmlns="" xmlns:a16="http://schemas.microsoft.com/office/drawing/2014/main" id="{3F206A2C-06CD-06C4-E92C-168AAF6CE5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5589" y="2078995"/>
            <a:ext cx="901138" cy="917826"/>
          </a:xfrm>
          <a:prstGeom prst="rect">
            <a:avLst/>
          </a:prstGeom>
        </p:spPr>
      </p:pic>
    </p:spTree>
    <p:extLst>
      <p:ext uri="{BB962C8B-B14F-4D97-AF65-F5344CB8AC3E}">
        <p14:creationId xmlns:p14="http://schemas.microsoft.com/office/powerpoint/2010/main" val="1911155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6745" y="1466194"/>
            <a:ext cx="6235262" cy="45562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6446" y="762001"/>
            <a:ext cx="1515533" cy="1515533"/>
          </a:xfrm>
          <a:prstGeom prst="rect">
            <a:avLst/>
          </a:prstGeom>
        </p:spPr>
      </p:pic>
      <p:sp>
        <p:nvSpPr>
          <p:cNvPr id="7" name="Speech Bubble: Rectangle with Corners Rounded 4">
            <a:extLst>
              <a:ext uri="{FF2B5EF4-FFF2-40B4-BE49-F238E27FC236}">
                <a16:creationId xmlns="" xmlns:a16="http://schemas.microsoft.com/office/drawing/2014/main" id="{DA7A78C6-EDA1-BB5D-9E83-3045E83F537E}"/>
              </a:ext>
            </a:extLst>
          </p:cNvPr>
          <p:cNvSpPr/>
          <p:nvPr/>
        </p:nvSpPr>
        <p:spPr>
          <a:xfrm flipH="1">
            <a:off x="7173310" y="2277534"/>
            <a:ext cx="4185745" cy="28620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smtClean="0">
                <a:solidFill>
                  <a:srgbClr val="FF0000"/>
                </a:solidFill>
                <a:latin typeface="Times New Roman" pitchFamily="18" charset="0"/>
                <a:cs typeface="Times New Roman" pitchFamily="18" charset="0"/>
              </a:rPr>
              <a:t>Mặc áo phao khi đi thuyền, đò trên sông nước.</a:t>
            </a:r>
            <a:endPar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334570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思源黑体 CN Regular"/>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思源黑体 CN Regular"/>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881</Words>
  <Application>Microsoft Office PowerPoint</Application>
  <PresentationFormat>Custom</PresentationFormat>
  <Paragraphs>82</Paragraphs>
  <Slides>29</Slides>
  <Notes>23</Notes>
  <HiddenSlides>0</HiddenSlides>
  <MMClips>13</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Office 主题​​</vt:lpstr>
      <vt:lpstr>1_Office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DQ PC</dc:creator>
  <cp:lastModifiedBy>Admin</cp:lastModifiedBy>
  <cp:revision>36</cp:revision>
  <dcterms:created xsi:type="dcterms:W3CDTF">2024-03-10T08:18:50Z</dcterms:created>
  <dcterms:modified xsi:type="dcterms:W3CDTF">2025-04-07T13:37:53Z</dcterms:modified>
</cp:coreProperties>
</file>