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6" r:id="rId3"/>
    <p:sldMasterId id="2147483691" r:id="rId4"/>
    <p:sldMasterId id="2147483703" r:id="rId5"/>
  </p:sldMasterIdLst>
  <p:notesMasterIdLst>
    <p:notesMasterId r:id="rId22"/>
  </p:notesMasterIdLst>
  <p:sldIdLst>
    <p:sldId id="257" r:id="rId6"/>
    <p:sldId id="479" r:id="rId7"/>
    <p:sldId id="875" r:id="rId8"/>
    <p:sldId id="874" r:id="rId9"/>
    <p:sldId id="872" r:id="rId10"/>
    <p:sldId id="293" r:id="rId11"/>
    <p:sldId id="868" r:id="rId12"/>
    <p:sldId id="486" r:id="rId13"/>
    <p:sldId id="489" r:id="rId14"/>
    <p:sldId id="492" r:id="rId15"/>
    <p:sldId id="4411" r:id="rId16"/>
    <p:sldId id="4412" r:id="rId17"/>
    <p:sldId id="877" r:id="rId18"/>
    <p:sldId id="487" r:id="rId19"/>
    <p:sldId id="883" r:id="rId20"/>
    <p:sldId id="488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8" d="100"/>
          <a:sy n="98" d="100"/>
        </p:scale>
        <p:origin x="-82" y="-3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0731B5-EA2B-4159-960A-49C98123083E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3512AB-DEEE-4B03-9D00-9EEF9A2A63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3821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2251E0-DCBE-4426-89C2-2763CEBB132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4233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thứ</a:t>
            </a:r>
            <a:r>
              <a:rPr lang="en-US" dirty="0"/>
              <a:t> </a:t>
            </a:r>
            <a:r>
              <a:rPr lang="en-US" dirty="0" err="1"/>
              <a:t>tự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dâu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1 -&gt; 5.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0160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2251E0-DCBE-4426-89C2-2763CEBB132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88544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2251E0-DCBE-4426-89C2-2763CEBB132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09268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458392E-F0ED-214A-ABBD-875E9E01F2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8586C95-461A-F90C-5C4A-B1CC2FFDD4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20729E6-A9C2-30A2-E8BF-A64CCA6AC0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83280-3ADC-4982-B332-8FCE91DD4E7F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5947FB0-FE48-765E-04B0-A83E2FE14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7B9230C-BED2-5A73-F1F7-18058DEAF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B2D73-03D8-4E1B-A429-5DF02F5EFD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6529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A5BABAD-0D43-963E-01F5-0ECEA15E63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AC2ECB1-40B8-794A-5CBD-7AA4B6304C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6BADC85-74E0-03E5-0796-A42557EF9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83280-3ADC-4982-B332-8FCE91DD4E7F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9437938-F7FB-CC9E-04C6-ACC1FE829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2CB6A73-B073-FB6E-9B26-74D407DA9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B2D73-03D8-4E1B-A429-5DF02F5EFD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5522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B5393436-362E-E48D-AECC-1800317450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E2BA281-1311-DBDE-271B-4322B848A1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FC03F3-26E1-2F2C-DFFB-DAB8A21065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83280-3ADC-4982-B332-8FCE91DD4E7F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360C9BD-D303-B81A-5608-E32811EDFA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C4D7853-39A6-847E-44D8-D7655D53B6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B2D73-03D8-4E1B-A429-5DF02F5EFD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4960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47995CA-4D89-9F3A-6A15-A9C95F69D0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15EB2E75-2266-6DE2-3E68-6DCAFC7772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0BC16C4-D3C4-11FE-C655-B9430931D1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E79F17-2F3E-41F9-AFB4-F24877A05D58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D5F127A-3563-D041-37B6-910391B1E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330DD1E-C313-7650-F834-2075FB411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3642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EE75805-6898-CD2E-048C-C91B167ED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E3372A59-F5E1-ACB5-8143-A1EA65BB0F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5CE6FFA-0388-C44D-EDC9-F8F83AF5EE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E79F17-2F3E-41F9-AFB4-F24877A05D58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E29D183-4163-3458-4702-1A3DACAD2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DD95C39-FA87-AE12-C31D-0BEA78D85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797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CB9016E-1F1E-28F1-312F-B8B4C3943F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A0C5A9CC-C63E-C934-62AF-9BB9ADE9FF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4588BB3-024A-7678-9DD3-E4461502CD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E79F17-2F3E-41F9-AFB4-F24877A05D58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AD574F6-3109-B5CE-3CDE-43DF974390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DDE80E8-9104-1C63-3241-58AE2FFEC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1121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58496BB-F294-E18F-C4A5-532762B2DD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C8EF15ED-9449-20B4-8FC2-34602F4E85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D2E3E4EF-2A1A-87B8-6AD9-19AE86721E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3DBBD896-34FF-2EC1-8890-6A08F2591F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E79F17-2F3E-41F9-AFB4-F24877A05D58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D1596A9B-08F4-1376-A331-A6D53B17D6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FCC82869-CE32-AACA-7557-7B14B7A2D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3674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58CC147-F015-F441-1E15-2EF6C5A2F9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426AF33E-2ABB-9D7D-7DC8-4D6F8DFBC4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E2E816F2-F4DF-6E80-FFA1-560BBB1944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6240001A-BE32-6207-41EC-B43F9FE2A3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8B358F3E-EE7B-892E-2B44-E41ADD39E4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56DDAD07-C1A9-BE05-8FEA-71C93624A9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E79F17-2F3E-41F9-AFB4-F24877A05D58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CF00F90B-1D15-3784-6AF9-2BF9B88E5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3913A8BE-95D5-34BE-75D6-10F4B3D60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788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EDAFE82-24EB-765E-8187-C389BD4DB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2D325DF7-E305-8032-868F-89CFDAFCE4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E79F17-2F3E-41F9-AFB4-F24877A05D58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7206A5ED-9CE1-F0EB-1802-B09A2B0B0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90590697-97F0-0E3D-711C-2877BFC9E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5372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CB7F3C21-149C-2792-ED4A-11C8583514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E79F17-2F3E-41F9-AFB4-F24877A05D58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EEE35696-56E1-C474-8F4F-93A58BA06A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3555BAD1-13F8-79B5-A66C-9579D4FD0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7756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3C134B9-D8BC-98E2-684E-85058E0FC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76390C36-3F8D-4143-84CD-B8AB23D5E2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A6A4B0F0-07C5-35BA-F41F-328BF0A208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1EE2BBAB-FBE7-A187-D36C-FD609D8ACE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E79F17-2F3E-41F9-AFB4-F24877A05D58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55F9B7EA-2E15-D560-44B4-3220D895FE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5C0EE01D-631D-E8EA-DEAD-D73FF5871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8450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369176D-6311-8A45-560A-7A204B488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03FE3C4-5008-2BE2-6D76-217DCE7F32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B0E39A-0F79-D6F2-7AA0-E3D9561765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83280-3ADC-4982-B332-8FCE91DD4E7F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9177F2E-3409-B370-81F6-503D2A8226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F6957EE-93C5-76ED-B073-0C30DE16F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B2D73-03D8-4E1B-A429-5DF02F5EFD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7908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E1D59FA-520D-6170-795A-15F37FECF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20F1EF1C-332A-7668-CCB6-F83255646B8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E6F50E7A-C103-F2AA-6172-5D60A0EEB4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8203A60A-03D6-C013-7628-D156381CA8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E79F17-2F3E-41F9-AFB4-F24877A05D58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918F6E8D-E913-AB98-3C6E-186A5A5C54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BCFB892-64D4-D686-706D-5112B8A79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4060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1800B27-CDD0-4C84-4FB0-228E502CF5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77BBBCB2-44A7-77C0-1BAD-EA5BE0057C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61C93DE-C975-B034-B8F9-7016BC9397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E79F17-2F3E-41F9-AFB4-F24877A05D58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F5C28C5-4ABE-AEA7-D3B4-A923A7BCF6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943B1DE-F736-8A82-E4B6-D412CBC98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7089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712BC57F-22D0-B461-2DCF-1A2A599D00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E2898F26-165A-F403-20F6-4117CCD8BD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E995F43-BC1C-D27D-B150-0F6A3A7B37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E79F17-2F3E-41F9-AFB4-F24877A05D58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543042E-2BA5-6894-E6F8-33A685A52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03DC59F-4975-4B99-9046-430813DB2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7163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7_标题幻灯片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A39F22D8-0D2D-051E-26C6-7F4A2A53E4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3" name="圆角矩形 52"/>
          <p:cNvSpPr/>
          <p:nvPr userDrawn="1"/>
        </p:nvSpPr>
        <p:spPr>
          <a:xfrm>
            <a:off x="800100" y="777240"/>
            <a:ext cx="10591800" cy="5257800"/>
          </a:xfrm>
          <a:prstGeom prst="roundRect">
            <a:avLst>
              <a:gd name="adj" fmla="val 4202"/>
            </a:avLst>
          </a:prstGeom>
          <a:solidFill>
            <a:schemeClr val="accent1">
              <a:alpha val="48000"/>
            </a:schemeClr>
          </a:solidFill>
          <a:ln>
            <a:noFill/>
          </a:ln>
          <a:effectLst>
            <a:glow rad="101600">
              <a:srgbClr val="8ECCAB">
                <a:alpha val="40000"/>
              </a:srgbClr>
            </a:glow>
            <a:outerShdw blurRad="165100" dist="127000" sx="105000" sy="105000" algn="ctr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4" name="圆角矩形 53"/>
          <p:cNvSpPr/>
          <p:nvPr userDrawn="1"/>
        </p:nvSpPr>
        <p:spPr>
          <a:xfrm>
            <a:off x="964565" y="950595"/>
            <a:ext cx="10262870" cy="4956175"/>
          </a:xfrm>
          <a:prstGeom prst="roundRect">
            <a:avLst>
              <a:gd name="adj" fmla="val 420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5B5ECD8B-DBBB-4CD5-28BF-8C8B878FB4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197962"/>
            <a:ext cx="4079631" cy="1660038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B87B2827-DE17-F0E9-C5E4-B39CD60728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01559" y="5519195"/>
            <a:ext cx="3090441" cy="1338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097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标题幻灯片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A39F22D8-0D2D-051E-26C6-7F4A2A53E4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3" name="圆角矩形 52"/>
          <p:cNvSpPr/>
          <p:nvPr userDrawn="1"/>
        </p:nvSpPr>
        <p:spPr>
          <a:xfrm>
            <a:off x="800100" y="777240"/>
            <a:ext cx="10591800" cy="5257800"/>
          </a:xfrm>
          <a:prstGeom prst="roundRect">
            <a:avLst>
              <a:gd name="adj" fmla="val 4202"/>
            </a:avLst>
          </a:prstGeom>
          <a:solidFill>
            <a:schemeClr val="accent1">
              <a:alpha val="48000"/>
            </a:schemeClr>
          </a:solidFill>
          <a:ln>
            <a:noFill/>
          </a:ln>
          <a:effectLst>
            <a:glow rad="101600">
              <a:srgbClr val="8ECCAB">
                <a:alpha val="40000"/>
              </a:srgbClr>
            </a:glow>
            <a:outerShdw blurRad="165100" dist="127000" sx="105000" sy="105000" algn="ctr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4" name="圆角矩形 53"/>
          <p:cNvSpPr/>
          <p:nvPr userDrawn="1"/>
        </p:nvSpPr>
        <p:spPr>
          <a:xfrm>
            <a:off x="964565" y="950595"/>
            <a:ext cx="10262870" cy="4956175"/>
          </a:xfrm>
          <a:prstGeom prst="roundRect">
            <a:avLst>
              <a:gd name="adj" fmla="val 420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5B5ECD8B-DBBB-4CD5-28BF-8C8B878FB4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197962"/>
            <a:ext cx="4079631" cy="1660038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B87B2827-DE17-F0E9-C5E4-B39CD60728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01559" y="5519195"/>
            <a:ext cx="3090441" cy="1338805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210856EC-CA4B-B337-9D91-E43E9466AF80}"/>
              </a:ext>
            </a:extLst>
          </p:cNvPr>
          <p:cNvSpPr/>
          <p:nvPr userDrawn="1"/>
        </p:nvSpPr>
        <p:spPr>
          <a:xfrm>
            <a:off x="104172" y="151548"/>
            <a:ext cx="11930315" cy="6573579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53BB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586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4DB8267-874C-4059-ACDA-F348637068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8600384C-B81F-4FC4-8A58-286F89921C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E4B17E0-C76E-4040-A7C9-06DB12239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BB78D3AF-ABA0-48D9-9ECC-91107D1B4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6B78FA6-04CD-40ED-83FC-92589BCB4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6442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EB94C00-348C-4897-B7CC-807A2250FC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9DB1701D-59C4-49A2-8E3E-1D39CED593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A44FC5F-9335-45CE-9114-6072C17C1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D5E6F90F-E4B2-41B1-A675-78B45CFED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80A929D-7C6F-4464-9B0F-C2392DB62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9003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E5B6B29-7C37-4AEE-A30D-7758695D9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E5813004-478A-441D-9CC0-A4171FAC07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0C9E9F8-8E4E-411E-98DA-97E68E742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7A63DA9-1DDE-4C9D-A81E-78443029C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E8B5319-0ED3-4C05-A10B-F69F70E74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7554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676DE625-C580-4F86-A319-092D38C42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B3AFFF76-776B-4852-B91B-5616D3011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8F420EFE-2A36-446D-9282-1D1971DD6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7967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4"/>
            <a:ext cx="9144000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63" indent="0" algn="ctr">
              <a:buNone/>
              <a:defRPr sz="2000"/>
            </a:lvl2pPr>
            <a:lvl3pPr marL="914126" indent="0" algn="ctr">
              <a:buNone/>
              <a:defRPr sz="1800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08/04/2025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26287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6924072-6225-0258-63ED-C1B981C55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0C2DA7B-9AED-AE88-3F79-5668F32151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C5414DA-4AF7-AAD7-8DF4-2A856671E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83280-3ADC-4982-B332-8FCE91DD4E7F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4C42E48-794E-7F69-4C15-18B69E418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77D3D84-6903-DD19-72F9-7A37B28D0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B2D73-03D8-4E1B-A429-5DF02F5EFD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6257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08/04/2025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692763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08/04/2025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618897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08/04/2025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25649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63" indent="0">
              <a:buNone/>
              <a:defRPr sz="2000" b="1"/>
            </a:lvl2pPr>
            <a:lvl3pPr marL="914126" indent="0">
              <a:buNone/>
              <a:defRPr sz="1800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63" indent="0">
              <a:buNone/>
              <a:defRPr sz="2000" b="1"/>
            </a:lvl2pPr>
            <a:lvl3pPr marL="914126" indent="0">
              <a:buNone/>
              <a:defRPr sz="1800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08/04/2025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901674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08/04/2025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591511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08/04/2025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35499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08/04/2025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468721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400"/>
            </a:lvl3pPr>
            <a:lvl4pPr marL="1371189" indent="0">
              <a:buNone/>
              <a:defRPr sz="2000"/>
            </a:lvl4pPr>
            <a:lvl5pPr marL="1828251" indent="0">
              <a:buNone/>
              <a:defRPr sz="2000"/>
            </a:lvl5pPr>
            <a:lvl6pPr marL="2285314" indent="0">
              <a:buNone/>
              <a:defRPr sz="2000"/>
            </a:lvl6pPr>
            <a:lvl7pPr marL="2742377" indent="0">
              <a:buNone/>
              <a:defRPr sz="2000"/>
            </a:lvl7pPr>
            <a:lvl8pPr marL="3199440" indent="0">
              <a:buNone/>
              <a:defRPr sz="2000"/>
            </a:lvl8pPr>
            <a:lvl9pPr marL="3656503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08/04/2025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066200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08/04/2025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603518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08/04/2025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85377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39FF451-0590-76ED-52C7-1D15CF3B6F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FB53228-FC36-97C7-9FDB-CF05918C07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DA5AA08-4F42-3496-C302-1E22C92B46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982CCCB-C52D-DAD2-B1A9-BEE1769710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83280-3ADC-4982-B332-8FCE91DD4E7F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972572D-CA57-26F1-6CF1-A5FA177EC9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D81F594-8F5B-DB59-657E-ADD47F318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B2D73-03D8-4E1B-A429-5DF02F5EFD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07983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12232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54C4F57-2AC8-8C6F-9A48-D9AB03BC18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C5E6DAE-4671-F110-B258-C9B1B33913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9E1291C-E62C-22FE-4CE0-9689C27BB6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D1F97349-010F-CE04-5423-45EE6C90F7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A3492BD6-DB08-2D64-EAC2-2736CF3C5F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99AF143F-29C2-5A8C-A95D-E528F66528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83280-3ADC-4982-B332-8FCE91DD4E7F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F7B0D36E-FDA3-19AE-16EE-29617971E0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59D06E14-1458-9DFA-F1D5-93007C816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B2D73-03D8-4E1B-A429-5DF02F5EFD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1985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3038078-EBA0-BA36-117A-45089BF55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E4F00726-F016-7349-8899-E9C45BDC26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83280-3ADC-4982-B332-8FCE91DD4E7F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1CB8E95-A27B-508D-1D69-75DDF4C68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4AA71689-8705-705A-64C4-1508B47668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B2D73-03D8-4E1B-A429-5DF02F5EFD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8819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1B5CDD1-E693-E5BA-4746-2E73EDF34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83280-3ADC-4982-B332-8FCE91DD4E7F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3981E2A-5CF3-DAAE-791D-A082EA291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0049500-E167-811D-3213-32DD3C707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B2D73-03D8-4E1B-A429-5DF02F5EFD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8983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D5D245A-94EF-5FCB-2DC6-47AE66CFC9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BF4177B-6C95-1894-A6BD-FF9E8FD67C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28EC9BD-0D42-FFBC-4ECF-9285DC000D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4794D48-835E-47E1-8A84-516E167F71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83280-3ADC-4982-B332-8FCE91DD4E7F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D32DB2A-3A4B-BA4F-8EEF-A9F794ADE5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82A42E9-B442-0C0F-D5A6-707184BC1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B2D73-03D8-4E1B-A429-5DF02F5EFD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5149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275454-66FF-9BDF-96A3-BD37E15F1E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02CC7FCE-E8CC-4AC7-BEC3-881DB6EFF9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ACEBFBD-B7A6-6F5B-6C09-A460503B09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730CC11-AA2B-94E0-BCD6-A8EDB87AA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83280-3ADC-4982-B332-8FCE91DD4E7F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59A5640-2C23-DFF1-B8F5-09F90C0B7C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5EDE8BF-833A-29FD-3967-E739D926E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B2D73-03D8-4E1B-A429-5DF02F5EFD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5225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5.pn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C9451B50-F233-8490-32CC-52EC3305C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8D1E8A8-C062-FA4F-DD6D-60A6D3400B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86C1C93-4B7C-2BE9-D942-54FE00B8C8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583280-3ADC-4982-B332-8FCE91DD4E7F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5964C34-DFB2-D766-C3A3-559090C7C0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E2402F5-E538-C24D-2481-FE4BFA4288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DB2D73-03D8-4E1B-A429-5DF02F5EFD2D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xmlns="" id="{FCC4B473-6FEB-1136-07D4-A0A23A39591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3363" y="-7753748"/>
            <a:ext cx="1418528" cy="1418528"/>
          </a:xfrm>
          <a:prstGeom prst="rect">
            <a:avLst/>
          </a:prstGeom>
        </p:spPr>
      </p:pic>
      <p:pic>
        <p:nvPicPr>
          <p:cNvPr id="10" name="Picture 9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xmlns="" id="{5D0CA0EC-5AF9-9DE3-59CA-1DD8801B60DC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5106" y="12297737"/>
            <a:ext cx="1418528" cy="1418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381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4">
            <a:extLst>
              <a:ext uri="{FF2B5EF4-FFF2-40B4-BE49-F238E27FC236}">
                <a16:creationId xmlns:a16="http://schemas.microsoft.com/office/drawing/2014/main" xmlns="" id="{E93E3474-C84A-E700-FFA0-E9C2C6C086FB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0D8F2846-B0AC-D6A3-65B0-F1E549C71E89}"/>
              </a:ext>
            </a:extLst>
          </p:cNvPr>
          <p:cNvSpPr/>
          <p:nvPr userDrawn="1"/>
        </p:nvSpPr>
        <p:spPr>
          <a:xfrm>
            <a:off x="104172" y="151548"/>
            <a:ext cx="11930315" cy="6573579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53BB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072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7AE86FC2-AC35-49D3-A6AF-875F93D56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16F60372-5458-4399-B0CC-B05EF8C858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DEF0720-46E9-4033-A1B8-3C6472B2E6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杨任东竹石体-Medium" panose="02000000000000000000" pitchFamily="2" charset="-122"/>
                <a:ea typeface="杨任东竹石体-Medium" panose="02000000000000000000" pitchFamily="2" charset="-122"/>
              </a:defRPr>
            </a:lvl1pPr>
          </a:lstStyle>
          <a:p>
            <a:fld id="{59BB2D0D-3CF8-4FA5-9EB2-7C4E21EA4873}" type="datetimeFigureOut">
              <a:rPr lang="zh-CN" altLang="en-US" smtClean="0"/>
              <a:pPr/>
              <a:t>2025/4/8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94FDA6D-459A-4C74-900B-7007765D7C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杨任东竹石体-Medium" panose="02000000000000000000" pitchFamily="2" charset="-122"/>
                <a:ea typeface="杨任东竹石体-Medium" panose="020000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EACE33C-BB66-4D79-8354-2C8CAB12A8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杨任东竹石体-Medium" panose="02000000000000000000" pitchFamily="2" charset="-122"/>
                <a:ea typeface="杨任东竹石体-Medium" panose="02000000000000000000" pitchFamily="2" charset="-122"/>
              </a:defRPr>
            </a:lvl1pPr>
          </a:lstStyle>
          <a:p>
            <a:fld id="{7869CF7B-892D-4D09-AFC8-54FAF7CB7CB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xmlns="" id="{8AE5BF04-7D75-4A90-B224-707E8A81A10F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xmlns="" id="{E6D5C2C1-1B3D-4DE0-A404-CB371BC4915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xmlns="" id="{46AD08DF-AD5C-49D3-B968-6A48C6545F5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0" name="矩形: 圆角 9">
            <a:extLst>
              <a:ext uri="{FF2B5EF4-FFF2-40B4-BE49-F238E27FC236}">
                <a16:creationId xmlns:a16="http://schemas.microsoft.com/office/drawing/2014/main" xmlns="" id="{998C5D6F-0112-4B92-BF4F-1A93652CE848}"/>
              </a:ext>
            </a:extLst>
          </p:cNvPr>
          <p:cNvSpPr/>
          <p:nvPr userDrawn="1"/>
        </p:nvSpPr>
        <p:spPr>
          <a:xfrm>
            <a:off x="355602" y="254000"/>
            <a:ext cx="11480798" cy="6350000"/>
          </a:xfrm>
          <a:prstGeom prst="roundRect">
            <a:avLst>
              <a:gd name="adj" fmla="val 12027"/>
            </a:avLst>
          </a:prstGeom>
          <a:solidFill>
            <a:schemeClr val="bg1">
              <a:alpha val="66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杨任东竹石体-Medium" panose="02000000000000000000" pitchFamily="2" charset="-122"/>
              <a:ea typeface="杨任东竹石体-Medium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57560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08/04/2025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0595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9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8367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indent="-324868" algn="ctr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9.png"/><Relationship Id="rId7" Type="http://schemas.openxmlformats.org/officeDocument/2006/relationships/image" Target="../media/image4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png"/><Relationship Id="rId5" Type="http://schemas.openxmlformats.org/officeDocument/2006/relationships/image" Target="../media/image11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1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audio" Target="../media/audio1.wav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0.png"/><Relationship Id="rId11" Type="http://schemas.openxmlformats.org/officeDocument/2006/relationships/image" Target="../media/image25.jpeg"/><Relationship Id="rId5" Type="http://schemas.microsoft.com/office/2007/relationships/hdphoto" Target="../media/hdphoto1.wdp"/><Relationship Id="rId10" Type="http://schemas.openxmlformats.org/officeDocument/2006/relationships/image" Target="../media/image24.png"/><Relationship Id="rId4" Type="http://schemas.openxmlformats.org/officeDocument/2006/relationships/image" Target="../media/image19.png"/><Relationship Id="rId9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image" Target="../media/image26.jpg"/><Relationship Id="rId7" Type="http://schemas.openxmlformats.org/officeDocument/2006/relationships/image" Target="../media/image21.png"/><Relationship Id="rId12" Type="http://schemas.openxmlformats.org/officeDocument/2006/relationships/image" Target="../media/image2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0.png"/><Relationship Id="rId11" Type="http://schemas.openxmlformats.org/officeDocument/2006/relationships/image" Target="../media/image28.png"/><Relationship Id="rId5" Type="http://schemas.microsoft.com/office/2007/relationships/hdphoto" Target="../media/hdphoto1.wdp"/><Relationship Id="rId10" Type="http://schemas.openxmlformats.org/officeDocument/2006/relationships/image" Target="../media/image27.png"/><Relationship Id="rId4" Type="http://schemas.openxmlformats.org/officeDocument/2006/relationships/image" Target="../media/image19.png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image" Target="../media/image26.jpg"/><Relationship Id="rId7" Type="http://schemas.openxmlformats.org/officeDocument/2006/relationships/image" Target="../media/image21.png"/><Relationship Id="rId12" Type="http://schemas.openxmlformats.org/officeDocument/2006/relationships/image" Target="../media/image3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0.png"/><Relationship Id="rId11" Type="http://schemas.openxmlformats.org/officeDocument/2006/relationships/image" Target="../media/image28.png"/><Relationship Id="rId5" Type="http://schemas.microsoft.com/office/2007/relationships/hdphoto" Target="../media/hdphoto1.wdp"/><Relationship Id="rId10" Type="http://schemas.openxmlformats.org/officeDocument/2006/relationships/image" Target="../media/image27.png"/><Relationship Id="rId4" Type="http://schemas.openxmlformats.org/officeDocument/2006/relationships/image" Target="../media/image19.png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2.wav"/><Relationship Id="rId7" Type="http://schemas.openxmlformats.org/officeDocument/2006/relationships/slide" Target="slide8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15.jpg"/><Relationship Id="rId4" Type="http://schemas.openxmlformats.org/officeDocument/2006/relationships/audio" Target="../media/audio3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ame screen with mushrooms and trees&#10;&#10;Description automatically generated">
            <a:extLst>
              <a:ext uri="{FF2B5EF4-FFF2-40B4-BE49-F238E27FC236}">
                <a16:creationId xmlns:a16="http://schemas.microsoft.com/office/drawing/2014/main" xmlns="" id="{A3FED02A-5B05-0BC1-8FD0-75064ED15B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77796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AC930EF3-D728-5C2A-7242-44C9A7D6FFD2}"/>
              </a:ext>
            </a:extLst>
          </p:cNvPr>
          <p:cNvSpPr/>
          <p:nvPr/>
        </p:nvSpPr>
        <p:spPr>
          <a:xfrm>
            <a:off x="1581040" y="1012370"/>
            <a:ext cx="8878824" cy="4569280"/>
          </a:xfrm>
          <a:prstGeom prst="roundRect">
            <a:avLst>
              <a:gd name="adj" fmla="val 11731"/>
            </a:avLst>
          </a:prstGeom>
          <a:solidFill>
            <a:schemeClr val="bg1">
              <a:alpha val="7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文本框 21">
            <a:extLst>
              <a:ext uri="{FF2B5EF4-FFF2-40B4-BE49-F238E27FC236}">
                <a16:creationId xmlns:a16="http://schemas.microsoft.com/office/drawing/2014/main" xmlns="" id="{FBD03C73-7C70-BA4B-1272-BDF3EBAF2047}"/>
              </a:ext>
            </a:extLst>
          </p:cNvPr>
          <p:cNvSpPr txBox="1"/>
          <p:nvPr/>
        </p:nvSpPr>
        <p:spPr>
          <a:xfrm>
            <a:off x="2420144" y="1085850"/>
            <a:ext cx="67994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 w="1270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rPr>
              <a:t>Thứ</a:t>
            </a:r>
            <a:r>
              <a:rPr kumimoji="0" lang="en-US" altLang="zh-CN" sz="4000" b="1" i="0" u="none" strike="noStrike" kern="1200" cap="none" spc="0" normalizeH="0" baseline="0" noProof="0" dirty="0">
                <a:ln w="1270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rPr>
              <a:t> … </a:t>
            </a:r>
            <a:r>
              <a:rPr kumimoji="0" lang="en-US" altLang="zh-CN" sz="4000" b="1" i="0" u="none" strike="noStrike" kern="1200" cap="none" spc="0" normalizeH="0" baseline="0" noProof="0" dirty="0" err="1">
                <a:ln w="1270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rPr>
              <a:t>ngày</a:t>
            </a:r>
            <a:r>
              <a:rPr kumimoji="0" lang="en-US" altLang="zh-CN" sz="4000" b="1" i="0" u="none" strike="noStrike" kern="1200" cap="none" spc="0" normalizeH="0" baseline="0" noProof="0" dirty="0">
                <a:ln w="1270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rPr>
              <a:t> … </a:t>
            </a:r>
            <a:r>
              <a:rPr kumimoji="0" lang="en-US" altLang="zh-CN" sz="4000" b="1" i="0" u="none" strike="noStrike" kern="1200" cap="none" spc="0" normalizeH="0" baseline="0" noProof="0" dirty="0" err="1">
                <a:ln w="1270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rPr>
              <a:t>tháng</a:t>
            </a:r>
            <a:r>
              <a:rPr kumimoji="0" lang="en-US" altLang="zh-CN" sz="4000" b="1" i="0" u="none" strike="noStrike" kern="1200" cap="none" spc="0" normalizeH="0" baseline="0" noProof="0" dirty="0">
                <a:ln w="1270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rPr>
              <a:t> … </a:t>
            </a:r>
            <a:r>
              <a:rPr kumimoji="0" lang="en-US" altLang="zh-CN" sz="4000" b="1" i="0" u="none" strike="noStrike" kern="1200" cap="none" spc="0" normalizeH="0" baseline="0" noProof="0" dirty="0" err="1">
                <a:ln w="1270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rPr>
              <a:t>năm</a:t>
            </a:r>
            <a:r>
              <a:rPr kumimoji="0" lang="en-US" altLang="zh-CN" sz="4000" b="1" i="0" u="none" strike="noStrike" kern="1200" cap="none" spc="0" normalizeH="0" baseline="0" noProof="0" dirty="0">
                <a:ln w="1270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rPr>
              <a:t> …</a:t>
            </a:r>
            <a:endParaRPr kumimoji="0" lang="zh-CN" altLang="en-US" sz="4000" b="1" i="0" u="none" strike="noStrike" kern="1200" cap="none" spc="0" normalizeH="0" baseline="0" noProof="0" dirty="0">
              <a:ln w="12700"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BA3054D-88A5-5C33-BE46-B8C653ABFF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8419" y="1533525"/>
            <a:ext cx="3889585" cy="12863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51E97DE-5BC3-EEA8-01A6-2EDA6A8BC2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5007" y="3397310"/>
            <a:ext cx="8279086" cy="1530229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20B8BF26-5F70-B249-897E-3BAB4F0A82C0}"/>
              </a:ext>
            </a:extLst>
          </p:cNvPr>
          <p:cNvSpPr/>
          <p:nvPr/>
        </p:nvSpPr>
        <p:spPr>
          <a:xfrm>
            <a:off x="4733925" y="2571750"/>
            <a:ext cx="2686050" cy="676275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#9Slide03 AmpleSoft Bold" panose="02000000000000000000" pitchFamily="2" charset="0"/>
              </a:rPr>
              <a:t>Bài</a:t>
            </a:r>
            <a:r>
              <a:rPr lang="en-US" sz="2800" dirty="0">
                <a:latin typeface="#9Slide03 AmpleSoft Bold" panose="02000000000000000000" pitchFamily="2" charset="0"/>
              </a:rPr>
              <a:t> 15 – </a:t>
            </a:r>
            <a:r>
              <a:rPr lang="en-US" sz="2800" dirty="0" err="1">
                <a:latin typeface="#9Slide03 AmpleSoft Bold" panose="02000000000000000000" pitchFamily="2" charset="0"/>
              </a:rPr>
              <a:t>Tiết</a:t>
            </a:r>
            <a:r>
              <a:rPr lang="en-US" sz="2800" dirty="0">
                <a:latin typeface="#9Slide03 AmpleSoft Bold" panose="02000000000000000000" pitchFamily="2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091013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2BE724C-34F3-57AC-28B5-4B192589E086}"/>
              </a:ext>
            </a:extLst>
          </p:cNvPr>
          <p:cNvSpPr txBox="1"/>
          <p:nvPr/>
        </p:nvSpPr>
        <p:spPr>
          <a:xfrm>
            <a:off x="747131" y="400747"/>
            <a:ext cx="108066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</a:t>
            </a:r>
            <a:r>
              <a:rPr lang="vi-VN" sz="36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hỉ và nói tên các bộ phận của nấm hương trong hình 7 trang 65 SGK.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5843C83-46B1-BCF4-A2F3-A41B534D86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0237" y="1695450"/>
            <a:ext cx="8143875" cy="407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212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743BE031-FB3F-7A65-2D11-BFDF4A0239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453E606D-F455-5FC2-89A2-764DA225014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4525"/>
            <a:ext cx="12192000" cy="580571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42687F93-B4C9-A0A5-D2CB-A7BCF558A90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699322"/>
            <a:ext cx="4757195" cy="2158678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xmlns="" id="{C970856F-D43A-B85C-DE91-4A21D5004C8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77" y="537761"/>
            <a:ext cx="1508567" cy="1885709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32F6C48A-CFE0-641F-17A1-C0392A9A35C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0469" y="1871594"/>
            <a:ext cx="782730" cy="78273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AC4780AC-62A9-11BA-2CFD-07802750100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770" y="3306944"/>
            <a:ext cx="4236835" cy="423683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F6E6867-9533-22FC-DA98-EDC8C0BEEE0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24583" y="1965826"/>
            <a:ext cx="8809484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271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Picture 85" descr="A red and white mushrooms with white dots&#10;&#10;Description automatically generated">
            <a:extLst>
              <a:ext uri="{FF2B5EF4-FFF2-40B4-BE49-F238E27FC236}">
                <a16:creationId xmlns:a16="http://schemas.microsoft.com/office/drawing/2014/main" xmlns="" id="{F27DF3CB-D14C-EC6E-9795-8AFDA1070B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161" y="3047999"/>
            <a:ext cx="3747656" cy="3810001"/>
          </a:xfrm>
          <a:prstGeom prst="rect">
            <a:avLst/>
          </a:prstGeom>
        </p:spPr>
      </p:pic>
      <p:sp>
        <p:nvSpPr>
          <p:cNvPr id="87" name="TextBox 86">
            <a:extLst>
              <a:ext uri="{FF2B5EF4-FFF2-40B4-BE49-F238E27FC236}">
                <a16:creationId xmlns:a16="http://schemas.microsoft.com/office/drawing/2014/main" xmlns="" id="{46D7BB80-3E4D-6605-0089-5755E10ED329}"/>
              </a:ext>
            </a:extLst>
          </p:cNvPr>
          <p:cNvSpPr txBox="1"/>
          <p:nvPr/>
        </p:nvSpPr>
        <p:spPr>
          <a:xfrm>
            <a:off x="2921620" y="1728439"/>
            <a:ext cx="797312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5400" b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Hoạt động 4: Vẽ sơ đồ và ghi chú tên các bộ phận của một loại nấm ăn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8020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A44C9FF-BE6A-746E-5C7A-83043E7EB07B}"/>
              </a:ext>
            </a:extLst>
          </p:cNvPr>
          <p:cNvSpPr txBox="1"/>
          <p:nvPr/>
        </p:nvSpPr>
        <p:spPr>
          <a:xfrm>
            <a:off x="914401" y="278780"/>
            <a:ext cx="107832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4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Vẽ sơ đồ và ghi chú tên các bộ phận của một loại nấm ăn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AE33093-D3D0-B8C2-5E49-1881026B0A1C}"/>
              </a:ext>
            </a:extLst>
          </p:cNvPr>
          <p:cNvSpPr txBox="1"/>
          <p:nvPr/>
        </p:nvSpPr>
        <p:spPr>
          <a:xfrm>
            <a:off x="643054" y="1973301"/>
            <a:ext cx="47950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Ví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dụ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kumimoji="0" lang="en-US" sz="40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nấm</a:t>
            </a:r>
            <a:r>
              <a:rPr kumimoji="0" lang="en-US" sz="40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thông</a:t>
            </a:r>
            <a:endParaRPr kumimoji="0" lang="en-US" sz="40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1544555-8878-CAC1-C78D-E923F370EC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2475" y="2166937"/>
            <a:ext cx="5029200" cy="410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221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453E606D-F455-5FC2-89A2-764DA22501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4525"/>
            <a:ext cx="12192000" cy="580571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42687F93-B4C9-A0A5-D2CB-A7BCF558A90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699322"/>
            <a:ext cx="4757195" cy="2158678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xmlns="" id="{C970856F-D43A-B85C-DE91-4A21D5004C8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77" y="537761"/>
            <a:ext cx="1508567" cy="1885709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32F6C48A-CFE0-641F-17A1-C0392A9A35C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872" y="2158678"/>
            <a:ext cx="782730" cy="78273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BB199D5-08AD-0E51-22B3-A3059122EE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5991" y="2117895"/>
            <a:ext cx="9980017" cy="37249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AC4780AC-62A9-11BA-2CFD-07802750100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770" y="3306944"/>
            <a:ext cx="4236835" cy="4236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003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5143500" y="6286500"/>
          <a:ext cx="7048500" cy="6667500"/>
          <a:chOff x="5143500" y="6286500"/>
          <a:chExt cx="7048500" cy="666750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F4E71971-1D88-0C0A-490A-DDF9F155D60A}"/>
              </a:ext>
            </a:extLst>
          </p:cNvPr>
          <p:cNvSpPr/>
          <p:nvPr/>
        </p:nvSpPr>
        <p:spPr>
          <a:xfrm>
            <a:off x="334537" y="305207"/>
            <a:ext cx="11476623" cy="6397247"/>
          </a:xfrm>
          <a:prstGeom prst="roundRect">
            <a:avLst>
              <a:gd name="adj" fmla="val 11731"/>
            </a:avLst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图片 14">
            <a:extLst>
              <a:ext uri="{FF2B5EF4-FFF2-40B4-BE49-F238E27FC236}">
                <a16:creationId xmlns:a16="http://schemas.microsoft.com/office/drawing/2014/main" xmlns="" id="{1124F258-63B6-F27C-13A7-ACDDBC990C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781" y="2888166"/>
            <a:ext cx="3773536" cy="377353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30A27A5A-C0CC-26A2-7D8F-9D1051F89664}"/>
              </a:ext>
            </a:extLst>
          </p:cNvPr>
          <p:cNvSpPr/>
          <p:nvPr/>
        </p:nvSpPr>
        <p:spPr>
          <a:xfrm>
            <a:off x="2219325" y="609600"/>
            <a:ext cx="9039225" cy="707886"/>
          </a:xfrm>
          <a:prstGeom prst="rect">
            <a:avLst/>
          </a:prstGeom>
          <a:ln w="76200"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nhà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Sưu tầm một số loại nấm ăn. </a:t>
            </a:r>
            <a:endParaRPr lang="vi-VN" sz="4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Nấm là gì? Lợi ích và món ngon từ các loại nấm ăn được">
            <a:extLst>
              <a:ext uri="{FF2B5EF4-FFF2-40B4-BE49-F238E27FC236}">
                <a16:creationId xmlns:a16="http://schemas.microsoft.com/office/drawing/2014/main" xmlns="" id="{D489E971-4C34-CE48-9BD6-41BF1AB9BB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1899" y="1891950"/>
            <a:ext cx="7800975" cy="4394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4743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743BE031-FB3F-7A65-2D11-BFDF4A0239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453E606D-F455-5FC2-89A2-764DA22501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4525"/>
            <a:ext cx="12192000" cy="580571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42687F93-B4C9-A0A5-D2CB-A7BCF558A90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818"/>
          <a:stretch/>
        </p:blipFill>
        <p:spPr>
          <a:xfrm>
            <a:off x="0" y="4699322"/>
            <a:ext cx="12192000" cy="2158678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xmlns="" id="{C970856F-D43A-B85C-DE91-4A21D5004C8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77" y="537761"/>
            <a:ext cx="1508567" cy="1885709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32F6C48A-CFE0-641F-17A1-C0392A9A35C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8170" y="3744185"/>
            <a:ext cx="1170490" cy="1170490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xmlns="" id="{AF1A2813-B2E5-B2ED-08D0-98835C67DBD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9524" y="4730301"/>
            <a:ext cx="2296413" cy="229641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498BE47-47CB-0A9C-AC58-5ADBC75355F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06114" y="1707654"/>
            <a:ext cx="8407113" cy="4596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021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743BE031-FB3F-7A65-2D11-BFDF4A0239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453E606D-F455-5FC2-89A2-764DA22501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4525"/>
            <a:ext cx="12192000" cy="580571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42687F93-B4C9-A0A5-D2CB-A7BCF558A90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699322"/>
            <a:ext cx="4757195" cy="2158678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xmlns="" id="{C970856F-D43A-B85C-DE91-4A21D5004C8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77" y="537761"/>
            <a:ext cx="1508567" cy="1885709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32F6C48A-CFE0-641F-17A1-C0392A9A35C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712" y="1581267"/>
            <a:ext cx="782730" cy="78273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0518580-FEB3-D31E-00E4-8D093D8EDB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8577" y="2158678"/>
            <a:ext cx="10827434" cy="373107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AC4780AC-62A9-11BA-2CFD-07802750100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770" y="3306944"/>
            <a:ext cx="4236835" cy="4236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249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026A2B2-70BF-44D9-A14F-1DBC2C9355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673"/>
            <a:ext cx="12191999" cy="685465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D7867AE7-10A0-4CE9-B4E6-E9FFF2A85C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175" y="1285240"/>
            <a:ext cx="4729603" cy="3610420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7412E1C8-7715-4764-AD27-9EF2E0C7D737}"/>
              </a:ext>
            </a:extLst>
          </p:cNvPr>
          <p:cNvSpPr/>
          <p:nvPr/>
        </p:nvSpPr>
        <p:spPr>
          <a:xfrm>
            <a:off x="2403247" y="2246526"/>
            <a:ext cx="3159268" cy="1830210"/>
          </a:xfrm>
          <a:prstGeom prst="rect">
            <a:avLst/>
          </a:prstGeom>
          <a:noFill/>
        </p:spPr>
        <p:txBody>
          <a:bodyPr wrap="square" lIns="91407" tIns="45703" rIns="91407" bIns="45703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Tớ</a:t>
            </a:r>
            <a:r>
              <a:rPr kumimoji="0" lang="en-US" sz="25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5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cần</a:t>
            </a:r>
            <a:r>
              <a:rPr kumimoji="0" lang="en-US" sz="25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3 </a:t>
            </a:r>
            <a:r>
              <a:rPr kumimoji="0" lang="en-US" sz="25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cây</a:t>
            </a:r>
            <a:r>
              <a:rPr kumimoji="0" lang="en-US" sz="25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5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nấm</a:t>
            </a:r>
            <a:r>
              <a:rPr kumimoji="0" lang="en-US" sz="25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5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để</a:t>
            </a:r>
            <a:r>
              <a:rPr kumimoji="0" lang="en-US" sz="25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5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nấu</a:t>
            </a:r>
            <a:r>
              <a:rPr kumimoji="0" lang="en-US" sz="25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5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ăn</a:t>
            </a:r>
            <a:r>
              <a:rPr kumimoji="0" lang="en-US" sz="25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</a:t>
            </a:r>
            <a:r>
              <a:rPr kumimoji="0" lang="en-US" sz="25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25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5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bạn</a:t>
            </a:r>
            <a:r>
              <a:rPr kumimoji="0" lang="en-US" sz="25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5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giúp</a:t>
            </a:r>
            <a:r>
              <a:rPr kumimoji="0" lang="en-US" sz="25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5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tớ</a:t>
            </a:r>
            <a:r>
              <a:rPr kumimoji="0" lang="en-US" sz="25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5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nhé</a:t>
            </a:r>
            <a:r>
              <a:rPr kumimoji="0" lang="en-US" sz="25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!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BB33842F-ABE4-43DC-951C-9D58E1E35D9B}"/>
              </a:ext>
            </a:extLst>
          </p:cNvPr>
          <p:cNvSpPr/>
          <p:nvPr/>
        </p:nvSpPr>
        <p:spPr>
          <a:xfrm>
            <a:off x="2416684" y="2423010"/>
            <a:ext cx="3313078" cy="754468"/>
          </a:xfrm>
          <a:prstGeom prst="rect">
            <a:avLst/>
          </a:prstGeom>
          <a:noFill/>
        </p:spPr>
        <p:txBody>
          <a:bodyPr wrap="square" lIns="91407" tIns="45703" rIns="91407" bIns="45703">
            <a:sp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Xin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chào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bạn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!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2E5216C6-5E75-4E2B-BD4B-EC74F15275F1}"/>
              </a:ext>
            </a:extLst>
          </p:cNvPr>
          <p:cNvGrpSpPr/>
          <p:nvPr/>
        </p:nvGrpSpPr>
        <p:grpSpPr>
          <a:xfrm>
            <a:off x="1233677" y="1253727"/>
            <a:ext cx="5675661" cy="3762656"/>
            <a:chOff x="1323833" y="429251"/>
            <a:chExt cx="7352881" cy="4174699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xmlns="" id="{A5E424A3-3C01-4DCF-A13F-71D64A22D55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3833" y="429251"/>
              <a:ext cx="7352881" cy="4174699"/>
            </a:xfrm>
            <a:prstGeom prst="rect">
              <a:avLst/>
            </a:prstGeom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xmlns="" id="{E8CEC96F-3DA1-4D61-BD0E-FB198484FF8A}"/>
                </a:ext>
              </a:extLst>
            </p:cNvPr>
            <p:cNvSpPr/>
            <p:nvPr/>
          </p:nvSpPr>
          <p:spPr>
            <a:xfrm>
              <a:off x="2710390" y="1866644"/>
              <a:ext cx="4729446" cy="1023929"/>
            </a:xfrm>
            <a:prstGeom prst="rect">
              <a:avLst/>
            </a:prstGeom>
            <a:noFill/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1" i="0" u="none" strike="noStrike" kern="1200" cap="none" spc="0" normalizeH="0" baseline="0" noProof="0" dirty="0">
                  <a:ln w="0">
                    <a:solidFill>
                      <a:prstClr val="black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KHỞI ĐỘNG</a:t>
              </a:r>
            </a:p>
          </p:txBody>
        </p:sp>
      </p:grpSp>
      <p:pic>
        <p:nvPicPr>
          <p:cNvPr id="34" name="亲亲宝贝.mp3">
            <a:hlinkClick r:id="" action="ppaction://media"/>
            <a:extLst>
              <a:ext uri="{FF2B5EF4-FFF2-40B4-BE49-F238E27FC236}">
                <a16:creationId xmlns:a16="http://schemas.microsoft.com/office/drawing/2014/main" xmlns="" id="{CCE9EEC6-58B4-4DCA-892A-AD96847359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9647" y="270485"/>
            <a:ext cx="609600" cy="609600"/>
          </a:xfrm>
          <a:prstGeom prst="rect">
            <a:avLst/>
          </a:prstGeom>
        </p:spPr>
      </p:pic>
      <p:pic>
        <p:nvPicPr>
          <p:cNvPr id="3" name="Picture 2" descr="A cartoon of a child holding mushrooms and a basket&#10;&#10;Description automatically generated">
            <a:extLst>
              <a:ext uri="{FF2B5EF4-FFF2-40B4-BE49-F238E27FC236}">
                <a16:creationId xmlns:a16="http://schemas.microsoft.com/office/drawing/2014/main" xmlns="" id="{15221FDB-4A37-9FD8-E37A-9868DA968E0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162" y="2274849"/>
            <a:ext cx="4772721" cy="4772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73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404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28" grpId="0"/>
      <p:bldP spid="29" grpId="0"/>
      <p:bldP spid="29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DBAF5DF-4E31-4334-86BF-AB57B54742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317" y="2346120"/>
            <a:ext cx="3901759" cy="46803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0A3856D-9682-482F-84BB-7BD1F0C7576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7007">
            <a:off x="6685359" y="3930988"/>
            <a:ext cx="1510658" cy="15106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BED447B-8CBB-4514-8FEC-4773079460B5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330" y="860988"/>
            <a:ext cx="4083874" cy="297167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B82A095B-7F65-49E6-BE13-845073091172}"/>
              </a:ext>
            </a:extLst>
          </p:cNvPr>
          <p:cNvSpPr/>
          <p:nvPr/>
        </p:nvSpPr>
        <p:spPr>
          <a:xfrm>
            <a:off x="7440687" y="1258981"/>
            <a:ext cx="3603498" cy="1569093"/>
          </a:xfrm>
          <a:prstGeom prst="rect">
            <a:avLst/>
          </a:prstGeom>
          <a:noFill/>
        </p:spPr>
        <p:txBody>
          <a:bodyPr wrap="square" lIns="91407" tIns="45703" rIns="91407" bIns="45703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Hoan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hô</a:t>
            </a:r>
            <a:endParaRPr kumimoji="0" lang="en-US" sz="3199" b="1" i="0" u="none" strike="noStrike" kern="1200" cap="none" spc="0" normalizeH="0" baseline="0" noProof="0" dirty="0">
              <a:ln w="0">
                <a:solidFill>
                  <a:sysClr val="windowText" lastClr="000000"/>
                </a:solidFill>
              </a:ln>
              <a:solidFill>
                <a:srgbClr val="FF6600"/>
              </a:solidFill>
              <a:effectLst/>
              <a:uLnTx/>
              <a:uFillTx/>
              <a:latin typeface="iCiel Cadena" panose="02000503000000020004" pitchFamily="2" charset="0"/>
              <a:ea typeface="+mn-ea"/>
              <a:cs typeface="+mn-cs"/>
            </a:endParaRPr>
          </a:p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Các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bạn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thật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giỏi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026A2B2-70BF-44D9-A14F-1DBC2C9355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707" y="41694"/>
            <a:ext cx="12192000" cy="6774611"/>
          </a:xfrm>
          <a:prstGeom prst="rect">
            <a:avLst/>
          </a:prstGeom>
        </p:spPr>
      </p:pic>
      <p:sp>
        <p:nvSpPr>
          <p:cNvPr id="14" name="Rounded Rectangle 26">
            <a:extLst>
              <a:ext uri="{FF2B5EF4-FFF2-40B4-BE49-F238E27FC236}">
                <a16:creationId xmlns:a16="http://schemas.microsoft.com/office/drawing/2014/main" xmlns="" id="{5095058F-2806-4087-B08E-7D01932517C7}"/>
              </a:ext>
            </a:extLst>
          </p:cNvPr>
          <p:cNvSpPr/>
          <p:nvPr/>
        </p:nvSpPr>
        <p:spPr>
          <a:xfrm>
            <a:off x="6905625" y="803343"/>
            <a:ext cx="4476750" cy="132335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4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Đây là nấm gì?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8" name="Rounded Rectangle 30">
            <a:extLst>
              <a:ext uri="{FF2B5EF4-FFF2-40B4-BE49-F238E27FC236}">
                <a16:creationId xmlns:a16="http://schemas.microsoft.com/office/drawing/2014/main" xmlns="" id="{E60ED71E-2C0E-4513-BBE6-7E7CC7F6EC81}"/>
              </a:ext>
            </a:extLst>
          </p:cNvPr>
          <p:cNvSpPr/>
          <p:nvPr/>
        </p:nvSpPr>
        <p:spPr>
          <a:xfrm>
            <a:off x="4610100" y="3916248"/>
            <a:ext cx="5131018" cy="1627302"/>
          </a:xfrm>
          <a:prstGeom prst="roundRect">
            <a:avLst/>
          </a:prstGeom>
          <a:solidFill>
            <a:srgbClr val="FFFF00"/>
          </a:solidFill>
          <a:ln w="25400" cap="flat" cmpd="sng" algn="ctr">
            <a:solidFill>
              <a:schemeClr val="accent2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 err="1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Nấm</a:t>
            </a:r>
            <a:r>
              <a:rPr kumimoji="0" lang="en-US" sz="6000" b="1" i="0" u="none" strike="noStrike" kern="0" cap="none" spc="0" normalizeH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tán</a:t>
            </a:r>
            <a:r>
              <a:rPr kumimoji="0" lang="en-US" sz="6000" b="1" i="0" u="none" strike="noStrike" kern="0" cap="none" spc="0" normalizeH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trắng</a:t>
            </a:r>
            <a:endParaRPr kumimoji="0" lang="en-US" sz="6000" b="1" i="0" u="none" strike="noStrike" kern="0" cap="none" spc="0" normalizeH="0" baseline="0" noProof="0" dirty="0">
              <a:ln w="19050">
                <a:solidFill>
                  <a:sysClr val="windowText" lastClr="000000"/>
                </a:solidFill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6" name="Picture 25" descr="A picture containing basket, container, dark&#10;&#10;Description automatically generated">
            <a:extLst>
              <a:ext uri="{FF2B5EF4-FFF2-40B4-BE49-F238E27FC236}">
                <a16:creationId xmlns:a16="http://schemas.microsoft.com/office/drawing/2014/main" xmlns="" id="{49A47442-0216-4247-8E6E-9EAB5E0AB89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7044" y="3977089"/>
            <a:ext cx="3453788" cy="345378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4CCEEAB9-1D4C-473D-B011-6B005D052BC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20672" y="4770316"/>
            <a:ext cx="1871328" cy="1871328"/>
          </a:xfrm>
          <a:prstGeom prst="rect">
            <a:avLst/>
          </a:prstGeom>
        </p:spPr>
      </p:pic>
      <p:pic>
        <p:nvPicPr>
          <p:cNvPr id="2050" name="Picture 2" descr="Khó phân biệt nấm độc tán trắng hình nón | Vinmec">
            <a:extLst>
              <a:ext uri="{FF2B5EF4-FFF2-40B4-BE49-F238E27FC236}">
                <a16:creationId xmlns:a16="http://schemas.microsoft.com/office/drawing/2014/main" xmlns="" id="{527F04ED-8899-A804-D2B7-3088451B36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949" y="247649"/>
            <a:ext cx="4857751" cy="3238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6445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894 -0.05416 L -0.08894 -0.05393 C -0.09987 -0.08888 -0.09063 -0.06388 -0.11341 -0.09814 C -0.12487 -0.1155 -0.13581 -0.13726 -0.14779 -0.15254 C -0.1724 -0.18333 -0.19219 -0.18958 -0.21862 -0.20138 C -0.27578 -0.22638 -0.25847 -0.21875 -0.32396 -0.22662 L -0.7263 -0.2243 C -0.73542 -0.22361 -0.76263 -0.19074 -0.77383 -0.17291 C -0.77787 -0.16666 -0.78164 -0.16018 -0.78516 -0.15254 C -0.80508 -0.10671 -0.78242 -0.14305 -0.80742 -0.10833 C -0.80899 -0.10324 -0.81055 -0.09791 -0.81198 -0.09305 C -0.81407 -0.0868 -0.81693 -0.0824 -0.81862 -0.07523 C -0.82005 -0.06851 -0.82123 -0.04097 -0.82136 -0.03379 C -0.82175 -0.0199 -0.82214 0.00764 -0.82214 0.00834 " pathEditMode="relative" rAng="0" ptsTypes="AAAAAAAAAAAAAA">
                                      <p:cBhvr>
                                        <p:cTn id="1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667" y="-5509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317" y="2346120"/>
            <a:ext cx="3901759" cy="46803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7007">
            <a:off x="6685359" y="3930988"/>
            <a:ext cx="1510658" cy="151065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330" y="860988"/>
            <a:ext cx="4083874" cy="29716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440687" y="1258981"/>
            <a:ext cx="3603498" cy="1569093"/>
          </a:xfrm>
          <a:prstGeom prst="rect">
            <a:avLst/>
          </a:prstGeom>
          <a:noFill/>
        </p:spPr>
        <p:txBody>
          <a:bodyPr wrap="square" lIns="91407" tIns="45703" rIns="91407" bIns="45703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Hoan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hô</a:t>
            </a:r>
            <a:endParaRPr kumimoji="0" lang="en-US" sz="3199" b="1" i="0" u="none" strike="noStrike" kern="1200" cap="none" spc="0" normalizeH="0" baseline="0" noProof="0" dirty="0">
              <a:ln w="0">
                <a:solidFill>
                  <a:sysClr val="windowText" lastClr="000000"/>
                </a:solidFill>
              </a:ln>
              <a:solidFill>
                <a:srgbClr val="FF6600"/>
              </a:solidFill>
              <a:effectLst/>
              <a:uLnTx/>
              <a:uFillTx/>
              <a:latin typeface="iCiel Cadena" panose="02000503000000020004" pitchFamily="2" charset="0"/>
              <a:ea typeface="+mn-ea"/>
              <a:cs typeface="+mn-cs"/>
            </a:endParaRPr>
          </a:p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Các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bạn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thật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giỏi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DB10B20-E757-4FE0-9E43-D556B2E82FB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1694"/>
            <a:ext cx="12192000" cy="6774611"/>
          </a:xfrm>
          <a:prstGeom prst="rect">
            <a:avLst/>
          </a:prstGeom>
        </p:spPr>
      </p:pic>
      <p:pic>
        <p:nvPicPr>
          <p:cNvPr id="30" name="Picture 29" descr="A picture containing basket, container, dark&#10;&#10;Description automatically generated">
            <a:extLst>
              <a:ext uri="{FF2B5EF4-FFF2-40B4-BE49-F238E27FC236}">
                <a16:creationId xmlns:a16="http://schemas.microsoft.com/office/drawing/2014/main" xmlns="" id="{5D47A3C2-8176-4D41-860B-6B411A6C5CE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6196" y="3966072"/>
            <a:ext cx="3453788" cy="34537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37BC9E2-634E-B791-6C8E-3F3A371E5C4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210572"/>
            <a:ext cx="851210" cy="851210"/>
          </a:xfrm>
          <a:prstGeom prst="rect">
            <a:avLst/>
          </a:prstGeom>
        </p:spPr>
      </p:pic>
      <p:sp>
        <p:nvSpPr>
          <p:cNvPr id="5" name="Rounded Rectangle 26">
            <a:extLst>
              <a:ext uri="{FF2B5EF4-FFF2-40B4-BE49-F238E27FC236}">
                <a16:creationId xmlns:a16="http://schemas.microsoft.com/office/drawing/2014/main" xmlns="" id="{FA6CF560-D19A-3A8D-7FE2-29EA663C50AA}"/>
              </a:ext>
            </a:extLst>
          </p:cNvPr>
          <p:cNvSpPr/>
          <p:nvPr/>
        </p:nvSpPr>
        <p:spPr>
          <a:xfrm>
            <a:off x="5734050" y="870947"/>
            <a:ext cx="4770398" cy="132335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5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Đây là nấm gì?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7" name="Rounded Rectangle 30">
            <a:extLst>
              <a:ext uri="{FF2B5EF4-FFF2-40B4-BE49-F238E27FC236}">
                <a16:creationId xmlns:a16="http://schemas.microsoft.com/office/drawing/2014/main" xmlns="" id="{B1EA5397-6F10-22C4-E5E7-CFB686807931}"/>
              </a:ext>
            </a:extLst>
          </p:cNvPr>
          <p:cNvSpPr/>
          <p:nvPr/>
        </p:nvSpPr>
        <p:spPr>
          <a:xfrm>
            <a:off x="6038850" y="2936102"/>
            <a:ext cx="3920878" cy="1882386"/>
          </a:xfrm>
          <a:prstGeom prst="roundRect">
            <a:avLst/>
          </a:prstGeom>
          <a:solidFill>
            <a:srgbClr val="FFFF00"/>
          </a:solidFill>
          <a:ln w="25400" cap="flat" cmpd="sng" algn="ctr">
            <a:solidFill>
              <a:schemeClr val="accent2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 err="1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Nấm</a:t>
            </a:r>
            <a:r>
              <a:rPr kumimoji="0" lang="en-US" sz="6000" b="1" i="0" u="none" strike="noStrike" kern="0" cap="none" spc="0" normalizeH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mốc</a:t>
            </a:r>
            <a:endParaRPr kumimoji="0" lang="en-US" sz="6000" b="1" i="0" u="none" strike="noStrike" kern="0" cap="none" spc="0" normalizeH="0" baseline="0" noProof="0" dirty="0">
              <a:ln w="19050">
                <a:solidFill>
                  <a:sysClr val="windowText" lastClr="000000"/>
                </a:solidFill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54C6C0A4-AC60-FD21-FC94-DE56ACBB6F0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25978" y="4891978"/>
            <a:ext cx="1966022" cy="1966022"/>
          </a:xfrm>
          <a:prstGeom prst="rect">
            <a:avLst/>
          </a:prstGeom>
        </p:spPr>
      </p:pic>
      <p:pic>
        <p:nvPicPr>
          <p:cNvPr id="3074" name="Picture 2" descr="Định lượng nấm men, nấm mốc trong thực phẩm">
            <a:extLst>
              <a:ext uri="{FF2B5EF4-FFF2-40B4-BE49-F238E27FC236}">
                <a16:creationId xmlns:a16="http://schemas.microsoft.com/office/drawing/2014/main" xmlns="" id="{5177235D-255A-4801-BD6A-7C03C52181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5317067" cy="299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5473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08 -0.09907 L -0.00208 -0.09907 C -0.00456 -0.10069 -0.00703 -0.10254 -0.0095 -0.10393 C -0.10521 -0.15602 -0.09661 -0.1537 -0.22252 -0.18194 C -0.25885 -0.19004 -0.29479 -0.20324 -0.33138 -0.20625 C -0.39232 -0.21134 -0.35755 -0.20787 -0.43568 -0.21759 L -0.49779 -0.21597 C -0.52409 -0.21296 -0.55026 -0.20648 -0.57643 -0.20139 C -0.58932 -0.19907 -0.60208 -0.19699 -0.61484 -0.19328 C -0.63672 -0.18703 -0.66536 -0.175 -0.68711 -0.16412 C -0.7418 -0.1368 -0.73372 -0.14143 -0.76393 -0.12338 C -0.78372 -0.09259 -0.76289 -0.12801 -0.77396 -0.10231 C -0.77578 -0.09815 -0.78034 -0.09097 -0.78034 -0.09097 C -0.78125 -0.08727 -0.78229 -0.08356 -0.78307 -0.07963 C -0.78359 -0.07754 -0.78333 -0.075 -0.78398 -0.07315 C -0.78463 -0.07152 -0.78568 -0.07037 -0.78685 -0.0699 C -0.79648 -0.06435 -0.80625 -0.06018 -0.81601 -0.05532 C -0.81758 -0.0537 -0.81927 -0.05231 -0.82057 -0.05046 C -0.82148 -0.04907 -0.82174 -0.04699 -0.82239 -0.0456 C -0.82305 -0.04421 -0.8237 -0.04328 -0.82422 -0.04213 " pathEditMode="relative" ptsTypes="AAAAAAAAAAAAAAAAAAAA">
                                      <p:cBhvr>
                                        <p:cTn id="1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317" y="2346120"/>
            <a:ext cx="3901759" cy="46803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7007">
            <a:off x="6685359" y="3930988"/>
            <a:ext cx="1510658" cy="151065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330" y="860988"/>
            <a:ext cx="4083874" cy="29716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440687" y="1258981"/>
            <a:ext cx="3603498" cy="1569093"/>
          </a:xfrm>
          <a:prstGeom prst="rect">
            <a:avLst/>
          </a:prstGeom>
          <a:noFill/>
        </p:spPr>
        <p:txBody>
          <a:bodyPr wrap="square" lIns="91407" tIns="45703" rIns="91407" bIns="45703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Hoan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hô</a:t>
            </a:r>
            <a:endParaRPr kumimoji="0" lang="en-US" sz="3199" b="1" i="0" u="none" strike="noStrike" kern="1200" cap="none" spc="0" normalizeH="0" baseline="0" noProof="0" dirty="0">
              <a:ln w="0">
                <a:solidFill>
                  <a:sysClr val="windowText" lastClr="000000"/>
                </a:solidFill>
              </a:ln>
              <a:solidFill>
                <a:srgbClr val="FF6600"/>
              </a:solidFill>
              <a:effectLst/>
              <a:uLnTx/>
              <a:uFillTx/>
              <a:latin typeface="iCiel Cadena" panose="02000503000000020004" pitchFamily="2" charset="0"/>
              <a:ea typeface="+mn-ea"/>
              <a:cs typeface="+mn-cs"/>
            </a:endParaRPr>
          </a:p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Các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bạn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thật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giỏi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DB10B20-E757-4FE0-9E43-D556B2E82FB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1694"/>
            <a:ext cx="12192000" cy="6774611"/>
          </a:xfrm>
          <a:prstGeom prst="rect">
            <a:avLst/>
          </a:prstGeom>
        </p:spPr>
      </p:pic>
      <p:pic>
        <p:nvPicPr>
          <p:cNvPr id="28" name="Picture 27" descr="A picture containing basket, container, dark&#10;&#10;Description automatically generated">
            <a:extLst>
              <a:ext uri="{FF2B5EF4-FFF2-40B4-BE49-F238E27FC236}">
                <a16:creationId xmlns:a16="http://schemas.microsoft.com/office/drawing/2014/main" xmlns="" id="{CE392635-267F-4485-837D-33874966D1C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6196" y="3966072"/>
            <a:ext cx="3453788" cy="345378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43F1857-CAD1-89A0-7EC6-435322F9D2B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210572"/>
            <a:ext cx="851210" cy="85121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2F76C69-6D53-79ED-85F5-BE1ADDFF195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1014" y="5154816"/>
            <a:ext cx="851210" cy="851210"/>
          </a:xfrm>
          <a:prstGeom prst="rect">
            <a:avLst/>
          </a:prstGeom>
        </p:spPr>
      </p:pic>
      <p:sp>
        <p:nvSpPr>
          <p:cNvPr id="4" name="Rounded Rectangle 26">
            <a:extLst>
              <a:ext uri="{FF2B5EF4-FFF2-40B4-BE49-F238E27FC236}">
                <a16:creationId xmlns:a16="http://schemas.microsoft.com/office/drawing/2014/main" xmlns="" id="{75D56A38-46A2-2F81-C2F8-94604B92DDAE}"/>
              </a:ext>
            </a:extLst>
          </p:cNvPr>
          <p:cNvSpPr/>
          <p:nvPr/>
        </p:nvSpPr>
        <p:spPr>
          <a:xfrm>
            <a:off x="5276849" y="559421"/>
            <a:ext cx="5313323" cy="155868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Đây</a:t>
            </a:r>
            <a:r>
              <a:rPr lang="en-US" sz="5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5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nấm</a:t>
            </a:r>
            <a:r>
              <a:rPr lang="en-US" sz="5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5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Rounded Rectangle 30">
            <a:extLst>
              <a:ext uri="{FF2B5EF4-FFF2-40B4-BE49-F238E27FC236}">
                <a16:creationId xmlns:a16="http://schemas.microsoft.com/office/drawing/2014/main" xmlns="" id="{4019901C-042A-0483-9A5F-7C9460377C0A}"/>
              </a:ext>
            </a:extLst>
          </p:cNvPr>
          <p:cNvSpPr/>
          <p:nvPr/>
        </p:nvSpPr>
        <p:spPr>
          <a:xfrm>
            <a:off x="5200649" y="3374252"/>
            <a:ext cx="4216153" cy="1464448"/>
          </a:xfrm>
          <a:prstGeom prst="roundRect">
            <a:avLst/>
          </a:prstGeom>
          <a:solidFill>
            <a:srgbClr val="FFFF00"/>
          </a:solidFill>
          <a:ln w="25400" cap="flat" cmpd="sng" algn="ctr">
            <a:solidFill>
              <a:schemeClr val="accent2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 err="1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Nấm</a:t>
            </a:r>
            <a:r>
              <a:rPr kumimoji="0" lang="en-US" sz="6000" b="1" i="0" u="none" strike="noStrike" kern="0" cap="none" spc="0" normalizeH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tràm</a:t>
            </a:r>
            <a:endParaRPr kumimoji="0" lang="en-US" sz="6000" b="1" i="0" u="none" strike="noStrike" kern="0" cap="none" spc="0" normalizeH="0" baseline="0" noProof="0" dirty="0">
              <a:ln w="19050">
                <a:solidFill>
                  <a:sysClr val="windowText" lastClr="000000"/>
                </a:solidFill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CE06A2A3-D9C6-06D6-CE2B-64DF0B4BC6A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04037" y="4891978"/>
            <a:ext cx="1966022" cy="1966022"/>
          </a:xfrm>
          <a:prstGeom prst="rect">
            <a:avLst/>
          </a:prstGeom>
        </p:spPr>
      </p:pic>
      <p:pic>
        <p:nvPicPr>
          <p:cNvPr id="1026" name="Picture 2" descr="Nấm tràm là gì? Nơi bán, giá cả? Cách chế biến và bảo quản nấm tràm?">
            <a:extLst>
              <a:ext uri="{FF2B5EF4-FFF2-40B4-BE49-F238E27FC236}">
                <a16:creationId xmlns:a16="http://schemas.microsoft.com/office/drawing/2014/main" xmlns="" id="{000ADD6C-1600-0855-AD09-38CE55E480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76250"/>
            <a:ext cx="4848225" cy="2819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9278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08 -0.09907 L -0.00208 -0.09884 C -0.00456 -0.10069 -0.00703 -0.10254 -0.0095 -0.10393 C -0.10521 -0.15602 -0.09661 -0.1537 -0.22252 -0.18194 C -0.25885 -0.19004 -0.29479 -0.20324 -0.33138 -0.20625 C -0.39232 -0.21134 -0.35755 -0.20787 -0.43568 -0.21759 L -0.49779 -0.21597 C -0.52409 -0.21296 -0.55026 -0.20648 -0.57643 -0.20139 C -0.58932 -0.19907 -0.60208 -0.19699 -0.61484 -0.19328 C -0.63672 -0.18703 -0.66536 -0.175 -0.68711 -0.16412 C -0.7418 -0.1368 -0.73372 -0.14143 -0.76393 -0.12338 C -0.78372 -0.09259 -0.76289 -0.12801 -0.77396 -0.10231 C -0.77578 -0.09815 -0.78034 -0.09097 -0.78034 -0.09074 C -0.78125 -0.08727 -0.78229 -0.08356 -0.78307 -0.07963 C -0.78359 -0.07754 -0.78333 -0.075 -0.78398 -0.07315 C -0.78463 -0.07152 -0.78568 -0.07037 -0.78685 -0.0699 C -0.79648 -0.06435 -0.80625 -0.06018 -0.81601 -0.05532 C -0.81758 -0.0537 -0.81927 -0.05231 -0.82057 -0.05046 C -0.82148 -0.04907 -0.82174 -0.04699 -0.82239 -0.0456 C -0.82305 -0.04421 -0.8237 -0.04328 -0.82422 -0.04213 " pathEditMode="relative" rAng="0" ptsTypes="AAAAAAAAAAAAAAAAAAAA">
                                      <p:cBhvr>
                                        <p:cTn id="1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107" y="-3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6541C9C-FCD8-4777-B1DC-5698BB0690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3E58ED3E-0F5A-4306-A3E5-5850FC57F1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4075" y="1578837"/>
            <a:ext cx="3842697" cy="5120640"/>
          </a:xfrm>
          <a:prstGeom prst="rect">
            <a:avLst/>
          </a:prstGeom>
        </p:spPr>
      </p:pic>
      <p:sp>
        <p:nvSpPr>
          <p:cNvPr id="13" name="TextBox 12">
            <a:hlinkClick r:id="rId7" action="ppaction://hlinksldjump"/>
            <a:extLst>
              <a:ext uri="{FF2B5EF4-FFF2-40B4-BE49-F238E27FC236}">
                <a16:creationId xmlns:a16="http://schemas.microsoft.com/office/drawing/2014/main" xmlns="" id="{A8E7DF57-A297-4C22-8D79-11070EA0155A}"/>
              </a:ext>
            </a:extLst>
          </p:cNvPr>
          <p:cNvSpPr txBox="1"/>
          <p:nvPr/>
        </p:nvSpPr>
        <p:spPr>
          <a:xfrm>
            <a:off x="1213399" y="4541252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BC984C29-1641-8FB2-20F5-DC7829970C75}"/>
              </a:ext>
            </a:extLst>
          </p:cNvPr>
          <p:cNvGrpSpPr/>
          <p:nvPr/>
        </p:nvGrpSpPr>
        <p:grpSpPr>
          <a:xfrm>
            <a:off x="1193180" y="272420"/>
            <a:ext cx="5760763" cy="3762656"/>
            <a:chOff x="1213581" y="429251"/>
            <a:chExt cx="7463133" cy="417469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4B076DD6-EF46-FBAF-9F05-74E8CD811F0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3833" y="429251"/>
              <a:ext cx="7352881" cy="4174699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28F26B01-E026-7EB7-9109-F3A9D0E92789}"/>
                </a:ext>
              </a:extLst>
            </p:cNvPr>
            <p:cNvSpPr/>
            <p:nvPr/>
          </p:nvSpPr>
          <p:spPr>
            <a:xfrm>
              <a:off x="1213581" y="1532590"/>
              <a:ext cx="7141338" cy="1945691"/>
            </a:xfrm>
            <a:prstGeom prst="rect">
              <a:avLst/>
            </a:prstGeom>
            <a:noFill/>
          </p:spPr>
          <p:txBody>
            <a:bodyPr wrap="squar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1" i="0" u="none" strike="noStrike" kern="1200" cap="none" spc="0" normalizeH="0" baseline="0" noProof="0" dirty="0" err="1">
                  <a:ln w="0">
                    <a:solidFill>
                      <a:prstClr val="black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Cảm</a:t>
              </a:r>
              <a:r>
                <a:rPr kumimoji="0" lang="en-US" sz="5398" b="1" i="0" u="none" strike="noStrike" kern="1200" cap="none" spc="0" normalizeH="0" baseline="0" noProof="0" dirty="0">
                  <a:ln w="0">
                    <a:solidFill>
                      <a:prstClr val="black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5398" b="1" i="0" u="none" strike="noStrike" kern="1200" cap="none" spc="0" normalizeH="0" baseline="0" noProof="0" dirty="0" err="1">
                  <a:ln w="0">
                    <a:solidFill>
                      <a:prstClr val="black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ơn</a:t>
              </a:r>
              <a:r>
                <a:rPr kumimoji="0" lang="en-US" sz="5398" b="1" i="0" u="none" strike="noStrike" kern="1200" cap="none" spc="0" normalizeH="0" baseline="0" noProof="0" dirty="0">
                  <a:ln w="0">
                    <a:solidFill>
                      <a:prstClr val="black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5398" b="1" i="0" u="none" strike="noStrike" kern="1200" cap="none" spc="0" normalizeH="0" baseline="0" noProof="0" dirty="0" err="1">
                  <a:ln w="0">
                    <a:solidFill>
                      <a:prstClr val="black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các</a:t>
              </a:r>
              <a:r>
                <a:rPr kumimoji="0" lang="en-US" sz="5398" b="1" i="0" u="none" strike="noStrike" kern="1200" cap="none" spc="0" normalizeH="0" baseline="0" noProof="0" dirty="0">
                  <a:ln w="0">
                    <a:solidFill>
                      <a:prstClr val="black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5398" b="1" i="0" u="none" strike="noStrike" kern="1200" cap="none" spc="0" normalizeH="0" baseline="0" noProof="0" dirty="0" err="1">
                  <a:ln w="0">
                    <a:solidFill>
                      <a:prstClr val="black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bạn</a:t>
              </a:r>
              <a:r>
                <a:rPr kumimoji="0" lang="en-US" sz="5398" b="1" i="0" u="none" strike="noStrike" kern="1200" cap="none" spc="0" normalizeH="0" baseline="0" noProof="0" dirty="0">
                  <a:ln w="0">
                    <a:solidFill>
                      <a:prstClr val="black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5398" b="1" i="0" u="none" strike="noStrike" kern="1200" cap="none" spc="0" normalizeH="0" baseline="0" noProof="0" dirty="0" err="1">
                  <a:ln w="0">
                    <a:solidFill>
                      <a:prstClr val="black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rất</a:t>
              </a:r>
              <a:r>
                <a:rPr kumimoji="0" lang="en-US" sz="5398" b="1" i="0" u="none" strike="noStrike" kern="1200" cap="none" spc="0" normalizeH="0" baseline="0" noProof="0" dirty="0">
                  <a:ln w="0">
                    <a:solidFill>
                      <a:prstClr val="black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5398" b="1" i="0" u="none" strike="noStrike" kern="1200" cap="none" spc="0" normalizeH="0" baseline="0" noProof="0" dirty="0" err="1">
                  <a:ln w="0">
                    <a:solidFill>
                      <a:prstClr val="black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nhiều</a:t>
              </a:r>
              <a:endParaRPr kumimoji="0" lang="en-US" sz="5398" b="1" i="0" u="none" strike="noStrike" kern="1200" cap="none" spc="0" normalizeH="0" baseline="0" noProof="0" dirty="0">
                <a:ln w="0">
                  <a:solidFill>
                    <a:prstClr val="black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69504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ến thắng trò ch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743BE031-FB3F-7A65-2D11-BFDF4A0239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453E606D-F455-5FC2-89A2-764DA225014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4525"/>
            <a:ext cx="12192000" cy="580571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42687F93-B4C9-A0A5-D2CB-A7BCF558A90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699322"/>
            <a:ext cx="4757195" cy="2158678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xmlns="" id="{C970856F-D43A-B85C-DE91-4A21D5004C8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77" y="537761"/>
            <a:ext cx="1508567" cy="1885709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32F6C48A-CFE0-641F-17A1-C0392A9A35C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0469" y="1871594"/>
            <a:ext cx="782730" cy="78273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AC4780AC-62A9-11BA-2CFD-07802750100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770" y="3306944"/>
            <a:ext cx="4236835" cy="423683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D57EA0A-5D22-56CA-3A43-B51CB8D74BD1}"/>
              </a:ext>
            </a:extLst>
          </p:cNvPr>
          <p:cNvSpPr txBox="1"/>
          <p:nvPr/>
        </p:nvSpPr>
        <p:spPr>
          <a:xfrm>
            <a:off x="2419815" y="2464420"/>
            <a:ext cx="7761248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50" charset="0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2071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Picture 85" descr="A red and white mushrooms with white dots&#10;&#10;Description automatically generated">
            <a:extLst>
              <a:ext uri="{FF2B5EF4-FFF2-40B4-BE49-F238E27FC236}">
                <a16:creationId xmlns:a16="http://schemas.microsoft.com/office/drawing/2014/main" xmlns="" id="{F27DF3CB-D14C-EC6E-9795-8AFDA1070B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161" y="3047999"/>
            <a:ext cx="3747656" cy="3810001"/>
          </a:xfrm>
          <a:prstGeom prst="rect">
            <a:avLst/>
          </a:prstGeom>
        </p:spPr>
      </p:pic>
      <p:sp>
        <p:nvSpPr>
          <p:cNvPr id="87" name="TextBox 86">
            <a:extLst>
              <a:ext uri="{FF2B5EF4-FFF2-40B4-BE49-F238E27FC236}">
                <a16:creationId xmlns:a16="http://schemas.microsoft.com/office/drawing/2014/main" xmlns="" id="{46D7BB80-3E4D-6605-0089-5755E10ED329}"/>
              </a:ext>
            </a:extLst>
          </p:cNvPr>
          <p:cNvSpPr txBox="1"/>
          <p:nvPr/>
        </p:nvSpPr>
        <p:spPr>
          <a:xfrm>
            <a:off x="2921620" y="1728439"/>
            <a:ext cx="797312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nl-NL" sz="6600" b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Hoạt động 3: Tìm hiểu các bộ phận của nấm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4355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自定义 134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6A080"/>
      </a:accent1>
      <a:accent2>
        <a:srgbClr val="36A080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ibnvv5ay">
      <a:majorFont>
        <a:latin typeface="思源黑体"/>
        <a:ea typeface="思源黑体"/>
        <a:cs typeface=""/>
      </a:majorFont>
      <a:minorFont>
        <a:latin typeface="思源黑体"/>
        <a:ea typeface="思源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自定义 14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ED6870"/>
      </a:accent1>
      <a:accent2>
        <a:srgbClr val="ED5257"/>
      </a:accent2>
      <a:accent3>
        <a:srgbClr val="F38C8F"/>
      </a:accent3>
      <a:accent4>
        <a:srgbClr val="F9CCCF"/>
      </a:accent4>
      <a:accent5>
        <a:srgbClr val="F38C8F"/>
      </a:accent5>
      <a:accent6>
        <a:srgbClr val="F9C5C7"/>
      </a:accent6>
      <a:hlink>
        <a:srgbClr val="ED6870"/>
      </a:hlink>
      <a:folHlink>
        <a:srgbClr val="ED5257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heme74">
  <a:themeElements>
    <a:clrScheme name="Theme7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74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74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206</Words>
  <Application>Microsoft Office PowerPoint</Application>
  <PresentationFormat>Custom</PresentationFormat>
  <Paragraphs>33</Paragraphs>
  <Slides>16</Slides>
  <Notes>4</Notes>
  <HiddenSlides>0</HiddenSlides>
  <MMClips>1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1_Office Theme</vt:lpstr>
      <vt:lpstr>Office 主题​​</vt:lpstr>
      <vt:lpstr>1_Office 主题​​</vt:lpstr>
      <vt:lpstr>9_Office Theme</vt:lpstr>
      <vt:lpstr>Theme74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11</cp:revision>
  <dcterms:created xsi:type="dcterms:W3CDTF">2023-12-24T05:08:24Z</dcterms:created>
  <dcterms:modified xsi:type="dcterms:W3CDTF">2025-04-08T13:14:20Z</dcterms:modified>
</cp:coreProperties>
</file>