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86" r:id="rId5"/>
  </p:sldMasterIdLst>
  <p:notesMasterIdLst>
    <p:notesMasterId r:id="rId35"/>
  </p:notesMasterIdLst>
  <p:sldIdLst>
    <p:sldId id="380" r:id="rId6"/>
    <p:sldId id="394" r:id="rId7"/>
    <p:sldId id="395" r:id="rId8"/>
    <p:sldId id="257" r:id="rId9"/>
    <p:sldId id="452" r:id="rId10"/>
    <p:sldId id="381" r:id="rId11"/>
    <p:sldId id="382" r:id="rId12"/>
    <p:sldId id="383" r:id="rId13"/>
    <p:sldId id="396" r:id="rId14"/>
    <p:sldId id="4411" r:id="rId15"/>
    <p:sldId id="4412" r:id="rId16"/>
    <p:sldId id="4413" r:id="rId17"/>
    <p:sldId id="387" r:id="rId18"/>
    <p:sldId id="405" r:id="rId19"/>
    <p:sldId id="4414" r:id="rId20"/>
    <p:sldId id="4418" r:id="rId21"/>
    <p:sldId id="410" r:id="rId22"/>
    <p:sldId id="4415" r:id="rId23"/>
    <p:sldId id="4416" r:id="rId24"/>
    <p:sldId id="4417" r:id="rId25"/>
    <p:sldId id="4419" r:id="rId26"/>
    <p:sldId id="4420" r:id="rId27"/>
    <p:sldId id="388" r:id="rId28"/>
    <p:sldId id="1416" r:id="rId29"/>
    <p:sldId id="1427" r:id="rId30"/>
    <p:sldId id="1428" r:id="rId31"/>
    <p:sldId id="1429" r:id="rId32"/>
    <p:sldId id="1430" r:id="rId33"/>
    <p:sldId id="39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8" d="100"/>
          <a:sy n="98" d="100"/>
        </p:scale>
        <p:origin x="-82" y="-25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7D0286-E0A4-40E8-B5B0-118E757757C8}"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15DDB5-D019-4CD9-9326-D7D3D8A8AFBD}" type="slidenum">
              <a:rPr lang="en-US" smtClean="0"/>
              <a:t>‹#›</a:t>
            </a:fld>
            <a:endParaRPr lang="en-US"/>
          </a:p>
        </p:txBody>
      </p:sp>
    </p:spTree>
    <p:extLst>
      <p:ext uri="{BB962C8B-B14F-4D97-AF65-F5344CB8AC3E}">
        <p14:creationId xmlns:p14="http://schemas.microsoft.com/office/powerpoint/2010/main" val="146741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kern="100" dirty="0">
                <a:effectLst/>
                <a:latin typeface="Times New Roman" panose="02020603050405020304" pitchFamily="18" charset="0"/>
                <a:ea typeface="Calibri" panose="020F0502020204030204" pitchFamily="34" charset="0"/>
                <a:cs typeface="Times New Roman" panose="02020603050405020304" pitchFamily="18" charset="0"/>
              </a:rPr>
              <a:t>Để hiểu rõ, các loại nấm mà các em đã ăn có hình dạng, màu sắc và nơi sống như thế nào? Hôm nay chúng ta sẽ cùng tìm hiểu:</a:t>
            </a: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715DDB5-D019-4CD9-9326-D7D3D8A8AFBD}" type="slidenum">
              <a:rPr lang="en-US" smtClean="0"/>
              <a:t>4</a:t>
            </a:fld>
            <a:endParaRPr lang="en-US"/>
          </a:p>
        </p:txBody>
      </p:sp>
    </p:spTree>
    <p:extLst>
      <p:ext uri="{BB962C8B-B14F-4D97-AF65-F5344CB8AC3E}">
        <p14:creationId xmlns:p14="http://schemas.microsoft.com/office/powerpoint/2010/main" val="2620469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65156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19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048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3045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181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chậu</a:t>
            </a:r>
            <a:r>
              <a:rPr lang="en-US" baseline="0" dirty="0"/>
              <a:t> </a:t>
            </a:r>
            <a:r>
              <a:rPr lang="en-US" baseline="0" dirty="0" err="1"/>
              <a:t>hoa</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53194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64023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94732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69073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5.xml"/><Relationship Id="rId4" Type="http://schemas.openxmlformats.org/officeDocument/2006/relationships/hyperlink" Target="https://www.freepik.com/" TargetMode="Externa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982861-E081-714F-C035-517E644F71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41C3842-8F58-85A4-21D6-352FB390C1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F6C6E0A-FE08-EB19-8D46-DD3CEF7ED1A7}"/>
              </a:ext>
            </a:extLst>
          </p:cNvPr>
          <p:cNvSpPr>
            <a:spLocks noGrp="1"/>
          </p:cNvSpPr>
          <p:nvPr>
            <p:ph type="dt" sz="half" idx="10"/>
          </p:nvPr>
        </p:nvSpPr>
        <p:spPr/>
        <p:txBody>
          <a:bodyPr/>
          <a:lstStyle/>
          <a:p>
            <a:fld id="{B7AAEEF1-86B3-499E-AF9A-16F4E7574D23}" type="datetimeFigureOut">
              <a:rPr lang="en-US" smtClean="0"/>
              <a:t>4/8/2025</a:t>
            </a:fld>
            <a:endParaRPr lang="en-US"/>
          </a:p>
        </p:txBody>
      </p:sp>
      <p:sp>
        <p:nvSpPr>
          <p:cNvPr id="5" name="Footer Placeholder 4">
            <a:extLst>
              <a:ext uri="{FF2B5EF4-FFF2-40B4-BE49-F238E27FC236}">
                <a16:creationId xmlns:a16="http://schemas.microsoft.com/office/drawing/2014/main" xmlns="" id="{17817721-A58D-5C38-5A97-280572905F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A3F140C-7AC4-C768-D3FA-EFEF66BEE00A}"/>
              </a:ext>
            </a:extLst>
          </p:cNvPr>
          <p:cNvSpPr>
            <a:spLocks noGrp="1"/>
          </p:cNvSpPr>
          <p:nvPr>
            <p:ph type="sldNum" sz="quarter" idx="12"/>
          </p:nvPr>
        </p:nvSpPr>
        <p:spPr/>
        <p:txBody>
          <a:bodyPr/>
          <a:lstStyle/>
          <a:p>
            <a:fld id="{F339E20E-8964-4A08-8677-ADA766B3EAA8}" type="slidenum">
              <a:rPr lang="en-US" smtClean="0"/>
              <a:t>‹#›</a:t>
            </a:fld>
            <a:endParaRPr lang="en-US"/>
          </a:p>
        </p:txBody>
      </p:sp>
    </p:spTree>
    <p:extLst>
      <p:ext uri="{BB962C8B-B14F-4D97-AF65-F5344CB8AC3E}">
        <p14:creationId xmlns:p14="http://schemas.microsoft.com/office/powerpoint/2010/main" val="1876347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BCAC11-1AC3-47F9-6ACA-0DCB6F58D1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9130DD6-7523-F188-096E-6BB4BB5732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FAB9042-92AE-A28C-9108-416B13251336}"/>
              </a:ext>
            </a:extLst>
          </p:cNvPr>
          <p:cNvSpPr>
            <a:spLocks noGrp="1"/>
          </p:cNvSpPr>
          <p:nvPr>
            <p:ph type="dt" sz="half" idx="10"/>
          </p:nvPr>
        </p:nvSpPr>
        <p:spPr/>
        <p:txBody>
          <a:bodyPr/>
          <a:lstStyle/>
          <a:p>
            <a:fld id="{B7AAEEF1-86B3-499E-AF9A-16F4E7574D23}" type="datetimeFigureOut">
              <a:rPr lang="en-US" smtClean="0"/>
              <a:t>4/8/2025</a:t>
            </a:fld>
            <a:endParaRPr lang="en-US"/>
          </a:p>
        </p:txBody>
      </p:sp>
      <p:sp>
        <p:nvSpPr>
          <p:cNvPr id="5" name="Footer Placeholder 4">
            <a:extLst>
              <a:ext uri="{FF2B5EF4-FFF2-40B4-BE49-F238E27FC236}">
                <a16:creationId xmlns:a16="http://schemas.microsoft.com/office/drawing/2014/main" xmlns="" id="{A8DB56CE-C9D1-3FC2-ABF6-B24DC4A54B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BCB5109-7CF3-10A5-4BE8-E80973F9292D}"/>
              </a:ext>
            </a:extLst>
          </p:cNvPr>
          <p:cNvSpPr>
            <a:spLocks noGrp="1"/>
          </p:cNvSpPr>
          <p:nvPr>
            <p:ph type="sldNum" sz="quarter" idx="12"/>
          </p:nvPr>
        </p:nvSpPr>
        <p:spPr/>
        <p:txBody>
          <a:bodyPr/>
          <a:lstStyle/>
          <a:p>
            <a:fld id="{F339E20E-8964-4A08-8677-ADA766B3EAA8}" type="slidenum">
              <a:rPr lang="en-US" smtClean="0"/>
              <a:t>‹#›</a:t>
            </a:fld>
            <a:endParaRPr lang="en-US"/>
          </a:p>
        </p:txBody>
      </p:sp>
    </p:spTree>
    <p:extLst>
      <p:ext uri="{BB962C8B-B14F-4D97-AF65-F5344CB8AC3E}">
        <p14:creationId xmlns:p14="http://schemas.microsoft.com/office/powerpoint/2010/main" val="3046905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8D717A1-06B1-535E-7A3F-94BEA4EBE6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166C52B-CE6E-C035-CB56-DCE1140EAA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9722175-8369-3E69-A131-E139556B6BC0}"/>
              </a:ext>
            </a:extLst>
          </p:cNvPr>
          <p:cNvSpPr>
            <a:spLocks noGrp="1"/>
          </p:cNvSpPr>
          <p:nvPr>
            <p:ph type="dt" sz="half" idx="10"/>
          </p:nvPr>
        </p:nvSpPr>
        <p:spPr/>
        <p:txBody>
          <a:bodyPr/>
          <a:lstStyle/>
          <a:p>
            <a:fld id="{B7AAEEF1-86B3-499E-AF9A-16F4E7574D23}" type="datetimeFigureOut">
              <a:rPr lang="en-US" smtClean="0"/>
              <a:t>4/8/2025</a:t>
            </a:fld>
            <a:endParaRPr lang="en-US"/>
          </a:p>
        </p:txBody>
      </p:sp>
      <p:sp>
        <p:nvSpPr>
          <p:cNvPr id="5" name="Footer Placeholder 4">
            <a:extLst>
              <a:ext uri="{FF2B5EF4-FFF2-40B4-BE49-F238E27FC236}">
                <a16:creationId xmlns:a16="http://schemas.microsoft.com/office/drawing/2014/main" xmlns="" id="{80C653AE-DCE0-A1DF-7F67-8A5D5E75D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723A624-D5A0-C94C-3C30-5612B618010E}"/>
              </a:ext>
            </a:extLst>
          </p:cNvPr>
          <p:cNvSpPr>
            <a:spLocks noGrp="1"/>
          </p:cNvSpPr>
          <p:nvPr>
            <p:ph type="sldNum" sz="quarter" idx="12"/>
          </p:nvPr>
        </p:nvSpPr>
        <p:spPr/>
        <p:txBody>
          <a:bodyPr/>
          <a:lstStyle/>
          <a:p>
            <a:fld id="{F339E20E-8964-4A08-8677-ADA766B3EAA8}" type="slidenum">
              <a:rPr lang="en-US" smtClean="0"/>
              <a:t>‹#›</a:t>
            </a:fld>
            <a:endParaRPr lang="en-US"/>
          </a:p>
        </p:txBody>
      </p:sp>
    </p:spTree>
    <p:extLst>
      <p:ext uri="{BB962C8B-B14F-4D97-AF65-F5344CB8AC3E}">
        <p14:creationId xmlns:p14="http://schemas.microsoft.com/office/powerpoint/2010/main" val="4214519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668C52-D42F-88E0-B259-2BFEC02692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8F28197-B5CC-29AE-5275-3245047656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4E79B6C-DD18-0D36-D199-B5180478DBB2}"/>
              </a:ext>
            </a:extLst>
          </p:cNvPr>
          <p:cNvSpPr>
            <a:spLocks noGrp="1"/>
          </p:cNvSpPr>
          <p:nvPr>
            <p:ph type="dt" sz="half" idx="10"/>
          </p:nvPr>
        </p:nvSpPr>
        <p:spPr/>
        <p:txBody>
          <a:bodyPr/>
          <a:lstStyle/>
          <a:p>
            <a:fld id="{3B87D7F1-41B1-45E0-A538-A7DC8E6A5545}" type="datetimeFigureOut">
              <a:rPr lang="en-US" smtClean="0"/>
              <a:t>4/8/2025</a:t>
            </a:fld>
            <a:endParaRPr lang="en-US"/>
          </a:p>
        </p:txBody>
      </p:sp>
      <p:sp>
        <p:nvSpPr>
          <p:cNvPr id="5" name="Footer Placeholder 4">
            <a:extLst>
              <a:ext uri="{FF2B5EF4-FFF2-40B4-BE49-F238E27FC236}">
                <a16:creationId xmlns:a16="http://schemas.microsoft.com/office/drawing/2014/main" xmlns="" id="{D8C12F43-CDDF-783F-F6D7-BD06D550A1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4BBA2D-1E4D-3113-F864-64ED3A1595D5}"/>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38600169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92E79D-417E-7362-1A6E-7C14AA0383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F96CDEE-963D-B8B0-B7D5-6FB7B0C254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933C275-5860-4E6E-35AF-4804A8AEFC0E}"/>
              </a:ext>
            </a:extLst>
          </p:cNvPr>
          <p:cNvSpPr>
            <a:spLocks noGrp="1"/>
          </p:cNvSpPr>
          <p:nvPr>
            <p:ph type="dt" sz="half" idx="10"/>
          </p:nvPr>
        </p:nvSpPr>
        <p:spPr/>
        <p:txBody>
          <a:bodyPr/>
          <a:lstStyle/>
          <a:p>
            <a:fld id="{3B87D7F1-41B1-45E0-A538-A7DC8E6A5545}" type="datetimeFigureOut">
              <a:rPr lang="en-US" smtClean="0"/>
              <a:t>4/8/2025</a:t>
            </a:fld>
            <a:endParaRPr lang="en-US"/>
          </a:p>
        </p:txBody>
      </p:sp>
      <p:sp>
        <p:nvSpPr>
          <p:cNvPr id="5" name="Footer Placeholder 4">
            <a:extLst>
              <a:ext uri="{FF2B5EF4-FFF2-40B4-BE49-F238E27FC236}">
                <a16:creationId xmlns:a16="http://schemas.microsoft.com/office/drawing/2014/main" xmlns="" id="{69E967FB-9A57-3F4B-06B6-417300EC99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8CAB11E-EAF5-38AB-E607-8F2F137D37B4}"/>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18054114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2E91F1-0939-EFCB-86A2-44D57505C9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57C1B70-ECEE-3CC4-0BBD-109D3BF2DD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ABF1DDA-D291-39E9-5708-AB0BA7A20055}"/>
              </a:ext>
            </a:extLst>
          </p:cNvPr>
          <p:cNvSpPr>
            <a:spLocks noGrp="1"/>
          </p:cNvSpPr>
          <p:nvPr>
            <p:ph type="dt" sz="half" idx="10"/>
          </p:nvPr>
        </p:nvSpPr>
        <p:spPr/>
        <p:txBody>
          <a:bodyPr/>
          <a:lstStyle/>
          <a:p>
            <a:fld id="{3B87D7F1-41B1-45E0-A538-A7DC8E6A5545}" type="datetimeFigureOut">
              <a:rPr lang="en-US" smtClean="0"/>
              <a:t>4/8/2025</a:t>
            </a:fld>
            <a:endParaRPr lang="en-US"/>
          </a:p>
        </p:txBody>
      </p:sp>
      <p:sp>
        <p:nvSpPr>
          <p:cNvPr id="5" name="Footer Placeholder 4">
            <a:extLst>
              <a:ext uri="{FF2B5EF4-FFF2-40B4-BE49-F238E27FC236}">
                <a16:creationId xmlns:a16="http://schemas.microsoft.com/office/drawing/2014/main" xmlns="" id="{0BBDEF0A-B81A-E732-950D-8808F00C97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5FC8CE7-4BF8-1745-4DAF-AEF8A72D2323}"/>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1292216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54C1D8-20FC-BFAB-541A-6EC938D32B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785A8B1-A006-1A58-97BC-E99DA22EA0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E0EC996-7C28-E3AF-347C-FB2839F26D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D0B2B15-7A2C-728D-455A-210B54C83EF1}"/>
              </a:ext>
            </a:extLst>
          </p:cNvPr>
          <p:cNvSpPr>
            <a:spLocks noGrp="1"/>
          </p:cNvSpPr>
          <p:nvPr>
            <p:ph type="dt" sz="half" idx="10"/>
          </p:nvPr>
        </p:nvSpPr>
        <p:spPr/>
        <p:txBody>
          <a:bodyPr/>
          <a:lstStyle/>
          <a:p>
            <a:fld id="{3B87D7F1-41B1-45E0-A538-A7DC8E6A5545}" type="datetimeFigureOut">
              <a:rPr lang="en-US" smtClean="0"/>
              <a:t>4/8/2025</a:t>
            </a:fld>
            <a:endParaRPr lang="en-US"/>
          </a:p>
        </p:txBody>
      </p:sp>
      <p:sp>
        <p:nvSpPr>
          <p:cNvPr id="6" name="Footer Placeholder 5">
            <a:extLst>
              <a:ext uri="{FF2B5EF4-FFF2-40B4-BE49-F238E27FC236}">
                <a16:creationId xmlns:a16="http://schemas.microsoft.com/office/drawing/2014/main" xmlns="" id="{BDC78B0E-A456-1DBD-D0FA-DA7811CC3F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4C87401-AD8C-9E26-EF61-CEA1543C373C}"/>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1009333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1F8A9B-3814-0C97-3887-7076D7BFA6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F3D7515-B665-9FDF-063D-8FA56DB16D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3E88A04-87A1-15E7-47ED-DED9542250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6B1D3CC-460F-9614-ADFF-B81B2A8533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B11282F-5B73-65CC-61FD-63BF211355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1E0D640-BC4E-24E0-349D-B70CF4BF73E7}"/>
              </a:ext>
            </a:extLst>
          </p:cNvPr>
          <p:cNvSpPr>
            <a:spLocks noGrp="1"/>
          </p:cNvSpPr>
          <p:nvPr>
            <p:ph type="dt" sz="half" idx="10"/>
          </p:nvPr>
        </p:nvSpPr>
        <p:spPr/>
        <p:txBody>
          <a:bodyPr/>
          <a:lstStyle/>
          <a:p>
            <a:fld id="{3B87D7F1-41B1-45E0-A538-A7DC8E6A5545}" type="datetimeFigureOut">
              <a:rPr lang="en-US" smtClean="0"/>
              <a:t>4/8/2025</a:t>
            </a:fld>
            <a:endParaRPr lang="en-US"/>
          </a:p>
        </p:txBody>
      </p:sp>
      <p:sp>
        <p:nvSpPr>
          <p:cNvPr id="8" name="Footer Placeholder 7">
            <a:extLst>
              <a:ext uri="{FF2B5EF4-FFF2-40B4-BE49-F238E27FC236}">
                <a16:creationId xmlns:a16="http://schemas.microsoft.com/office/drawing/2014/main" xmlns="" id="{00DB6944-D43B-20B8-9420-8EA1163318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42C08E5-C9E3-5F5B-0FF2-7856E5AABFB0}"/>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34143242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F69293-4FB7-C6F9-BFFA-37D655F32C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9E15ED3-B2CB-1A58-1ADC-E220A1567384}"/>
              </a:ext>
            </a:extLst>
          </p:cNvPr>
          <p:cNvSpPr>
            <a:spLocks noGrp="1"/>
          </p:cNvSpPr>
          <p:nvPr>
            <p:ph type="dt" sz="half" idx="10"/>
          </p:nvPr>
        </p:nvSpPr>
        <p:spPr/>
        <p:txBody>
          <a:bodyPr/>
          <a:lstStyle/>
          <a:p>
            <a:fld id="{3B87D7F1-41B1-45E0-A538-A7DC8E6A5545}" type="datetimeFigureOut">
              <a:rPr lang="en-US" smtClean="0"/>
              <a:t>4/8/2025</a:t>
            </a:fld>
            <a:endParaRPr lang="en-US"/>
          </a:p>
        </p:txBody>
      </p:sp>
      <p:sp>
        <p:nvSpPr>
          <p:cNvPr id="4" name="Footer Placeholder 3">
            <a:extLst>
              <a:ext uri="{FF2B5EF4-FFF2-40B4-BE49-F238E27FC236}">
                <a16:creationId xmlns:a16="http://schemas.microsoft.com/office/drawing/2014/main" xmlns="" id="{5FDFE4A5-26E0-3A35-FDC5-C58790C33B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7B78D20-43D6-1C4F-F60E-FF1959F2A1D9}"/>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1273099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A642BEB-6284-97BD-8C22-1B19211F6263}"/>
              </a:ext>
            </a:extLst>
          </p:cNvPr>
          <p:cNvSpPr>
            <a:spLocks noGrp="1"/>
          </p:cNvSpPr>
          <p:nvPr>
            <p:ph type="dt" sz="half" idx="10"/>
          </p:nvPr>
        </p:nvSpPr>
        <p:spPr/>
        <p:txBody>
          <a:bodyPr/>
          <a:lstStyle/>
          <a:p>
            <a:fld id="{3B87D7F1-41B1-45E0-A538-A7DC8E6A5545}" type="datetimeFigureOut">
              <a:rPr lang="en-US" smtClean="0"/>
              <a:t>4/8/2025</a:t>
            </a:fld>
            <a:endParaRPr lang="en-US"/>
          </a:p>
        </p:txBody>
      </p:sp>
      <p:sp>
        <p:nvSpPr>
          <p:cNvPr id="3" name="Footer Placeholder 2">
            <a:extLst>
              <a:ext uri="{FF2B5EF4-FFF2-40B4-BE49-F238E27FC236}">
                <a16:creationId xmlns:a16="http://schemas.microsoft.com/office/drawing/2014/main" xmlns="" id="{172300A1-0010-5EF8-AB2F-65611783A9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F086A7A-3683-F627-C8F7-2AC5C7306A79}"/>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19409965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205BCB-70E6-6A81-0C70-BD9EB291D7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E4BB935-33AE-9E9E-B2D0-877ED1CA89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F7751F8-AF79-E207-1CE0-FA6239669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C8108C0-68EB-9CD9-E7B7-055AD8EC5419}"/>
              </a:ext>
            </a:extLst>
          </p:cNvPr>
          <p:cNvSpPr>
            <a:spLocks noGrp="1"/>
          </p:cNvSpPr>
          <p:nvPr>
            <p:ph type="dt" sz="half" idx="10"/>
          </p:nvPr>
        </p:nvSpPr>
        <p:spPr/>
        <p:txBody>
          <a:bodyPr/>
          <a:lstStyle/>
          <a:p>
            <a:fld id="{3B87D7F1-41B1-45E0-A538-A7DC8E6A5545}" type="datetimeFigureOut">
              <a:rPr lang="en-US" smtClean="0"/>
              <a:t>4/8/2025</a:t>
            </a:fld>
            <a:endParaRPr lang="en-US"/>
          </a:p>
        </p:txBody>
      </p:sp>
      <p:sp>
        <p:nvSpPr>
          <p:cNvPr id="6" name="Footer Placeholder 5">
            <a:extLst>
              <a:ext uri="{FF2B5EF4-FFF2-40B4-BE49-F238E27FC236}">
                <a16:creationId xmlns:a16="http://schemas.microsoft.com/office/drawing/2014/main" xmlns="" id="{53C40C23-6898-71E3-A77B-C2270A3859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76ED8E3-A6F2-91A2-FF45-3AB9E401BF79}"/>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1640336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EB49BF-5C25-C0AA-D0F4-6CFFAAB1D0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287136A-B280-C698-0CCB-168E36969E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7F5385A-1055-E299-F2E1-3D61E94C78B8}"/>
              </a:ext>
            </a:extLst>
          </p:cNvPr>
          <p:cNvSpPr>
            <a:spLocks noGrp="1"/>
          </p:cNvSpPr>
          <p:nvPr>
            <p:ph type="dt" sz="half" idx="10"/>
          </p:nvPr>
        </p:nvSpPr>
        <p:spPr/>
        <p:txBody>
          <a:bodyPr/>
          <a:lstStyle/>
          <a:p>
            <a:fld id="{B7AAEEF1-86B3-499E-AF9A-16F4E7574D23}" type="datetimeFigureOut">
              <a:rPr lang="en-US" smtClean="0"/>
              <a:t>4/8/2025</a:t>
            </a:fld>
            <a:endParaRPr lang="en-US"/>
          </a:p>
        </p:txBody>
      </p:sp>
      <p:sp>
        <p:nvSpPr>
          <p:cNvPr id="5" name="Footer Placeholder 4">
            <a:extLst>
              <a:ext uri="{FF2B5EF4-FFF2-40B4-BE49-F238E27FC236}">
                <a16:creationId xmlns:a16="http://schemas.microsoft.com/office/drawing/2014/main" xmlns="" id="{99886682-C7BE-561B-139F-4324B22D8C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91F3714-512A-624C-5D59-45960C2F9D11}"/>
              </a:ext>
            </a:extLst>
          </p:cNvPr>
          <p:cNvSpPr>
            <a:spLocks noGrp="1"/>
          </p:cNvSpPr>
          <p:nvPr>
            <p:ph type="sldNum" sz="quarter" idx="12"/>
          </p:nvPr>
        </p:nvSpPr>
        <p:spPr/>
        <p:txBody>
          <a:bodyPr/>
          <a:lstStyle/>
          <a:p>
            <a:fld id="{F339E20E-8964-4A08-8677-ADA766B3EAA8}" type="slidenum">
              <a:rPr lang="en-US" smtClean="0"/>
              <a:t>‹#›</a:t>
            </a:fld>
            <a:endParaRPr lang="en-US"/>
          </a:p>
        </p:txBody>
      </p:sp>
    </p:spTree>
    <p:extLst>
      <p:ext uri="{BB962C8B-B14F-4D97-AF65-F5344CB8AC3E}">
        <p14:creationId xmlns:p14="http://schemas.microsoft.com/office/powerpoint/2010/main" val="22222197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0CE256-6292-BF3A-EECA-FA8AF8EE87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8C11567-C164-A5CF-BAEA-13840C408F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C5BB6A7-70A9-4E22-2C06-DE4D1B4CB5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9C4C2BD-F0EE-72BC-126B-9EF20943BFD9}"/>
              </a:ext>
            </a:extLst>
          </p:cNvPr>
          <p:cNvSpPr>
            <a:spLocks noGrp="1"/>
          </p:cNvSpPr>
          <p:nvPr>
            <p:ph type="dt" sz="half" idx="10"/>
          </p:nvPr>
        </p:nvSpPr>
        <p:spPr/>
        <p:txBody>
          <a:bodyPr/>
          <a:lstStyle/>
          <a:p>
            <a:fld id="{3B87D7F1-41B1-45E0-A538-A7DC8E6A5545}" type="datetimeFigureOut">
              <a:rPr lang="en-US" smtClean="0"/>
              <a:t>4/8/2025</a:t>
            </a:fld>
            <a:endParaRPr lang="en-US"/>
          </a:p>
        </p:txBody>
      </p:sp>
      <p:sp>
        <p:nvSpPr>
          <p:cNvPr id="6" name="Footer Placeholder 5">
            <a:extLst>
              <a:ext uri="{FF2B5EF4-FFF2-40B4-BE49-F238E27FC236}">
                <a16:creationId xmlns:a16="http://schemas.microsoft.com/office/drawing/2014/main" xmlns="" id="{2DB9E53D-6A18-C86D-8B0F-CF99F9A648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A0A5E31-B2DB-04A0-14D7-85C08F1F589D}"/>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31821978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59F857-96E2-C7E5-15E6-2E64774451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DF4EF26-B98F-0607-2BB9-A9247B6DA1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5085CD0-A984-B326-6482-C05A62D46303}"/>
              </a:ext>
            </a:extLst>
          </p:cNvPr>
          <p:cNvSpPr>
            <a:spLocks noGrp="1"/>
          </p:cNvSpPr>
          <p:nvPr>
            <p:ph type="dt" sz="half" idx="10"/>
          </p:nvPr>
        </p:nvSpPr>
        <p:spPr/>
        <p:txBody>
          <a:bodyPr/>
          <a:lstStyle/>
          <a:p>
            <a:fld id="{3B87D7F1-41B1-45E0-A538-A7DC8E6A5545}" type="datetimeFigureOut">
              <a:rPr lang="en-US" smtClean="0"/>
              <a:t>4/8/2025</a:t>
            </a:fld>
            <a:endParaRPr lang="en-US"/>
          </a:p>
        </p:txBody>
      </p:sp>
      <p:sp>
        <p:nvSpPr>
          <p:cNvPr id="5" name="Footer Placeholder 4">
            <a:extLst>
              <a:ext uri="{FF2B5EF4-FFF2-40B4-BE49-F238E27FC236}">
                <a16:creationId xmlns:a16="http://schemas.microsoft.com/office/drawing/2014/main" xmlns="" id="{A853EF7A-2B32-67C9-5270-09435C2FC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47A318E-93A3-AF07-7F9B-9E4693376617}"/>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19614443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D32B9CD-FF4D-0168-7E76-0E461A73B0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2A18219-728B-42F0-5C1E-8AF8CC07FB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13A969-A671-92A7-C312-04CA5EC4C229}"/>
              </a:ext>
            </a:extLst>
          </p:cNvPr>
          <p:cNvSpPr>
            <a:spLocks noGrp="1"/>
          </p:cNvSpPr>
          <p:nvPr>
            <p:ph type="dt" sz="half" idx="10"/>
          </p:nvPr>
        </p:nvSpPr>
        <p:spPr/>
        <p:txBody>
          <a:bodyPr/>
          <a:lstStyle/>
          <a:p>
            <a:fld id="{3B87D7F1-41B1-45E0-A538-A7DC8E6A5545}" type="datetimeFigureOut">
              <a:rPr lang="en-US" smtClean="0"/>
              <a:t>4/8/2025</a:t>
            </a:fld>
            <a:endParaRPr lang="en-US"/>
          </a:p>
        </p:txBody>
      </p:sp>
      <p:sp>
        <p:nvSpPr>
          <p:cNvPr id="5" name="Footer Placeholder 4">
            <a:extLst>
              <a:ext uri="{FF2B5EF4-FFF2-40B4-BE49-F238E27FC236}">
                <a16:creationId xmlns:a16="http://schemas.microsoft.com/office/drawing/2014/main" xmlns="" id="{335422CE-3B89-723E-7A2A-96E3EBD9FB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24EBEDF-B3B0-FA7D-8E89-9B8E752ACD6D}"/>
              </a:ext>
            </a:extLst>
          </p:cNvPr>
          <p:cNvSpPr>
            <a:spLocks noGrp="1"/>
          </p:cNvSpPr>
          <p:nvPr>
            <p:ph type="sldNum" sz="quarter" idx="12"/>
          </p:nvPr>
        </p:nvSpPr>
        <p:spPr/>
        <p:txBody>
          <a:bodyPr/>
          <a:lstStyle/>
          <a:p>
            <a:fld id="{AFB5BDFC-10BB-451A-8331-3EF675D8A7AC}" type="slidenum">
              <a:rPr lang="en-US" smtClean="0"/>
              <a:t>‹#›</a:t>
            </a:fld>
            <a:endParaRPr lang="en-US"/>
          </a:p>
        </p:txBody>
      </p:sp>
    </p:spTree>
    <p:extLst>
      <p:ext uri="{BB962C8B-B14F-4D97-AF65-F5344CB8AC3E}">
        <p14:creationId xmlns:p14="http://schemas.microsoft.com/office/powerpoint/2010/main" val="33430494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D5A996A-1BCF-487A-99EA-E96E070801EE}"/>
              </a:ext>
            </a:extLst>
          </p:cNvPr>
          <p:cNvSpPr>
            <a:spLocks noGrp="1"/>
          </p:cNvSpPr>
          <p:nvPr>
            <p:ph type="ctrTitle"/>
          </p:nvPr>
        </p:nvSpPr>
        <p:spPr>
          <a:xfrm>
            <a:off x="1524001" y="1122363"/>
            <a:ext cx="9144000" cy="2387600"/>
          </a:xfrm>
        </p:spPr>
        <p:txBody>
          <a:bodyPr anchor="b"/>
          <a:lstStyle>
            <a:lvl1pPr algn="ctr">
              <a:defRPr sz="5999"/>
            </a:lvl1pPr>
          </a:lstStyle>
          <a:p>
            <a:r>
              <a:rPr lang="zh-CN" altLang="en-US"/>
              <a:t>单击此处编辑母版标题样式</a:t>
            </a:r>
          </a:p>
        </p:txBody>
      </p:sp>
      <p:sp>
        <p:nvSpPr>
          <p:cNvPr id="3" name="副标题 2">
            <a:extLst>
              <a:ext uri="{FF2B5EF4-FFF2-40B4-BE49-F238E27FC236}">
                <a16:creationId xmlns:a16="http://schemas.microsoft.com/office/drawing/2014/main" xmlns="" id="{12D211FB-6493-4C1B-B6AD-80FC6395AB5B}"/>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086622D5-69E0-4138-95B9-03F96F9E1C2C}"/>
              </a:ext>
            </a:extLst>
          </p:cNvPr>
          <p:cNvSpPr>
            <a:spLocks noGrp="1"/>
          </p:cNvSpPr>
          <p:nvPr>
            <p:ph type="dt" sz="half" idx="10"/>
          </p:nvPr>
        </p:nvSpPr>
        <p:spPr/>
        <p:txBody>
          <a:bodyPr/>
          <a:lstStyle/>
          <a:p>
            <a:fld id="{6C35C536-4314-40BB-BE2E-6E3FF19D8861}"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xmlns="" id="{E8CD513A-8776-4615-8C1D-F31CB4ED0E3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A939BC0-3615-41C6-A436-97EDD5B21E77}"/>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4173849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549E160-957D-4719-8FD4-D520F7C93AD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95B7BAD-4720-4F62-A0D7-65CCCD247AA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D4F5A424-7ED0-47F1-96C4-E601DD3C83A8}"/>
              </a:ext>
            </a:extLst>
          </p:cNvPr>
          <p:cNvSpPr>
            <a:spLocks noGrp="1"/>
          </p:cNvSpPr>
          <p:nvPr>
            <p:ph type="dt" sz="half" idx="10"/>
          </p:nvPr>
        </p:nvSpPr>
        <p:spPr/>
        <p:txBody>
          <a:bodyPr/>
          <a:lstStyle/>
          <a:p>
            <a:fld id="{6C35C536-4314-40BB-BE2E-6E3FF19D8861}"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xmlns="" id="{CCE16841-A1D8-499D-B5E7-18FBBE8F87F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43AAB48-366B-4EE2-8AEF-3BB2B2CE132E}"/>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371560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8ABE509-93DD-47FC-B5E8-164A559A84BE}"/>
              </a:ext>
            </a:extLst>
          </p:cNvPr>
          <p:cNvSpPr>
            <a:spLocks noGrp="1"/>
          </p:cNvSpPr>
          <p:nvPr>
            <p:ph type="title"/>
          </p:nvPr>
        </p:nvSpPr>
        <p:spPr>
          <a:xfrm>
            <a:off x="831850" y="1709740"/>
            <a:ext cx="10515600" cy="2852737"/>
          </a:xfrm>
        </p:spPr>
        <p:txBody>
          <a:bodyPr anchor="b"/>
          <a:lstStyle>
            <a:lvl1pPr>
              <a:defRPr sz="5999"/>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CC5E81DB-0B27-409E-A814-7BD2D957CF36}"/>
              </a:ext>
            </a:extLst>
          </p:cNvPr>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201261CD-CB39-4FC5-878D-96B51EE26FDE}"/>
              </a:ext>
            </a:extLst>
          </p:cNvPr>
          <p:cNvSpPr>
            <a:spLocks noGrp="1"/>
          </p:cNvSpPr>
          <p:nvPr>
            <p:ph type="dt" sz="half" idx="10"/>
          </p:nvPr>
        </p:nvSpPr>
        <p:spPr/>
        <p:txBody>
          <a:bodyPr/>
          <a:lstStyle/>
          <a:p>
            <a:fld id="{6C35C536-4314-40BB-BE2E-6E3FF19D8861}"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xmlns="" id="{F8401768-A249-4ED1-971D-A4A640765D6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3B836AF-E1AD-426A-A9F3-5E8FCE86FAF9}"/>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4062048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DF4A404-BBA2-48D8-9822-042A956FF3C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D2A2CF9-15F8-408A-BA13-EB3B3E87E8EE}"/>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D1F91FB7-4948-4961-AEFB-59C41325FF5A}"/>
              </a:ext>
            </a:extLst>
          </p:cNvPr>
          <p:cNvSpPr>
            <a:spLocks noGrp="1"/>
          </p:cNvSpPr>
          <p:nvPr>
            <p:ph sz="half" idx="2"/>
          </p:nvPr>
        </p:nvSpPr>
        <p:spPr>
          <a:xfrm>
            <a:off x="6172201"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A5BC08F6-73D8-4E84-A2C8-1CF3FFBFDA28}"/>
              </a:ext>
            </a:extLst>
          </p:cNvPr>
          <p:cNvSpPr>
            <a:spLocks noGrp="1"/>
          </p:cNvSpPr>
          <p:nvPr>
            <p:ph type="dt" sz="half" idx="10"/>
          </p:nvPr>
        </p:nvSpPr>
        <p:spPr/>
        <p:txBody>
          <a:bodyPr/>
          <a:lstStyle/>
          <a:p>
            <a:fld id="{6C35C536-4314-40BB-BE2E-6E3FF19D8861}" type="datetimeFigureOut">
              <a:rPr lang="zh-CN" altLang="en-US" smtClean="0"/>
              <a:t>2025/4/8</a:t>
            </a:fld>
            <a:endParaRPr lang="zh-CN" altLang="en-US"/>
          </a:p>
        </p:txBody>
      </p:sp>
      <p:sp>
        <p:nvSpPr>
          <p:cNvPr id="6" name="页脚占位符 5">
            <a:extLst>
              <a:ext uri="{FF2B5EF4-FFF2-40B4-BE49-F238E27FC236}">
                <a16:creationId xmlns:a16="http://schemas.microsoft.com/office/drawing/2014/main" xmlns="" id="{848AD4C5-A2C4-410A-AB03-5DECDF0B476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EEE4277-23AC-45E2-A376-E9881AF2B5D6}"/>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550893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8631ACA-B2B9-4AD5-93D1-2CACBCC0836B}"/>
              </a:ext>
            </a:extLst>
          </p:cNvPr>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2AE0D04-B87D-4B1A-8479-0054B729124D}"/>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9929AD47-F284-41EB-A009-1A2BAC9378F2}"/>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83136F7F-A5B4-4D1E-9AEA-8C75F3344908}"/>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533C994C-E69D-4346-B952-3BCEE98FB510}"/>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7816557F-E7C3-49CE-A321-692CB090CDEA}"/>
              </a:ext>
            </a:extLst>
          </p:cNvPr>
          <p:cNvSpPr>
            <a:spLocks noGrp="1"/>
          </p:cNvSpPr>
          <p:nvPr>
            <p:ph type="dt" sz="half" idx="10"/>
          </p:nvPr>
        </p:nvSpPr>
        <p:spPr/>
        <p:txBody>
          <a:bodyPr/>
          <a:lstStyle/>
          <a:p>
            <a:fld id="{6C35C536-4314-40BB-BE2E-6E3FF19D8861}" type="datetimeFigureOut">
              <a:rPr lang="zh-CN" altLang="en-US" smtClean="0"/>
              <a:t>2025/4/8</a:t>
            </a:fld>
            <a:endParaRPr lang="zh-CN" altLang="en-US"/>
          </a:p>
        </p:txBody>
      </p:sp>
      <p:sp>
        <p:nvSpPr>
          <p:cNvPr id="8" name="页脚占位符 7">
            <a:extLst>
              <a:ext uri="{FF2B5EF4-FFF2-40B4-BE49-F238E27FC236}">
                <a16:creationId xmlns:a16="http://schemas.microsoft.com/office/drawing/2014/main" xmlns="" id="{785CC03B-60F3-4E97-A640-349EB62846E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C85EA307-D293-4B5C-A756-F1C0565BF71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421380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01325EF-3960-4C50-8765-2A5C094627E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8A8C938F-9413-4618-98CB-F5296C5F1A93}"/>
              </a:ext>
            </a:extLst>
          </p:cNvPr>
          <p:cNvSpPr>
            <a:spLocks noGrp="1"/>
          </p:cNvSpPr>
          <p:nvPr>
            <p:ph type="dt" sz="half" idx="10"/>
          </p:nvPr>
        </p:nvSpPr>
        <p:spPr/>
        <p:txBody>
          <a:bodyPr/>
          <a:lstStyle/>
          <a:p>
            <a:fld id="{6C35C536-4314-40BB-BE2E-6E3FF19D8861}" type="datetimeFigureOut">
              <a:rPr lang="zh-CN" altLang="en-US" smtClean="0"/>
              <a:t>2025/4/8</a:t>
            </a:fld>
            <a:endParaRPr lang="zh-CN" altLang="en-US"/>
          </a:p>
        </p:txBody>
      </p:sp>
      <p:sp>
        <p:nvSpPr>
          <p:cNvPr id="4" name="页脚占位符 3">
            <a:extLst>
              <a:ext uri="{FF2B5EF4-FFF2-40B4-BE49-F238E27FC236}">
                <a16:creationId xmlns:a16="http://schemas.microsoft.com/office/drawing/2014/main" xmlns="" id="{0C106955-5A09-4A2E-810C-3306CB443A4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EED1F109-482D-4E64-B7C5-04C246F6617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589097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46B7F2D-6D1B-4739-A90B-C5BA0AB474DF}"/>
              </a:ext>
            </a:extLst>
          </p:cNvPr>
          <p:cNvSpPr>
            <a:spLocks noGrp="1"/>
          </p:cNvSpPr>
          <p:nvPr>
            <p:ph type="dt" sz="half" idx="10"/>
          </p:nvPr>
        </p:nvSpPr>
        <p:spPr/>
        <p:txBody>
          <a:bodyPr/>
          <a:lstStyle/>
          <a:p>
            <a:fld id="{6C35C536-4314-40BB-BE2E-6E3FF19D8861}" type="datetimeFigureOut">
              <a:rPr lang="zh-CN" altLang="en-US" smtClean="0"/>
              <a:t>2025/4/8</a:t>
            </a:fld>
            <a:endParaRPr lang="zh-CN" altLang="en-US"/>
          </a:p>
        </p:txBody>
      </p:sp>
      <p:sp>
        <p:nvSpPr>
          <p:cNvPr id="3" name="页脚占位符 2">
            <a:extLst>
              <a:ext uri="{FF2B5EF4-FFF2-40B4-BE49-F238E27FC236}">
                <a16:creationId xmlns:a16="http://schemas.microsoft.com/office/drawing/2014/main" xmlns="" id="{693DC7ED-D28A-4D01-800B-A9183DF91B7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2A1B6E07-F2AF-4CE9-9403-991B46DA529E}"/>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997492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31C637-6185-DC80-457B-C0DF737A4F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4F0E832-E652-AAD9-0536-9817713570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15E86A9-1925-B96C-DE8E-8F63BAC32DA7}"/>
              </a:ext>
            </a:extLst>
          </p:cNvPr>
          <p:cNvSpPr>
            <a:spLocks noGrp="1"/>
          </p:cNvSpPr>
          <p:nvPr>
            <p:ph type="dt" sz="half" idx="10"/>
          </p:nvPr>
        </p:nvSpPr>
        <p:spPr/>
        <p:txBody>
          <a:bodyPr/>
          <a:lstStyle/>
          <a:p>
            <a:fld id="{B7AAEEF1-86B3-499E-AF9A-16F4E7574D23}" type="datetimeFigureOut">
              <a:rPr lang="en-US" smtClean="0"/>
              <a:t>4/8/2025</a:t>
            </a:fld>
            <a:endParaRPr lang="en-US"/>
          </a:p>
        </p:txBody>
      </p:sp>
      <p:sp>
        <p:nvSpPr>
          <p:cNvPr id="5" name="Footer Placeholder 4">
            <a:extLst>
              <a:ext uri="{FF2B5EF4-FFF2-40B4-BE49-F238E27FC236}">
                <a16:creationId xmlns:a16="http://schemas.microsoft.com/office/drawing/2014/main" xmlns="" id="{C2DCC492-D83D-3C13-4592-8076A2FAF9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F3BC9EA-3E5F-4DBC-31C2-172BD89A4708}"/>
              </a:ext>
            </a:extLst>
          </p:cNvPr>
          <p:cNvSpPr>
            <a:spLocks noGrp="1"/>
          </p:cNvSpPr>
          <p:nvPr>
            <p:ph type="sldNum" sz="quarter" idx="12"/>
          </p:nvPr>
        </p:nvSpPr>
        <p:spPr/>
        <p:txBody>
          <a:bodyPr/>
          <a:lstStyle/>
          <a:p>
            <a:fld id="{F339E20E-8964-4A08-8677-ADA766B3EAA8}" type="slidenum">
              <a:rPr lang="en-US" smtClean="0"/>
              <a:t>‹#›</a:t>
            </a:fld>
            <a:endParaRPr lang="en-US"/>
          </a:p>
        </p:txBody>
      </p:sp>
    </p:spTree>
    <p:extLst>
      <p:ext uri="{BB962C8B-B14F-4D97-AF65-F5344CB8AC3E}">
        <p14:creationId xmlns:p14="http://schemas.microsoft.com/office/powerpoint/2010/main" val="9969979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1ED4A54-3E2C-49D9-827C-50F23B290552}"/>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6986D4BE-DA40-43D7-BAA2-472ADA6D5088}"/>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0AFC8814-B717-4111-8EEF-A7A1D44DF925}"/>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A388DEDC-A0D7-460C-8D1F-9F9457CC4198}"/>
              </a:ext>
            </a:extLst>
          </p:cNvPr>
          <p:cNvSpPr>
            <a:spLocks noGrp="1"/>
          </p:cNvSpPr>
          <p:nvPr>
            <p:ph type="dt" sz="half" idx="10"/>
          </p:nvPr>
        </p:nvSpPr>
        <p:spPr/>
        <p:txBody>
          <a:bodyPr/>
          <a:lstStyle/>
          <a:p>
            <a:fld id="{6C35C536-4314-40BB-BE2E-6E3FF19D8861}" type="datetimeFigureOut">
              <a:rPr lang="zh-CN" altLang="en-US" smtClean="0"/>
              <a:t>2025/4/8</a:t>
            </a:fld>
            <a:endParaRPr lang="zh-CN" altLang="en-US"/>
          </a:p>
        </p:txBody>
      </p:sp>
      <p:sp>
        <p:nvSpPr>
          <p:cNvPr id="6" name="页脚占位符 5">
            <a:extLst>
              <a:ext uri="{FF2B5EF4-FFF2-40B4-BE49-F238E27FC236}">
                <a16:creationId xmlns:a16="http://schemas.microsoft.com/office/drawing/2014/main" xmlns="" id="{3FFF2EEF-560C-4F68-A79F-089DC09397B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B32BD32-D499-4314-8206-CBBEC063D148}"/>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612971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4FA4272-D42D-44DB-846B-AA977470A149}"/>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5932106-A69A-4389-BDA5-7BEA2055FD7E}"/>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a:extLst>
              <a:ext uri="{FF2B5EF4-FFF2-40B4-BE49-F238E27FC236}">
                <a16:creationId xmlns:a16="http://schemas.microsoft.com/office/drawing/2014/main" xmlns="" id="{AE1C7650-EB6C-425A-A252-D05EC41462D8}"/>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07B7C534-B223-4E17-AEEA-772D7280F9DA}"/>
              </a:ext>
            </a:extLst>
          </p:cNvPr>
          <p:cNvSpPr>
            <a:spLocks noGrp="1"/>
          </p:cNvSpPr>
          <p:nvPr>
            <p:ph type="dt" sz="half" idx="10"/>
          </p:nvPr>
        </p:nvSpPr>
        <p:spPr/>
        <p:txBody>
          <a:bodyPr/>
          <a:lstStyle/>
          <a:p>
            <a:fld id="{6C35C536-4314-40BB-BE2E-6E3FF19D8861}" type="datetimeFigureOut">
              <a:rPr lang="zh-CN" altLang="en-US" smtClean="0"/>
              <a:t>2025/4/8</a:t>
            </a:fld>
            <a:endParaRPr lang="zh-CN" altLang="en-US"/>
          </a:p>
        </p:txBody>
      </p:sp>
      <p:sp>
        <p:nvSpPr>
          <p:cNvPr id="6" name="页脚占位符 5">
            <a:extLst>
              <a:ext uri="{FF2B5EF4-FFF2-40B4-BE49-F238E27FC236}">
                <a16:creationId xmlns:a16="http://schemas.microsoft.com/office/drawing/2014/main" xmlns="" id="{7EB9802F-BB46-46B6-B4E8-760CDFA74CF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03931446-D529-44BA-9339-86B555B7D72F}"/>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798806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02C1DC1-767E-4E70-BB1C-0BBF6AB6DAB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604D69DB-ED9A-4B72-8533-94BF402E307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34D419C-D46D-4C91-BF99-074BFC32CF7A}"/>
              </a:ext>
            </a:extLst>
          </p:cNvPr>
          <p:cNvSpPr>
            <a:spLocks noGrp="1"/>
          </p:cNvSpPr>
          <p:nvPr>
            <p:ph type="dt" sz="half" idx="10"/>
          </p:nvPr>
        </p:nvSpPr>
        <p:spPr/>
        <p:txBody>
          <a:bodyPr/>
          <a:lstStyle/>
          <a:p>
            <a:fld id="{6C35C536-4314-40BB-BE2E-6E3FF19D8861}"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xmlns="" id="{EE91D2D6-3EDD-478C-9CB3-86B64EB2A0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0AC20EA-715B-4B3C-A3E6-B493844EE792}"/>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915277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1CDEDA6D-9FA0-493F-9663-23E9E0B65DB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57DDE6E-1914-4342-B4A5-CC4EB4A78076}"/>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10D9D4D-8F8C-43C2-B249-275B30C2E685}"/>
              </a:ext>
            </a:extLst>
          </p:cNvPr>
          <p:cNvSpPr>
            <a:spLocks noGrp="1"/>
          </p:cNvSpPr>
          <p:nvPr>
            <p:ph type="dt" sz="half" idx="10"/>
          </p:nvPr>
        </p:nvSpPr>
        <p:spPr/>
        <p:txBody>
          <a:bodyPr/>
          <a:lstStyle/>
          <a:p>
            <a:fld id="{6C35C536-4314-40BB-BE2E-6E3FF19D8861}"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xmlns="" id="{8FDE111F-ECF1-458E-87EB-AD0F954B3B5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979D90DB-99DE-4144-82A2-97914B76547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278991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0185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3250107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5555306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93910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969806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964565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F7F2AD-62AE-614E-2AE5-380AD823E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DCEA15A-4FAD-2DFC-667E-D88FDBFD53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21886DB-DACC-3510-CAA3-A6FB65B3C6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BB8C0C0-E24E-FB81-291C-EB4E2A31140E}"/>
              </a:ext>
            </a:extLst>
          </p:cNvPr>
          <p:cNvSpPr>
            <a:spLocks noGrp="1"/>
          </p:cNvSpPr>
          <p:nvPr>
            <p:ph type="dt" sz="half" idx="10"/>
          </p:nvPr>
        </p:nvSpPr>
        <p:spPr/>
        <p:txBody>
          <a:bodyPr/>
          <a:lstStyle/>
          <a:p>
            <a:fld id="{B7AAEEF1-86B3-499E-AF9A-16F4E7574D23}" type="datetimeFigureOut">
              <a:rPr lang="en-US" smtClean="0"/>
              <a:t>4/8/2025</a:t>
            </a:fld>
            <a:endParaRPr lang="en-US"/>
          </a:p>
        </p:txBody>
      </p:sp>
      <p:sp>
        <p:nvSpPr>
          <p:cNvPr id="6" name="Footer Placeholder 5">
            <a:extLst>
              <a:ext uri="{FF2B5EF4-FFF2-40B4-BE49-F238E27FC236}">
                <a16:creationId xmlns:a16="http://schemas.microsoft.com/office/drawing/2014/main" xmlns="" id="{A44A133C-7D0D-4856-60FF-7E2D48371C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980ED75-3581-E729-2181-F8634788A6F5}"/>
              </a:ext>
            </a:extLst>
          </p:cNvPr>
          <p:cNvSpPr>
            <a:spLocks noGrp="1"/>
          </p:cNvSpPr>
          <p:nvPr>
            <p:ph type="sldNum" sz="quarter" idx="12"/>
          </p:nvPr>
        </p:nvSpPr>
        <p:spPr/>
        <p:txBody>
          <a:bodyPr/>
          <a:lstStyle/>
          <a:p>
            <a:fld id="{F339E20E-8964-4A08-8677-ADA766B3EAA8}" type="slidenum">
              <a:rPr lang="en-US" smtClean="0"/>
              <a:t>‹#›</a:t>
            </a:fld>
            <a:endParaRPr lang="en-US"/>
          </a:p>
        </p:txBody>
      </p:sp>
    </p:spTree>
    <p:extLst>
      <p:ext uri="{BB962C8B-B14F-4D97-AF65-F5344CB8AC3E}">
        <p14:creationId xmlns:p14="http://schemas.microsoft.com/office/powerpoint/2010/main" val="24797629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8936645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7980853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791504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013995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355969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37006288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341431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4808063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2058945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198668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379C94-AC59-072C-A3BE-A5AEEF0AF2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C10127C-D534-1C92-DFF7-B121D74B22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240670F-D2F8-9005-C672-F99C448F18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B3F26DC-06B3-9768-44D8-0A7A1D7679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47F1FD8-D6CC-809A-25C5-2C1BEC522F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63B9715-5325-BF70-148F-B8EEC1B4E739}"/>
              </a:ext>
            </a:extLst>
          </p:cNvPr>
          <p:cNvSpPr>
            <a:spLocks noGrp="1"/>
          </p:cNvSpPr>
          <p:nvPr>
            <p:ph type="dt" sz="half" idx="10"/>
          </p:nvPr>
        </p:nvSpPr>
        <p:spPr/>
        <p:txBody>
          <a:bodyPr/>
          <a:lstStyle/>
          <a:p>
            <a:fld id="{B7AAEEF1-86B3-499E-AF9A-16F4E7574D23}" type="datetimeFigureOut">
              <a:rPr lang="en-US" smtClean="0"/>
              <a:t>4/8/2025</a:t>
            </a:fld>
            <a:endParaRPr lang="en-US"/>
          </a:p>
        </p:txBody>
      </p:sp>
      <p:sp>
        <p:nvSpPr>
          <p:cNvPr id="8" name="Footer Placeholder 7">
            <a:extLst>
              <a:ext uri="{FF2B5EF4-FFF2-40B4-BE49-F238E27FC236}">
                <a16:creationId xmlns:a16="http://schemas.microsoft.com/office/drawing/2014/main" xmlns="" id="{1396994A-ADBC-5CD4-1AA9-882701C13E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64EC74A-191A-B935-31FD-DDF1E313271C}"/>
              </a:ext>
            </a:extLst>
          </p:cNvPr>
          <p:cNvSpPr>
            <a:spLocks noGrp="1"/>
          </p:cNvSpPr>
          <p:nvPr>
            <p:ph type="sldNum" sz="quarter" idx="12"/>
          </p:nvPr>
        </p:nvSpPr>
        <p:spPr/>
        <p:txBody>
          <a:bodyPr/>
          <a:lstStyle/>
          <a:p>
            <a:fld id="{F339E20E-8964-4A08-8677-ADA766B3EAA8}" type="slidenum">
              <a:rPr lang="en-US" smtClean="0"/>
              <a:t>‹#›</a:t>
            </a:fld>
            <a:endParaRPr lang="en-US"/>
          </a:p>
        </p:txBody>
      </p:sp>
    </p:spTree>
    <p:extLst>
      <p:ext uri="{BB962C8B-B14F-4D97-AF65-F5344CB8AC3E}">
        <p14:creationId xmlns:p14="http://schemas.microsoft.com/office/powerpoint/2010/main" val="37608696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24" y="521031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1" y="544668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4209572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357198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1091074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3335882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7"/>
        <p:cNvGrpSpPr/>
        <p:nvPr/>
      </p:nvGrpSpPr>
      <p:grpSpPr>
        <a:xfrm>
          <a:off x="0" y="0"/>
          <a:ext cx="0" cy="0"/>
          <a:chOff x="0" y="0"/>
          <a:chExt cx="0" cy="0"/>
        </a:xfrm>
      </p:grpSpPr>
      <p:sp>
        <p:nvSpPr>
          <p:cNvPr id="348" name="Google Shape;348;p22"/>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 name="Google Shape;349;p22"/>
          <p:cNvSpPr txBox="1">
            <a:spLocks noGrp="1"/>
          </p:cNvSpPr>
          <p:nvPr>
            <p:ph type="subTitle" idx="1"/>
          </p:nvPr>
        </p:nvSpPr>
        <p:spPr>
          <a:xfrm>
            <a:off x="6729765" y="2656767"/>
            <a:ext cx="3429200" cy="1494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50" name="Google Shape;350;p22"/>
          <p:cNvGrpSpPr/>
          <p:nvPr/>
        </p:nvGrpSpPr>
        <p:grpSpPr>
          <a:xfrm>
            <a:off x="9221352" y="4762098"/>
            <a:ext cx="3814805" cy="1358817"/>
            <a:chOff x="6916014" y="3571573"/>
            <a:chExt cx="2861104" cy="1019113"/>
          </a:xfrm>
        </p:grpSpPr>
        <p:sp>
          <p:nvSpPr>
            <p:cNvPr id="351" name="Google Shape;351;p22"/>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22"/>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3" name="Google Shape;353;p22"/>
          <p:cNvSpPr/>
          <p:nvPr/>
        </p:nvSpPr>
        <p:spPr>
          <a:xfrm flipH="1">
            <a:off x="9611190" y="1013272"/>
            <a:ext cx="2766909" cy="7635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 name="Google Shape;354;p22"/>
          <p:cNvSpPr/>
          <p:nvPr/>
        </p:nvSpPr>
        <p:spPr>
          <a:xfrm flipH="1">
            <a:off x="8851934" y="20687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55" name="Google Shape;355;p22"/>
          <p:cNvGrpSpPr/>
          <p:nvPr/>
        </p:nvGrpSpPr>
        <p:grpSpPr>
          <a:xfrm>
            <a:off x="-331600" y="5576298"/>
            <a:ext cx="12854800" cy="1281716"/>
            <a:chOff x="-248700" y="4182223"/>
            <a:chExt cx="9641100" cy="961287"/>
          </a:xfrm>
        </p:grpSpPr>
        <p:grpSp>
          <p:nvGrpSpPr>
            <p:cNvPr id="356" name="Google Shape;356;p22"/>
            <p:cNvGrpSpPr/>
            <p:nvPr/>
          </p:nvGrpSpPr>
          <p:grpSpPr>
            <a:xfrm>
              <a:off x="-248629" y="4462202"/>
              <a:ext cx="9640980" cy="681308"/>
              <a:chOff x="131200" y="4480088"/>
              <a:chExt cx="8881603" cy="627644"/>
            </a:xfrm>
          </p:grpSpPr>
          <p:sp>
            <p:nvSpPr>
              <p:cNvPr id="357" name="Google Shape;357;p22"/>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22"/>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22"/>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60" name="Google Shape;360;p22"/>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2679807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151523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3690583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281036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5871140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259661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DADEA3-15ED-CAF0-4F1B-B768A00CBF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0E6834B-760F-485B-094E-33B0B625F135}"/>
              </a:ext>
            </a:extLst>
          </p:cNvPr>
          <p:cNvSpPr>
            <a:spLocks noGrp="1"/>
          </p:cNvSpPr>
          <p:nvPr>
            <p:ph type="dt" sz="half" idx="10"/>
          </p:nvPr>
        </p:nvSpPr>
        <p:spPr/>
        <p:txBody>
          <a:bodyPr/>
          <a:lstStyle/>
          <a:p>
            <a:fld id="{B7AAEEF1-86B3-499E-AF9A-16F4E7574D23}" type="datetimeFigureOut">
              <a:rPr lang="en-US" smtClean="0"/>
              <a:t>4/8/2025</a:t>
            </a:fld>
            <a:endParaRPr lang="en-US"/>
          </a:p>
        </p:txBody>
      </p:sp>
      <p:sp>
        <p:nvSpPr>
          <p:cNvPr id="4" name="Footer Placeholder 3">
            <a:extLst>
              <a:ext uri="{FF2B5EF4-FFF2-40B4-BE49-F238E27FC236}">
                <a16:creationId xmlns:a16="http://schemas.microsoft.com/office/drawing/2014/main" xmlns="" id="{4DF97549-F9CB-94AB-D8F8-A2456640AE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D6912A2-9E74-7891-2FD2-1B651959451B}"/>
              </a:ext>
            </a:extLst>
          </p:cNvPr>
          <p:cNvSpPr>
            <a:spLocks noGrp="1"/>
          </p:cNvSpPr>
          <p:nvPr>
            <p:ph type="sldNum" sz="quarter" idx="12"/>
          </p:nvPr>
        </p:nvSpPr>
        <p:spPr/>
        <p:txBody>
          <a:bodyPr/>
          <a:lstStyle/>
          <a:p>
            <a:fld id="{F339E20E-8964-4A08-8677-ADA766B3EAA8}" type="slidenum">
              <a:rPr lang="en-US" smtClean="0"/>
              <a:t>‹#›</a:t>
            </a:fld>
            <a:endParaRPr lang="en-US"/>
          </a:p>
        </p:txBody>
      </p:sp>
    </p:spTree>
    <p:extLst>
      <p:ext uri="{BB962C8B-B14F-4D97-AF65-F5344CB8AC3E}">
        <p14:creationId xmlns:p14="http://schemas.microsoft.com/office/powerpoint/2010/main" val="24278468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009982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9110207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163305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xmlns=""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xmlns=""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xmlns=""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29431219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20734974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117867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0DA25F2-8282-9764-D805-A54883730B52}"/>
              </a:ext>
            </a:extLst>
          </p:cNvPr>
          <p:cNvSpPr>
            <a:spLocks noGrp="1"/>
          </p:cNvSpPr>
          <p:nvPr>
            <p:ph type="dt" sz="half" idx="10"/>
          </p:nvPr>
        </p:nvSpPr>
        <p:spPr/>
        <p:txBody>
          <a:bodyPr/>
          <a:lstStyle/>
          <a:p>
            <a:fld id="{B7AAEEF1-86B3-499E-AF9A-16F4E7574D23}" type="datetimeFigureOut">
              <a:rPr lang="en-US" smtClean="0"/>
              <a:t>4/8/2025</a:t>
            </a:fld>
            <a:endParaRPr lang="en-US"/>
          </a:p>
        </p:txBody>
      </p:sp>
      <p:sp>
        <p:nvSpPr>
          <p:cNvPr id="3" name="Footer Placeholder 2">
            <a:extLst>
              <a:ext uri="{FF2B5EF4-FFF2-40B4-BE49-F238E27FC236}">
                <a16:creationId xmlns:a16="http://schemas.microsoft.com/office/drawing/2014/main" xmlns="" id="{0EC37145-784B-9751-582C-C8FB7FA05D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7E09696-26A7-418C-4FCC-7A3EF95AB324}"/>
              </a:ext>
            </a:extLst>
          </p:cNvPr>
          <p:cNvSpPr>
            <a:spLocks noGrp="1"/>
          </p:cNvSpPr>
          <p:nvPr>
            <p:ph type="sldNum" sz="quarter" idx="12"/>
          </p:nvPr>
        </p:nvSpPr>
        <p:spPr/>
        <p:txBody>
          <a:bodyPr/>
          <a:lstStyle/>
          <a:p>
            <a:fld id="{F339E20E-8964-4A08-8677-ADA766B3EAA8}" type="slidenum">
              <a:rPr lang="en-US" smtClean="0"/>
              <a:t>‹#›</a:t>
            </a:fld>
            <a:endParaRPr lang="en-US"/>
          </a:p>
        </p:txBody>
      </p:sp>
    </p:spTree>
    <p:extLst>
      <p:ext uri="{BB962C8B-B14F-4D97-AF65-F5344CB8AC3E}">
        <p14:creationId xmlns:p14="http://schemas.microsoft.com/office/powerpoint/2010/main" val="3586366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F5F826-DAF6-1661-57E0-C8279F2284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62774F0-C11E-5A50-62C6-87D717A403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983FC82-B608-1F04-C622-9907C4FD50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445DA4B-316D-686C-24EB-682F81C1A4DA}"/>
              </a:ext>
            </a:extLst>
          </p:cNvPr>
          <p:cNvSpPr>
            <a:spLocks noGrp="1"/>
          </p:cNvSpPr>
          <p:nvPr>
            <p:ph type="dt" sz="half" idx="10"/>
          </p:nvPr>
        </p:nvSpPr>
        <p:spPr/>
        <p:txBody>
          <a:bodyPr/>
          <a:lstStyle/>
          <a:p>
            <a:fld id="{B7AAEEF1-86B3-499E-AF9A-16F4E7574D23}" type="datetimeFigureOut">
              <a:rPr lang="en-US" smtClean="0"/>
              <a:t>4/8/2025</a:t>
            </a:fld>
            <a:endParaRPr lang="en-US"/>
          </a:p>
        </p:txBody>
      </p:sp>
      <p:sp>
        <p:nvSpPr>
          <p:cNvPr id="6" name="Footer Placeholder 5">
            <a:extLst>
              <a:ext uri="{FF2B5EF4-FFF2-40B4-BE49-F238E27FC236}">
                <a16:creationId xmlns:a16="http://schemas.microsoft.com/office/drawing/2014/main" xmlns="" id="{8EC72671-8670-F64D-25CF-A00493A502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D69B639-7D09-A534-5BBD-06A68B57E994}"/>
              </a:ext>
            </a:extLst>
          </p:cNvPr>
          <p:cNvSpPr>
            <a:spLocks noGrp="1"/>
          </p:cNvSpPr>
          <p:nvPr>
            <p:ph type="sldNum" sz="quarter" idx="12"/>
          </p:nvPr>
        </p:nvSpPr>
        <p:spPr/>
        <p:txBody>
          <a:bodyPr/>
          <a:lstStyle/>
          <a:p>
            <a:fld id="{F339E20E-8964-4A08-8677-ADA766B3EAA8}" type="slidenum">
              <a:rPr lang="en-US" smtClean="0"/>
              <a:t>‹#›</a:t>
            </a:fld>
            <a:endParaRPr lang="en-US"/>
          </a:p>
        </p:txBody>
      </p:sp>
    </p:spTree>
    <p:extLst>
      <p:ext uri="{BB962C8B-B14F-4D97-AF65-F5344CB8AC3E}">
        <p14:creationId xmlns:p14="http://schemas.microsoft.com/office/powerpoint/2010/main" val="85308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A6B72C-D520-1DFA-EAB6-82C5AC0D26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D0E41D3-080C-6E45-2D63-DA0BADBC41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26A53C0-2F04-FBC1-959B-8782131E3F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FA6829D-BDEE-BBDC-D255-380372B55643}"/>
              </a:ext>
            </a:extLst>
          </p:cNvPr>
          <p:cNvSpPr>
            <a:spLocks noGrp="1"/>
          </p:cNvSpPr>
          <p:nvPr>
            <p:ph type="dt" sz="half" idx="10"/>
          </p:nvPr>
        </p:nvSpPr>
        <p:spPr/>
        <p:txBody>
          <a:bodyPr/>
          <a:lstStyle/>
          <a:p>
            <a:fld id="{B7AAEEF1-86B3-499E-AF9A-16F4E7574D23}" type="datetimeFigureOut">
              <a:rPr lang="en-US" smtClean="0"/>
              <a:t>4/8/2025</a:t>
            </a:fld>
            <a:endParaRPr lang="en-US"/>
          </a:p>
        </p:txBody>
      </p:sp>
      <p:sp>
        <p:nvSpPr>
          <p:cNvPr id="6" name="Footer Placeholder 5">
            <a:extLst>
              <a:ext uri="{FF2B5EF4-FFF2-40B4-BE49-F238E27FC236}">
                <a16:creationId xmlns:a16="http://schemas.microsoft.com/office/drawing/2014/main" xmlns="" id="{884AD5B9-8D22-744E-F453-F2ED1FECC2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44AE7CE-70EA-BC09-B1D7-2B2367BF830F}"/>
              </a:ext>
            </a:extLst>
          </p:cNvPr>
          <p:cNvSpPr>
            <a:spLocks noGrp="1"/>
          </p:cNvSpPr>
          <p:nvPr>
            <p:ph type="sldNum" sz="quarter" idx="12"/>
          </p:nvPr>
        </p:nvSpPr>
        <p:spPr/>
        <p:txBody>
          <a:bodyPr/>
          <a:lstStyle/>
          <a:p>
            <a:fld id="{F339E20E-8964-4A08-8677-ADA766B3EAA8}" type="slidenum">
              <a:rPr lang="en-US" smtClean="0"/>
              <a:t>‹#›</a:t>
            </a:fld>
            <a:endParaRPr lang="en-US"/>
          </a:p>
        </p:txBody>
      </p:sp>
    </p:spTree>
    <p:extLst>
      <p:ext uri="{BB962C8B-B14F-4D97-AF65-F5344CB8AC3E}">
        <p14:creationId xmlns:p14="http://schemas.microsoft.com/office/powerpoint/2010/main" val="2934051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theme" Target="../theme/theme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D4216FC-C8C3-06E1-14D6-A3677711B8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2DB5DA7-922B-82F8-F9F5-F8D0931234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393A98A-4E45-2912-F786-EAA751A295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AAEEF1-86B3-499E-AF9A-16F4E7574D23}" type="datetimeFigureOut">
              <a:rPr lang="en-US" smtClean="0"/>
              <a:t>4/8/2025</a:t>
            </a:fld>
            <a:endParaRPr lang="en-US"/>
          </a:p>
        </p:txBody>
      </p:sp>
      <p:sp>
        <p:nvSpPr>
          <p:cNvPr id="5" name="Footer Placeholder 4">
            <a:extLst>
              <a:ext uri="{FF2B5EF4-FFF2-40B4-BE49-F238E27FC236}">
                <a16:creationId xmlns:a16="http://schemas.microsoft.com/office/drawing/2014/main" xmlns="" id="{AFBA3B09-AB6E-6FE2-7F99-8670792DDA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203481D8-393F-1BFB-0BBF-08AA3DF263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39E20E-8964-4A08-8677-ADA766B3EAA8}" type="slidenum">
              <a:rPr lang="en-US" smtClean="0"/>
              <a:t>‹#›</a:t>
            </a:fld>
            <a:endParaRPr lang="en-US"/>
          </a:p>
        </p:txBody>
      </p:sp>
    </p:spTree>
    <p:extLst>
      <p:ext uri="{BB962C8B-B14F-4D97-AF65-F5344CB8AC3E}">
        <p14:creationId xmlns:p14="http://schemas.microsoft.com/office/powerpoint/2010/main" val="4028279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8344371-E4B9-F70F-B243-6128943B01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4D1EDB5-C20F-2894-80F4-B7E6CC6682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715E861-6319-6067-78E2-1C581069C7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87D7F1-41B1-45E0-A538-A7DC8E6A5545}" type="datetimeFigureOut">
              <a:rPr lang="en-US" smtClean="0"/>
              <a:t>4/8/2025</a:t>
            </a:fld>
            <a:endParaRPr lang="en-US"/>
          </a:p>
        </p:txBody>
      </p:sp>
      <p:sp>
        <p:nvSpPr>
          <p:cNvPr id="5" name="Footer Placeholder 4">
            <a:extLst>
              <a:ext uri="{FF2B5EF4-FFF2-40B4-BE49-F238E27FC236}">
                <a16:creationId xmlns:a16="http://schemas.microsoft.com/office/drawing/2014/main" xmlns="" id="{B7CFD37A-1AE5-312B-36F9-61D58B7826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D3B98E6-ED7A-FE29-B4B0-67BCABB9F0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B5BDFC-10BB-451A-8331-3EF675D8A7AC}" type="slidenum">
              <a:rPr lang="en-US" smtClean="0"/>
              <a:t>‹#›</a:t>
            </a:fld>
            <a:endParaRPr lang="en-US"/>
          </a:p>
        </p:txBody>
      </p:sp>
      <p:pic>
        <p:nvPicPr>
          <p:cNvPr id="9" name="Picture 8" descr="A white circle with leaves and blue text&#10;&#10;Description automatically generated">
            <a:extLst>
              <a:ext uri="{FF2B5EF4-FFF2-40B4-BE49-F238E27FC236}">
                <a16:creationId xmlns:a16="http://schemas.microsoft.com/office/drawing/2014/main" xmlns="" id="{2F3B1420-55FC-F326-706C-19694A7C28A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20045" y="9585251"/>
            <a:ext cx="1190625" cy="1190625"/>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xmlns="" id="{8D681780-9229-000A-86B7-34A14C75244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071729" y="-4258340"/>
            <a:ext cx="1190625" cy="1190625"/>
          </a:xfrm>
          <a:prstGeom prst="rect">
            <a:avLst/>
          </a:prstGeom>
        </p:spPr>
      </p:pic>
    </p:spTree>
    <p:extLst>
      <p:ext uri="{BB962C8B-B14F-4D97-AF65-F5344CB8AC3E}">
        <p14:creationId xmlns:p14="http://schemas.microsoft.com/office/powerpoint/2010/main" val="1662820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474A1014-954E-4E27-AB7C-DF5E0F16CC0C}"/>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BB4DFA8-E13A-4F55-801E-8DBDE9E6FA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54EA5E9E-0E2E-4231-800B-915CDFC53179}"/>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35C536-4314-40BB-BE2E-6E3FF19D8861}"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xmlns="" id="{9D8B1538-8743-4FC7-960E-D543B0121EE2}"/>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BD75915B-F085-422D-A1FC-FCE47E4D46D5}"/>
              </a:ext>
            </a:extLst>
          </p:cNvPr>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6904827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9179112"/>
      </p:ext>
    </p:extLst>
  </p:cSld>
  <p:clrMap bg1="lt1" tx1="dk1" bg2="lt2" tx2="dk2" accent1="accent1" accent2="accent2" accent3="accent3" accent4="accent4" accent5="accent5" accent6="accent6" hlink="hlink" folHlink="folHlink"/>
  <p:sldLayoutIdLst>
    <p:sldLayoutId id="2147483685" r:id="rId1"/>
  </p:sldLayoutIdLst>
  <p:txStyles>
    <p:titleStyle>
      <a:lvl1pPr algn="ctr">
        <a:defRPr sz="4400" kern="1200">
          <a:solidFill>
            <a:schemeClr val="lt1"/>
          </a:solidFill>
        </a:defRPr>
      </a:lvl1pPr>
      <a:extLst/>
    </p:titleStyle>
    <p:bodyStyle>
      <a:lvl1pPr indent="-324868" algn="ctr">
        <a:defRPr sz="3200" kern="1200">
          <a:solidFill>
            <a:schemeClr val="tx1"/>
          </a:solidFill>
        </a:defRPr>
      </a:lvl1pPr>
      <a:extLst/>
    </p:bodyStyle>
    <p:otherStyle>
      <a:defPPr algn="ctr">
        <a:defRPr kern="1200">
          <a:solidFill>
            <a:schemeClr val="tx1"/>
          </a:solidFill>
        </a:defRPr>
      </a:def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3765475650"/>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 id="2147483717"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4.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7.jpg"/><Relationship Id="rId1" Type="http://schemas.openxmlformats.org/officeDocument/2006/relationships/slideLayout" Target="../slideLayouts/slideLayout34.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7.jpg"/><Relationship Id="rId1" Type="http://schemas.openxmlformats.org/officeDocument/2006/relationships/slideLayout" Target="../slideLayouts/slideLayout34.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7.jpg"/><Relationship Id="rId1" Type="http://schemas.openxmlformats.org/officeDocument/2006/relationships/slideLayout" Target="../slideLayouts/slideLayout34.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jpg"/><Relationship Id="rId1" Type="http://schemas.openxmlformats.org/officeDocument/2006/relationships/slideLayout" Target="../slideLayouts/slideLayout34.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jpg"/><Relationship Id="rId1" Type="http://schemas.openxmlformats.org/officeDocument/2006/relationships/slideLayout" Target="../slideLayouts/slideLayout34.xml"/><Relationship Id="rId6" Type="http://schemas.microsoft.com/office/2007/relationships/hdphoto" Target="../media/hdphoto4.wdp"/><Relationship Id="rId5" Type="http://schemas.openxmlformats.org/officeDocument/2006/relationships/image" Target="../media/image31.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jp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34.xml"/><Relationship Id="rId5" Type="http://schemas.openxmlformats.org/officeDocument/2006/relationships/image" Target="../media/image38.jpe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24.xml"/><Relationship Id="rId6" Type="http://schemas.openxmlformats.org/officeDocument/2006/relationships/image" Target="../media/image6.png"/><Relationship Id="rId5" Type="http://schemas.openxmlformats.org/officeDocument/2006/relationships/image" Target="../media/image4.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jp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jpg"/><Relationship Id="rId1" Type="http://schemas.openxmlformats.org/officeDocument/2006/relationships/slideLayout" Target="../slideLayouts/slideLayout34.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8.wdp"/><Relationship Id="rId18" Type="http://schemas.openxmlformats.org/officeDocument/2006/relationships/slide" Target="slide28.xml"/><Relationship Id="rId3" Type="http://schemas.openxmlformats.org/officeDocument/2006/relationships/notesSlide" Target="../notesSlides/notesSlide6.xml"/><Relationship Id="rId21" Type="http://schemas.openxmlformats.org/officeDocument/2006/relationships/slide" Target="slide27.xml"/><Relationship Id="rId7" Type="http://schemas.openxmlformats.org/officeDocument/2006/relationships/image" Target="../media/image43.png"/><Relationship Id="rId12" Type="http://schemas.openxmlformats.org/officeDocument/2006/relationships/image" Target="../media/image45.png"/><Relationship Id="rId17" Type="http://schemas.microsoft.com/office/2007/relationships/hdphoto" Target="../media/hdphoto9.wdp"/><Relationship Id="rId25" Type="http://schemas.openxmlformats.org/officeDocument/2006/relationships/image" Target="../media/image52.png"/><Relationship Id="rId2" Type="http://schemas.openxmlformats.org/officeDocument/2006/relationships/slideLayout" Target="../slideLayouts/slideLayout54.xml"/><Relationship Id="rId16" Type="http://schemas.openxmlformats.org/officeDocument/2006/relationships/image" Target="../media/image47.png"/><Relationship Id="rId20" Type="http://schemas.openxmlformats.org/officeDocument/2006/relationships/image" Target="../media/image49.png"/><Relationship Id="rId1" Type="http://schemas.openxmlformats.org/officeDocument/2006/relationships/tags" Target="../tags/tag1.xml"/><Relationship Id="rId6" Type="http://schemas.microsoft.com/office/2007/relationships/hdphoto" Target="../media/hdphoto5.wdp"/><Relationship Id="rId11" Type="http://schemas.microsoft.com/office/2007/relationships/hdphoto" Target="../media/hdphoto7.wdp"/><Relationship Id="rId24" Type="http://schemas.openxmlformats.org/officeDocument/2006/relationships/image" Target="../media/image51.png"/><Relationship Id="rId5" Type="http://schemas.openxmlformats.org/officeDocument/2006/relationships/image" Target="../media/image42.png"/><Relationship Id="rId15" Type="http://schemas.openxmlformats.org/officeDocument/2006/relationships/image" Target="../media/image46.png"/><Relationship Id="rId23" Type="http://schemas.openxmlformats.org/officeDocument/2006/relationships/slide" Target="slide29.xml"/><Relationship Id="rId10" Type="http://schemas.openxmlformats.org/officeDocument/2006/relationships/image" Target="../media/image44.png"/><Relationship Id="rId19" Type="http://schemas.openxmlformats.org/officeDocument/2006/relationships/image" Target="../media/image48.png"/><Relationship Id="rId4" Type="http://schemas.openxmlformats.org/officeDocument/2006/relationships/image" Target="../media/image41.png"/><Relationship Id="rId9" Type="http://schemas.openxmlformats.org/officeDocument/2006/relationships/slide" Target="slide25.xml"/><Relationship Id="rId14" Type="http://schemas.openxmlformats.org/officeDocument/2006/relationships/slide" Target="slide26.xml"/><Relationship Id="rId22"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53.jpeg"/><Relationship Id="rId2" Type="http://schemas.openxmlformats.org/officeDocument/2006/relationships/slideLayout" Target="../slideLayouts/slideLayout50.xml"/><Relationship Id="rId1" Type="http://schemas.openxmlformats.org/officeDocument/2006/relationships/tags" Target="../tags/tag2.xml"/><Relationship Id="rId6" Type="http://schemas.openxmlformats.org/officeDocument/2006/relationships/image" Target="../media/image51.png"/><Relationship Id="rId5" Type="http://schemas.openxmlformats.org/officeDocument/2006/relationships/slide" Target="slide24.xml"/><Relationship Id="rId4" Type="http://schemas.openxmlformats.org/officeDocument/2006/relationships/audio" Target="../media/audio1.wav"/></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51.png"/><Relationship Id="rId2" Type="http://schemas.openxmlformats.org/officeDocument/2006/relationships/slideLayout" Target="../slideLayouts/slideLayout50.xml"/><Relationship Id="rId1" Type="http://schemas.openxmlformats.org/officeDocument/2006/relationships/tags" Target="../tags/tag3.xml"/><Relationship Id="rId6" Type="http://schemas.openxmlformats.org/officeDocument/2006/relationships/slide" Target="slide24.xml"/><Relationship Id="rId5" Type="http://schemas.openxmlformats.org/officeDocument/2006/relationships/image" Target="../media/image54.jpeg"/><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55.jpeg"/><Relationship Id="rId2" Type="http://schemas.openxmlformats.org/officeDocument/2006/relationships/slideLayout" Target="../slideLayouts/slideLayout50.xml"/><Relationship Id="rId1" Type="http://schemas.openxmlformats.org/officeDocument/2006/relationships/tags" Target="../tags/tag4.xml"/><Relationship Id="rId6" Type="http://schemas.openxmlformats.org/officeDocument/2006/relationships/image" Target="../media/image51.png"/><Relationship Id="rId5" Type="http://schemas.openxmlformats.org/officeDocument/2006/relationships/slide" Target="slide24.xml"/><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56.jpeg"/><Relationship Id="rId2" Type="http://schemas.openxmlformats.org/officeDocument/2006/relationships/slideLayout" Target="../slideLayouts/slideLayout50.xml"/><Relationship Id="rId1" Type="http://schemas.openxmlformats.org/officeDocument/2006/relationships/tags" Target="../tags/tag5.xml"/><Relationship Id="rId6" Type="http://schemas.openxmlformats.org/officeDocument/2006/relationships/image" Target="../media/image51.png"/><Relationship Id="rId5" Type="http://schemas.openxmlformats.org/officeDocument/2006/relationships/slide" Target="slide24.xml"/><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7.jp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Layout" Target="../slideLayouts/slideLayout34.xml"/><Relationship Id="rId5" Type="http://schemas.microsoft.com/office/2007/relationships/hdphoto" Target="../media/hdphoto2.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24.xml"/><Relationship Id="rId6" Type="http://schemas.openxmlformats.org/officeDocument/2006/relationships/image" Target="../media/image6.png"/><Relationship Id="rId5" Type="http://schemas.openxmlformats.org/officeDocument/2006/relationships/image" Target="../media/image4.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7.jpg"/><Relationship Id="rId1" Type="http://schemas.openxmlformats.org/officeDocument/2006/relationships/slideLayout" Target="../slideLayouts/slideLayout34.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xmlns=""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4" y="446"/>
            <a:ext cx="12190413" cy="6968853"/>
          </a:xfrm>
        </p:spPr>
      </p:pic>
      <p:pic>
        <p:nvPicPr>
          <p:cNvPr id="8" name="Picture 7">
            <a:extLst>
              <a:ext uri="{FF2B5EF4-FFF2-40B4-BE49-F238E27FC236}">
                <a16:creationId xmlns:a16="http://schemas.microsoft.com/office/drawing/2014/main" xmlns=""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3797" y="365526"/>
            <a:ext cx="7909717" cy="4973737"/>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xmlns="" id="{78902844-A5A6-43E9-91C4-C3BD8A1573DA}"/>
              </a:ext>
            </a:extLst>
          </p:cNvPr>
          <p:cNvPicPr>
            <a:picLocks noChangeAspect="1"/>
          </p:cNvPicPr>
          <p:nvPr/>
        </p:nvPicPr>
        <p:blipFill>
          <a:blip r:embed="rId5"/>
          <a:stretch>
            <a:fillRect/>
          </a:stretch>
        </p:blipFill>
        <p:spPr>
          <a:xfrm>
            <a:off x="794" y="1451441"/>
            <a:ext cx="4316191" cy="5517858"/>
          </a:xfrm>
          <a:prstGeom prst="rect">
            <a:avLst/>
          </a:prstGeom>
        </p:spPr>
      </p:pic>
      <p:pic>
        <p:nvPicPr>
          <p:cNvPr id="3" name="Picture 2">
            <a:extLst>
              <a:ext uri="{FF2B5EF4-FFF2-40B4-BE49-F238E27FC236}">
                <a16:creationId xmlns:a16="http://schemas.microsoft.com/office/drawing/2014/main" xmlns="" id="{C33061CC-58E9-4F30-4955-E11B0E30A2B1}"/>
              </a:ext>
            </a:extLst>
          </p:cNvPr>
          <p:cNvPicPr>
            <a:picLocks noChangeAspect="1"/>
          </p:cNvPicPr>
          <p:nvPr/>
        </p:nvPicPr>
        <p:blipFill>
          <a:blip r:embed="rId6"/>
          <a:stretch>
            <a:fillRect/>
          </a:stretch>
        </p:blipFill>
        <p:spPr>
          <a:xfrm>
            <a:off x="4115058" y="1905198"/>
            <a:ext cx="7333169" cy="2566304"/>
          </a:xfrm>
          <a:prstGeom prst="rect">
            <a:avLst/>
          </a:prstGeom>
        </p:spPr>
      </p:pic>
      <p:pic>
        <p:nvPicPr>
          <p:cNvPr id="7" name="NAM">
            <a:extLst>
              <a:ext uri="{FF2B5EF4-FFF2-40B4-BE49-F238E27FC236}">
                <a16:creationId xmlns:a16="http://schemas.microsoft.com/office/drawing/2014/main" xmlns="" id="{48218F2C-655E-A6FE-7812-7A3CC42926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934" y="4571852"/>
            <a:ext cx="2263509" cy="2086207"/>
          </a:xfrm>
          <a:prstGeom prst="rect">
            <a:avLst/>
          </a:prstGeom>
        </p:spPr>
      </p:pic>
    </p:spTree>
    <p:extLst>
      <p:ext uri="{BB962C8B-B14F-4D97-AF65-F5344CB8AC3E}">
        <p14:creationId xmlns:p14="http://schemas.microsoft.com/office/powerpoint/2010/main" val="385741008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8" presetClass="entr" presetSubtype="0" accel="50000" fill="hold" grpId="0" nodeType="afterEffect">
                                      <p:stCondLst>
                                        <p:cond delay="0"/>
                                      </p:stCondLst>
                                      <p:iterate type="lt">
                                        <p:tmPct val="13293"/>
                                      </p:iterate>
                                      <p:childTnLst>
                                        <p:set>
                                          <p:cBhvr>
                                            <p:cTn id="11" dur="1" fill="hold">
                                              <p:stCondLst>
                                                <p:cond delay="0"/>
                                              </p:stCondLst>
                                            </p:cTn>
                                            <p:tgtEl>
                                              <p:spTgt spid="10"/>
                                            </p:tgtEl>
                                            <p:attrNameLst>
                                              <p:attrName>style.visibility</p:attrName>
                                            </p:attrNameLst>
                                          </p:cBhvr>
                                          <p:to>
                                            <p:strVal val="visible"/>
                                          </p:to>
                                        </p:set>
                                        <p:set>
                                          <p:cBhvr>
                                            <p:cTn id="12" dur="5" fill="hold">
                                              <p:stCondLst>
                                                <p:cond delay="0"/>
                                              </p:stCondLst>
                                            </p:cTn>
                                            <p:tgtEl>
                                              <p:spTgt spid="10"/>
                                            </p:tgtEl>
                                            <p:attrNameLst>
                                              <p:attrName>style.rotation</p:attrName>
                                            </p:attrNameLst>
                                          </p:cBhvr>
                                          <p:to>
                                            <p:strVal val="-45.0"/>
                                          </p:to>
                                        </p:set>
                                        <p:anim calcmode="lin" valueType="num">
                                          <p:cBhvr>
                                            <p:cTn id="13" dur="5" fill="hold">
                                              <p:stCondLst>
                                                <p:cond delay="5"/>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14" dur="5"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15" dur="2" decel="50000" autoRev="1" fill="hold">
                                              <p:stCondLst>
                                                <p:cond delay="5"/>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16" dur="1" fill="hold">
                                              <p:stCondLst>
                                                <p:cond delay="9"/>
                                              </p:stCondLst>
                                            </p:cTn>
                                            <p:tgtEl>
                                              <p:spTgt spid="10"/>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xmlns="" id="{785D4C47-8784-FB35-1B23-4BE21DE9D830}"/>
              </a:ext>
            </a:extLst>
          </p:cNvPr>
          <p:cNvPicPr>
            <a:picLocks noChangeAspect="1"/>
          </p:cNvPicPr>
          <p:nvPr/>
        </p:nvPicPr>
        <p:blipFill>
          <a:blip r:embed="rId3"/>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xmlns="" id="{67C5F22B-85FE-7FEA-E0CC-64C0D2CD7ABC}"/>
              </a:ext>
            </a:extLst>
          </p:cNvPr>
          <p:cNvSpPr txBox="1"/>
          <p:nvPr/>
        </p:nvSpPr>
        <p:spPr>
          <a:xfrm>
            <a:off x="5222240" y="2119777"/>
            <a:ext cx="6370319" cy="4154984"/>
          </a:xfrm>
          <a:custGeom>
            <a:avLst/>
            <a:gdLst>
              <a:gd name="connsiteX0" fmla="*/ 0 w 6362700"/>
              <a:gd name="connsiteY0" fmla="*/ 0 h 3477875"/>
              <a:gd name="connsiteX1" fmla="*/ 6362700 w 6362700"/>
              <a:gd name="connsiteY1" fmla="*/ 0 h 3477875"/>
              <a:gd name="connsiteX2" fmla="*/ 6362700 w 6362700"/>
              <a:gd name="connsiteY2" fmla="*/ 3477875 h 3477875"/>
              <a:gd name="connsiteX3" fmla="*/ 0 w 6362700"/>
              <a:gd name="connsiteY3" fmla="*/ 3477875 h 3477875"/>
              <a:gd name="connsiteX4" fmla="*/ 0 w 6362700"/>
              <a:gd name="connsiteY4" fmla="*/ 0 h 3477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700" h="3477875" fill="none" extrusionOk="0">
                <a:moveTo>
                  <a:pt x="0" y="0"/>
                </a:moveTo>
                <a:cubicBezTo>
                  <a:pt x="2044883" y="5222"/>
                  <a:pt x="3184080" y="24918"/>
                  <a:pt x="6362700" y="0"/>
                </a:cubicBezTo>
                <a:cubicBezTo>
                  <a:pt x="6201455" y="684204"/>
                  <a:pt x="6318940" y="2239209"/>
                  <a:pt x="6362700" y="3477875"/>
                </a:cubicBezTo>
                <a:cubicBezTo>
                  <a:pt x="5476603" y="3313114"/>
                  <a:pt x="2699412" y="3596025"/>
                  <a:pt x="0" y="3477875"/>
                </a:cubicBezTo>
                <a:cubicBezTo>
                  <a:pt x="-55725" y="2234568"/>
                  <a:pt x="17072" y="1095587"/>
                  <a:pt x="0" y="0"/>
                </a:cubicBezTo>
                <a:close/>
              </a:path>
              <a:path w="6362700" h="3477875" stroke="0" extrusionOk="0">
                <a:moveTo>
                  <a:pt x="0" y="0"/>
                </a:moveTo>
                <a:cubicBezTo>
                  <a:pt x="1280900" y="11849"/>
                  <a:pt x="4556927" y="-161459"/>
                  <a:pt x="6362700" y="0"/>
                </a:cubicBezTo>
                <a:cubicBezTo>
                  <a:pt x="6365830" y="1395067"/>
                  <a:pt x="6261524" y="2125017"/>
                  <a:pt x="6362700" y="3477875"/>
                </a:cubicBezTo>
                <a:cubicBezTo>
                  <a:pt x="5292456" y="3332015"/>
                  <a:pt x="2711728" y="3399551"/>
                  <a:pt x="0" y="3477875"/>
                </a:cubicBezTo>
                <a:cubicBezTo>
                  <a:pt x="74291" y="2165912"/>
                  <a:pt x="168006" y="1156441"/>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custGeom>
                    <a:avLst/>
                    <a:gdLst>
                      <a:gd name="connsiteX0" fmla="*/ 0 w 6370319"/>
                      <a:gd name="connsiteY0" fmla="*/ 0 h 4154984"/>
                      <a:gd name="connsiteX1" fmla="*/ 6370318 w 6370319"/>
                      <a:gd name="connsiteY1" fmla="*/ 0 h 4154984"/>
                      <a:gd name="connsiteX2" fmla="*/ 6370318 w 6370319"/>
                      <a:gd name="connsiteY2" fmla="*/ 4154984 h 4154984"/>
                      <a:gd name="connsiteX3" fmla="*/ 0 w 6370319"/>
                      <a:gd name="connsiteY3" fmla="*/ 4154984 h 4154984"/>
                      <a:gd name="connsiteX4" fmla="*/ 0 w 6370319"/>
                      <a:gd name="connsiteY4" fmla="*/ 0 h 4154984"/>
                      <a:gd name="connsiteX0" fmla="*/ 0 w 6370319"/>
                      <a:gd name="connsiteY0" fmla="*/ 0 h 4154984"/>
                      <a:gd name="connsiteX1" fmla="*/ 6370318 w 6370319"/>
                      <a:gd name="connsiteY1" fmla="*/ 0 h 4154984"/>
                      <a:gd name="connsiteX2" fmla="*/ 6370318 w 6370319"/>
                      <a:gd name="connsiteY2" fmla="*/ 4154984 h 4154984"/>
                      <a:gd name="connsiteX3" fmla="*/ 0 w 6370319"/>
                      <a:gd name="connsiteY3" fmla="*/ 4154984 h 4154984"/>
                      <a:gd name="connsiteX4" fmla="*/ 0 w 6370319"/>
                      <a:gd name="connsiteY4" fmla="*/ 0 h 415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0319" h="4154984" fill="none" extrusionOk="0">
                        <a:moveTo>
                          <a:pt x="0" y="0"/>
                        </a:moveTo>
                        <a:cubicBezTo>
                          <a:pt x="2573479" y="5222"/>
                          <a:pt x="4459909" y="24918"/>
                          <a:pt x="6370318" y="0"/>
                        </a:cubicBezTo>
                        <a:cubicBezTo>
                          <a:pt x="6162419" y="695536"/>
                          <a:pt x="6247515" y="2509893"/>
                          <a:pt x="6370318" y="4154984"/>
                        </a:cubicBezTo>
                        <a:cubicBezTo>
                          <a:pt x="5030249" y="4239356"/>
                          <a:pt x="3128251" y="4357933"/>
                          <a:pt x="0" y="4154984"/>
                        </a:cubicBezTo>
                        <a:cubicBezTo>
                          <a:pt x="65753" y="2573291"/>
                          <a:pt x="22506" y="1548993"/>
                          <a:pt x="0" y="0"/>
                        </a:cubicBezTo>
                        <a:close/>
                      </a:path>
                      <a:path w="6370319" h="4154984" stroke="0" extrusionOk="0">
                        <a:moveTo>
                          <a:pt x="0" y="0"/>
                        </a:moveTo>
                        <a:cubicBezTo>
                          <a:pt x="1313377" y="13699"/>
                          <a:pt x="4749175" y="-243665"/>
                          <a:pt x="6370318" y="0"/>
                        </a:cubicBezTo>
                        <a:cubicBezTo>
                          <a:pt x="6264763" y="1566872"/>
                          <a:pt x="6385401" y="2505927"/>
                          <a:pt x="6370318" y="4154984"/>
                        </a:cubicBezTo>
                        <a:cubicBezTo>
                          <a:pt x="5609377" y="4248995"/>
                          <a:pt x="2703259" y="3983937"/>
                          <a:pt x="0" y="4154984"/>
                        </a:cubicBezTo>
                        <a:cubicBezTo>
                          <a:pt x="12910" y="2598410"/>
                          <a:pt x="315009" y="1519819"/>
                          <a:pt x="0" y="0"/>
                        </a:cubicBezTo>
                        <a:close/>
                      </a:path>
                      <a:path w="6370319" h="4154984" fill="none" stroke="0" extrusionOk="0">
                        <a:moveTo>
                          <a:pt x="0" y="0"/>
                        </a:moveTo>
                        <a:cubicBezTo>
                          <a:pt x="964753" y="11849"/>
                          <a:pt x="3241967" y="-161459"/>
                          <a:pt x="6370318" y="0"/>
                        </a:cubicBezTo>
                        <a:cubicBezTo>
                          <a:pt x="6408521" y="979237"/>
                          <a:pt x="6263979" y="2775807"/>
                          <a:pt x="6370318" y="4154984"/>
                        </a:cubicBezTo>
                        <a:cubicBezTo>
                          <a:pt x="5733877" y="4436351"/>
                          <a:pt x="3015361" y="4709326"/>
                          <a:pt x="0" y="4154984"/>
                        </a:cubicBezTo>
                        <a:cubicBezTo>
                          <a:pt x="-96157" y="2500687"/>
                          <a:pt x="19670" y="1325212"/>
                          <a:pt x="0" y="0"/>
                        </a:cubicBezTo>
                        <a:close/>
                      </a:path>
                    </a:pathLst>
                  </a:custGeom>
                  <ask:type>
                    <ask:lineSketchCurved/>
                  </ask:type>
                </ask:lineSketchStyleProps>
              </a:ext>
            </a:extLst>
          </a:ln>
        </p:spPr>
        <p:txBody>
          <a:bodyPr wrap="square">
            <a:spAutoFit/>
          </a:bodyPr>
          <a:lstStyle/>
          <a:p>
            <a:pPr marL="457200" lvl="0" indent="-457200" algn="just">
              <a:buFont typeface="Arial" panose="020B0604020202020204" pitchFamily="34" charset="0"/>
              <a:buChar char="•"/>
              <a:defRPr/>
            </a:pPr>
            <a:r>
              <a:rPr lang="vi-VN" sz="3300" b="1" dirty="0">
                <a:solidFill>
                  <a:srgbClr val="FF0000"/>
                </a:solidFill>
                <a:latin typeface="Calibri" panose="020F0502020204030204" pitchFamily="34" charset="0"/>
                <a:cs typeface="Calibri" panose="020F0502020204030204" pitchFamily="34" charset="0"/>
              </a:rPr>
              <a:t>Nấm tán trắng</a:t>
            </a:r>
            <a:r>
              <a:rPr lang="en-US" sz="3300" b="1" dirty="0">
                <a:solidFill>
                  <a:srgbClr val="FF0000"/>
                </a:solidFill>
                <a:latin typeface="Calibri" panose="020F0502020204030204" pitchFamily="34" charset="0"/>
                <a:cs typeface="Calibri" panose="020F0502020204030204" pitchFamily="34" charset="0"/>
              </a:rPr>
              <a:t>: </a:t>
            </a:r>
            <a:r>
              <a:rPr lang="vi-VN" sz="3300" b="1" dirty="0">
                <a:solidFill>
                  <a:srgbClr val="002060"/>
                </a:solidFill>
                <a:latin typeface="Calibri" panose="020F0502020204030204" pitchFamily="34" charset="0"/>
                <a:cs typeface="Calibri" panose="020F0502020204030204" pitchFamily="34" charset="0"/>
              </a:rPr>
              <a:t>mũ nấm màu trắng, thân nấm màu trắng và có hình dạng giống chiếc ô</a:t>
            </a:r>
            <a:endParaRPr lang="en-US" sz="3300" b="1" dirty="0">
              <a:solidFill>
                <a:srgbClr val="002060"/>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defRPr/>
            </a:pPr>
            <a:r>
              <a:rPr lang="en-US" sz="3300" b="1" dirty="0">
                <a:solidFill>
                  <a:srgbClr val="FF0000"/>
                </a:solidFill>
                <a:latin typeface="Calibri" panose="020F0502020204030204" pitchFamily="34" charset="0"/>
                <a:cs typeface="Calibri" panose="020F0502020204030204" pitchFamily="34" charset="0"/>
              </a:rPr>
              <a:t>N</a:t>
            </a:r>
            <a:r>
              <a:rPr lang="vi-VN" sz="3300" b="1" dirty="0">
                <a:solidFill>
                  <a:srgbClr val="FF0000"/>
                </a:solidFill>
                <a:latin typeface="Calibri" panose="020F0502020204030204" pitchFamily="34" charset="0"/>
                <a:cs typeface="Calibri" panose="020F0502020204030204" pitchFamily="34" charset="0"/>
              </a:rPr>
              <a:t>ấm tán đỏ</a:t>
            </a:r>
            <a:r>
              <a:rPr lang="en-US" sz="3300" b="1" dirty="0">
                <a:solidFill>
                  <a:srgbClr val="FF0000"/>
                </a:solidFill>
                <a:latin typeface="Calibri" panose="020F0502020204030204" pitchFamily="34" charset="0"/>
                <a:cs typeface="Calibri" panose="020F0502020204030204" pitchFamily="34" charset="0"/>
              </a:rPr>
              <a:t>: </a:t>
            </a:r>
            <a:r>
              <a:rPr lang="vi-VN" sz="3300" b="1" dirty="0">
                <a:solidFill>
                  <a:srgbClr val="002060"/>
                </a:solidFill>
                <a:latin typeface="Calibri" panose="020F0502020204030204" pitchFamily="34" charset="0"/>
                <a:cs typeface="Calibri" panose="020F0502020204030204" pitchFamily="34" charset="0"/>
              </a:rPr>
              <a:t>mũ nấm màu đỏ, thân nấm màu trắng và có hình dạng giống chiếc ô.</a:t>
            </a:r>
            <a:endParaRPr lang="en-US" sz="3300" b="1" dirty="0">
              <a:solidFill>
                <a:srgbClr val="002060"/>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defRPr/>
            </a:pPr>
            <a:r>
              <a:rPr lang="vi-VN" sz="3300" b="1" dirty="0">
                <a:solidFill>
                  <a:srgbClr val="FF0000"/>
                </a:solidFill>
                <a:latin typeface="Calibri" panose="020F0502020204030204" pitchFamily="34" charset="0"/>
                <a:cs typeface="Calibri" panose="020F0502020204030204" pitchFamily="34" charset="0"/>
              </a:rPr>
              <a:t>Chúng mọc ở đất rừng hoặc ven rừng.</a:t>
            </a:r>
            <a:endPar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DEC1F2B3-6DDD-2324-423A-1F5BF3B0BA00}"/>
              </a:ext>
            </a:extLst>
          </p:cNvPr>
          <p:cNvPicPr>
            <a:picLocks noChangeAspect="1"/>
          </p:cNvPicPr>
          <p:nvPr/>
        </p:nvPicPr>
        <p:blipFill>
          <a:blip r:embed="rId4"/>
          <a:stretch>
            <a:fillRect/>
          </a:stretch>
        </p:blipFill>
        <p:spPr>
          <a:xfrm>
            <a:off x="605790" y="2530475"/>
            <a:ext cx="4457700" cy="3219450"/>
          </a:xfrm>
          <a:prstGeom prst="rect">
            <a:avLst/>
          </a:prstGeom>
        </p:spPr>
      </p:pic>
    </p:spTree>
    <p:extLst>
      <p:ext uri="{BB962C8B-B14F-4D97-AF65-F5344CB8AC3E}">
        <p14:creationId xmlns:p14="http://schemas.microsoft.com/office/powerpoint/2010/main" val="33756644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xmlns="" id="{785D4C47-8784-FB35-1B23-4BE21DE9D830}"/>
              </a:ext>
            </a:extLst>
          </p:cNvPr>
          <p:cNvPicPr>
            <a:picLocks noChangeAspect="1"/>
          </p:cNvPicPr>
          <p:nvPr/>
        </p:nvPicPr>
        <p:blipFill>
          <a:blip r:embed="rId3"/>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xmlns="" id="{67C5F22B-85FE-7FEA-E0CC-64C0D2CD7ABC}"/>
              </a:ext>
            </a:extLst>
          </p:cNvPr>
          <p:cNvSpPr txBox="1"/>
          <p:nvPr/>
        </p:nvSpPr>
        <p:spPr>
          <a:xfrm>
            <a:off x="4947284" y="2739537"/>
            <a:ext cx="6523355" cy="2308324"/>
          </a:xfrm>
          <a:custGeom>
            <a:avLst/>
            <a:gdLst>
              <a:gd name="connsiteX0" fmla="*/ 0 w 6362700"/>
              <a:gd name="connsiteY0" fmla="*/ 0 h 3477875"/>
              <a:gd name="connsiteX1" fmla="*/ 6362700 w 6362700"/>
              <a:gd name="connsiteY1" fmla="*/ 0 h 3477875"/>
              <a:gd name="connsiteX2" fmla="*/ 6362700 w 6362700"/>
              <a:gd name="connsiteY2" fmla="*/ 3477875 h 3477875"/>
              <a:gd name="connsiteX3" fmla="*/ 0 w 6362700"/>
              <a:gd name="connsiteY3" fmla="*/ 3477875 h 3477875"/>
              <a:gd name="connsiteX4" fmla="*/ 0 w 6362700"/>
              <a:gd name="connsiteY4" fmla="*/ 0 h 3477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700" h="3477875" fill="none" extrusionOk="0">
                <a:moveTo>
                  <a:pt x="0" y="0"/>
                </a:moveTo>
                <a:cubicBezTo>
                  <a:pt x="2044883" y="5222"/>
                  <a:pt x="3184080" y="24918"/>
                  <a:pt x="6362700" y="0"/>
                </a:cubicBezTo>
                <a:cubicBezTo>
                  <a:pt x="6201455" y="684204"/>
                  <a:pt x="6318940" y="2239209"/>
                  <a:pt x="6362700" y="3477875"/>
                </a:cubicBezTo>
                <a:cubicBezTo>
                  <a:pt x="5476603" y="3313114"/>
                  <a:pt x="2699412" y="3596025"/>
                  <a:pt x="0" y="3477875"/>
                </a:cubicBezTo>
                <a:cubicBezTo>
                  <a:pt x="-55725" y="2234568"/>
                  <a:pt x="17072" y="1095587"/>
                  <a:pt x="0" y="0"/>
                </a:cubicBezTo>
                <a:close/>
              </a:path>
              <a:path w="6362700" h="3477875" stroke="0" extrusionOk="0">
                <a:moveTo>
                  <a:pt x="0" y="0"/>
                </a:moveTo>
                <a:cubicBezTo>
                  <a:pt x="1280900" y="11849"/>
                  <a:pt x="4556927" y="-161459"/>
                  <a:pt x="6362700" y="0"/>
                </a:cubicBezTo>
                <a:cubicBezTo>
                  <a:pt x="6365830" y="1395067"/>
                  <a:pt x="6261524" y="2125017"/>
                  <a:pt x="6362700" y="3477875"/>
                </a:cubicBezTo>
                <a:cubicBezTo>
                  <a:pt x="5292456" y="3332015"/>
                  <a:pt x="2711728" y="3399551"/>
                  <a:pt x="0" y="3477875"/>
                </a:cubicBezTo>
                <a:cubicBezTo>
                  <a:pt x="74291" y="2165912"/>
                  <a:pt x="168006" y="1156441"/>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custGeom>
                    <a:avLst/>
                    <a:gdLst>
                      <a:gd name="connsiteX0" fmla="*/ 0 w 6523355"/>
                      <a:gd name="connsiteY0" fmla="*/ 0 h 2308324"/>
                      <a:gd name="connsiteX1" fmla="*/ 6523355 w 6523355"/>
                      <a:gd name="connsiteY1" fmla="*/ 0 h 2308324"/>
                      <a:gd name="connsiteX2" fmla="*/ 6523355 w 6523355"/>
                      <a:gd name="connsiteY2" fmla="*/ 2308324 h 2308324"/>
                      <a:gd name="connsiteX3" fmla="*/ 0 w 6523355"/>
                      <a:gd name="connsiteY3" fmla="*/ 2308324 h 2308324"/>
                      <a:gd name="connsiteX4" fmla="*/ 0 w 6523355"/>
                      <a:gd name="connsiteY4" fmla="*/ 0 h 2308324"/>
                      <a:gd name="connsiteX0" fmla="*/ 0 w 6523355"/>
                      <a:gd name="connsiteY0" fmla="*/ 0 h 2308324"/>
                      <a:gd name="connsiteX1" fmla="*/ 6523355 w 6523355"/>
                      <a:gd name="connsiteY1" fmla="*/ 0 h 2308324"/>
                      <a:gd name="connsiteX2" fmla="*/ 6523355 w 6523355"/>
                      <a:gd name="connsiteY2" fmla="*/ 2308324 h 2308324"/>
                      <a:gd name="connsiteX3" fmla="*/ 0 w 6523355"/>
                      <a:gd name="connsiteY3" fmla="*/ 2308324 h 2308324"/>
                      <a:gd name="connsiteX4" fmla="*/ 0 w 6523355"/>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3355" h="2308324" fill="none" extrusionOk="0">
                        <a:moveTo>
                          <a:pt x="0" y="0"/>
                        </a:moveTo>
                        <a:cubicBezTo>
                          <a:pt x="1204731" y="5222"/>
                          <a:pt x="3505231" y="24918"/>
                          <a:pt x="6523355" y="0"/>
                        </a:cubicBezTo>
                        <a:cubicBezTo>
                          <a:pt x="6344842" y="419501"/>
                          <a:pt x="6427974" y="1380509"/>
                          <a:pt x="6523355" y="2308324"/>
                        </a:cubicBezTo>
                        <a:cubicBezTo>
                          <a:pt x="5432158" y="2312423"/>
                          <a:pt x="3106909" y="2436013"/>
                          <a:pt x="0" y="2308324"/>
                        </a:cubicBezTo>
                        <a:cubicBezTo>
                          <a:pt x="30761" y="1413463"/>
                          <a:pt x="20333" y="852671"/>
                          <a:pt x="0" y="0"/>
                        </a:cubicBezTo>
                        <a:close/>
                      </a:path>
                      <a:path w="6523355" h="2308324" stroke="0" extrusionOk="0">
                        <a:moveTo>
                          <a:pt x="0" y="0"/>
                        </a:moveTo>
                        <a:cubicBezTo>
                          <a:pt x="1469479" y="5559"/>
                          <a:pt x="4703398" y="-115702"/>
                          <a:pt x="6523355" y="0"/>
                        </a:cubicBezTo>
                        <a:cubicBezTo>
                          <a:pt x="6497483" y="899226"/>
                          <a:pt x="6480188" y="1393335"/>
                          <a:pt x="6523355" y="2308324"/>
                        </a:cubicBezTo>
                        <a:cubicBezTo>
                          <a:pt x="5773053" y="2511209"/>
                          <a:pt x="2747081" y="2037346"/>
                          <a:pt x="0" y="2308324"/>
                        </a:cubicBezTo>
                        <a:cubicBezTo>
                          <a:pt x="-1531" y="1451224"/>
                          <a:pt x="224046" y="816322"/>
                          <a:pt x="0" y="0"/>
                        </a:cubicBezTo>
                        <a:close/>
                      </a:path>
                      <a:path w="6523355" h="2308324" fill="none" stroke="0" extrusionOk="0">
                        <a:moveTo>
                          <a:pt x="0" y="0"/>
                        </a:moveTo>
                        <a:cubicBezTo>
                          <a:pt x="2441747" y="11849"/>
                          <a:pt x="3978410" y="-161459"/>
                          <a:pt x="6523355" y="0"/>
                        </a:cubicBezTo>
                        <a:cubicBezTo>
                          <a:pt x="6408429" y="494963"/>
                          <a:pt x="6397687" y="1616263"/>
                          <a:pt x="6523355" y="2308324"/>
                        </a:cubicBezTo>
                        <a:cubicBezTo>
                          <a:pt x="5835396" y="2619564"/>
                          <a:pt x="3020834" y="2721377"/>
                          <a:pt x="0" y="2308324"/>
                        </a:cubicBezTo>
                        <a:cubicBezTo>
                          <a:pt x="-80916" y="1383587"/>
                          <a:pt x="35956" y="844031"/>
                          <a:pt x="0" y="0"/>
                        </a:cubicBezTo>
                        <a:close/>
                      </a:path>
                    </a:pathLst>
                  </a:custGeom>
                  <ask:type>
                    <ask:lineSketchCurved/>
                  </ask:type>
                </ask:lineSketchStyleProps>
              </a:ext>
            </a:extLst>
          </a:ln>
        </p:spPr>
        <p:txBody>
          <a:bodyPr wrap="square">
            <a:spAutoFit/>
          </a:bodyPr>
          <a:lstStyle/>
          <a:p>
            <a:pPr lvl="0" algn="just">
              <a:defRPr/>
            </a:pPr>
            <a:r>
              <a:rPr lang="vi-VN" sz="4400" b="1" dirty="0">
                <a:solidFill>
                  <a:srgbClr val="FF0000"/>
                </a:solidFill>
                <a:latin typeface="Calibri" panose="020F0502020204030204" pitchFamily="34" charset="0"/>
                <a:cs typeface="Calibri" panose="020F0502020204030204" pitchFamily="34" charset="0"/>
              </a:rPr>
              <a:t>Nấm hương: </a:t>
            </a:r>
            <a:r>
              <a:rPr lang="vi-VN" sz="4800" b="1" dirty="0">
                <a:solidFill>
                  <a:srgbClr val="002060"/>
                </a:solidFill>
                <a:latin typeface="Calibri" panose="020F0502020204030204" pitchFamily="34" charset="0"/>
                <a:cs typeface="Calibri" panose="020F0502020204030204" pitchFamily="34" charset="0"/>
              </a:rPr>
              <a:t>có màu xám, hình dáng giống chiếc ô, mọc trên thân cây.</a:t>
            </a:r>
            <a:endPar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AD8E06B3-5210-D848-2730-80AE6988F62F}"/>
              </a:ext>
            </a:extLst>
          </p:cNvPr>
          <p:cNvPicPr>
            <a:picLocks noChangeAspect="1"/>
          </p:cNvPicPr>
          <p:nvPr/>
        </p:nvPicPr>
        <p:blipFill>
          <a:blip r:embed="rId4"/>
          <a:stretch>
            <a:fillRect/>
          </a:stretch>
        </p:blipFill>
        <p:spPr>
          <a:xfrm>
            <a:off x="876300" y="2441892"/>
            <a:ext cx="3733800" cy="3152775"/>
          </a:xfrm>
          <a:prstGeom prst="rect">
            <a:avLst/>
          </a:prstGeom>
        </p:spPr>
      </p:pic>
    </p:spTree>
    <p:extLst>
      <p:ext uri="{BB962C8B-B14F-4D97-AF65-F5344CB8AC3E}">
        <p14:creationId xmlns:p14="http://schemas.microsoft.com/office/powerpoint/2010/main" val="38801507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xmlns="" id="{785D4C47-8784-FB35-1B23-4BE21DE9D830}"/>
              </a:ext>
            </a:extLst>
          </p:cNvPr>
          <p:cNvPicPr>
            <a:picLocks noChangeAspect="1"/>
          </p:cNvPicPr>
          <p:nvPr/>
        </p:nvPicPr>
        <p:blipFill>
          <a:blip r:embed="rId3"/>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xmlns="" id="{67C5F22B-85FE-7FEA-E0CC-64C0D2CD7ABC}"/>
              </a:ext>
            </a:extLst>
          </p:cNvPr>
          <p:cNvSpPr txBox="1"/>
          <p:nvPr/>
        </p:nvSpPr>
        <p:spPr>
          <a:xfrm>
            <a:off x="4845684" y="2180737"/>
            <a:ext cx="6523355" cy="3785652"/>
          </a:xfrm>
          <a:custGeom>
            <a:avLst/>
            <a:gdLst>
              <a:gd name="connsiteX0" fmla="*/ 0 w 6362700"/>
              <a:gd name="connsiteY0" fmla="*/ 0 h 3477875"/>
              <a:gd name="connsiteX1" fmla="*/ 6362700 w 6362700"/>
              <a:gd name="connsiteY1" fmla="*/ 0 h 3477875"/>
              <a:gd name="connsiteX2" fmla="*/ 6362700 w 6362700"/>
              <a:gd name="connsiteY2" fmla="*/ 3477875 h 3477875"/>
              <a:gd name="connsiteX3" fmla="*/ 0 w 6362700"/>
              <a:gd name="connsiteY3" fmla="*/ 3477875 h 3477875"/>
              <a:gd name="connsiteX4" fmla="*/ 0 w 6362700"/>
              <a:gd name="connsiteY4" fmla="*/ 0 h 3477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700" h="3477875" fill="none" extrusionOk="0">
                <a:moveTo>
                  <a:pt x="0" y="0"/>
                </a:moveTo>
                <a:cubicBezTo>
                  <a:pt x="2044883" y="5222"/>
                  <a:pt x="3184080" y="24918"/>
                  <a:pt x="6362700" y="0"/>
                </a:cubicBezTo>
                <a:cubicBezTo>
                  <a:pt x="6201455" y="684204"/>
                  <a:pt x="6318940" y="2239209"/>
                  <a:pt x="6362700" y="3477875"/>
                </a:cubicBezTo>
                <a:cubicBezTo>
                  <a:pt x="5476603" y="3313114"/>
                  <a:pt x="2699412" y="3596025"/>
                  <a:pt x="0" y="3477875"/>
                </a:cubicBezTo>
                <a:cubicBezTo>
                  <a:pt x="-55725" y="2234568"/>
                  <a:pt x="17072" y="1095587"/>
                  <a:pt x="0" y="0"/>
                </a:cubicBezTo>
                <a:close/>
              </a:path>
              <a:path w="6362700" h="3477875" stroke="0" extrusionOk="0">
                <a:moveTo>
                  <a:pt x="0" y="0"/>
                </a:moveTo>
                <a:cubicBezTo>
                  <a:pt x="1280900" y="11849"/>
                  <a:pt x="4556927" y="-161459"/>
                  <a:pt x="6362700" y="0"/>
                </a:cubicBezTo>
                <a:cubicBezTo>
                  <a:pt x="6365830" y="1395067"/>
                  <a:pt x="6261524" y="2125017"/>
                  <a:pt x="6362700" y="3477875"/>
                </a:cubicBezTo>
                <a:cubicBezTo>
                  <a:pt x="5292456" y="3332015"/>
                  <a:pt x="2711728" y="3399551"/>
                  <a:pt x="0" y="3477875"/>
                </a:cubicBezTo>
                <a:cubicBezTo>
                  <a:pt x="74291" y="2165912"/>
                  <a:pt x="168006" y="1156441"/>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custGeom>
                    <a:avLst/>
                    <a:gdLst>
                      <a:gd name="connsiteX0" fmla="*/ 0 w 6523355"/>
                      <a:gd name="connsiteY0" fmla="*/ 0 h 3785652"/>
                      <a:gd name="connsiteX1" fmla="*/ 6523355 w 6523355"/>
                      <a:gd name="connsiteY1" fmla="*/ 0 h 3785652"/>
                      <a:gd name="connsiteX2" fmla="*/ 6523355 w 6523355"/>
                      <a:gd name="connsiteY2" fmla="*/ 3785652 h 3785652"/>
                      <a:gd name="connsiteX3" fmla="*/ 0 w 6523355"/>
                      <a:gd name="connsiteY3" fmla="*/ 3785652 h 3785652"/>
                      <a:gd name="connsiteX4" fmla="*/ 0 w 6523355"/>
                      <a:gd name="connsiteY4" fmla="*/ 0 h 3785652"/>
                      <a:gd name="connsiteX0" fmla="*/ 0 w 6523355"/>
                      <a:gd name="connsiteY0" fmla="*/ 0 h 3785652"/>
                      <a:gd name="connsiteX1" fmla="*/ 6523355 w 6523355"/>
                      <a:gd name="connsiteY1" fmla="*/ 0 h 3785652"/>
                      <a:gd name="connsiteX2" fmla="*/ 6523355 w 6523355"/>
                      <a:gd name="connsiteY2" fmla="*/ 3785652 h 3785652"/>
                      <a:gd name="connsiteX3" fmla="*/ 0 w 6523355"/>
                      <a:gd name="connsiteY3" fmla="*/ 3785652 h 3785652"/>
                      <a:gd name="connsiteX4" fmla="*/ 0 w 6523355"/>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3355" h="3785652" fill="none" extrusionOk="0">
                        <a:moveTo>
                          <a:pt x="0" y="0"/>
                        </a:moveTo>
                        <a:cubicBezTo>
                          <a:pt x="1204731" y="5222"/>
                          <a:pt x="3505231" y="24918"/>
                          <a:pt x="6523355" y="0"/>
                        </a:cubicBezTo>
                        <a:cubicBezTo>
                          <a:pt x="6323900" y="655205"/>
                          <a:pt x="6470888" y="2421464"/>
                          <a:pt x="6523355" y="3785652"/>
                        </a:cubicBezTo>
                        <a:cubicBezTo>
                          <a:pt x="5308600" y="3796481"/>
                          <a:pt x="3242080" y="3983155"/>
                          <a:pt x="0" y="3785652"/>
                        </a:cubicBezTo>
                        <a:cubicBezTo>
                          <a:pt x="67047" y="2333903"/>
                          <a:pt x="20450" y="1323227"/>
                          <a:pt x="0" y="0"/>
                        </a:cubicBezTo>
                        <a:close/>
                      </a:path>
                      <a:path w="6523355" h="3785652" stroke="0" extrusionOk="0">
                        <a:moveTo>
                          <a:pt x="0" y="0"/>
                        </a:moveTo>
                        <a:cubicBezTo>
                          <a:pt x="1650182" y="7927"/>
                          <a:pt x="5009429" y="-267467"/>
                          <a:pt x="6523355" y="0"/>
                        </a:cubicBezTo>
                        <a:cubicBezTo>
                          <a:pt x="6454119" y="1452003"/>
                          <a:pt x="6446645" y="2305453"/>
                          <a:pt x="6523355" y="3785652"/>
                        </a:cubicBezTo>
                        <a:cubicBezTo>
                          <a:pt x="5801922" y="3951514"/>
                          <a:pt x="2766658" y="3610864"/>
                          <a:pt x="0" y="3785652"/>
                        </a:cubicBezTo>
                        <a:cubicBezTo>
                          <a:pt x="38857" y="2364150"/>
                          <a:pt x="312422" y="1390771"/>
                          <a:pt x="0" y="0"/>
                        </a:cubicBezTo>
                        <a:close/>
                      </a:path>
                      <a:path w="6523355" h="3785652" fill="none" stroke="0" extrusionOk="0">
                        <a:moveTo>
                          <a:pt x="0" y="0"/>
                        </a:moveTo>
                        <a:cubicBezTo>
                          <a:pt x="2441747" y="11849"/>
                          <a:pt x="3978410" y="-161459"/>
                          <a:pt x="6523355" y="0"/>
                        </a:cubicBezTo>
                        <a:cubicBezTo>
                          <a:pt x="6498049" y="858244"/>
                          <a:pt x="6379447" y="2596791"/>
                          <a:pt x="6523355" y="3785652"/>
                        </a:cubicBezTo>
                        <a:cubicBezTo>
                          <a:pt x="5664151" y="3700279"/>
                          <a:pt x="3010692" y="4235492"/>
                          <a:pt x="0" y="3785652"/>
                        </a:cubicBezTo>
                        <a:cubicBezTo>
                          <a:pt x="-72514" y="2367945"/>
                          <a:pt x="28451" y="1261878"/>
                          <a:pt x="0" y="0"/>
                        </a:cubicBezTo>
                        <a:close/>
                      </a:path>
                    </a:pathLst>
                  </a:custGeom>
                  <ask:type>
                    <ask:lineSketchCurved/>
                  </ask:type>
                </ask:lineSketchStyleProps>
              </a:ext>
            </a:extLst>
          </a:ln>
        </p:spPr>
        <p:txBody>
          <a:bodyPr wrap="square">
            <a:spAutoFit/>
          </a:bodyPr>
          <a:lstStyle/>
          <a:p>
            <a:pPr lvl="0" algn="just">
              <a:defRPr/>
            </a:pPr>
            <a:r>
              <a:rPr lang="vi-VN" sz="4000" b="1" dirty="0">
                <a:solidFill>
                  <a:srgbClr val="FF0000"/>
                </a:solidFill>
                <a:latin typeface="Calibri" panose="020F0502020204030204" pitchFamily="34" charset="0"/>
                <a:cs typeface="Calibri" panose="020F0502020204030204" pitchFamily="34" charset="0"/>
              </a:rPr>
              <a:t>Nấm đông trùng hạ thảo: </a:t>
            </a:r>
            <a:r>
              <a:rPr lang="vi-VN" sz="4000" b="1" dirty="0">
                <a:solidFill>
                  <a:srgbClr val="002060"/>
                </a:solidFill>
                <a:latin typeface="Calibri" panose="020F0502020204030204" pitchFamily="34" charset="0"/>
                <a:cs typeface="Calibri" panose="020F0502020204030204" pitchFamily="34" charset="0"/>
              </a:rPr>
              <a:t>Thân nấm mọc ra từ côn trùng, phần côn trùng có hình dạng thẳng, thường có màu cam đặc trưng, đầu nấm như lưỡi mác.</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8665F168-3325-0B68-FC38-E450805B8581}"/>
              </a:ext>
            </a:extLst>
          </p:cNvPr>
          <p:cNvPicPr>
            <a:picLocks noChangeAspect="1"/>
          </p:cNvPicPr>
          <p:nvPr/>
        </p:nvPicPr>
        <p:blipFill>
          <a:blip r:embed="rId4"/>
          <a:stretch>
            <a:fillRect/>
          </a:stretch>
        </p:blipFill>
        <p:spPr>
          <a:xfrm>
            <a:off x="1056957" y="2158682"/>
            <a:ext cx="3514725" cy="3495675"/>
          </a:xfrm>
          <a:prstGeom prst="rect">
            <a:avLst/>
          </a:prstGeom>
        </p:spPr>
      </p:pic>
    </p:spTree>
    <p:extLst>
      <p:ext uri="{BB962C8B-B14F-4D97-AF65-F5344CB8AC3E}">
        <p14:creationId xmlns:p14="http://schemas.microsoft.com/office/powerpoint/2010/main" val="2773947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xmlns="" id="{93DB4410-BB32-64B6-9978-7D4564CAE802}"/>
              </a:ext>
            </a:extLst>
          </p:cNvPr>
          <p:cNvSpPr/>
          <p:nvPr/>
        </p:nvSpPr>
        <p:spPr>
          <a:xfrm>
            <a:off x="751254" y="1482329"/>
            <a:ext cx="6552347" cy="4401205"/>
          </a:xfrm>
          <a:prstGeom prst="rect">
            <a:avLst/>
          </a:prstGeom>
          <a:solidFill>
            <a:srgbClr val="FFFF00">
              <a:alpha val="76000"/>
            </a:srgbClr>
          </a:solidFill>
          <a:ln w="47625">
            <a:solidFill>
              <a:srgbClr val="00B0F0"/>
            </a:solidFill>
            <a:prstDash val="dashDot"/>
          </a:ln>
        </p:spPr>
        <p:txBody>
          <a:bodyPr wrap="square">
            <a:spAutoFit/>
          </a:bodyPr>
          <a:lstStyle/>
          <a:p>
            <a:pPr lvl="0" algn="just" defTabSz="914309" fontAlgn="base">
              <a:defRPr/>
            </a:pPr>
            <a:r>
              <a:rPr lang="vi-VN" sz="4000" b="1" dirty="0">
                <a:solidFill>
                  <a:srgbClr val="FF0000"/>
                </a:solidFill>
                <a:latin typeface="Calibri" panose="020F0502020204030204" pitchFamily="34" charset="0"/>
                <a:cs typeface="Calibri" panose="020F0502020204030204" pitchFamily="34" charset="0"/>
              </a:rPr>
              <a:t>Các nấm như nấm tràm, nấm hương là nấm ăn được;</a:t>
            </a:r>
            <a:endParaRPr lang="en-US" sz="4000" b="1" dirty="0">
              <a:solidFill>
                <a:srgbClr val="FF0000"/>
              </a:solidFill>
              <a:latin typeface="Calibri" panose="020F0502020204030204" pitchFamily="34" charset="0"/>
              <a:cs typeface="Calibri" panose="020F0502020204030204" pitchFamily="34" charset="0"/>
            </a:endParaRPr>
          </a:p>
          <a:p>
            <a:pPr lvl="0" algn="just" defTabSz="914309" fontAlgn="base">
              <a:defRPr/>
            </a:pPr>
            <a:r>
              <a:rPr lang="en-US" sz="4000" b="1" dirty="0">
                <a:solidFill>
                  <a:srgbClr val="FF0000"/>
                </a:solidFill>
                <a:latin typeface="Calibri" panose="020F0502020204030204" pitchFamily="34" charset="0"/>
                <a:cs typeface="Calibri" panose="020F0502020204030204" pitchFamily="34" charset="0"/>
              </a:rPr>
              <a:t>N</a:t>
            </a:r>
            <a:r>
              <a:rPr lang="vi-VN" sz="4000" b="1" dirty="0">
                <a:solidFill>
                  <a:srgbClr val="FF0000"/>
                </a:solidFill>
                <a:latin typeface="Calibri" panose="020F0502020204030204" pitchFamily="34" charset="0"/>
                <a:cs typeface="Calibri" panose="020F0502020204030204" pitchFamily="34" charset="0"/>
              </a:rPr>
              <a:t>ấm đông trùng hạ thảo được dùng để làm thuốc;</a:t>
            </a:r>
            <a:endParaRPr lang="en-US" sz="4000" b="1" dirty="0">
              <a:solidFill>
                <a:srgbClr val="FF0000"/>
              </a:solidFill>
              <a:latin typeface="Calibri" panose="020F0502020204030204" pitchFamily="34" charset="0"/>
              <a:cs typeface="Calibri" panose="020F0502020204030204" pitchFamily="34" charset="0"/>
            </a:endParaRPr>
          </a:p>
          <a:p>
            <a:pPr lvl="0" algn="just" defTabSz="914309" fontAlgn="base">
              <a:defRPr/>
            </a:pPr>
            <a:r>
              <a:rPr lang="en-US" sz="4000" b="1" dirty="0">
                <a:solidFill>
                  <a:srgbClr val="FF0000"/>
                </a:solidFill>
                <a:latin typeface="Calibri" panose="020F0502020204030204" pitchFamily="34" charset="0"/>
                <a:cs typeface="Calibri" panose="020F0502020204030204" pitchFamily="34" charset="0"/>
              </a:rPr>
              <a:t>N</a:t>
            </a:r>
            <a:r>
              <a:rPr lang="vi-VN" sz="4000" b="1" dirty="0">
                <a:solidFill>
                  <a:srgbClr val="FF0000"/>
                </a:solidFill>
                <a:latin typeface="Calibri" panose="020F0502020204030204" pitchFamily="34" charset="0"/>
                <a:cs typeface="Calibri" panose="020F0502020204030204" pitchFamily="34" charset="0"/>
              </a:rPr>
              <a:t>ấm trắng và nấm đỏ đầu là nấm độc, nếu ăn phải có thể gây </a:t>
            </a:r>
            <a:r>
              <a:rPr lang="en-US" sz="4000" b="1" dirty="0">
                <a:solidFill>
                  <a:srgbClr val="FF0000"/>
                </a:solidFill>
                <a:latin typeface="Calibri" panose="020F0502020204030204" pitchFamily="34" charset="0"/>
                <a:cs typeface="Calibri" panose="020F0502020204030204" pitchFamily="34" charset="0"/>
              </a:rPr>
              <a:t>u</a:t>
            </a:r>
            <a:r>
              <a:rPr lang="vi-VN" sz="4000" b="1" dirty="0">
                <a:solidFill>
                  <a:srgbClr val="FF0000"/>
                </a:solidFill>
                <a:latin typeface="Calibri" panose="020F0502020204030204" pitchFamily="34" charset="0"/>
                <a:cs typeface="Calibri" panose="020F0502020204030204" pitchFamily="34" charset="0"/>
              </a:rPr>
              <a:t>ng thư.</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415BA681-38AB-7D4D-8B01-84E2A5ACD822}"/>
              </a:ext>
            </a:extLst>
          </p:cNvPr>
          <p:cNvPicPr>
            <a:picLocks noChangeAspect="1"/>
          </p:cNvPicPr>
          <p:nvPr/>
        </p:nvPicPr>
        <p:blipFill>
          <a:blip r:embed="rId4"/>
          <a:stretch>
            <a:fillRect/>
          </a:stretch>
        </p:blipFill>
        <p:spPr>
          <a:xfrm>
            <a:off x="4013662" y="185865"/>
            <a:ext cx="3993226" cy="1457070"/>
          </a:xfrm>
          <a:prstGeom prst="rect">
            <a:avLst/>
          </a:prstGeom>
        </p:spPr>
      </p:pic>
      <p:pic>
        <p:nvPicPr>
          <p:cNvPr id="1026" name="Picture 2" descr="Nguy cơ ngộ độc từ các loại nấm rừng">
            <a:extLst>
              <a:ext uri="{FF2B5EF4-FFF2-40B4-BE49-F238E27FC236}">
                <a16:creationId xmlns:a16="http://schemas.microsoft.com/office/drawing/2014/main" xmlns="" id="{8EDA0912-E3D8-1FD1-60BA-05021C0126C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36826" y="4190999"/>
            <a:ext cx="3526512" cy="231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Top 12 các loại Nấm Độc thường gặp ở Việt Nam &amp; Thế giới">
            <a:extLst>
              <a:ext uri="{FF2B5EF4-FFF2-40B4-BE49-F238E27FC236}">
                <a16:creationId xmlns:a16="http://schemas.microsoft.com/office/drawing/2014/main" xmlns="" id="{4F6B01D4-5DA7-66D1-7B23-73F5E64AE0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62337">
            <a:off x="7705725" y="1458192"/>
            <a:ext cx="3605213" cy="22327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217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xmlns="" id="{C4175D41-B3C8-4D29-BD4B-6C7D5146F4B6}"/>
              </a:ext>
            </a:extLst>
          </p:cNvPr>
          <p:cNvSpPr txBox="1"/>
          <p:nvPr/>
        </p:nvSpPr>
        <p:spPr>
          <a:xfrm>
            <a:off x="865505" y="270022"/>
            <a:ext cx="10191750" cy="1323439"/>
          </a:xfrm>
          <a:custGeom>
            <a:avLst/>
            <a:gdLst>
              <a:gd name="connsiteX0" fmla="*/ 0 w 10191750"/>
              <a:gd name="connsiteY0" fmla="*/ 0 h 1938992"/>
              <a:gd name="connsiteX1" fmla="*/ 10191750 w 10191750"/>
              <a:gd name="connsiteY1" fmla="*/ 0 h 1938992"/>
              <a:gd name="connsiteX2" fmla="*/ 10191750 w 10191750"/>
              <a:gd name="connsiteY2" fmla="*/ 1938992 h 1938992"/>
              <a:gd name="connsiteX3" fmla="*/ 0 w 10191750"/>
              <a:gd name="connsiteY3" fmla="*/ 1938992 h 1938992"/>
              <a:gd name="connsiteX4" fmla="*/ 0 w 1019175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1750" h="1938992" fill="none" extrusionOk="0">
                <a:moveTo>
                  <a:pt x="0" y="0"/>
                </a:moveTo>
                <a:cubicBezTo>
                  <a:pt x="2062277" y="5222"/>
                  <a:pt x="7118377" y="24918"/>
                  <a:pt x="10191750" y="0"/>
                </a:cubicBezTo>
                <a:cubicBezTo>
                  <a:pt x="10030505" y="738305"/>
                  <a:pt x="10147990" y="1407801"/>
                  <a:pt x="10191750" y="1938992"/>
                </a:cubicBezTo>
                <a:cubicBezTo>
                  <a:pt x="6019105" y="1774231"/>
                  <a:pt x="3409666" y="2057142"/>
                  <a:pt x="0" y="1938992"/>
                </a:cubicBezTo>
                <a:cubicBezTo>
                  <a:pt x="-55725" y="1490404"/>
                  <a:pt x="17072" y="314236"/>
                  <a:pt x="0" y="0"/>
                </a:cubicBezTo>
                <a:close/>
              </a:path>
              <a:path w="10191750" h="1938992" stroke="0" extrusionOk="0">
                <a:moveTo>
                  <a:pt x="0" y="0"/>
                </a:moveTo>
                <a:cubicBezTo>
                  <a:pt x="1366664" y="11849"/>
                  <a:pt x="7432049" y="-161459"/>
                  <a:pt x="10191750" y="0"/>
                </a:cubicBezTo>
                <a:cubicBezTo>
                  <a:pt x="10194880" y="920782"/>
                  <a:pt x="10090574" y="1107979"/>
                  <a:pt x="10191750" y="1938992"/>
                </a:cubicBezTo>
                <a:cubicBezTo>
                  <a:pt x="8174527" y="1793132"/>
                  <a:pt x="1128328"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custGeom>
                    <a:avLst/>
                    <a:gdLst>
                      <a:gd name="connsiteX0" fmla="*/ 0 w 10191750"/>
                      <a:gd name="connsiteY0" fmla="*/ 0 h 1323439"/>
                      <a:gd name="connsiteX1" fmla="*/ 10191750 w 10191750"/>
                      <a:gd name="connsiteY1" fmla="*/ 0 h 1323439"/>
                      <a:gd name="connsiteX2" fmla="*/ 10191750 w 10191750"/>
                      <a:gd name="connsiteY2" fmla="*/ 1323439 h 1323439"/>
                      <a:gd name="connsiteX3" fmla="*/ 0 w 10191750"/>
                      <a:gd name="connsiteY3" fmla="*/ 1323439 h 1323439"/>
                      <a:gd name="connsiteX4" fmla="*/ 0 w 10191750"/>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1750" h="1323439" fill="none" extrusionOk="0">
                        <a:moveTo>
                          <a:pt x="0" y="0"/>
                        </a:moveTo>
                        <a:cubicBezTo>
                          <a:pt x="2062277" y="5222"/>
                          <a:pt x="7118377" y="24918"/>
                          <a:pt x="10191750" y="0"/>
                        </a:cubicBezTo>
                        <a:cubicBezTo>
                          <a:pt x="10129156" y="502581"/>
                          <a:pt x="10154792" y="742429"/>
                          <a:pt x="10191750" y="1323439"/>
                        </a:cubicBezTo>
                        <a:cubicBezTo>
                          <a:pt x="6019105" y="1158678"/>
                          <a:pt x="3409666" y="1441589"/>
                          <a:pt x="0" y="1323439"/>
                        </a:cubicBezTo>
                        <a:cubicBezTo>
                          <a:pt x="-52747" y="826522"/>
                          <a:pt x="-93581" y="659507"/>
                          <a:pt x="0" y="0"/>
                        </a:cubicBezTo>
                        <a:close/>
                      </a:path>
                      <a:path w="10191750" h="1323439" stroke="0" extrusionOk="0">
                        <a:moveTo>
                          <a:pt x="0" y="0"/>
                        </a:moveTo>
                        <a:cubicBezTo>
                          <a:pt x="1366664" y="11849"/>
                          <a:pt x="7432049" y="-161459"/>
                          <a:pt x="10191750" y="0"/>
                        </a:cubicBezTo>
                        <a:cubicBezTo>
                          <a:pt x="10177090" y="501774"/>
                          <a:pt x="10111815" y="1007572"/>
                          <a:pt x="10191750" y="1323439"/>
                        </a:cubicBezTo>
                        <a:cubicBezTo>
                          <a:pt x="8174527" y="1177579"/>
                          <a:pt x="1128328" y="1245115"/>
                          <a:pt x="0" y="1323439"/>
                        </a:cubicBezTo>
                        <a:cubicBezTo>
                          <a:pt x="-53371" y="1066481"/>
                          <a:pt x="-89897" y="500856"/>
                          <a:pt x="0" y="0"/>
                        </a:cubicBezTo>
                        <a:close/>
                      </a:path>
                    </a:pathLst>
                  </a:custGeom>
                  <ask:type>
                    <ask:lineSketchCurved/>
                  </ask:type>
                </ask:lineSketchStyleProps>
              </a:ext>
            </a:extLst>
          </a:ln>
        </p:spPr>
        <p:txBody>
          <a:bodyPr wrap="square">
            <a:spAutoFit/>
          </a:bodyPr>
          <a:lstStyle/>
          <a:p>
            <a:pPr lvl="0" algn="just">
              <a:defRPr/>
            </a:pPr>
            <a:r>
              <a:rPr lang="vi-VN" sz="4000" b="1" dirty="0">
                <a:solidFill>
                  <a:srgbClr val="FF0000"/>
                </a:solidFill>
                <a:latin typeface="Calibri" panose="020F0502020204030204" pitchFamily="34" charset="0"/>
                <a:cs typeface="Calibri" panose="020F0502020204030204" pitchFamily="34" charset="0"/>
              </a:rPr>
              <a:t>Hãy cho biết nơi sống của nấm men và nấm mốc dựa vào thông tin dưới đây.</a:t>
            </a:r>
            <a:endParaRPr kumimoji="0" lang="vi-VN"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xmlns="" id="{9F33198D-92AF-48C1-C44E-333FB78A3ABD}"/>
              </a:ext>
            </a:extLst>
          </p:cNvPr>
          <p:cNvPicPr>
            <a:picLocks noChangeAspect="1"/>
          </p:cNvPicPr>
          <p:nvPr/>
        </p:nvPicPr>
        <p:blipFill>
          <a:blip r:embed="rId3"/>
          <a:stretch>
            <a:fillRect/>
          </a:stretch>
        </p:blipFill>
        <p:spPr>
          <a:xfrm>
            <a:off x="2225039" y="1648587"/>
            <a:ext cx="7487285" cy="2558605"/>
          </a:xfrm>
          <a:prstGeom prst="rect">
            <a:avLst/>
          </a:prstGeom>
        </p:spPr>
      </p:pic>
      <p:pic>
        <p:nvPicPr>
          <p:cNvPr id="7" name="Picture 6">
            <a:extLst>
              <a:ext uri="{FF2B5EF4-FFF2-40B4-BE49-F238E27FC236}">
                <a16:creationId xmlns:a16="http://schemas.microsoft.com/office/drawing/2014/main" xmlns="" id="{C8C1F40C-6E32-7655-1803-EA37F29C947C}"/>
              </a:ext>
            </a:extLst>
          </p:cNvPr>
          <p:cNvPicPr>
            <a:picLocks noChangeAspect="1"/>
          </p:cNvPicPr>
          <p:nvPr/>
        </p:nvPicPr>
        <p:blipFill>
          <a:blip r:embed="rId4"/>
          <a:stretch>
            <a:fillRect/>
          </a:stretch>
        </p:blipFill>
        <p:spPr>
          <a:xfrm>
            <a:off x="2136140" y="4351020"/>
            <a:ext cx="8001000" cy="2362200"/>
          </a:xfrm>
          <a:prstGeom prst="rect">
            <a:avLst/>
          </a:prstGeom>
        </p:spPr>
      </p:pic>
    </p:spTree>
    <p:extLst>
      <p:ext uri="{BB962C8B-B14F-4D97-AF65-F5344CB8AC3E}">
        <p14:creationId xmlns:p14="http://schemas.microsoft.com/office/powerpoint/2010/main" val="314013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3" descr="C:\Users\HP\Desktop\16659547.jpg">
            <a:extLst>
              <a:ext uri="{FF2B5EF4-FFF2-40B4-BE49-F238E27FC236}">
                <a16:creationId xmlns:a16="http://schemas.microsoft.com/office/drawing/2014/main" xmlns="" id="{0DBBD811-3399-E5DE-0193-907A71296FC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2407" l="1571" r="97286">
                        <a14:foregroundMark x1="40714" y1="21574" x2="48000" y2="34630"/>
                        <a14:foregroundMark x1="74714" y1="20185" x2="61286" y2="35370"/>
                        <a14:foregroundMark x1="55857" y1="48426" x2="55857" y2="63148"/>
                        <a14:foregroundMark x1="47571" y1="50185" x2="47571" y2="63519"/>
                        <a14:foregroundMark x1="42429" y1="85370" x2="34286" y2="89352"/>
                        <a14:foregroundMark x1="69143" y1="85370" x2="83286" y2="89537"/>
                        <a14:foregroundMark x1="52064" y1="55572" x2="46330" y2="91976"/>
                        <a14:foregroundMark x1="54817" y1="64785" x2="66055" y2="91085"/>
                      </a14:backgroundRemoval>
                    </a14:imgEffect>
                  </a14:imgLayer>
                </a14:imgProps>
              </a:ext>
              <a:ext uri="{28A0092B-C50C-407E-A947-70E740481C1C}">
                <a14:useLocalDpi xmlns:a14="http://schemas.microsoft.com/office/drawing/2010/main" val="0"/>
              </a:ext>
            </a:extLst>
          </a:blip>
          <a:srcRect/>
          <a:stretch>
            <a:fillRect/>
          </a:stretch>
        </p:blipFill>
        <p:spPr bwMode="auto">
          <a:xfrm>
            <a:off x="8933533" y="2261725"/>
            <a:ext cx="2979067" cy="4596275"/>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xmlns="" id="{7FB3EE04-BE59-D6C6-C1A6-6DBF41431004}"/>
              </a:ext>
            </a:extLst>
          </p:cNvPr>
          <p:cNvSpPr/>
          <p:nvPr/>
        </p:nvSpPr>
        <p:spPr>
          <a:xfrm>
            <a:off x="3373857" y="1234440"/>
            <a:ext cx="5943600" cy="2707640"/>
          </a:xfrm>
          <a:prstGeom prst="roundRect">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alibri" panose="020F0502020204030204" pitchFamily="34" charset="0"/>
                <a:ea typeface="Vogue-ExtraBold" pitchFamily="34" charset="0"/>
                <a:cs typeface="Calibri" panose="020F0502020204030204" pitchFamily="34" charset="0"/>
              </a:rPr>
              <a:t>T</a:t>
            </a:r>
            <a:r>
              <a:rPr lang="vi-VN" sz="4000" b="1" dirty="0">
                <a:latin typeface="Calibri" panose="020F0502020204030204" pitchFamily="34" charset="0"/>
                <a:ea typeface="Vogue-ExtraBold" pitchFamily="34" charset="0"/>
                <a:cs typeface="Calibri" panose="020F0502020204030204" pitchFamily="34" charset="0"/>
              </a:rPr>
              <a:t>rao đổi nhóm đôi với nhau: </a:t>
            </a:r>
            <a:r>
              <a:rPr lang="vi-VN" sz="4000" dirty="0">
                <a:latin typeface="Calibri" panose="020F0502020204030204" pitchFamily="34" charset="0"/>
                <a:ea typeface="Vogue-ExtraBold" pitchFamily="34" charset="0"/>
                <a:cs typeface="Calibri" panose="020F0502020204030204" pitchFamily="34" charset="0"/>
              </a:rPr>
              <a:t>một bạn hỏi 1 bạn trả lời về nơi sống của các loại nấm trong hình trên.</a:t>
            </a:r>
            <a:endParaRPr lang="en-US" sz="4000" dirty="0">
              <a:latin typeface="Calibri" panose="020F0502020204030204" pitchFamily="34" charset="0"/>
              <a:ea typeface="Vogue-ExtraBold" pitchFamily="34" charset="0"/>
              <a:cs typeface="Calibri" panose="020F0502020204030204" pitchFamily="34" charset="0"/>
            </a:endParaRPr>
          </a:p>
        </p:txBody>
      </p:sp>
      <p:pic>
        <p:nvPicPr>
          <p:cNvPr id="8" name="Picture 2" descr="C:\Users\HP\Desktop\d721c7fdbbc35b79a0e216a3abc8a5e9.jpg">
            <a:extLst>
              <a:ext uri="{FF2B5EF4-FFF2-40B4-BE49-F238E27FC236}">
                <a16:creationId xmlns:a16="http://schemas.microsoft.com/office/drawing/2014/main" xmlns="" id="{DB0CF587-FF07-9644-E89B-5BAE9389AB4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86" b="100000" l="0" r="99875">
                        <a14:foregroundMark x1="37250" y1="2798" x2="87750" y2="18047"/>
                        <a14:foregroundMark x1="45750" y1="1371" x2="82875" y2="8053"/>
                        <a14:foregroundMark x1="38500" y1="1656" x2="6250" y2="12793"/>
                        <a14:foregroundMark x1="11750" y1="26956" x2="12250" y2="38607"/>
                        <a14:foregroundMark x1="10500" y1="38321" x2="5000" y2="44432"/>
                        <a14:foregroundMark x1="88250" y1="27756" x2="87750" y2="38892"/>
                        <a14:foregroundMark x1="89500" y1="39178" x2="95625" y2="42776"/>
                        <a14:foregroundMark x1="12875" y1="46374" x2="33000" y2="41919"/>
                        <a14:foregroundMark x1="25625" y1="48030" x2="45125" y2="42490"/>
                        <a14:backgroundMark x1="50625" y1="74700" x2="53000" y2="88635"/>
                      </a14:backgroundRemoval>
                    </a14:imgEffect>
                  </a14:imgLayer>
                </a14:imgProps>
              </a:ext>
              <a:ext uri="{28A0092B-C50C-407E-A947-70E740481C1C}">
                <a14:useLocalDpi xmlns:a14="http://schemas.microsoft.com/office/drawing/2010/main" val="0"/>
              </a:ext>
            </a:extLst>
          </a:blip>
          <a:srcRect/>
          <a:stretch>
            <a:fillRect/>
          </a:stretch>
        </p:blipFill>
        <p:spPr bwMode="auto">
          <a:xfrm>
            <a:off x="719353" y="1581150"/>
            <a:ext cx="2410896" cy="527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08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ounded Rectangle 2">
            <a:extLst>
              <a:ext uri="{FF2B5EF4-FFF2-40B4-BE49-F238E27FC236}">
                <a16:creationId xmlns:a16="http://schemas.microsoft.com/office/drawing/2014/main" xmlns="" id="{7FB3EE04-BE59-D6C6-C1A6-6DBF41431004}"/>
              </a:ext>
            </a:extLst>
          </p:cNvPr>
          <p:cNvSpPr/>
          <p:nvPr/>
        </p:nvSpPr>
        <p:spPr>
          <a:xfrm>
            <a:off x="1402080" y="589280"/>
            <a:ext cx="7072097" cy="2540000"/>
          </a:xfrm>
          <a:prstGeom prst="wedgeRoundRectCallout">
            <a:avLst>
              <a:gd name="adj1" fmla="val 79509"/>
              <a:gd name="adj2" fmla="val 11468"/>
              <a:gd name="adj3" fmla="val 16667"/>
            </a:avLst>
          </a:prstGeom>
          <a:solidFill>
            <a:srgbClr val="00B0F0">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prstClr val="white"/>
                </a:solidFill>
                <a:latin typeface="Calibri" panose="020F0502020204030204" pitchFamily="34" charset="0"/>
                <a:ea typeface="Vogue-ExtraBold" pitchFamily="34" charset="0"/>
                <a:cs typeface="Calibri" panose="020F0502020204030204" pitchFamily="34" charset="0"/>
              </a:rPr>
              <a:t>Từ những loại nấm trên, em có nhận xét gì về hình dạng, kích thước và nơi sống của nấm?</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Vogue-ExtraBold" pitchFamily="34" charset="0"/>
              <a:cs typeface="Calibri" panose="020F0502020204030204" pitchFamily="34" charset="0"/>
            </a:endParaRPr>
          </a:p>
        </p:txBody>
      </p:sp>
      <p:pic>
        <p:nvPicPr>
          <p:cNvPr id="2" name="Picture 1">
            <a:extLst>
              <a:ext uri="{FF2B5EF4-FFF2-40B4-BE49-F238E27FC236}">
                <a16:creationId xmlns:a16="http://schemas.microsoft.com/office/drawing/2014/main" xmlns="" id="{9752FEBE-B2C8-F9BA-12A7-B38CE52525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740" y="646349"/>
            <a:ext cx="6096012" cy="6096012"/>
          </a:xfrm>
          <a:prstGeom prst="rect">
            <a:avLst/>
          </a:prstGeom>
        </p:spPr>
      </p:pic>
    </p:spTree>
    <p:extLst>
      <p:ext uri="{BB962C8B-B14F-4D97-AF65-F5344CB8AC3E}">
        <p14:creationId xmlns:p14="http://schemas.microsoft.com/office/powerpoint/2010/main" val="357802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xmlns="" id="{93DB4410-BB32-64B6-9978-7D4564CAE802}"/>
              </a:ext>
            </a:extLst>
          </p:cNvPr>
          <p:cNvSpPr/>
          <p:nvPr/>
        </p:nvSpPr>
        <p:spPr>
          <a:xfrm>
            <a:off x="1000809" y="1648064"/>
            <a:ext cx="10410141" cy="3970318"/>
          </a:xfrm>
          <a:prstGeom prst="rect">
            <a:avLst/>
          </a:prstGeom>
          <a:solidFill>
            <a:srgbClr val="FFFF00">
              <a:alpha val="76000"/>
            </a:srgbClr>
          </a:solidFill>
          <a:ln w="47625">
            <a:solidFill>
              <a:srgbClr val="00B0F0"/>
            </a:solidFill>
            <a:prstDash val="dashDot"/>
          </a:ln>
        </p:spPr>
        <p:txBody>
          <a:bodyPr wrap="square">
            <a:spAutoFit/>
          </a:bodyPr>
          <a:lstStyle/>
          <a:p>
            <a:pPr marL="571500" lvl="0" indent="-571500" algn="just" defTabSz="914309" fontAlgn="base">
              <a:buFont typeface="Arial" panose="020B0604020202020204" pitchFamily="34" charset="0"/>
              <a:buChar char="•"/>
              <a:defRPr/>
            </a:pPr>
            <a:r>
              <a:rPr lang="vi-VN" sz="3600" b="1" dirty="0">
                <a:solidFill>
                  <a:srgbClr val="FF0000"/>
                </a:solidFill>
                <a:latin typeface="Calibri" panose="020F0502020204030204" pitchFamily="34" charset="0"/>
                <a:cs typeface="Calibri" panose="020F0502020204030204" pitchFamily="34" charset="0"/>
              </a:rPr>
              <a:t>Một số loại nấm có hình dạng, màu sắc, kích thước khác nhau. Nấm men, nấm mốc có kích thước nhỏ bé, không thể nhìn thấy được bằng mắt thường. Nấm hương, nấm sò,...có kích thước lớn có thể nhìn thấy bằng mắt thường.</a:t>
            </a:r>
            <a:endParaRPr lang="en-US" sz="3600" b="1" dirty="0">
              <a:solidFill>
                <a:srgbClr val="FF0000"/>
              </a:solidFill>
              <a:latin typeface="Calibri" panose="020F0502020204030204" pitchFamily="34" charset="0"/>
              <a:cs typeface="Calibri" panose="020F0502020204030204" pitchFamily="34" charset="0"/>
            </a:endParaRPr>
          </a:p>
          <a:p>
            <a:pPr marL="571500" lvl="0" indent="-571500" algn="just" defTabSz="914309" fontAlgn="base">
              <a:buFont typeface="Arial" panose="020B0604020202020204" pitchFamily="34" charset="0"/>
              <a:buChar char="•"/>
              <a:defRPr/>
            </a:pPr>
            <a:r>
              <a:rPr lang="vi-VN" sz="3600" b="1" dirty="0">
                <a:solidFill>
                  <a:srgbClr val="FF0000"/>
                </a:solidFill>
                <a:latin typeface="Calibri" panose="020F0502020204030204" pitchFamily="34" charset="0"/>
                <a:cs typeface="Calibri" panose="020F0502020204030204" pitchFamily="34" charset="0"/>
              </a:rPr>
              <a:t>Nấm có thể sống ở trong đất; xác sinh vật; trên thực vật, động vật, con người;...</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415BA681-38AB-7D4D-8B01-84E2A5ACD822}"/>
              </a:ext>
            </a:extLst>
          </p:cNvPr>
          <p:cNvPicPr>
            <a:picLocks noChangeAspect="1"/>
          </p:cNvPicPr>
          <p:nvPr/>
        </p:nvPicPr>
        <p:blipFill>
          <a:blip r:embed="rId4"/>
          <a:stretch>
            <a:fillRect/>
          </a:stretch>
        </p:blipFill>
        <p:spPr>
          <a:xfrm>
            <a:off x="4394662" y="309690"/>
            <a:ext cx="3993226" cy="1457070"/>
          </a:xfrm>
          <a:prstGeom prst="rect">
            <a:avLst/>
          </a:prstGeom>
        </p:spPr>
      </p:pic>
    </p:spTree>
    <p:extLst>
      <p:ext uri="{BB962C8B-B14F-4D97-AF65-F5344CB8AC3E}">
        <p14:creationId xmlns:p14="http://schemas.microsoft.com/office/powerpoint/2010/main" val="387463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ấm mốc là gì? Nó ảnh hưởng như thế nào tới sức khỏe?">
            <a:extLst>
              <a:ext uri="{FF2B5EF4-FFF2-40B4-BE49-F238E27FC236}">
                <a16:creationId xmlns:a16="http://schemas.microsoft.com/office/drawing/2014/main" xmlns="" id="{39839619-E461-CE32-FE0A-E0CD3ADE963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 y="294640"/>
            <a:ext cx="6080760" cy="40538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ấm mốc, mối hiểm họa với sức khỏe - Tuổi Trẻ Online">
            <a:extLst>
              <a:ext uri="{FF2B5EF4-FFF2-40B4-BE49-F238E27FC236}">
                <a16:creationId xmlns:a16="http://schemas.microsoft.com/office/drawing/2014/main" xmlns="" id="{8E538430-3C0E-824F-0AE1-9676FA767B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7460" y="272733"/>
            <a:ext cx="5715000" cy="4085907"/>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2">
            <a:extLst>
              <a:ext uri="{FF2B5EF4-FFF2-40B4-BE49-F238E27FC236}">
                <a16:creationId xmlns:a16="http://schemas.microsoft.com/office/drawing/2014/main" xmlns="" id="{1113B6BF-82D0-1585-1EC7-02A9270A4A42}"/>
              </a:ext>
            </a:extLst>
          </p:cNvPr>
          <p:cNvSpPr/>
          <p:nvPr/>
        </p:nvSpPr>
        <p:spPr>
          <a:xfrm>
            <a:off x="4542257" y="4749800"/>
            <a:ext cx="3636543" cy="939800"/>
          </a:xfrm>
          <a:prstGeom prst="roundRect">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atin typeface="Calibri" panose="020F0502020204030204" pitchFamily="34" charset="0"/>
                <a:ea typeface="Vogue-ExtraBold" pitchFamily="34" charset="0"/>
                <a:cs typeface="Calibri" panose="020F0502020204030204" pitchFamily="34" charset="0"/>
              </a:rPr>
              <a:t>Nấm</a:t>
            </a:r>
            <a:r>
              <a:rPr lang="en-US" sz="4800" b="1" dirty="0">
                <a:latin typeface="Calibri" panose="020F0502020204030204" pitchFamily="34" charset="0"/>
                <a:ea typeface="Vogue-ExtraBold" pitchFamily="34" charset="0"/>
                <a:cs typeface="Calibri" panose="020F0502020204030204" pitchFamily="34" charset="0"/>
              </a:rPr>
              <a:t> </a:t>
            </a:r>
            <a:r>
              <a:rPr lang="en-US" sz="4800" b="1" dirty="0" err="1">
                <a:latin typeface="Calibri" panose="020F0502020204030204" pitchFamily="34" charset="0"/>
                <a:ea typeface="Vogue-ExtraBold" pitchFamily="34" charset="0"/>
                <a:cs typeface="Calibri" panose="020F0502020204030204" pitchFamily="34" charset="0"/>
              </a:rPr>
              <a:t>mốc</a:t>
            </a:r>
            <a:endParaRPr lang="en-US" sz="4800" dirty="0">
              <a:latin typeface="Calibri" panose="020F0502020204030204" pitchFamily="34" charset="0"/>
              <a:ea typeface="Vogue-ExtraBold" pitchFamily="34" charset="0"/>
              <a:cs typeface="Calibri" panose="020F0502020204030204" pitchFamily="34" charset="0"/>
            </a:endParaRPr>
          </a:p>
        </p:txBody>
      </p:sp>
    </p:spTree>
    <p:extLst>
      <p:ext uri="{BB962C8B-B14F-4D97-AF65-F5344CB8AC3E}">
        <p14:creationId xmlns:p14="http://schemas.microsoft.com/office/powerpoint/2010/main" val="274075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par>
                                <p:cTn id="11" presetID="14" presetClass="entr" presetSubtype="1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randombar(horizontal)">
                                      <p:cBhvr>
                                        <p:cTn id="13"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ạn biết gì về nấm men, nấm mốc trong thực phẩm?">
            <a:extLst>
              <a:ext uri="{FF2B5EF4-FFF2-40B4-BE49-F238E27FC236}">
                <a16:creationId xmlns:a16="http://schemas.microsoft.com/office/drawing/2014/main" xmlns="" id="{3E3846EA-6875-A262-239F-D9BBB61B75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31280" cy="48158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ìm hiểu về nấm men và vai trò của nó trong công nghệ sản xuất Bia">
            <a:extLst>
              <a:ext uri="{FF2B5EF4-FFF2-40B4-BE49-F238E27FC236}">
                <a16:creationId xmlns:a16="http://schemas.microsoft.com/office/drawing/2014/main" xmlns="" id="{97EE22DA-AAD9-9E2F-DEC1-469FFC0E7A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954" y="0"/>
            <a:ext cx="5762046" cy="480568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2">
            <a:extLst>
              <a:ext uri="{FF2B5EF4-FFF2-40B4-BE49-F238E27FC236}">
                <a16:creationId xmlns:a16="http://schemas.microsoft.com/office/drawing/2014/main" xmlns="" id="{DB1B2E51-D465-F5E1-B08E-1221F9EC0F3C}"/>
              </a:ext>
            </a:extLst>
          </p:cNvPr>
          <p:cNvSpPr/>
          <p:nvPr/>
        </p:nvSpPr>
        <p:spPr>
          <a:xfrm>
            <a:off x="4623537" y="5125720"/>
            <a:ext cx="3636543" cy="939800"/>
          </a:xfrm>
          <a:prstGeom prst="roundRect">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atin typeface="Calibri" panose="020F0502020204030204" pitchFamily="34" charset="0"/>
                <a:ea typeface="Vogue-ExtraBold" pitchFamily="34" charset="0"/>
                <a:cs typeface="Calibri" panose="020F0502020204030204" pitchFamily="34" charset="0"/>
              </a:rPr>
              <a:t>Nấm</a:t>
            </a:r>
            <a:r>
              <a:rPr lang="en-US" sz="4800" b="1" dirty="0">
                <a:latin typeface="Calibri" panose="020F0502020204030204" pitchFamily="34" charset="0"/>
                <a:ea typeface="Vogue-ExtraBold" pitchFamily="34" charset="0"/>
                <a:cs typeface="Calibri" panose="020F0502020204030204" pitchFamily="34" charset="0"/>
              </a:rPr>
              <a:t> men</a:t>
            </a:r>
            <a:endParaRPr lang="en-US" sz="4800" dirty="0">
              <a:latin typeface="Calibri" panose="020F0502020204030204" pitchFamily="34" charset="0"/>
              <a:ea typeface="Vogue-ExtraBold" pitchFamily="34" charset="0"/>
              <a:cs typeface="Calibri" panose="020F0502020204030204" pitchFamily="34" charset="0"/>
            </a:endParaRPr>
          </a:p>
        </p:txBody>
      </p:sp>
    </p:spTree>
    <p:extLst>
      <p:ext uri="{BB962C8B-B14F-4D97-AF65-F5344CB8AC3E}">
        <p14:creationId xmlns:p14="http://schemas.microsoft.com/office/powerpoint/2010/main" val="7027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par>
                                <p:cTn id="11" presetID="14" presetClass="entr" presetSubtype="1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randombar(horizontal)">
                                      <p:cBhvr>
                                        <p:cTn id="1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5143500" y="6286500"/>
          <a:ext cx="7048500" cy="6667500"/>
          <a:chOff x="5143500" y="6286500"/>
          <a:chExt cx="7048500" cy="6667500"/>
        </a:xfrm>
      </p:grpSpPr>
      <p:pic>
        <p:nvPicPr>
          <p:cNvPr id="7" name="Video">
            <a:hlinkClick r:id="" action="ppaction://media"/>
            <a:extLst>
              <a:ext uri="{FF2B5EF4-FFF2-40B4-BE49-F238E27FC236}">
                <a16:creationId xmlns:a16="http://schemas.microsoft.com/office/drawing/2014/main" xmlns="" id="{B6ADE969-1ABF-BFBB-1E05-DAE3C567ADC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79712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37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xmlns="" id="{2172F3B6-7D4F-ECFD-3E28-1F2BAC651FB3}"/>
              </a:ext>
            </a:extLst>
          </p:cNvPr>
          <p:cNvPicPr>
            <a:picLocks noChangeAspect="1"/>
          </p:cNvPicPr>
          <p:nvPr/>
        </p:nvPicPr>
        <p:blipFill>
          <a:blip r:embed="rId4"/>
          <a:stretch>
            <a:fillRect/>
          </a:stretch>
        </p:blipFill>
        <p:spPr>
          <a:xfrm>
            <a:off x="1209040" y="421544"/>
            <a:ext cx="10190480" cy="1820870"/>
          </a:xfrm>
          <a:prstGeom prst="rect">
            <a:avLst/>
          </a:prstGeom>
        </p:spPr>
      </p:pic>
      <p:pic>
        <p:nvPicPr>
          <p:cNvPr id="3074" name="Picture 2" descr="🔬 Observing Mold under a microscope - Dangers to human health |  #Nguoi_Mien_Que - YouTube">
            <a:extLst>
              <a:ext uri="{FF2B5EF4-FFF2-40B4-BE49-F238E27FC236}">
                <a16:creationId xmlns:a16="http://schemas.microsoft.com/office/drawing/2014/main" xmlns="" id="{ABA2FC68-52C1-2209-389B-B25C0634C1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1840" y="2360930"/>
            <a:ext cx="7741920" cy="4354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69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xmlns=""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4" y="446"/>
            <a:ext cx="12190413" cy="6968853"/>
          </a:xfrm>
        </p:spPr>
      </p:pic>
      <p:pic>
        <p:nvPicPr>
          <p:cNvPr id="8" name="Picture 7">
            <a:extLst>
              <a:ext uri="{FF2B5EF4-FFF2-40B4-BE49-F238E27FC236}">
                <a16:creationId xmlns:a16="http://schemas.microsoft.com/office/drawing/2014/main" xmlns=""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3797" y="365526"/>
            <a:ext cx="7909717" cy="4973737"/>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xmlns="" id="{78902844-A5A6-43E9-91C4-C3BD8A1573DA}"/>
              </a:ext>
            </a:extLst>
          </p:cNvPr>
          <p:cNvPicPr>
            <a:picLocks noChangeAspect="1"/>
          </p:cNvPicPr>
          <p:nvPr/>
        </p:nvPicPr>
        <p:blipFill>
          <a:blip r:embed="rId5"/>
          <a:stretch>
            <a:fillRect/>
          </a:stretch>
        </p:blipFill>
        <p:spPr>
          <a:xfrm>
            <a:off x="794" y="1451441"/>
            <a:ext cx="4316191" cy="5517858"/>
          </a:xfrm>
          <a:prstGeom prst="rect">
            <a:avLst/>
          </a:prstGeom>
        </p:spPr>
      </p:pic>
      <p:pic>
        <p:nvPicPr>
          <p:cNvPr id="7" name="NAM">
            <a:extLst>
              <a:ext uri="{FF2B5EF4-FFF2-40B4-BE49-F238E27FC236}">
                <a16:creationId xmlns:a16="http://schemas.microsoft.com/office/drawing/2014/main" xmlns="" id="{48218F2C-655E-A6FE-7812-7A3CC42926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76934" y="4571852"/>
            <a:ext cx="2263509" cy="2086207"/>
          </a:xfrm>
          <a:prstGeom prst="rect">
            <a:avLst/>
          </a:prstGeom>
        </p:spPr>
      </p:pic>
      <p:pic>
        <p:nvPicPr>
          <p:cNvPr id="4" name="Picture 3">
            <a:extLst>
              <a:ext uri="{FF2B5EF4-FFF2-40B4-BE49-F238E27FC236}">
                <a16:creationId xmlns:a16="http://schemas.microsoft.com/office/drawing/2014/main" xmlns="" id="{090407EA-3F57-F319-6786-D90F53E07DA4}"/>
              </a:ext>
            </a:extLst>
          </p:cNvPr>
          <p:cNvPicPr>
            <a:picLocks noChangeAspect="1"/>
          </p:cNvPicPr>
          <p:nvPr/>
        </p:nvPicPr>
        <p:blipFill>
          <a:blip r:embed="rId7"/>
          <a:stretch>
            <a:fillRect/>
          </a:stretch>
        </p:blipFill>
        <p:spPr>
          <a:xfrm>
            <a:off x="5231131" y="1597006"/>
            <a:ext cx="5834378" cy="3359187"/>
          </a:xfrm>
          <a:prstGeom prst="rect">
            <a:avLst/>
          </a:prstGeom>
        </p:spPr>
      </p:pic>
    </p:spTree>
    <p:extLst>
      <p:ext uri="{BB962C8B-B14F-4D97-AF65-F5344CB8AC3E}">
        <p14:creationId xmlns:p14="http://schemas.microsoft.com/office/powerpoint/2010/main" val="187640353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ounded Rectangle 2">
            <a:extLst>
              <a:ext uri="{FF2B5EF4-FFF2-40B4-BE49-F238E27FC236}">
                <a16:creationId xmlns:a16="http://schemas.microsoft.com/office/drawing/2014/main" xmlns="" id="{7FB3EE04-BE59-D6C6-C1A6-6DBF41431004}"/>
              </a:ext>
            </a:extLst>
          </p:cNvPr>
          <p:cNvSpPr/>
          <p:nvPr/>
        </p:nvSpPr>
        <p:spPr>
          <a:xfrm>
            <a:off x="1452880" y="101600"/>
            <a:ext cx="7072097" cy="1950720"/>
          </a:xfrm>
          <a:prstGeom prst="wedgeRoundRectCallout">
            <a:avLst>
              <a:gd name="adj1" fmla="val 75630"/>
              <a:gd name="adj2" fmla="val 32301"/>
              <a:gd name="adj3" fmla="val 16667"/>
            </a:avLst>
          </a:prstGeom>
          <a:solidFill>
            <a:srgbClr val="00B0F0">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libri" panose="020F0502020204030204" pitchFamily="34" charset="0"/>
                <a:ea typeface="Vogue-ExtraBold" pitchFamily="34" charset="0"/>
                <a:cs typeface="Calibri" panose="020F0502020204030204" pitchFamily="34" charset="0"/>
              </a:rPr>
              <a:t>Hãy nói về hình dạng, màu sắc, kích thước và nơi sống của một trong số những nấm mà em biết.</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Vogue-ExtraBold" pitchFamily="34" charset="0"/>
              <a:cs typeface="Calibri" panose="020F0502020204030204" pitchFamily="34" charset="0"/>
            </a:endParaRPr>
          </a:p>
        </p:txBody>
      </p:sp>
      <p:pic>
        <p:nvPicPr>
          <p:cNvPr id="2" name="Picture 1">
            <a:extLst>
              <a:ext uri="{FF2B5EF4-FFF2-40B4-BE49-F238E27FC236}">
                <a16:creationId xmlns:a16="http://schemas.microsoft.com/office/drawing/2014/main" xmlns="" id="{9752FEBE-B2C8-F9BA-12A7-B38CE52525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740" y="646349"/>
            <a:ext cx="6096012" cy="6096012"/>
          </a:xfrm>
          <a:prstGeom prst="rect">
            <a:avLst/>
          </a:prstGeom>
        </p:spPr>
      </p:pic>
      <p:grpSp>
        <p:nvGrpSpPr>
          <p:cNvPr id="3" name="Group 2">
            <a:extLst>
              <a:ext uri="{FF2B5EF4-FFF2-40B4-BE49-F238E27FC236}">
                <a16:creationId xmlns:a16="http://schemas.microsoft.com/office/drawing/2014/main" xmlns="" id="{8543442A-987A-8CA7-9375-66ECDBFEE50E}"/>
              </a:ext>
            </a:extLst>
          </p:cNvPr>
          <p:cNvGrpSpPr/>
          <p:nvPr/>
        </p:nvGrpSpPr>
        <p:grpSpPr>
          <a:xfrm>
            <a:off x="1009786" y="2743200"/>
            <a:ext cx="7788773" cy="3160955"/>
            <a:chOff x="6120267" y="681318"/>
            <a:chExt cx="5436534" cy="5253317"/>
          </a:xfrm>
        </p:grpSpPr>
        <p:sp>
          <p:nvSpPr>
            <p:cNvPr id="5" name="Rectangle: Rounded Corners 4">
              <a:extLst>
                <a:ext uri="{FF2B5EF4-FFF2-40B4-BE49-F238E27FC236}">
                  <a16:creationId xmlns:a16="http://schemas.microsoft.com/office/drawing/2014/main" xmlns="" id="{1BA02D92-A8A0-5517-F6A5-28ED88781AE0}"/>
                </a:ext>
              </a:extLst>
            </p:cNvPr>
            <p:cNvSpPr/>
            <p:nvPr/>
          </p:nvSpPr>
          <p:spPr>
            <a:xfrm>
              <a:off x="6120267" y="681318"/>
              <a:ext cx="5388000" cy="5253317"/>
            </a:xfrm>
            <a:prstGeom prst="roundRect">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400"/>
            </a:p>
          </p:txBody>
        </p:sp>
        <p:sp>
          <p:nvSpPr>
            <p:cNvPr id="7" name="TextBox 6">
              <a:extLst>
                <a:ext uri="{FF2B5EF4-FFF2-40B4-BE49-F238E27FC236}">
                  <a16:creationId xmlns:a16="http://schemas.microsoft.com/office/drawing/2014/main" xmlns="" id="{CD43EB84-74CD-3C53-34BD-31A03652531F}"/>
                </a:ext>
              </a:extLst>
            </p:cNvPr>
            <p:cNvSpPr txBox="1"/>
            <p:nvPr/>
          </p:nvSpPr>
          <p:spPr>
            <a:xfrm>
              <a:off x="6144534" y="1147791"/>
              <a:ext cx="5412267" cy="4450103"/>
            </a:xfrm>
            <a:prstGeom prst="rect">
              <a:avLst/>
            </a:prstGeom>
            <a:noFill/>
          </p:spPr>
          <p:txBody>
            <a:bodyPr wrap="square" rtlCol="0">
              <a:spAutoFit/>
            </a:bodyPr>
            <a:lstStyle/>
            <a:p>
              <a:pPr lvl="0" algn="ctr"/>
              <a:r>
                <a:rPr lang="en-US" sz="2800" b="1" dirty="0" err="1">
                  <a:solidFill>
                    <a:prstClr val="black"/>
                  </a:solidFill>
                  <a:latin typeface="Cambria" panose="02040503050406030204" pitchFamily="18" charset="0"/>
                  <a:ea typeface="Cambria" panose="02040503050406030204" pitchFamily="18" charset="0"/>
                </a:rPr>
                <a:t>Ví</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dụ</a:t>
              </a:r>
              <a:r>
                <a:rPr lang="en-US" sz="2800" b="1" dirty="0">
                  <a:solidFill>
                    <a:prstClr val="black"/>
                  </a:solidFill>
                  <a:latin typeface="Cambria" panose="02040503050406030204" pitchFamily="18" charset="0"/>
                  <a:ea typeface="Cambria" panose="02040503050406030204" pitchFamily="18" charset="0"/>
                </a:rPr>
                <a:t>: </a:t>
              </a:r>
              <a:r>
                <a:rPr lang="vi-VN" sz="2800" b="1" dirty="0">
                  <a:solidFill>
                    <a:prstClr val="black"/>
                  </a:solidFill>
                  <a:latin typeface="Cambria" panose="02040503050406030204" pitchFamily="18" charset="0"/>
                  <a:ea typeface="Cambria" panose="02040503050406030204" pitchFamily="18" charset="0"/>
                </a:rPr>
                <a:t>Nấm rơm:</a:t>
              </a:r>
            </a:p>
            <a:p>
              <a:pPr lvl="0" algn="just"/>
              <a:r>
                <a:rPr lang="vi-VN" sz="2800" b="1" dirty="0">
                  <a:solidFill>
                    <a:prstClr val="black"/>
                  </a:solidFill>
                  <a:latin typeface="Cambria" panose="02040503050406030204" pitchFamily="18" charset="0"/>
                  <a:ea typeface="Cambria" panose="02040503050406030204" pitchFamily="18" charset="0"/>
                </a:rPr>
                <a:t>- Hình dạng: </a:t>
              </a:r>
              <a:r>
                <a:rPr lang="vi-VN" sz="2800" dirty="0">
                  <a:solidFill>
                    <a:prstClr val="black"/>
                  </a:solidFill>
                  <a:latin typeface="Cambria" panose="02040503050406030204" pitchFamily="18" charset="0"/>
                  <a:ea typeface="Cambria" panose="02040503050406030204" pitchFamily="18" charset="0"/>
                </a:rPr>
                <a:t>Nấm có hình trứng, khi trưởng thành nấm có hình giống như cái ô.</a:t>
              </a:r>
            </a:p>
            <a:p>
              <a:pPr lvl="0" algn="just"/>
              <a:r>
                <a:rPr lang="vi-VN" sz="2800" b="1" dirty="0">
                  <a:solidFill>
                    <a:prstClr val="black"/>
                  </a:solidFill>
                  <a:latin typeface="Cambria" panose="02040503050406030204" pitchFamily="18" charset="0"/>
                  <a:ea typeface="Cambria" panose="02040503050406030204" pitchFamily="18" charset="0"/>
                </a:rPr>
                <a:t>- Màu sắc: </a:t>
              </a:r>
              <a:r>
                <a:rPr lang="vi-VN" sz="2800" dirty="0">
                  <a:solidFill>
                    <a:prstClr val="black"/>
                  </a:solidFill>
                  <a:latin typeface="Cambria" panose="02040503050406030204" pitchFamily="18" charset="0"/>
                  <a:ea typeface="Cambria" panose="02040503050406030204" pitchFamily="18" charset="0"/>
                </a:rPr>
                <a:t>Màu xám trắng, xám, xám đen.</a:t>
              </a:r>
            </a:p>
            <a:p>
              <a:pPr lvl="0" algn="just"/>
              <a:r>
                <a:rPr lang="vi-VN" sz="2800" b="1" dirty="0">
                  <a:solidFill>
                    <a:prstClr val="black"/>
                  </a:solidFill>
                  <a:latin typeface="Cambria" panose="02040503050406030204" pitchFamily="18" charset="0"/>
                  <a:ea typeface="Cambria" panose="02040503050406030204" pitchFamily="18" charset="0"/>
                </a:rPr>
                <a:t>- Kích thước: </a:t>
              </a:r>
              <a:r>
                <a:rPr lang="vi-VN" sz="2800" dirty="0">
                  <a:solidFill>
                    <a:prstClr val="black"/>
                  </a:solidFill>
                  <a:latin typeface="Cambria" panose="02040503050406030204" pitchFamily="18" charset="0"/>
                  <a:ea typeface="Cambria" panose="02040503050406030204" pitchFamily="18" charset="0"/>
                </a:rPr>
                <a:t>Nhỏ.</a:t>
              </a:r>
            </a:p>
            <a:p>
              <a:pPr lvl="0" algn="just"/>
              <a:r>
                <a:rPr lang="vi-VN" sz="2800" b="1" dirty="0">
                  <a:solidFill>
                    <a:prstClr val="black"/>
                  </a:solidFill>
                  <a:latin typeface="Cambria" panose="02040503050406030204" pitchFamily="18" charset="0"/>
                  <a:ea typeface="Cambria" panose="02040503050406030204" pitchFamily="18" charset="0"/>
                </a:rPr>
                <a:t>- Nơi sống: </a:t>
              </a:r>
              <a:r>
                <a:rPr lang="vi-VN" sz="2800" dirty="0">
                  <a:solidFill>
                    <a:prstClr val="black"/>
                  </a:solidFill>
                  <a:latin typeface="Cambria" panose="02040503050406030204" pitchFamily="18" charset="0"/>
                  <a:ea typeface="Cambria" panose="02040503050406030204" pitchFamily="18" charset="0"/>
                </a:rPr>
                <a:t>Rơm rạ mục.</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72462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2" name="Graphic 4">
            <a:extLst>
              <a:ext uri="{FF2B5EF4-FFF2-40B4-BE49-F238E27FC236}">
                <a16:creationId xmlns:a16="http://schemas.microsoft.com/office/drawing/2014/main" xmlns="" id="{008E5BC8-75C8-5759-853E-82750A9FEC4F}"/>
              </a:ext>
            </a:extLst>
          </p:cNvPr>
          <p:cNvGrpSpPr/>
          <p:nvPr/>
        </p:nvGrpSpPr>
        <p:grpSpPr>
          <a:xfrm>
            <a:off x="4572129" y="1800464"/>
            <a:ext cx="6552347" cy="2917423"/>
            <a:chOff x="5610688" y="1031736"/>
            <a:chExt cx="5879305" cy="3980523"/>
          </a:xfrm>
        </p:grpSpPr>
        <p:sp>
          <p:nvSpPr>
            <p:cNvPr id="23" name="Freeform: Shape 22">
              <a:extLst>
                <a:ext uri="{FF2B5EF4-FFF2-40B4-BE49-F238E27FC236}">
                  <a16:creationId xmlns:a16="http://schemas.microsoft.com/office/drawing/2014/main" xmlns="" id="{FB40A1BD-DF20-F45E-BAD6-041A0B66609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xmlns="" id="{731DCF60-00B4-270A-8624-1813E585B0B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aphic 4">
              <a:extLst>
                <a:ext uri="{FF2B5EF4-FFF2-40B4-BE49-F238E27FC236}">
                  <a16:creationId xmlns:a16="http://schemas.microsoft.com/office/drawing/2014/main" xmlns="" id="{ECF6A5BC-2CBD-C343-2F51-687129926C7D}"/>
                </a:ext>
              </a:extLst>
            </p:cNvPr>
            <p:cNvGrpSpPr/>
            <p:nvPr/>
          </p:nvGrpSpPr>
          <p:grpSpPr>
            <a:xfrm>
              <a:off x="5610688" y="1031736"/>
              <a:ext cx="5879305" cy="3980523"/>
              <a:chOff x="5610688" y="1031736"/>
              <a:chExt cx="5879305" cy="3980523"/>
            </a:xfrm>
            <a:solidFill>
              <a:srgbClr val="1A1A1A"/>
            </a:solidFill>
          </p:grpSpPr>
          <p:sp>
            <p:nvSpPr>
              <p:cNvPr id="26" name="Freeform: Shape 25">
                <a:extLst>
                  <a:ext uri="{FF2B5EF4-FFF2-40B4-BE49-F238E27FC236}">
                    <a16:creationId xmlns:a16="http://schemas.microsoft.com/office/drawing/2014/main" xmlns="" id="{407046D9-57B2-D50A-E335-45B554BC2F5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xmlns="" id="{853C8D6C-0D06-DACD-21E0-A7A096590321}"/>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Shape 27">
                <a:extLst>
                  <a:ext uri="{FF2B5EF4-FFF2-40B4-BE49-F238E27FC236}">
                    <a16:creationId xmlns:a16="http://schemas.microsoft.com/office/drawing/2014/main" xmlns="" id="{F3BC51B6-8436-CF64-DCFA-B9B6CE90476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xmlns="" id="{5453C492-055A-A273-EE87-A048ED72F23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xmlns="" id="{EEA6D8B3-317C-0855-A9CD-8F2E285117E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xmlns="" id="{786C5ED2-7A5B-F4BD-F1C9-04330133FF59}"/>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2" name="Picture 1">
            <a:extLst>
              <a:ext uri="{FF2B5EF4-FFF2-40B4-BE49-F238E27FC236}">
                <a16:creationId xmlns:a16="http://schemas.microsoft.com/office/drawing/2014/main" xmlns="" id="{FB8FB556-EC51-968C-6B35-43FCF6139F66}"/>
              </a:ext>
            </a:extLst>
          </p:cNvPr>
          <p:cNvPicPr>
            <a:picLocks noChangeAspect="1"/>
          </p:cNvPicPr>
          <p:nvPr/>
        </p:nvPicPr>
        <p:blipFill>
          <a:blip r:embed="rId3"/>
          <a:stretch>
            <a:fillRect/>
          </a:stretch>
        </p:blipFill>
        <p:spPr>
          <a:xfrm>
            <a:off x="4810214" y="2171869"/>
            <a:ext cx="6156692" cy="2139602"/>
          </a:xfrm>
          <a:prstGeom prst="rect">
            <a:avLst/>
          </a:prstGeom>
        </p:spPr>
      </p:pic>
      <p:pic>
        <p:nvPicPr>
          <p:cNvPr id="5" name="Picture 4" descr="A red and white mushrooms with white dots&#10;&#10;Description automatically generated">
            <a:extLst>
              <a:ext uri="{FF2B5EF4-FFF2-40B4-BE49-F238E27FC236}">
                <a16:creationId xmlns:a16="http://schemas.microsoft.com/office/drawing/2014/main" xmlns="" id="{89199E02-3BD3-58F0-EC85-5B617ACB65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89" y="2762250"/>
            <a:ext cx="3747656" cy="3810001"/>
          </a:xfrm>
          <a:prstGeom prst="rect">
            <a:avLst/>
          </a:prstGeom>
        </p:spPr>
      </p:pic>
    </p:spTree>
    <p:extLst>
      <p:ext uri="{BB962C8B-B14F-4D97-AF65-F5344CB8AC3E}">
        <p14:creationId xmlns:p14="http://schemas.microsoft.com/office/powerpoint/2010/main" val="302339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34" y="0"/>
            <a:ext cx="3622206" cy="1957291"/>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2272528" y="3437845"/>
            <a:ext cx="1195268" cy="1122531"/>
          </a:xfrm>
          <a:prstGeom prst="rect">
            <a:avLst/>
          </a:prstGeom>
        </p:spPr>
      </p:pic>
      <p:sp>
        <p:nvSpPr>
          <p:cNvPr id="6" name="Rounded Rectangle 5"/>
          <p:cNvSpPr/>
          <p:nvPr/>
        </p:nvSpPr>
        <p:spPr>
          <a:xfrm>
            <a:off x="2589788" y="5496139"/>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1</a:t>
            </a:r>
          </a:p>
        </p:txBody>
      </p:sp>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2292488" y="2512067"/>
            <a:ext cx="1472564" cy="2065679"/>
          </a:xfrm>
          <a:prstGeom prst="rect">
            <a:avLst/>
          </a:prstGeom>
        </p:spPr>
      </p:pic>
      <p:pic>
        <p:nvPicPr>
          <p:cNvPr id="8" name="Picture 7">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2226563" y="4447864"/>
            <a:ext cx="1362754" cy="993231"/>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4321716" y="3437844"/>
            <a:ext cx="1195268" cy="1122531"/>
          </a:xfrm>
          <a:prstGeom prst="rect">
            <a:avLst/>
          </a:prstGeom>
        </p:spPr>
      </p:pic>
      <p:sp>
        <p:nvSpPr>
          <p:cNvPr id="10" name="Rounded Rectangle 9"/>
          <p:cNvSpPr/>
          <p:nvPr/>
        </p:nvSpPr>
        <p:spPr>
          <a:xfrm>
            <a:off x="4588000" y="5491330"/>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2</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4196846" y="2348428"/>
            <a:ext cx="1445007" cy="2352336"/>
          </a:xfrm>
          <a:prstGeom prst="rect">
            <a:avLst/>
          </a:prstGeom>
        </p:spPr>
      </p:pic>
      <p:pic>
        <p:nvPicPr>
          <p:cNvPr id="12" name="Picture 11">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8">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4054218" y="4482589"/>
            <a:ext cx="1730264" cy="986971"/>
          </a:xfrm>
          <a:prstGeom prst="rect">
            <a:avLst/>
          </a:prstGeom>
        </p:spPr>
      </p:pic>
      <p:pic>
        <p:nvPicPr>
          <p:cNvPr id="13" name="Picture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8405909" y="3496517"/>
            <a:ext cx="1195268" cy="1122531"/>
          </a:xfrm>
          <a:prstGeom prst="rect">
            <a:avLst/>
          </a:prstGeom>
        </p:spPr>
      </p:pic>
      <p:sp>
        <p:nvSpPr>
          <p:cNvPr id="14" name="Rounded Rectangle 13"/>
          <p:cNvSpPr/>
          <p:nvPr/>
        </p:nvSpPr>
        <p:spPr>
          <a:xfrm>
            <a:off x="8675437" y="5499769"/>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4</a:t>
            </a:r>
          </a:p>
        </p:txBody>
      </p:sp>
      <p:pic>
        <p:nvPicPr>
          <p:cNvPr id="15" name="Picture 14"/>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8341283" y="2348428"/>
            <a:ext cx="1350886" cy="2357757"/>
          </a:xfrm>
          <a:prstGeom prst="rect">
            <a:avLst/>
          </a:prstGeom>
        </p:spPr>
      </p:pic>
      <p:pic>
        <p:nvPicPr>
          <p:cNvPr id="16" name="Picture 15">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8">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8310971" y="4501349"/>
            <a:ext cx="1328786" cy="998420"/>
          </a:xfrm>
          <a:prstGeom prst="rect">
            <a:avLst/>
          </a:prstGeom>
        </p:spPr>
      </p:pic>
      <p:pic>
        <p:nvPicPr>
          <p:cNvPr id="17" name="Picture 1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6355995" y="3442647"/>
            <a:ext cx="1195268" cy="1122531"/>
          </a:xfrm>
          <a:prstGeom prst="rect">
            <a:avLst/>
          </a:prstGeom>
        </p:spPr>
      </p:pic>
      <p:sp>
        <p:nvSpPr>
          <p:cNvPr id="18" name="Rounded Rectangle 17"/>
          <p:cNvSpPr/>
          <p:nvPr/>
        </p:nvSpPr>
        <p:spPr>
          <a:xfrm>
            <a:off x="6677225" y="5528233"/>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3</a:t>
            </a:r>
          </a:p>
        </p:txBody>
      </p:sp>
      <p:pic>
        <p:nvPicPr>
          <p:cNvPr id="19" name="Picture 18"/>
          <p:cNvPicPr>
            <a:picLocks noChangeAspect="1"/>
          </p:cNvPicPr>
          <p:nvPr/>
        </p:nvPicPr>
        <p:blipFill rotWithShape="1">
          <a:blip r:embed="rId20">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193673" y="2023759"/>
            <a:ext cx="1673944" cy="2569884"/>
          </a:xfrm>
          <a:prstGeom prst="rect">
            <a:avLst/>
          </a:prstGeom>
        </p:spPr>
      </p:pic>
      <p:pic>
        <p:nvPicPr>
          <p:cNvPr id="20" name="Picture 19">
            <a:hlinkClick r:id="rId21" action="ppaction://hlinksldjump"/>
          </p:cNvPr>
          <p:cNvPicPr>
            <a:picLocks noChangeAspect="1"/>
          </p:cNvPicPr>
          <p:nvPr/>
        </p:nvPicPr>
        <p:blipFill rotWithShape="1">
          <a:blip r:embed="rId22">
            <a:extLst>
              <a:ext uri="{BEBA8EAE-BF5A-486C-A8C5-ECC9F3942E4B}">
                <a14:imgProps xmlns:a14="http://schemas.microsoft.com/office/drawing/2010/main">
                  <a14:imgLayer r:embed="rId8">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6280146" y="4391533"/>
            <a:ext cx="1454769" cy="1054364"/>
          </a:xfrm>
          <a:prstGeom prst="rect">
            <a:avLst/>
          </a:prstGeom>
        </p:spPr>
      </p:pic>
      <p:pic>
        <p:nvPicPr>
          <p:cNvPr id="31" name="PA_图片 11">
            <a:hlinkClick r:id="rId23" action="ppaction://hlinksldjump"/>
            <a:extLst>
              <a:ext uri="{FF2B5EF4-FFF2-40B4-BE49-F238E27FC236}">
                <a16:creationId xmlns:a16="http://schemas.microsoft.com/office/drawing/2014/main" xmlns="" id="{708C517F-72B9-4C02-A8BE-32A8350AED99}"/>
              </a:ext>
            </a:extLst>
          </p:cNvPr>
          <p:cNvPicPr>
            <a:picLocks noChangeAspect="1"/>
          </p:cNvPicPr>
          <p:nvPr>
            <p:custDataLst>
              <p:tags r:id="rId1"/>
            </p:custDataLst>
          </p:nvPr>
        </p:nvPicPr>
        <p:blipFill>
          <a:blip r:embed="rId24" cstate="screen">
            <a:extLst>
              <a:ext uri="{28A0092B-C50C-407E-A947-70E740481C1C}">
                <a14:useLocalDpi xmlns:a14="http://schemas.microsoft.com/office/drawing/2010/main"/>
              </a:ext>
            </a:extLst>
          </a:blip>
          <a:stretch>
            <a:fillRect/>
          </a:stretch>
        </p:blipFill>
        <p:spPr>
          <a:xfrm>
            <a:off x="10328829" y="0"/>
            <a:ext cx="1725804" cy="1725804"/>
          </a:xfrm>
          <a:prstGeom prst="rect">
            <a:avLst/>
          </a:prstGeom>
        </p:spPr>
      </p:pic>
      <p:pic>
        <p:nvPicPr>
          <p:cNvPr id="2" name="Picture 1"/>
          <p:cNvPicPr>
            <a:picLocks noChangeAspect="1"/>
          </p:cNvPicPr>
          <p:nvPr/>
        </p:nvPicPr>
        <p:blipFill>
          <a:blip r:embed="rId25"/>
          <a:stretch>
            <a:fillRect/>
          </a:stretch>
        </p:blipFill>
        <p:spPr>
          <a:xfrm>
            <a:off x="2661230" y="803315"/>
            <a:ext cx="6870787" cy="1012024"/>
          </a:xfrm>
          <a:prstGeom prst="rect">
            <a:avLst/>
          </a:prstGeom>
        </p:spPr>
      </p:pic>
    </p:spTree>
    <p:extLst>
      <p:ext uri="{BB962C8B-B14F-4D97-AF65-F5344CB8AC3E}">
        <p14:creationId xmlns:p14="http://schemas.microsoft.com/office/powerpoint/2010/main" val="125176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anim calcmode="lin" valueType="num">
                                      <p:cBhvr>
                                        <p:cTn id="11" dur="1000" fill="hold"/>
                                        <p:tgtEl>
                                          <p:spTgt spid="31"/>
                                        </p:tgtEl>
                                        <p:attrNameLst>
                                          <p:attrName>ppt_x</p:attrName>
                                        </p:attrNameLst>
                                      </p:cBhvr>
                                      <p:tavLst>
                                        <p:tav tm="0">
                                          <p:val>
                                            <p:strVal val="#ppt_x"/>
                                          </p:val>
                                        </p:tav>
                                        <p:tav tm="100000">
                                          <p:val>
                                            <p:strVal val="#ppt_x"/>
                                          </p:val>
                                        </p:tav>
                                      </p:tavLst>
                                    </p:anim>
                                    <p:anim calcmode="lin" valueType="num">
                                      <p:cBhvr>
                                        <p:cTn id="12" dur="1000" fill="hold"/>
                                        <p:tgtEl>
                                          <p:spTgt spid="31"/>
                                        </p:tgtEl>
                                        <p:attrNameLst>
                                          <p:attrName>ppt_y</p:attrName>
                                        </p:attrNameLst>
                                      </p:cBhvr>
                                      <p:tavLst>
                                        <p:tav tm="0">
                                          <p:val>
                                            <p:strVal val="#ppt_y+.1"/>
                                          </p:val>
                                        </p:tav>
                                        <p:tav tm="100000">
                                          <p:val>
                                            <p:strVal val="#ppt_y"/>
                                          </p:val>
                                        </p:tav>
                                      </p:tavLst>
                                    </p:anim>
                                  </p:childTnLst>
                                </p:cTn>
                              </p:par>
                              <p:par>
                                <p:cTn id="13" presetID="26" presetClass="emph" presetSubtype="0" repeatCount="3000" fill="hold" nodeType="withEffect">
                                  <p:stCondLst>
                                    <p:cond delay="0"/>
                                  </p:stCondLst>
                                  <p:childTnLst>
                                    <p:animEffect transition="out" filter="fade">
                                      <p:cBhvr>
                                        <p:cTn id="14" dur="500" tmFilter="0, 0; .2, .5; .8, .5; 1, 0"/>
                                        <p:tgtEl>
                                          <p:spTgt spid="31"/>
                                        </p:tgtEl>
                                      </p:cBhvr>
                                    </p:animEffect>
                                    <p:animScale>
                                      <p:cBhvr>
                                        <p:cTn id="15" dur="250" autoRev="1" fill="hold"/>
                                        <p:tgtEl>
                                          <p:spTgt spid="31"/>
                                        </p:tgtEl>
                                      </p:cBhvr>
                                      <p:by x="105000" y="105000"/>
                                    </p:animScale>
                                  </p:childTnLst>
                                </p:cTn>
                              </p:par>
                            </p:childTnLst>
                          </p:cTn>
                        </p:par>
                        <p:par>
                          <p:cTn id="16" fill="hold">
                            <p:stCondLst>
                              <p:cond delay="1500"/>
                            </p:stCondLst>
                            <p:childTnLst>
                              <p:par>
                                <p:cTn id="17" presetID="32" presetClass="emph" presetSubtype="0" repeatCount="indefinite" fill="hold" nodeType="afterEffect">
                                  <p:stCondLst>
                                    <p:cond delay="0"/>
                                  </p:stCondLst>
                                  <p:childTnLst>
                                    <p:animRot by="120000">
                                      <p:cBhvr>
                                        <p:cTn id="18" dur="200" fill="hold">
                                          <p:stCondLst>
                                            <p:cond delay="0"/>
                                          </p:stCondLst>
                                        </p:cTn>
                                        <p:tgtEl>
                                          <p:spTgt spid="31"/>
                                        </p:tgtEl>
                                        <p:attrNameLst>
                                          <p:attrName>r</p:attrName>
                                        </p:attrNameLst>
                                      </p:cBhvr>
                                    </p:animRot>
                                    <p:animRot by="-240000">
                                      <p:cBhvr>
                                        <p:cTn id="19" dur="400" fill="hold">
                                          <p:stCondLst>
                                            <p:cond delay="400"/>
                                          </p:stCondLst>
                                        </p:cTn>
                                        <p:tgtEl>
                                          <p:spTgt spid="31"/>
                                        </p:tgtEl>
                                        <p:attrNameLst>
                                          <p:attrName>r</p:attrName>
                                        </p:attrNameLst>
                                      </p:cBhvr>
                                    </p:animRot>
                                    <p:animRot by="240000">
                                      <p:cBhvr>
                                        <p:cTn id="20" dur="400" fill="hold">
                                          <p:stCondLst>
                                            <p:cond delay="800"/>
                                          </p:stCondLst>
                                        </p:cTn>
                                        <p:tgtEl>
                                          <p:spTgt spid="31"/>
                                        </p:tgtEl>
                                        <p:attrNameLst>
                                          <p:attrName>r</p:attrName>
                                        </p:attrNameLst>
                                      </p:cBhvr>
                                    </p:animRot>
                                    <p:animRot by="-240000">
                                      <p:cBhvr>
                                        <p:cTn id="21" dur="400" fill="hold">
                                          <p:stCondLst>
                                            <p:cond delay="1200"/>
                                          </p:stCondLst>
                                        </p:cTn>
                                        <p:tgtEl>
                                          <p:spTgt spid="31"/>
                                        </p:tgtEl>
                                        <p:attrNameLst>
                                          <p:attrName>r</p:attrName>
                                        </p:attrNameLst>
                                      </p:cBhvr>
                                    </p:animRot>
                                    <p:animRot by="120000">
                                      <p:cBhvr>
                                        <p:cTn id="22" dur="400" fill="hold">
                                          <p:stCondLst>
                                            <p:cond delay="1600"/>
                                          </p:stCondLst>
                                        </p:cTn>
                                        <p:tgtEl>
                                          <p:spTgt spid="31"/>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
                                        </p:tgtEl>
                                        <p:attrNameLst>
                                          <p:attrName>r</p:attrName>
                                        </p:attrNameLst>
                                      </p:cBhvr>
                                    </p:animRot>
                                    <p:animRot by="-240000">
                                      <p:cBhvr>
                                        <p:cTn id="25" dur="200" fill="hold">
                                          <p:stCondLst>
                                            <p:cond delay="200"/>
                                          </p:stCondLst>
                                        </p:cTn>
                                        <p:tgtEl>
                                          <p:spTgt spid="2"/>
                                        </p:tgtEl>
                                        <p:attrNameLst>
                                          <p:attrName>r</p:attrName>
                                        </p:attrNameLst>
                                      </p:cBhvr>
                                    </p:animRot>
                                    <p:animRot by="240000">
                                      <p:cBhvr>
                                        <p:cTn id="26" dur="200" fill="hold">
                                          <p:stCondLst>
                                            <p:cond delay="400"/>
                                          </p:stCondLst>
                                        </p:cTn>
                                        <p:tgtEl>
                                          <p:spTgt spid="2"/>
                                        </p:tgtEl>
                                        <p:attrNameLst>
                                          <p:attrName>r</p:attrName>
                                        </p:attrNameLst>
                                      </p:cBhvr>
                                    </p:animRot>
                                    <p:animRot by="-240000">
                                      <p:cBhvr>
                                        <p:cTn id="27" dur="200" fill="hold">
                                          <p:stCondLst>
                                            <p:cond delay="600"/>
                                          </p:stCondLst>
                                        </p:cTn>
                                        <p:tgtEl>
                                          <p:spTgt spid="2"/>
                                        </p:tgtEl>
                                        <p:attrNameLst>
                                          <p:attrName>r</p:attrName>
                                        </p:attrNameLst>
                                      </p:cBhvr>
                                    </p:animRot>
                                    <p:animRot by="120000">
                                      <p:cBhvr>
                                        <p:cTn id="2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3" presetClass="exit" presetSubtype="32" fill="hold" nodeType="withEffect">
                                  <p:stCondLst>
                                    <p:cond delay="0"/>
                                  </p:stCondLst>
                                  <p:childTnLst>
                                    <p:anim calcmode="lin" valueType="num">
                                      <p:cBhvr>
                                        <p:cTn id="38" dur="500"/>
                                        <p:tgtEl>
                                          <p:spTgt spid="5"/>
                                        </p:tgtEl>
                                        <p:attrNameLst>
                                          <p:attrName>ppt_w</p:attrName>
                                        </p:attrNameLst>
                                      </p:cBhvr>
                                      <p:tavLst>
                                        <p:tav tm="0">
                                          <p:val>
                                            <p:strVal val="ppt_w"/>
                                          </p:val>
                                        </p:tav>
                                        <p:tav tm="100000">
                                          <p:val>
                                            <p:fltVal val="0"/>
                                          </p:val>
                                        </p:tav>
                                      </p:tavLst>
                                    </p:anim>
                                    <p:anim calcmode="lin" valueType="num">
                                      <p:cBhvr>
                                        <p:cTn id="39" dur="500"/>
                                        <p:tgtEl>
                                          <p:spTgt spid="5"/>
                                        </p:tgtEl>
                                        <p:attrNameLst>
                                          <p:attrName>ppt_h</p:attrName>
                                        </p:attrNameLst>
                                      </p:cBhvr>
                                      <p:tavLst>
                                        <p:tav tm="0">
                                          <p:val>
                                            <p:strVal val="ppt_h"/>
                                          </p:val>
                                        </p:tav>
                                        <p:tav tm="100000">
                                          <p:val>
                                            <p:fltVal val="0"/>
                                          </p:val>
                                        </p:tav>
                                      </p:tavLst>
                                    </p:anim>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xit" presetSubtype="32" fill="hold" nodeType="withEffect">
                                  <p:stCondLst>
                                    <p:cond delay="0"/>
                                  </p:stCondLst>
                                  <p:childTnLst>
                                    <p:anim calcmode="lin" valueType="num">
                                      <p:cBhvr>
                                        <p:cTn id="51" dur="500"/>
                                        <p:tgtEl>
                                          <p:spTgt spid="9"/>
                                        </p:tgtEl>
                                        <p:attrNameLst>
                                          <p:attrName>ppt_w</p:attrName>
                                        </p:attrNameLst>
                                      </p:cBhvr>
                                      <p:tavLst>
                                        <p:tav tm="0">
                                          <p:val>
                                            <p:strVal val="ppt_w"/>
                                          </p:val>
                                        </p:tav>
                                        <p:tav tm="100000">
                                          <p:val>
                                            <p:fltVal val="0"/>
                                          </p:val>
                                        </p:tav>
                                      </p:tavLst>
                                    </p:anim>
                                    <p:anim calcmode="lin" valueType="num">
                                      <p:cBhvr>
                                        <p:cTn id="52" dur="500"/>
                                        <p:tgtEl>
                                          <p:spTgt spid="9"/>
                                        </p:tgtEl>
                                        <p:attrNameLst>
                                          <p:attrName>ppt_h</p:attrName>
                                        </p:attrNameLst>
                                      </p:cBhvr>
                                      <p:tavLst>
                                        <p:tav tm="0">
                                          <p:val>
                                            <p:strVal val="ppt_h"/>
                                          </p:val>
                                        </p:tav>
                                        <p:tav tm="100000">
                                          <p:val>
                                            <p:fltVal val="0"/>
                                          </p:val>
                                        </p:tav>
                                      </p:tavLst>
                                    </p:anim>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par>
                                <p:cTn id="63" presetID="53" presetClass="exit" presetSubtype="32" fill="hold" nodeType="withEffect">
                                  <p:stCondLst>
                                    <p:cond delay="0"/>
                                  </p:stCondLst>
                                  <p:childTnLst>
                                    <p:anim calcmode="lin" valueType="num">
                                      <p:cBhvr>
                                        <p:cTn id="64" dur="500"/>
                                        <p:tgtEl>
                                          <p:spTgt spid="13"/>
                                        </p:tgtEl>
                                        <p:attrNameLst>
                                          <p:attrName>ppt_w</p:attrName>
                                        </p:attrNameLst>
                                      </p:cBhvr>
                                      <p:tavLst>
                                        <p:tav tm="0">
                                          <p:val>
                                            <p:strVal val="ppt_w"/>
                                          </p:val>
                                        </p:tav>
                                        <p:tav tm="100000">
                                          <p:val>
                                            <p:fltVal val="0"/>
                                          </p:val>
                                        </p:tav>
                                      </p:tavLst>
                                    </p:anim>
                                    <p:anim calcmode="lin" valueType="num">
                                      <p:cBhvr>
                                        <p:cTn id="65" dur="500"/>
                                        <p:tgtEl>
                                          <p:spTgt spid="13"/>
                                        </p:tgtEl>
                                        <p:attrNameLst>
                                          <p:attrName>ppt_h</p:attrName>
                                        </p:attrNameLst>
                                      </p:cBhvr>
                                      <p:tavLst>
                                        <p:tav tm="0">
                                          <p:val>
                                            <p:strVal val="ppt_h"/>
                                          </p:val>
                                        </p:tav>
                                        <p:tav tm="100000">
                                          <p:val>
                                            <p:fltVal val="0"/>
                                          </p:val>
                                        </p:tav>
                                      </p:tavLst>
                                    </p:anim>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20"/>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par>
                                <p:cTn id="76" presetID="53" presetClass="exit" presetSubtype="32" fill="hold" nodeType="withEffect">
                                  <p:stCondLst>
                                    <p:cond delay="0"/>
                                  </p:stCondLst>
                                  <p:childTnLst>
                                    <p:anim calcmode="lin" valueType="num">
                                      <p:cBhvr>
                                        <p:cTn id="77" dur="500"/>
                                        <p:tgtEl>
                                          <p:spTgt spid="17"/>
                                        </p:tgtEl>
                                        <p:attrNameLst>
                                          <p:attrName>ppt_w</p:attrName>
                                        </p:attrNameLst>
                                      </p:cBhvr>
                                      <p:tavLst>
                                        <p:tav tm="0">
                                          <p:val>
                                            <p:strVal val="ppt_w"/>
                                          </p:val>
                                        </p:tav>
                                        <p:tav tm="100000">
                                          <p:val>
                                            <p:fltVal val="0"/>
                                          </p:val>
                                        </p:tav>
                                      </p:tavLst>
                                    </p:anim>
                                    <p:anim calcmode="lin" valueType="num">
                                      <p:cBhvr>
                                        <p:cTn id="78" dur="500"/>
                                        <p:tgtEl>
                                          <p:spTgt spid="17"/>
                                        </p:tgtEl>
                                        <p:attrNameLst>
                                          <p:attrName>ppt_h</p:attrName>
                                        </p:attrNameLst>
                                      </p:cBhvr>
                                      <p:tavLst>
                                        <p:tav tm="0">
                                          <p:val>
                                            <p:strVal val="ppt_h"/>
                                          </p:val>
                                        </p:tav>
                                        <p:tav tm="100000">
                                          <p:val>
                                            <p:fltVal val="0"/>
                                          </p:val>
                                        </p:tav>
                                      </p:tavLst>
                                    </p:anim>
                                    <p:animEffect transition="out" filter="fade">
                                      <p:cBhvr>
                                        <p:cTn id="79" dur="500"/>
                                        <p:tgtEl>
                                          <p:spTgt spid="17"/>
                                        </p:tgtEl>
                                      </p:cBhvr>
                                    </p:animEffect>
                                    <p:set>
                                      <p:cBhvr>
                                        <p:cTn id="8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2330;p68"/>
          <p:cNvGrpSpPr/>
          <p:nvPr/>
        </p:nvGrpSpPr>
        <p:grpSpPr>
          <a:xfrm>
            <a:off x="9957548" y="4922566"/>
            <a:ext cx="2234452" cy="1034888"/>
            <a:chOff x="1520151" y="1188351"/>
            <a:chExt cx="6724877" cy="3114630"/>
          </a:xfrm>
        </p:grpSpPr>
        <p:sp>
          <p:nvSpPr>
            <p:cNvPr id="17"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3" name="Rounded Rectangle 42"/>
          <p:cNvSpPr/>
          <p:nvPr/>
        </p:nvSpPr>
        <p:spPr>
          <a:xfrm>
            <a:off x="6709025" y="1840029"/>
            <a:ext cx="3923032" cy="1736646"/>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Đáp</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án</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Nấm</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tai </a:t>
            </a: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mèo</a:t>
            </a:r>
            <a:endPar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endParaRPr>
          </a:p>
        </p:txBody>
      </p:sp>
      <p:pic>
        <p:nvPicPr>
          <p:cNvPr id="46" name="PA_图片 11">
            <a:hlinkClick r:id="rId5" action="ppaction://hlinksldjump"/>
            <a:extLst>
              <a:ext uri="{FF2B5EF4-FFF2-40B4-BE49-F238E27FC236}">
                <a16:creationId xmlns:a16="http://schemas.microsoft.com/office/drawing/2014/main" xmlns="" id="{708C517F-72B9-4C02-A8BE-32A8350AED99}"/>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10952253" y="67645"/>
            <a:ext cx="1144960" cy="1144960"/>
          </a:xfrm>
          <a:prstGeom prst="rect">
            <a:avLst/>
          </a:prstGeom>
        </p:spPr>
      </p:pic>
      <p:pic>
        <p:nvPicPr>
          <p:cNvPr id="8194" name="Picture 2" descr="Khám phá Nấm Mèo - Nấm Mộc Nhĩ cùng những tác dụng tuyệt vời">
            <a:extLst>
              <a:ext uri="{FF2B5EF4-FFF2-40B4-BE49-F238E27FC236}">
                <a16:creationId xmlns:a16="http://schemas.microsoft.com/office/drawing/2014/main" xmlns="" id="{9CFB0853-F22A-2D46-EA88-9222BA0E67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6722" y="365010"/>
            <a:ext cx="5128517" cy="40451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3726DAD6-8B46-C5FD-63B7-950368264602}"/>
              </a:ext>
            </a:extLst>
          </p:cNvPr>
          <p:cNvSpPr txBox="1"/>
          <p:nvPr/>
        </p:nvSpPr>
        <p:spPr>
          <a:xfrm>
            <a:off x="606175" y="4541178"/>
            <a:ext cx="522954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Arial"/>
                <a:ea typeface="+mn-ea"/>
                <a:cs typeface="+mn-cs"/>
              </a:rPr>
              <a:t>Đây</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là</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nấm</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gì</a:t>
            </a:r>
            <a:r>
              <a:rPr kumimoji="0" lang="en-US" sz="4400" b="0" i="0" u="none" strike="noStrike" kern="1200" cap="none" spc="0" normalizeH="0" baseline="0" noProof="0" dirty="0">
                <a:ln>
                  <a:noFill/>
                </a:ln>
                <a:solidFill>
                  <a:srgbClr val="002060"/>
                </a:solidFill>
                <a:effectLst/>
                <a:uLnTx/>
                <a:uFillTx/>
                <a:latin typeface="Arial"/>
                <a:ea typeface="+mn-ea"/>
                <a:cs typeface="+mn-cs"/>
              </a:rPr>
              <a:t>?</a:t>
            </a:r>
          </a:p>
        </p:txBody>
      </p:sp>
    </p:spTree>
    <p:extLst>
      <p:ext uri="{BB962C8B-B14F-4D97-AF65-F5344CB8AC3E}">
        <p14:creationId xmlns:p14="http://schemas.microsoft.com/office/powerpoint/2010/main" val="37262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p:tgtEl>
                                          <p:spTgt spid="43"/>
                                        </p:tgtEl>
                                        <p:attrNameLst>
                                          <p:attrName>ppt_y</p:attrName>
                                        </p:attrNameLst>
                                      </p:cBhvr>
                                      <p:tavLst>
                                        <p:tav tm="0">
                                          <p:val>
                                            <p:strVal val="#ppt_y-#ppt_h*1.125000"/>
                                          </p:val>
                                        </p:tav>
                                        <p:tav tm="100000">
                                          <p:val>
                                            <p:strVal val="#ppt_y"/>
                                          </p:val>
                                        </p:tav>
                                      </p:tavLst>
                                    </p:anim>
                                    <p:animEffect transition="in" filter="wipe(down)">
                                      <p:cBhvr>
                                        <p:cTn id="8" dur="500"/>
                                        <p:tgtEl>
                                          <p:spTgt spid="43"/>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330;p68">
            <a:extLst>
              <a:ext uri="{FF2B5EF4-FFF2-40B4-BE49-F238E27FC236}">
                <a16:creationId xmlns:a16="http://schemas.microsoft.com/office/drawing/2014/main" xmlns="" id="{B45EA149-42BE-E421-3680-6616B290D189}"/>
              </a:ext>
            </a:extLst>
          </p:cNvPr>
          <p:cNvGrpSpPr/>
          <p:nvPr/>
        </p:nvGrpSpPr>
        <p:grpSpPr>
          <a:xfrm>
            <a:off x="9957548" y="4922566"/>
            <a:ext cx="2234452" cy="1034888"/>
            <a:chOff x="1520151" y="1188351"/>
            <a:chExt cx="6724877" cy="3114630"/>
          </a:xfrm>
        </p:grpSpPr>
        <p:sp>
          <p:nvSpPr>
            <p:cNvPr id="5" name="Google Shape;2331;p68">
              <a:extLst>
                <a:ext uri="{FF2B5EF4-FFF2-40B4-BE49-F238E27FC236}">
                  <a16:creationId xmlns:a16="http://schemas.microsoft.com/office/drawing/2014/main" xmlns="" id="{0C2CEB7C-B2BE-E758-F3C6-8259D51D1F73}"/>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332;p68">
              <a:extLst>
                <a:ext uri="{FF2B5EF4-FFF2-40B4-BE49-F238E27FC236}">
                  <a16:creationId xmlns:a16="http://schemas.microsoft.com/office/drawing/2014/main" xmlns="" id="{DF1E9FA8-79A1-F8CB-FCFA-6511963AE095}"/>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333;p68">
              <a:extLst>
                <a:ext uri="{FF2B5EF4-FFF2-40B4-BE49-F238E27FC236}">
                  <a16:creationId xmlns:a16="http://schemas.microsoft.com/office/drawing/2014/main" xmlns="" id="{45CD884E-6135-416E-21CF-5B64E0C31F1C}"/>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334;p68">
              <a:extLst>
                <a:ext uri="{FF2B5EF4-FFF2-40B4-BE49-F238E27FC236}">
                  <a16:creationId xmlns:a16="http://schemas.microsoft.com/office/drawing/2014/main" xmlns="" id="{EA048C2D-E299-A231-9247-5201FDABEF2D}"/>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335;p68">
              <a:extLst>
                <a:ext uri="{FF2B5EF4-FFF2-40B4-BE49-F238E27FC236}">
                  <a16:creationId xmlns:a16="http://schemas.microsoft.com/office/drawing/2014/main" xmlns="" id="{25C54B7B-5A13-064D-F25D-227B86C95534}"/>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36;p68">
              <a:extLst>
                <a:ext uri="{FF2B5EF4-FFF2-40B4-BE49-F238E27FC236}">
                  <a16:creationId xmlns:a16="http://schemas.microsoft.com/office/drawing/2014/main" xmlns="" id="{424DDA07-4187-3FF1-B889-6AAED667F76D}"/>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37;p68">
              <a:extLst>
                <a:ext uri="{FF2B5EF4-FFF2-40B4-BE49-F238E27FC236}">
                  <a16:creationId xmlns:a16="http://schemas.microsoft.com/office/drawing/2014/main" xmlns="" id="{3E71222A-E096-C1EA-9FD8-2E70F3FF69FC}"/>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38;p68">
              <a:extLst>
                <a:ext uri="{FF2B5EF4-FFF2-40B4-BE49-F238E27FC236}">
                  <a16:creationId xmlns:a16="http://schemas.microsoft.com/office/drawing/2014/main" xmlns="" id="{731EB561-E12A-5ACD-C848-A1F8C806A017}"/>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39;p68">
              <a:extLst>
                <a:ext uri="{FF2B5EF4-FFF2-40B4-BE49-F238E27FC236}">
                  <a16:creationId xmlns:a16="http://schemas.microsoft.com/office/drawing/2014/main" xmlns="" id="{6C23914D-1ABA-163C-1453-4388F67FF1E5}"/>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40;p68">
              <a:extLst>
                <a:ext uri="{FF2B5EF4-FFF2-40B4-BE49-F238E27FC236}">
                  <a16:creationId xmlns:a16="http://schemas.microsoft.com/office/drawing/2014/main" xmlns="" id="{CE47B963-3DD1-CD67-4352-7E4BF46B6E33}"/>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41;p68">
              <a:extLst>
                <a:ext uri="{FF2B5EF4-FFF2-40B4-BE49-F238E27FC236}">
                  <a16:creationId xmlns:a16="http://schemas.microsoft.com/office/drawing/2014/main" xmlns="" id="{C9E18CAC-1592-CD79-EC5F-433EC45A3BF0}"/>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42;p68">
              <a:extLst>
                <a:ext uri="{FF2B5EF4-FFF2-40B4-BE49-F238E27FC236}">
                  <a16:creationId xmlns:a16="http://schemas.microsoft.com/office/drawing/2014/main" xmlns="" id="{A1AA1557-AFCC-3BA7-9292-DF576EFD294A}"/>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343;p68">
              <a:extLst>
                <a:ext uri="{FF2B5EF4-FFF2-40B4-BE49-F238E27FC236}">
                  <a16:creationId xmlns:a16="http://schemas.microsoft.com/office/drawing/2014/main" xmlns="" id="{A05495D0-C7FC-96FD-7740-6AF31E735514}"/>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44;p68">
              <a:extLst>
                <a:ext uri="{FF2B5EF4-FFF2-40B4-BE49-F238E27FC236}">
                  <a16:creationId xmlns:a16="http://schemas.microsoft.com/office/drawing/2014/main" xmlns="" id="{D2919B1A-D632-171B-C90C-ADF8C816922F}"/>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45;p68">
              <a:extLst>
                <a:ext uri="{FF2B5EF4-FFF2-40B4-BE49-F238E27FC236}">
                  <a16:creationId xmlns:a16="http://schemas.microsoft.com/office/drawing/2014/main" xmlns="" id="{1061B0E4-8832-26CC-1568-D52F9C6DB3A2}"/>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46;p68">
              <a:extLst>
                <a:ext uri="{FF2B5EF4-FFF2-40B4-BE49-F238E27FC236}">
                  <a16:creationId xmlns:a16="http://schemas.microsoft.com/office/drawing/2014/main" xmlns="" id="{06BDF821-FD46-64AC-0FD6-F6FA57D61C5B}"/>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47;p68">
              <a:extLst>
                <a:ext uri="{FF2B5EF4-FFF2-40B4-BE49-F238E27FC236}">
                  <a16:creationId xmlns:a16="http://schemas.microsoft.com/office/drawing/2014/main" xmlns="" id="{96C2C504-3D7E-6DA3-C7AB-01D886990513}"/>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48;p68">
              <a:extLst>
                <a:ext uri="{FF2B5EF4-FFF2-40B4-BE49-F238E27FC236}">
                  <a16:creationId xmlns:a16="http://schemas.microsoft.com/office/drawing/2014/main" xmlns="" id="{6FFFAA37-BC8E-DBE7-7526-4E4202037E14}"/>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49;p68">
              <a:extLst>
                <a:ext uri="{FF2B5EF4-FFF2-40B4-BE49-F238E27FC236}">
                  <a16:creationId xmlns:a16="http://schemas.microsoft.com/office/drawing/2014/main" xmlns="" id="{28168E94-EBA6-A418-7BA3-243CBC334872}"/>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50;p68">
              <a:extLst>
                <a:ext uri="{FF2B5EF4-FFF2-40B4-BE49-F238E27FC236}">
                  <a16:creationId xmlns:a16="http://schemas.microsoft.com/office/drawing/2014/main" xmlns="" id="{B80022F3-0906-EEBE-8A27-2936C791C27D}"/>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51;p68">
              <a:extLst>
                <a:ext uri="{FF2B5EF4-FFF2-40B4-BE49-F238E27FC236}">
                  <a16:creationId xmlns:a16="http://schemas.microsoft.com/office/drawing/2014/main" xmlns="" id="{974C3EB7-AB42-CE8D-EF1B-F4CF52A0CEC2}"/>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52;p68">
              <a:extLst>
                <a:ext uri="{FF2B5EF4-FFF2-40B4-BE49-F238E27FC236}">
                  <a16:creationId xmlns:a16="http://schemas.microsoft.com/office/drawing/2014/main" xmlns="" id="{7F847DFF-D2F3-6D91-17C8-F563EF4AD7A3}"/>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53;p68">
              <a:extLst>
                <a:ext uri="{FF2B5EF4-FFF2-40B4-BE49-F238E27FC236}">
                  <a16:creationId xmlns:a16="http://schemas.microsoft.com/office/drawing/2014/main" xmlns="" id="{4F35FF64-4999-7E5D-205A-0B6200AF5F9D}"/>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Rounded Rectangle 42">
            <a:extLst>
              <a:ext uri="{FF2B5EF4-FFF2-40B4-BE49-F238E27FC236}">
                <a16:creationId xmlns:a16="http://schemas.microsoft.com/office/drawing/2014/main" xmlns="" id="{CE20445A-B146-2281-E4DD-19293D121889}"/>
              </a:ext>
            </a:extLst>
          </p:cNvPr>
          <p:cNvSpPr/>
          <p:nvPr/>
        </p:nvSpPr>
        <p:spPr>
          <a:xfrm>
            <a:off x="6709025" y="1840029"/>
            <a:ext cx="3923032" cy="1736646"/>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Đáp</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án</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Nấm</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hương</a:t>
            </a:r>
            <a:endPar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endParaRPr>
          </a:p>
        </p:txBody>
      </p:sp>
      <p:sp>
        <p:nvSpPr>
          <p:cNvPr id="63" name="TextBox 62">
            <a:extLst>
              <a:ext uri="{FF2B5EF4-FFF2-40B4-BE49-F238E27FC236}">
                <a16:creationId xmlns:a16="http://schemas.microsoft.com/office/drawing/2014/main" xmlns="" id="{485A038D-DE10-3AB8-CA82-7F1049825144}"/>
              </a:ext>
            </a:extLst>
          </p:cNvPr>
          <p:cNvSpPr txBox="1"/>
          <p:nvPr/>
        </p:nvSpPr>
        <p:spPr>
          <a:xfrm>
            <a:off x="606175" y="4541178"/>
            <a:ext cx="522954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Arial"/>
                <a:ea typeface="+mn-ea"/>
                <a:cs typeface="+mn-cs"/>
              </a:rPr>
              <a:t>Đây</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là</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nấm</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gì</a:t>
            </a:r>
            <a:r>
              <a:rPr kumimoji="0" lang="en-US" sz="4400" b="0" i="0" u="none" strike="noStrike" kern="1200" cap="none" spc="0" normalizeH="0" baseline="0" noProof="0" dirty="0">
                <a:ln>
                  <a:noFill/>
                </a:ln>
                <a:solidFill>
                  <a:srgbClr val="002060"/>
                </a:solidFill>
                <a:effectLst/>
                <a:uLnTx/>
                <a:uFillTx/>
                <a:latin typeface="Arial"/>
                <a:ea typeface="+mn-ea"/>
                <a:cs typeface="+mn-cs"/>
              </a:rPr>
              <a:t>?</a:t>
            </a:r>
          </a:p>
        </p:txBody>
      </p:sp>
      <p:pic>
        <p:nvPicPr>
          <p:cNvPr id="10242" name="Picture 2" descr="Nấm hương là gì? Lợi ích và những lưu ý khi ăn nấm hương">
            <a:extLst>
              <a:ext uri="{FF2B5EF4-FFF2-40B4-BE49-F238E27FC236}">
                <a16:creationId xmlns:a16="http://schemas.microsoft.com/office/drawing/2014/main" xmlns="" id="{F57D3233-FFB6-66C9-3408-63B220FB9D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047" y="287676"/>
            <a:ext cx="5328863" cy="3996647"/>
          </a:xfrm>
          <a:prstGeom prst="rect">
            <a:avLst/>
          </a:prstGeom>
          <a:noFill/>
          <a:extLst>
            <a:ext uri="{909E8E84-426E-40DD-AFC4-6F175D3DCCD1}">
              <a14:hiddenFill xmlns:a14="http://schemas.microsoft.com/office/drawing/2010/main">
                <a:solidFill>
                  <a:srgbClr val="FFFFFF"/>
                </a:solidFill>
              </a14:hiddenFill>
            </a:ext>
          </a:extLst>
        </p:spPr>
      </p:pic>
      <p:pic>
        <p:nvPicPr>
          <p:cNvPr id="1024" name="PA_图片 11">
            <a:hlinkClick r:id="rId6" action="ppaction://hlinksldjump"/>
            <a:extLst>
              <a:ext uri="{FF2B5EF4-FFF2-40B4-BE49-F238E27FC236}">
                <a16:creationId xmlns:a16="http://schemas.microsoft.com/office/drawing/2014/main" xmlns="" id="{88BD4155-350E-3996-ADC5-6A1DC17626E2}"/>
              </a:ext>
            </a:extLst>
          </p:cNvPr>
          <p:cNvPicPr>
            <a:picLocks noChangeAspect="1"/>
          </p:cNvPicPr>
          <p:nvPr>
            <p:custDataLst>
              <p:tags r:id="rId1"/>
            </p:custDataLst>
          </p:nvPr>
        </p:nvPicPr>
        <p:blipFill>
          <a:blip r:embed="rId7" cstate="screen">
            <a:extLst>
              <a:ext uri="{28A0092B-C50C-407E-A947-70E740481C1C}">
                <a14:useLocalDpi xmlns:a14="http://schemas.microsoft.com/office/drawing/2010/main"/>
              </a:ext>
            </a:extLst>
          </a:blip>
          <a:stretch>
            <a:fillRect/>
          </a:stretch>
        </p:blipFill>
        <p:spPr>
          <a:xfrm>
            <a:off x="10952253" y="67645"/>
            <a:ext cx="1144960" cy="1144960"/>
          </a:xfrm>
          <a:prstGeom prst="rect">
            <a:avLst/>
          </a:prstGeom>
        </p:spPr>
      </p:pic>
    </p:spTree>
    <p:extLst>
      <p:ext uri="{BB962C8B-B14F-4D97-AF65-F5344CB8AC3E}">
        <p14:creationId xmlns:p14="http://schemas.microsoft.com/office/powerpoint/2010/main" val="133332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p:tgtEl>
                                          <p:spTgt spid="60"/>
                                        </p:tgtEl>
                                        <p:attrNameLst>
                                          <p:attrName>ppt_y</p:attrName>
                                        </p:attrNameLst>
                                      </p:cBhvr>
                                      <p:tavLst>
                                        <p:tav tm="0">
                                          <p:val>
                                            <p:strVal val="#ppt_y-#ppt_h*1.125000"/>
                                          </p:val>
                                        </p:tav>
                                        <p:tav tm="100000">
                                          <p:val>
                                            <p:strVal val="#ppt_y"/>
                                          </p:val>
                                        </p:tav>
                                      </p:tavLst>
                                    </p:anim>
                                    <p:animEffect transition="in" filter="wipe(down)">
                                      <p:cBhvr>
                                        <p:cTn id="8"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330;p68">
            <a:extLst>
              <a:ext uri="{FF2B5EF4-FFF2-40B4-BE49-F238E27FC236}">
                <a16:creationId xmlns:a16="http://schemas.microsoft.com/office/drawing/2014/main" xmlns="" id="{B45EA149-42BE-E421-3680-6616B290D189}"/>
              </a:ext>
            </a:extLst>
          </p:cNvPr>
          <p:cNvGrpSpPr/>
          <p:nvPr/>
        </p:nvGrpSpPr>
        <p:grpSpPr>
          <a:xfrm>
            <a:off x="9957548" y="4922566"/>
            <a:ext cx="2234452" cy="1034888"/>
            <a:chOff x="1520151" y="1188351"/>
            <a:chExt cx="6724877" cy="3114630"/>
          </a:xfrm>
        </p:grpSpPr>
        <p:sp>
          <p:nvSpPr>
            <p:cNvPr id="5" name="Google Shape;2331;p68">
              <a:extLst>
                <a:ext uri="{FF2B5EF4-FFF2-40B4-BE49-F238E27FC236}">
                  <a16:creationId xmlns:a16="http://schemas.microsoft.com/office/drawing/2014/main" xmlns="" id="{0C2CEB7C-B2BE-E758-F3C6-8259D51D1F73}"/>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332;p68">
              <a:extLst>
                <a:ext uri="{FF2B5EF4-FFF2-40B4-BE49-F238E27FC236}">
                  <a16:creationId xmlns:a16="http://schemas.microsoft.com/office/drawing/2014/main" xmlns="" id="{DF1E9FA8-79A1-F8CB-FCFA-6511963AE095}"/>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333;p68">
              <a:extLst>
                <a:ext uri="{FF2B5EF4-FFF2-40B4-BE49-F238E27FC236}">
                  <a16:creationId xmlns:a16="http://schemas.microsoft.com/office/drawing/2014/main" xmlns="" id="{45CD884E-6135-416E-21CF-5B64E0C31F1C}"/>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334;p68">
              <a:extLst>
                <a:ext uri="{FF2B5EF4-FFF2-40B4-BE49-F238E27FC236}">
                  <a16:creationId xmlns:a16="http://schemas.microsoft.com/office/drawing/2014/main" xmlns="" id="{EA048C2D-E299-A231-9247-5201FDABEF2D}"/>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335;p68">
              <a:extLst>
                <a:ext uri="{FF2B5EF4-FFF2-40B4-BE49-F238E27FC236}">
                  <a16:creationId xmlns:a16="http://schemas.microsoft.com/office/drawing/2014/main" xmlns="" id="{25C54B7B-5A13-064D-F25D-227B86C95534}"/>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36;p68">
              <a:extLst>
                <a:ext uri="{FF2B5EF4-FFF2-40B4-BE49-F238E27FC236}">
                  <a16:creationId xmlns:a16="http://schemas.microsoft.com/office/drawing/2014/main" xmlns="" id="{424DDA07-4187-3FF1-B889-6AAED667F76D}"/>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37;p68">
              <a:extLst>
                <a:ext uri="{FF2B5EF4-FFF2-40B4-BE49-F238E27FC236}">
                  <a16:creationId xmlns:a16="http://schemas.microsoft.com/office/drawing/2014/main" xmlns="" id="{3E71222A-E096-C1EA-9FD8-2E70F3FF69FC}"/>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38;p68">
              <a:extLst>
                <a:ext uri="{FF2B5EF4-FFF2-40B4-BE49-F238E27FC236}">
                  <a16:creationId xmlns:a16="http://schemas.microsoft.com/office/drawing/2014/main" xmlns="" id="{731EB561-E12A-5ACD-C848-A1F8C806A017}"/>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39;p68">
              <a:extLst>
                <a:ext uri="{FF2B5EF4-FFF2-40B4-BE49-F238E27FC236}">
                  <a16:creationId xmlns:a16="http://schemas.microsoft.com/office/drawing/2014/main" xmlns="" id="{6C23914D-1ABA-163C-1453-4388F67FF1E5}"/>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40;p68">
              <a:extLst>
                <a:ext uri="{FF2B5EF4-FFF2-40B4-BE49-F238E27FC236}">
                  <a16:creationId xmlns:a16="http://schemas.microsoft.com/office/drawing/2014/main" xmlns="" id="{CE47B963-3DD1-CD67-4352-7E4BF46B6E33}"/>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41;p68">
              <a:extLst>
                <a:ext uri="{FF2B5EF4-FFF2-40B4-BE49-F238E27FC236}">
                  <a16:creationId xmlns:a16="http://schemas.microsoft.com/office/drawing/2014/main" xmlns="" id="{C9E18CAC-1592-CD79-EC5F-433EC45A3BF0}"/>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42;p68">
              <a:extLst>
                <a:ext uri="{FF2B5EF4-FFF2-40B4-BE49-F238E27FC236}">
                  <a16:creationId xmlns:a16="http://schemas.microsoft.com/office/drawing/2014/main" xmlns="" id="{A1AA1557-AFCC-3BA7-9292-DF576EFD294A}"/>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343;p68">
              <a:extLst>
                <a:ext uri="{FF2B5EF4-FFF2-40B4-BE49-F238E27FC236}">
                  <a16:creationId xmlns:a16="http://schemas.microsoft.com/office/drawing/2014/main" xmlns="" id="{A05495D0-C7FC-96FD-7740-6AF31E735514}"/>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44;p68">
              <a:extLst>
                <a:ext uri="{FF2B5EF4-FFF2-40B4-BE49-F238E27FC236}">
                  <a16:creationId xmlns:a16="http://schemas.microsoft.com/office/drawing/2014/main" xmlns="" id="{D2919B1A-D632-171B-C90C-ADF8C816922F}"/>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45;p68">
              <a:extLst>
                <a:ext uri="{FF2B5EF4-FFF2-40B4-BE49-F238E27FC236}">
                  <a16:creationId xmlns:a16="http://schemas.microsoft.com/office/drawing/2014/main" xmlns="" id="{1061B0E4-8832-26CC-1568-D52F9C6DB3A2}"/>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46;p68">
              <a:extLst>
                <a:ext uri="{FF2B5EF4-FFF2-40B4-BE49-F238E27FC236}">
                  <a16:creationId xmlns:a16="http://schemas.microsoft.com/office/drawing/2014/main" xmlns="" id="{06BDF821-FD46-64AC-0FD6-F6FA57D61C5B}"/>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47;p68">
              <a:extLst>
                <a:ext uri="{FF2B5EF4-FFF2-40B4-BE49-F238E27FC236}">
                  <a16:creationId xmlns:a16="http://schemas.microsoft.com/office/drawing/2014/main" xmlns="" id="{96C2C504-3D7E-6DA3-C7AB-01D886990513}"/>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48;p68">
              <a:extLst>
                <a:ext uri="{FF2B5EF4-FFF2-40B4-BE49-F238E27FC236}">
                  <a16:creationId xmlns:a16="http://schemas.microsoft.com/office/drawing/2014/main" xmlns="" id="{6FFFAA37-BC8E-DBE7-7526-4E4202037E14}"/>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49;p68">
              <a:extLst>
                <a:ext uri="{FF2B5EF4-FFF2-40B4-BE49-F238E27FC236}">
                  <a16:creationId xmlns:a16="http://schemas.microsoft.com/office/drawing/2014/main" xmlns="" id="{28168E94-EBA6-A418-7BA3-243CBC334872}"/>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50;p68">
              <a:extLst>
                <a:ext uri="{FF2B5EF4-FFF2-40B4-BE49-F238E27FC236}">
                  <a16:creationId xmlns:a16="http://schemas.microsoft.com/office/drawing/2014/main" xmlns="" id="{B80022F3-0906-EEBE-8A27-2936C791C27D}"/>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51;p68">
              <a:extLst>
                <a:ext uri="{FF2B5EF4-FFF2-40B4-BE49-F238E27FC236}">
                  <a16:creationId xmlns:a16="http://schemas.microsoft.com/office/drawing/2014/main" xmlns="" id="{974C3EB7-AB42-CE8D-EF1B-F4CF52A0CEC2}"/>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52;p68">
              <a:extLst>
                <a:ext uri="{FF2B5EF4-FFF2-40B4-BE49-F238E27FC236}">
                  <a16:creationId xmlns:a16="http://schemas.microsoft.com/office/drawing/2014/main" xmlns="" id="{7F847DFF-D2F3-6D91-17C8-F563EF4AD7A3}"/>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53;p68">
              <a:extLst>
                <a:ext uri="{FF2B5EF4-FFF2-40B4-BE49-F238E27FC236}">
                  <a16:creationId xmlns:a16="http://schemas.microsoft.com/office/drawing/2014/main" xmlns="" id="{4F35FF64-4999-7E5D-205A-0B6200AF5F9D}"/>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Rounded Rectangle 42">
            <a:extLst>
              <a:ext uri="{FF2B5EF4-FFF2-40B4-BE49-F238E27FC236}">
                <a16:creationId xmlns:a16="http://schemas.microsoft.com/office/drawing/2014/main" xmlns="" id="{CE20445A-B146-2281-E4DD-19293D121889}"/>
              </a:ext>
            </a:extLst>
          </p:cNvPr>
          <p:cNvSpPr/>
          <p:nvPr/>
        </p:nvSpPr>
        <p:spPr>
          <a:xfrm>
            <a:off x="6801492" y="1891400"/>
            <a:ext cx="4695290" cy="1906905"/>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Đáp</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án</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Nấm</a:t>
            </a:r>
            <a:r>
              <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r>
              <a:rPr kumimoji="0" lang="en-US" sz="48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mốc</a:t>
            </a:r>
            <a:endParaRPr kumimoji="0" lang="en-US" sz="48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endParaRPr>
          </a:p>
        </p:txBody>
      </p:sp>
      <p:sp>
        <p:nvSpPr>
          <p:cNvPr id="63" name="TextBox 62">
            <a:extLst>
              <a:ext uri="{FF2B5EF4-FFF2-40B4-BE49-F238E27FC236}">
                <a16:creationId xmlns:a16="http://schemas.microsoft.com/office/drawing/2014/main" xmlns="" id="{485A038D-DE10-3AB8-CA82-7F1049825144}"/>
              </a:ext>
            </a:extLst>
          </p:cNvPr>
          <p:cNvSpPr txBox="1"/>
          <p:nvPr/>
        </p:nvSpPr>
        <p:spPr>
          <a:xfrm>
            <a:off x="606175" y="4541178"/>
            <a:ext cx="522954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Arial"/>
                <a:ea typeface="+mn-ea"/>
                <a:cs typeface="+mn-cs"/>
              </a:rPr>
              <a:t>Đây</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là</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nấm</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gì</a:t>
            </a:r>
            <a:r>
              <a:rPr kumimoji="0" lang="en-US" sz="4400" b="0" i="0" u="none" strike="noStrike" kern="1200" cap="none" spc="0" normalizeH="0" baseline="0" noProof="0" dirty="0">
                <a:ln>
                  <a:noFill/>
                </a:ln>
                <a:solidFill>
                  <a:srgbClr val="002060"/>
                </a:solidFill>
                <a:effectLst/>
                <a:uLnTx/>
                <a:uFillTx/>
                <a:latin typeface="Arial"/>
                <a:ea typeface="+mn-ea"/>
                <a:cs typeface="+mn-cs"/>
              </a:rPr>
              <a:t>?</a:t>
            </a:r>
          </a:p>
        </p:txBody>
      </p:sp>
      <p:pic>
        <p:nvPicPr>
          <p:cNvPr id="2" name="PA_图片 11">
            <a:hlinkClick r:id="rId5" action="ppaction://hlinksldjump"/>
            <a:extLst>
              <a:ext uri="{FF2B5EF4-FFF2-40B4-BE49-F238E27FC236}">
                <a16:creationId xmlns:a16="http://schemas.microsoft.com/office/drawing/2014/main" xmlns="" id="{60C0A2BD-D48E-A7C3-962C-F499B817E359}"/>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10952253" y="67645"/>
            <a:ext cx="1144960" cy="1144960"/>
          </a:xfrm>
          <a:prstGeom prst="rect">
            <a:avLst/>
          </a:prstGeom>
        </p:spPr>
      </p:pic>
      <p:pic>
        <p:nvPicPr>
          <p:cNvPr id="5122" name="Picture 2" descr="Bạn biết gì về nấm men, nấm mốc trong thực phẩm?">
            <a:extLst>
              <a:ext uri="{FF2B5EF4-FFF2-40B4-BE49-F238E27FC236}">
                <a16:creationId xmlns:a16="http://schemas.microsoft.com/office/drawing/2014/main" xmlns="" id="{81EFB6AC-C16D-DF78-010F-982D837D17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000" y="767715"/>
            <a:ext cx="6311618" cy="3550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31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p:tgtEl>
                                          <p:spTgt spid="60"/>
                                        </p:tgtEl>
                                        <p:attrNameLst>
                                          <p:attrName>ppt_y</p:attrName>
                                        </p:attrNameLst>
                                      </p:cBhvr>
                                      <p:tavLst>
                                        <p:tav tm="0">
                                          <p:val>
                                            <p:strVal val="#ppt_y-#ppt_h*1.125000"/>
                                          </p:val>
                                        </p:tav>
                                        <p:tav tm="100000">
                                          <p:val>
                                            <p:strVal val="#ppt_y"/>
                                          </p:val>
                                        </p:tav>
                                      </p:tavLst>
                                    </p:anim>
                                    <p:animEffect transition="in" filter="wipe(down)">
                                      <p:cBhvr>
                                        <p:cTn id="8"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330;p68">
            <a:extLst>
              <a:ext uri="{FF2B5EF4-FFF2-40B4-BE49-F238E27FC236}">
                <a16:creationId xmlns:a16="http://schemas.microsoft.com/office/drawing/2014/main" xmlns="" id="{B45EA149-42BE-E421-3680-6616B290D189}"/>
              </a:ext>
            </a:extLst>
          </p:cNvPr>
          <p:cNvGrpSpPr/>
          <p:nvPr/>
        </p:nvGrpSpPr>
        <p:grpSpPr>
          <a:xfrm>
            <a:off x="9957548" y="4922566"/>
            <a:ext cx="2234452" cy="1034888"/>
            <a:chOff x="1520151" y="1188351"/>
            <a:chExt cx="6724877" cy="3114630"/>
          </a:xfrm>
        </p:grpSpPr>
        <p:sp>
          <p:nvSpPr>
            <p:cNvPr id="5" name="Google Shape;2331;p68">
              <a:extLst>
                <a:ext uri="{FF2B5EF4-FFF2-40B4-BE49-F238E27FC236}">
                  <a16:creationId xmlns:a16="http://schemas.microsoft.com/office/drawing/2014/main" xmlns="" id="{0C2CEB7C-B2BE-E758-F3C6-8259D51D1F73}"/>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332;p68">
              <a:extLst>
                <a:ext uri="{FF2B5EF4-FFF2-40B4-BE49-F238E27FC236}">
                  <a16:creationId xmlns:a16="http://schemas.microsoft.com/office/drawing/2014/main" xmlns="" id="{DF1E9FA8-79A1-F8CB-FCFA-6511963AE095}"/>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333;p68">
              <a:extLst>
                <a:ext uri="{FF2B5EF4-FFF2-40B4-BE49-F238E27FC236}">
                  <a16:creationId xmlns:a16="http://schemas.microsoft.com/office/drawing/2014/main" xmlns="" id="{45CD884E-6135-416E-21CF-5B64E0C31F1C}"/>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334;p68">
              <a:extLst>
                <a:ext uri="{FF2B5EF4-FFF2-40B4-BE49-F238E27FC236}">
                  <a16:creationId xmlns:a16="http://schemas.microsoft.com/office/drawing/2014/main" xmlns="" id="{EA048C2D-E299-A231-9247-5201FDABEF2D}"/>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335;p68">
              <a:extLst>
                <a:ext uri="{FF2B5EF4-FFF2-40B4-BE49-F238E27FC236}">
                  <a16:creationId xmlns:a16="http://schemas.microsoft.com/office/drawing/2014/main" xmlns="" id="{25C54B7B-5A13-064D-F25D-227B86C95534}"/>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36;p68">
              <a:extLst>
                <a:ext uri="{FF2B5EF4-FFF2-40B4-BE49-F238E27FC236}">
                  <a16:creationId xmlns:a16="http://schemas.microsoft.com/office/drawing/2014/main" xmlns="" id="{424DDA07-4187-3FF1-B889-6AAED667F76D}"/>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37;p68">
              <a:extLst>
                <a:ext uri="{FF2B5EF4-FFF2-40B4-BE49-F238E27FC236}">
                  <a16:creationId xmlns:a16="http://schemas.microsoft.com/office/drawing/2014/main" xmlns="" id="{3E71222A-E096-C1EA-9FD8-2E70F3FF69FC}"/>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38;p68">
              <a:extLst>
                <a:ext uri="{FF2B5EF4-FFF2-40B4-BE49-F238E27FC236}">
                  <a16:creationId xmlns:a16="http://schemas.microsoft.com/office/drawing/2014/main" xmlns="" id="{731EB561-E12A-5ACD-C848-A1F8C806A017}"/>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39;p68">
              <a:extLst>
                <a:ext uri="{FF2B5EF4-FFF2-40B4-BE49-F238E27FC236}">
                  <a16:creationId xmlns:a16="http://schemas.microsoft.com/office/drawing/2014/main" xmlns="" id="{6C23914D-1ABA-163C-1453-4388F67FF1E5}"/>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40;p68">
              <a:extLst>
                <a:ext uri="{FF2B5EF4-FFF2-40B4-BE49-F238E27FC236}">
                  <a16:creationId xmlns:a16="http://schemas.microsoft.com/office/drawing/2014/main" xmlns="" id="{CE47B963-3DD1-CD67-4352-7E4BF46B6E33}"/>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41;p68">
              <a:extLst>
                <a:ext uri="{FF2B5EF4-FFF2-40B4-BE49-F238E27FC236}">
                  <a16:creationId xmlns:a16="http://schemas.microsoft.com/office/drawing/2014/main" xmlns="" id="{C9E18CAC-1592-CD79-EC5F-433EC45A3BF0}"/>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42;p68">
              <a:extLst>
                <a:ext uri="{FF2B5EF4-FFF2-40B4-BE49-F238E27FC236}">
                  <a16:creationId xmlns:a16="http://schemas.microsoft.com/office/drawing/2014/main" xmlns="" id="{A1AA1557-AFCC-3BA7-9292-DF576EFD294A}"/>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343;p68">
              <a:extLst>
                <a:ext uri="{FF2B5EF4-FFF2-40B4-BE49-F238E27FC236}">
                  <a16:creationId xmlns:a16="http://schemas.microsoft.com/office/drawing/2014/main" xmlns="" id="{A05495D0-C7FC-96FD-7740-6AF31E735514}"/>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44;p68">
              <a:extLst>
                <a:ext uri="{FF2B5EF4-FFF2-40B4-BE49-F238E27FC236}">
                  <a16:creationId xmlns:a16="http://schemas.microsoft.com/office/drawing/2014/main" xmlns="" id="{D2919B1A-D632-171B-C90C-ADF8C816922F}"/>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45;p68">
              <a:extLst>
                <a:ext uri="{FF2B5EF4-FFF2-40B4-BE49-F238E27FC236}">
                  <a16:creationId xmlns:a16="http://schemas.microsoft.com/office/drawing/2014/main" xmlns="" id="{1061B0E4-8832-26CC-1568-D52F9C6DB3A2}"/>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346;p68">
              <a:extLst>
                <a:ext uri="{FF2B5EF4-FFF2-40B4-BE49-F238E27FC236}">
                  <a16:creationId xmlns:a16="http://schemas.microsoft.com/office/drawing/2014/main" xmlns="" id="{06BDF821-FD46-64AC-0FD6-F6FA57D61C5B}"/>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347;p68">
              <a:extLst>
                <a:ext uri="{FF2B5EF4-FFF2-40B4-BE49-F238E27FC236}">
                  <a16:creationId xmlns:a16="http://schemas.microsoft.com/office/drawing/2014/main" xmlns="" id="{96C2C504-3D7E-6DA3-C7AB-01D886990513}"/>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348;p68">
              <a:extLst>
                <a:ext uri="{FF2B5EF4-FFF2-40B4-BE49-F238E27FC236}">
                  <a16:creationId xmlns:a16="http://schemas.microsoft.com/office/drawing/2014/main" xmlns="" id="{6FFFAA37-BC8E-DBE7-7526-4E4202037E14}"/>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349;p68">
              <a:extLst>
                <a:ext uri="{FF2B5EF4-FFF2-40B4-BE49-F238E27FC236}">
                  <a16:creationId xmlns:a16="http://schemas.microsoft.com/office/drawing/2014/main" xmlns="" id="{28168E94-EBA6-A418-7BA3-243CBC334872}"/>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50;p68">
              <a:extLst>
                <a:ext uri="{FF2B5EF4-FFF2-40B4-BE49-F238E27FC236}">
                  <a16:creationId xmlns:a16="http://schemas.microsoft.com/office/drawing/2014/main" xmlns="" id="{B80022F3-0906-EEBE-8A27-2936C791C27D}"/>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351;p68">
              <a:extLst>
                <a:ext uri="{FF2B5EF4-FFF2-40B4-BE49-F238E27FC236}">
                  <a16:creationId xmlns:a16="http://schemas.microsoft.com/office/drawing/2014/main" xmlns="" id="{974C3EB7-AB42-CE8D-EF1B-F4CF52A0CEC2}"/>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52;p68">
              <a:extLst>
                <a:ext uri="{FF2B5EF4-FFF2-40B4-BE49-F238E27FC236}">
                  <a16:creationId xmlns:a16="http://schemas.microsoft.com/office/drawing/2014/main" xmlns="" id="{7F847DFF-D2F3-6D91-17C8-F563EF4AD7A3}"/>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53;p68">
              <a:extLst>
                <a:ext uri="{FF2B5EF4-FFF2-40B4-BE49-F238E27FC236}">
                  <a16:creationId xmlns:a16="http://schemas.microsoft.com/office/drawing/2014/main" xmlns="" id="{4F35FF64-4999-7E5D-205A-0B6200AF5F9D}"/>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Rounded Rectangle 42">
            <a:extLst>
              <a:ext uri="{FF2B5EF4-FFF2-40B4-BE49-F238E27FC236}">
                <a16:creationId xmlns:a16="http://schemas.microsoft.com/office/drawing/2014/main" xmlns="" id="{CE20445A-B146-2281-E4DD-19293D121889}"/>
              </a:ext>
            </a:extLst>
          </p:cNvPr>
          <p:cNvSpPr/>
          <p:nvPr/>
        </p:nvSpPr>
        <p:spPr>
          <a:xfrm>
            <a:off x="6770669" y="1829755"/>
            <a:ext cx="4623371" cy="2315528"/>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0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Đáp</a:t>
            </a:r>
            <a:r>
              <a:rPr kumimoji="0" lang="en-US" sz="40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r>
              <a:rPr kumimoji="0" lang="en-US" sz="40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án</a:t>
            </a:r>
            <a:r>
              <a:rPr kumimoji="0" lang="en-US" sz="40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 </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000" b="0" i="0" u="none" strike="noStrike" kern="0" cap="none" spc="0" normalizeH="0" baseline="0" noProof="0" dirty="0" err="1">
                <a:ln>
                  <a:noFill/>
                </a:ln>
                <a:solidFill>
                  <a:srgbClr val="FF0000"/>
                </a:solidFill>
                <a:effectLst/>
                <a:uLnTx/>
                <a:uFillTx/>
                <a:latin typeface="Arial" panose="020B0604020202020204" pitchFamily="34" charset="0"/>
                <a:ea typeface="微软雅黑"/>
                <a:cs typeface="+mn-cs"/>
              </a:rPr>
              <a:t>Nấm</a:t>
            </a:r>
            <a:r>
              <a:rPr kumimoji="0" lang="en-US" sz="4000" b="0" i="0" u="none" strike="noStrike" kern="0" cap="none" spc="0" normalizeH="0" noProof="0" dirty="0">
                <a:ln>
                  <a:noFill/>
                </a:ln>
                <a:solidFill>
                  <a:srgbClr val="FF0000"/>
                </a:solidFill>
                <a:effectLst/>
                <a:uLnTx/>
                <a:uFillTx/>
                <a:latin typeface="Arial" panose="020B0604020202020204" pitchFamily="34" charset="0"/>
                <a:ea typeface="微软雅黑"/>
                <a:cs typeface="+mn-cs"/>
              </a:rPr>
              <a:t> </a:t>
            </a:r>
            <a:r>
              <a:rPr kumimoji="0" lang="en-US" sz="4000" b="0" i="0" u="none" strike="noStrike" kern="0" cap="none" spc="0" normalizeH="0" noProof="0" dirty="0" err="1">
                <a:ln>
                  <a:noFill/>
                </a:ln>
                <a:solidFill>
                  <a:srgbClr val="FF0000"/>
                </a:solidFill>
                <a:effectLst/>
                <a:uLnTx/>
                <a:uFillTx/>
                <a:latin typeface="Arial" panose="020B0604020202020204" pitchFamily="34" charset="0"/>
                <a:ea typeface="微软雅黑"/>
                <a:cs typeface="+mn-cs"/>
              </a:rPr>
              <a:t>đông</a:t>
            </a:r>
            <a:r>
              <a:rPr kumimoji="0" lang="en-US" sz="4000" b="0" i="0" u="none" strike="noStrike" kern="0" cap="none" spc="0" normalizeH="0" noProof="0" dirty="0">
                <a:ln>
                  <a:noFill/>
                </a:ln>
                <a:solidFill>
                  <a:srgbClr val="FF0000"/>
                </a:solidFill>
                <a:effectLst/>
                <a:uLnTx/>
                <a:uFillTx/>
                <a:latin typeface="Arial" panose="020B0604020202020204" pitchFamily="34" charset="0"/>
                <a:ea typeface="微软雅黑"/>
                <a:cs typeface="+mn-cs"/>
              </a:rPr>
              <a:t> </a:t>
            </a:r>
            <a:r>
              <a:rPr kumimoji="0" lang="en-US" sz="4000" b="0" i="0" u="none" strike="noStrike" kern="0" cap="none" spc="0" normalizeH="0" noProof="0" dirty="0" err="1">
                <a:ln>
                  <a:noFill/>
                </a:ln>
                <a:solidFill>
                  <a:srgbClr val="FF0000"/>
                </a:solidFill>
                <a:effectLst/>
                <a:uLnTx/>
                <a:uFillTx/>
                <a:latin typeface="Arial" panose="020B0604020202020204" pitchFamily="34" charset="0"/>
                <a:ea typeface="微软雅黑"/>
                <a:cs typeface="+mn-cs"/>
              </a:rPr>
              <a:t>trùng</a:t>
            </a:r>
            <a:r>
              <a:rPr kumimoji="0" lang="en-US" sz="4000" b="0" i="0" u="none" strike="noStrike" kern="0" cap="none" spc="0" normalizeH="0" noProof="0" dirty="0">
                <a:ln>
                  <a:noFill/>
                </a:ln>
                <a:solidFill>
                  <a:srgbClr val="FF0000"/>
                </a:solidFill>
                <a:effectLst/>
                <a:uLnTx/>
                <a:uFillTx/>
                <a:latin typeface="Arial" panose="020B0604020202020204" pitchFamily="34" charset="0"/>
                <a:ea typeface="微软雅黑"/>
                <a:cs typeface="+mn-cs"/>
              </a:rPr>
              <a:t> </a:t>
            </a:r>
            <a:r>
              <a:rPr kumimoji="0" lang="en-US" sz="4000" b="0" i="0" u="none" strike="noStrike" kern="0" cap="none" spc="0" normalizeH="0" noProof="0" dirty="0" err="1">
                <a:ln>
                  <a:noFill/>
                </a:ln>
                <a:solidFill>
                  <a:srgbClr val="FF0000"/>
                </a:solidFill>
                <a:effectLst/>
                <a:uLnTx/>
                <a:uFillTx/>
                <a:latin typeface="Arial" panose="020B0604020202020204" pitchFamily="34" charset="0"/>
                <a:ea typeface="微软雅黑"/>
                <a:cs typeface="+mn-cs"/>
              </a:rPr>
              <a:t>hạ</a:t>
            </a:r>
            <a:r>
              <a:rPr kumimoji="0" lang="en-US" sz="4000" b="0" i="0" u="none" strike="noStrike" kern="0" cap="none" spc="0" normalizeH="0" noProof="0" dirty="0">
                <a:ln>
                  <a:noFill/>
                </a:ln>
                <a:solidFill>
                  <a:srgbClr val="FF0000"/>
                </a:solidFill>
                <a:effectLst/>
                <a:uLnTx/>
                <a:uFillTx/>
                <a:latin typeface="Arial" panose="020B0604020202020204" pitchFamily="34" charset="0"/>
                <a:ea typeface="微软雅黑"/>
                <a:cs typeface="+mn-cs"/>
              </a:rPr>
              <a:t> </a:t>
            </a:r>
            <a:r>
              <a:rPr kumimoji="0" lang="en-US" sz="4000" b="0" i="0" u="none" strike="noStrike" kern="0" cap="none" spc="0" normalizeH="0" noProof="0" dirty="0" err="1">
                <a:ln>
                  <a:noFill/>
                </a:ln>
                <a:solidFill>
                  <a:srgbClr val="FF0000"/>
                </a:solidFill>
                <a:effectLst/>
                <a:uLnTx/>
                <a:uFillTx/>
                <a:latin typeface="Arial" panose="020B0604020202020204" pitchFamily="34" charset="0"/>
                <a:ea typeface="微软雅黑"/>
                <a:cs typeface="+mn-cs"/>
              </a:rPr>
              <a:t>thảo</a:t>
            </a:r>
            <a:endParaRPr kumimoji="0" lang="en-US" sz="4000" b="0"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endParaRPr>
          </a:p>
        </p:txBody>
      </p:sp>
      <p:sp>
        <p:nvSpPr>
          <p:cNvPr id="63" name="TextBox 62">
            <a:extLst>
              <a:ext uri="{FF2B5EF4-FFF2-40B4-BE49-F238E27FC236}">
                <a16:creationId xmlns:a16="http://schemas.microsoft.com/office/drawing/2014/main" xmlns="" id="{485A038D-DE10-3AB8-CA82-7F1049825144}"/>
              </a:ext>
            </a:extLst>
          </p:cNvPr>
          <p:cNvSpPr txBox="1"/>
          <p:nvPr/>
        </p:nvSpPr>
        <p:spPr>
          <a:xfrm>
            <a:off x="606175" y="4541178"/>
            <a:ext cx="522954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Arial"/>
                <a:ea typeface="+mn-ea"/>
                <a:cs typeface="+mn-cs"/>
              </a:rPr>
              <a:t>Đây</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là</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nấm</a:t>
            </a:r>
            <a:r>
              <a:rPr kumimoji="0" lang="en-US" sz="4400" b="0" i="0" u="none" strike="noStrike" kern="1200" cap="none" spc="0" normalizeH="0" baseline="0" noProof="0" dirty="0">
                <a:ln>
                  <a:noFill/>
                </a:ln>
                <a:solidFill>
                  <a:srgbClr val="002060"/>
                </a:solidFill>
                <a:effectLst/>
                <a:uLnTx/>
                <a:uFillTx/>
                <a:latin typeface="Arial"/>
                <a:ea typeface="+mn-ea"/>
                <a:cs typeface="+mn-cs"/>
              </a:rPr>
              <a:t> </a:t>
            </a:r>
            <a:r>
              <a:rPr kumimoji="0" lang="en-US" sz="4400" b="0" i="0" u="none" strike="noStrike" kern="1200" cap="none" spc="0" normalizeH="0" baseline="0" noProof="0" dirty="0" err="1">
                <a:ln>
                  <a:noFill/>
                </a:ln>
                <a:solidFill>
                  <a:srgbClr val="002060"/>
                </a:solidFill>
                <a:effectLst/>
                <a:uLnTx/>
                <a:uFillTx/>
                <a:latin typeface="Arial"/>
                <a:ea typeface="+mn-ea"/>
                <a:cs typeface="+mn-cs"/>
              </a:rPr>
              <a:t>gì</a:t>
            </a:r>
            <a:r>
              <a:rPr kumimoji="0" lang="en-US" sz="4400" b="0" i="0" u="none" strike="noStrike" kern="1200" cap="none" spc="0" normalizeH="0" baseline="0" noProof="0" dirty="0">
                <a:ln>
                  <a:noFill/>
                </a:ln>
                <a:solidFill>
                  <a:srgbClr val="002060"/>
                </a:solidFill>
                <a:effectLst/>
                <a:uLnTx/>
                <a:uFillTx/>
                <a:latin typeface="Arial"/>
                <a:ea typeface="+mn-ea"/>
                <a:cs typeface="+mn-cs"/>
              </a:rPr>
              <a:t>?</a:t>
            </a:r>
          </a:p>
        </p:txBody>
      </p:sp>
      <p:pic>
        <p:nvPicPr>
          <p:cNvPr id="3" name="PA_图片 11">
            <a:hlinkClick r:id="rId5" action="ppaction://hlinksldjump"/>
            <a:extLst>
              <a:ext uri="{FF2B5EF4-FFF2-40B4-BE49-F238E27FC236}">
                <a16:creationId xmlns:a16="http://schemas.microsoft.com/office/drawing/2014/main" xmlns="" id="{429B6FDF-DD12-EB82-21AA-AFE775DDE790}"/>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10952253" y="67645"/>
            <a:ext cx="1144960" cy="1144960"/>
          </a:xfrm>
          <a:prstGeom prst="rect">
            <a:avLst/>
          </a:prstGeom>
        </p:spPr>
      </p:pic>
      <p:pic>
        <p:nvPicPr>
          <p:cNvPr id="4098" name="Picture 2" descr="Nhộng trùng thảo là “nấm đông trùng hạ thảo”?">
            <a:extLst>
              <a:ext uri="{FF2B5EF4-FFF2-40B4-BE49-F238E27FC236}">
                <a16:creationId xmlns:a16="http://schemas.microsoft.com/office/drawing/2014/main" xmlns="" id="{04C3A787-5438-7DA5-DEE1-0A89371907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4720" y="205150"/>
            <a:ext cx="5228908" cy="4031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62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p:tgtEl>
                                          <p:spTgt spid="60"/>
                                        </p:tgtEl>
                                        <p:attrNameLst>
                                          <p:attrName>ppt_y</p:attrName>
                                        </p:attrNameLst>
                                      </p:cBhvr>
                                      <p:tavLst>
                                        <p:tav tm="0">
                                          <p:val>
                                            <p:strVal val="#ppt_y-#ppt_h*1.125000"/>
                                          </p:val>
                                        </p:tav>
                                        <p:tav tm="100000">
                                          <p:val>
                                            <p:strVal val="#ppt_y"/>
                                          </p:val>
                                        </p:tav>
                                      </p:tavLst>
                                    </p:anim>
                                    <p:animEffect transition="in" filter="wipe(down)">
                                      <p:cBhvr>
                                        <p:cTn id="8"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1600785" y="1371868"/>
            <a:ext cx="8877668" cy="4263925"/>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xmlns="" id="{14352CFE-FCA0-AC08-DE7E-42A625CBA669}"/>
              </a:ext>
            </a:extLst>
          </p:cNvPr>
          <p:cNvSpPr txBox="1"/>
          <p:nvPr/>
        </p:nvSpPr>
        <p:spPr>
          <a:xfrm>
            <a:off x="4146646" y="5867707"/>
            <a:ext cx="3373381" cy="707794"/>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79646">
                    <a:lumMod val="75000"/>
                  </a:srgbClr>
                </a:solidFill>
                <a:effectLst/>
                <a:uLnTx/>
                <a:uFillTx/>
                <a:latin typeface="#9Slide05 SVNClementine" panose="020F0502020204030203" pitchFamily="34" charset="0"/>
                <a:ea typeface="+mn-ea"/>
                <a:cs typeface="+mn-cs"/>
              </a:rPr>
              <a:t>(</a:t>
            </a:r>
            <a:r>
              <a:rPr kumimoji="0" lang="en-US" sz="4000" b="0" i="0" u="none" strike="noStrike" kern="1200" cap="none" spc="0" normalizeH="0" baseline="0" noProof="0" dirty="0" err="1">
                <a:ln>
                  <a:noFill/>
                </a:ln>
                <a:solidFill>
                  <a:srgbClr val="F79646">
                    <a:lumMod val="75000"/>
                  </a:srgbClr>
                </a:solidFill>
                <a:effectLst/>
                <a:uLnTx/>
                <a:uFillTx/>
                <a:latin typeface="#9Slide05 SVNClementine" panose="020F0502020204030203" pitchFamily="34" charset="0"/>
                <a:ea typeface="+mn-ea"/>
                <a:cs typeface="+mn-cs"/>
              </a:rPr>
              <a:t>tiết</a:t>
            </a:r>
            <a:r>
              <a:rPr kumimoji="0" lang="en-US" sz="4000" b="0" i="0" u="none" strike="noStrike" kern="1200" cap="none" spc="0" normalizeH="0" baseline="0" noProof="0" dirty="0">
                <a:ln>
                  <a:noFill/>
                </a:ln>
                <a:solidFill>
                  <a:srgbClr val="F79646">
                    <a:lumMod val="75000"/>
                  </a:srgbClr>
                </a:solidFill>
                <a:effectLst/>
                <a:uLnTx/>
                <a:uFillTx/>
                <a:latin typeface="#9Slide05 SVNClementine" panose="020F0502020204030203" pitchFamily="34" charset="0"/>
                <a:ea typeface="+mn-ea"/>
                <a:cs typeface="+mn-cs"/>
              </a:rPr>
              <a:t> 4)</a:t>
            </a:r>
            <a:endParaRPr kumimoji="0" lang="vi-VN" sz="4000" b="0"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endParaRPr>
          </a:p>
        </p:txBody>
      </p:sp>
      <p:pic>
        <p:nvPicPr>
          <p:cNvPr id="3" name="Picture 2">
            <a:extLst>
              <a:ext uri="{FF2B5EF4-FFF2-40B4-BE49-F238E27FC236}">
                <a16:creationId xmlns:a16="http://schemas.microsoft.com/office/drawing/2014/main" xmlns="" id="{915C0BBC-BFFF-6D16-0EDE-0267DCF67C42}"/>
              </a:ext>
            </a:extLst>
          </p:cNvPr>
          <p:cNvPicPr>
            <a:picLocks noChangeAspect="1"/>
          </p:cNvPicPr>
          <p:nvPr/>
        </p:nvPicPr>
        <p:blipFill>
          <a:blip r:embed="rId3"/>
          <a:stretch>
            <a:fillRect/>
          </a:stretch>
        </p:blipFill>
        <p:spPr>
          <a:xfrm>
            <a:off x="1829356" y="2209959"/>
            <a:ext cx="8722996" cy="3017389"/>
          </a:xfrm>
          <a:prstGeom prst="rect">
            <a:avLst/>
          </a:prstGeom>
        </p:spPr>
      </p:pic>
    </p:spTree>
    <p:extLst>
      <p:ext uri="{BB962C8B-B14F-4D97-AF65-F5344CB8AC3E}">
        <p14:creationId xmlns:p14="http://schemas.microsoft.com/office/powerpoint/2010/main" val="8255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3500"/>
                                  </p:stCondLst>
                                  <p:iterate type="lt">
                                    <p:tmPct val="0"/>
                                  </p:iterate>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p:cTn id="11"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3" dur="10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305554" y="305207"/>
            <a:ext cx="1150560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xmlns="" id="{5510B3A3-E903-6BB1-F6B2-2526A9AC28A1}"/>
              </a:ext>
            </a:extLst>
          </p:cNvPr>
          <p:cNvGrpSpPr/>
          <p:nvPr/>
        </p:nvGrpSpPr>
        <p:grpSpPr>
          <a:xfrm>
            <a:off x="915075" y="990919"/>
            <a:ext cx="10589574" cy="1276032"/>
            <a:chOff x="986208" y="1329418"/>
            <a:chExt cx="10245732" cy="4199164"/>
          </a:xfrm>
        </p:grpSpPr>
        <p:grpSp>
          <p:nvGrpSpPr>
            <p:cNvPr id="10" name="Group 9">
              <a:extLst>
                <a:ext uri="{FF2B5EF4-FFF2-40B4-BE49-F238E27FC236}">
                  <a16:creationId xmlns:a16="http://schemas.microsoft.com/office/drawing/2014/main" xmlns=""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xmlns=""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xmlns=""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xmlns="" id="{A7A1F054-C6D9-76C1-FF7B-763DD7E33AB8}"/>
                </a:ext>
              </a:extLst>
            </p:cNvPr>
            <p:cNvSpPr txBox="1">
              <a:spLocks/>
            </p:cNvSpPr>
            <p:nvPr/>
          </p:nvSpPr>
          <p:spPr>
            <a:xfrm>
              <a:off x="1822238" y="4093188"/>
              <a:ext cx="9409702" cy="655089"/>
            </a:xfrm>
            <a:prstGeom prst="rect">
              <a:avLst/>
            </a:prstGeom>
          </p:spPr>
          <p:txBody>
            <a:bodyPr vert="horz" lIns="91428" tIns="45714" rIns="91428" bIns="45714"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algn="just">
                <a:lnSpc>
                  <a:spcPct val="150000"/>
                </a:lnSpc>
                <a:spcBef>
                  <a:spcPts val="0"/>
                </a:spcBef>
                <a:spcAft>
                  <a:spcPts val="800"/>
                </a:spcAft>
              </a:pPr>
              <a:r>
                <a:rPr lang="vi-VN" sz="4000" i="1" kern="100" dirty="0">
                  <a:effectLst/>
                  <a:latin typeface="Cambria" panose="02040503050406030204" pitchFamily="18" charset="0"/>
                  <a:ea typeface="Cambria" panose="02040503050406030204" pitchFamily="18" charset="0"/>
                  <a:cs typeface="Times New Roman" panose="02020603050405020304" pitchFamily="18" charset="0"/>
                </a:rPr>
                <a:t>Quan sát video trên, em đã thấy hình ảnh gì?</a:t>
              </a:r>
              <a:endParaRPr lang="en-US" sz="4000" kern="100"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4" name="图片 14">
            <a:extLst>
              <a:ext uri="{FF2B5EF4-FFF2-40B4-BE49-F238E27FC236}">
                <a16:creationId xmlns:a16="http://schemas.microsoft.com/office/drawing/2014/main" xmlns=""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79" y="1752818"/>
            <a:ext cx="4908463" cy="4908463"/>
          </a:xfrm>
          <a:prstGeom prst="rect">
            <a:avLst/>
          </a:prstGeom>
        </p:spPr>
      </p:pic>
      <p:pic>
        <p:nvPicPr>
          <p:cNvPr id="15" name="Picture 2" descr="Dấu chấm hỏi png | PNGEgg">
            <a:extLst>
              <a:ext uri="{FF2B5EF4-FFF2-40B4-BE49-F238E27FC236}">
                <a16:creationId xmlns:a16="http://schemas.microsoft.com/office/drawing/2014/main" xmlns=""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876965" y="1105198"/>
            <a:ext cx="1142851" cy="106537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18087E9D-ED3C-D9C8-1C06-892CE3423167}"/>
              </a:ext>
            </a:extLst>
          </p:cNvPr>
          <p:cNvGrpSpPr/>
          <p:nvPr/>
        </p:nvGrpSpPr>
        <p:grpSpPr>
          <a:xfrm>
            <a:off x="3620175" y="2819719"/>
            <a:ext cx="8331434" cy="1276032"/>
            <a:chOff x="986208" y="1329418"/>
            <a:chExt cx="10219585" cy="4199164"/>
          </a:xfrm>
        </p:grpSpPr>
        <p:grpSp>
          <p:nvGrpSpPr>
            <p:cNvPr id="3" name="Group 2">
              <a:extLst>
                <a:ext uri="{FF2B5EF4-FFF2-40B4-BE49-F238E27FC236}">
                  <a16:creationId xmlns:a16="http://schemas.microsoft.com/office/drawing/2014/main" xmlns="" id="{EB9B918D-AAEE-9627-87DC-045B812C8504}"/>
                </a:ext>
              </a:extLst>
            </p:cNvPr>
            <p:cNvGrpSpPr/>
            <p:nvPr/>
          </p:nvGrpSpPr>
          <p:grpSpPr>
            <a:xfrm>
              <a:off x="986208" y="1329418"/>
              <a:ext cx="10219585" cy="4199164"/>
              <a:chOff x="986208" y="774700"/>
              <a:chExt cx="10219585" cy="5308600"/>
            </a:xfrm>
          </p:grpSpPr>
          <p:sp>
            <p:nvSpPr>
              <p:cNvPr id="6" name="Rectangle: Rounded Corners 5">
                <a:extLst>
                  <a:ext uri="{FF2B5EF4-FFF2-40B4-BE49-F238E27FC236}">
                    <a16:creationId xmlns:a16="http://schemas.microsoft.com/office/drawing/2014/main" xmlns="" id="{704F8B7F-E111-10B8-C20F-03054429D53A}"/>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xmlns="" id="{78F8C761-CF14-22D0-927A-2FD44B95C953}"/>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 name="标题 1">
              <a:extLst>
                <a:ext uri="{FF2B5EF4-FFF2-40B4-BE49-F238E27FC236}">
                  <a16:creationId xmlns:a16="http://schemas.microsoft.com/office/drawing/2014/main" xmlns="" id="{F774F640-7683-6F1F-7D9C-EFFF44039BFC}"/>
                </a:ext>
              </a:extLst>
            </p:cNvPr>
            <p:cNvSpPr txBox="1">
              <a:spLocks/>
            </p:cNvSpPr>
            <p:nvPr/>
          </p:nvSpPr>
          <p:spPr>
            <a:xfrm>
              <a:off x="1343209" y="4657396"/>
              <a:ext cx="9409702" cy="655089"/>
            </a:xfrm>
            <a:prstGeom prst="rect">
              <a:avLst/>
            </a:prstGeom>
          </p:spPr>
          <p:txBody>
            <a:bodyPr vert="horz" lIns="91428" tIns="45714" rIns="91428" bIns="45714"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algn="just">
                <a:lnSpc>
                  <a:spcPct val="100000"/>
                </a:lnSpc>
                <a:spcBef>
                  <a:spcPts val="0"/>
                </a:spcBef>
                <a:spcAft>
                  <a:spcPts val="800"/>
                </a:spcAft>
              </a:pPr>
              <a:r>
                <a:rPr lang="vi-VN" sz="3600" i="1" kern="100" dirty="0">
                  <a:effectLst/>
                  <a:latin typeface="Cambria" panose="02040503050406030204" pitchFamily="18" charset="0"/>
                  <a:ea typeface="Cambria" panose="02040503050406030204" pitchFamily="18" charset="0"/>
                  <a:cs typeface="Times New Roman" panose="02020603050405020304" pitchFamily="18" charset="0"/>
                </a:rPr>
                <a:t>Em hãy kể những loại nấm mà em đã được ăn?</a:t>
              </a:r>
              <a:endParaRPr lang="en-US" sz="3600" kern="100"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8" name="Picture 2" descr="Dấu chấm hỏi png | PNGEgg">
            <a:extLst>
              <a:ext uri="{FF2B5EF4-FFF2-40B4-BE49-F238E27FC236}">
                <a16:creationId xmlns:a16="http://schemas.microsoft.com/office/drawing/2014/main" xmlns="" id="{F10AE4FB-9C34-C328-2D38-2F64AC7A716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2991515" y="2962573"/>
            <a:ext cx="1142851" cy="1065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33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2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ainbow in the sky&#10;&#10;Description automatically generated">
            <a:extLst>
              <a:ext uri="{FF2B5EF4-FFF2-40B4-BE49-F238E27FC236}">
                <a16:creationId xmlns:a16="http://schemas.microsoft.com/office/drawing/2014/main" xmlns="" id="{691754C7-184E-C7D8-FDFB-3269AA92FC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67036" cy="6858000"/>
          </a:xfrm>
          <a:prstGeom prst="rect">
            <a:avLst/>
          </a:prstGeom>
        </p:spPr>
      </p:pic>
      <p:sp>
        <p:nvSpPr>
          <p:cNvPr id="6" name="Rectangle: Rounded Corners 5">
            <a:extLst>
              <a:ext uri="{FF2B5EF4-FFF2-40B4-BE49-F238E27FC236}">
                <a16:creationId xmlns:a16="http://schemas.microsoft.com/office/drawing/2014/main" xmlns="" id="{5784A460-F915-8E05-690E-13D4A88E1A95}"/>
              </a:ext>
            </a:extLst>
          </p:cNvPr>
          <p:cNvSpPr/>
          <p:nvPr/>
        </p:nvSpPr>
        <p:spPr>
          <a:xfrm>
            <a:off x="1657240" y="1526720"/>
            <a:ext cx="8878824" cy="4264480"/>
          </a:xfrm>
          <a:prstGeom prst="roundRect">
            <a:avLst>
              <a:gd name="adj" fmla="val 11731"/>
            </a:avLst>
          </a:prstGeom>
          <a:solidFill>
            <a:schemeClr val="bg1">
              <a:alpha val="8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文本框 21">
            <a:extLst>
              <a:ext uri="{FF2B5EF4-FFF2-40B4-BE49-F238E27FC236}">
                <a16:creationId xmlns:a16="http://schemas.microsoft.com/office/drawing/2014/main" xmlns="" id="{02A717A0-C605-2D1B-A37F-C702E93695FF}"/>
              </a:ext>
            </a:extLst>
          </p:cNvPr>
          <p:cNvSpPr txBox="1"/>
          <p:nvPr/>
        </p:nvSpPr>
        <p:spPr>
          <a:xfrm>
            <a:off x="2496344" y="1600200"/>
            <a:ext cx="67994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w="12700">
                  <a:noFill/>
                </a:ln>
                <a:solidFill>
                  <a:srgbClr val="002060"/>
                </a:solidFill>
                <a:effectLst/>
                <a:uLnTx/>
                <a:uFillTx/>
                <a:latin typeface="Calibri" panose="020F0502020204030204"/>
                <a:ea typeface="微软雅黑" panose="020B0503020204020204" pitchFamily="34" charset="-122"/>
                <a:cs typeface="+mn-cs"/>
              </a:rPr>
              <a:t>Thứ</a:t>
            </a:r>
            <a:r>
              <a:rPr kumimoji="0" lang="en-US" altLang="zh-CN" sz="4000" b="1" i="0" u="none" strike="noStrike" kern="1200" cap="none" spc="0" normalizeH="0" baseline="0" noProof="0" dirty="0">
                <a:ln w="12700">
                  <a:noFill/>
                </a:ln>
                <a:solidFill>
                  <a:srgbClr val="002060"/>
                </a:solidFill>
                <a:effectLst/>
                <a:uLnTx/>
                <a:uFillTx/>
                <a:latin typeface="Calibri" panose="020F0502020204030204"/>
                <a:ea typeface="微软雅黑" panose="020B0503020204020204" pitchFamily="34" charset="-122"/>
                <a:cs typeface="+mn-cs"/>
              </a:rPr>
              <a:t> … </a:t>
            </a:r>
            <a:r>
              <a:rPr kumimoji="0" lang="en-US" altLang="zh-CN" sz="4000" b="1" i="0" u="none" strike="noStrike" kern="1200" cap="none" spc="0" normalizeH="0" baseline="0" noProof="0" dirty="0" err="1">
                <a:ln w="12700">
                  <a:noFill/>
                </a:ln>
                <a:solidFill>
                  <a:srgbClr val="002060"/>
                </a:solidFill>
                <a:effectLst/>
                <a:uLnTx/>
                <a:uFillTx/>
                <a:latin typeface="Calibri" panose="020F0502020204030204"/>
                <a:ea typeface="微软雅黑" panose="020B0503020204020204" pitchFamily="34" charset="-122"/>
                <a:cs typeface="+mn-cs"/>
              </a:rPr>
              <a:t>ngày</a:t>
            </a:r>
            <a:r>
              <a:rPr kumimoji="0" lang="en-US" altLang="zh-CN" sz="4000" b="1" i="0" u="none" strike="noStrike" kern="1200" cap="none" spc="0" normalizeH="0" baseline="0" noProof="0" dirty="0">
                <a:ln w="12700">
                  <a:noFill/>
                </a:ln>
                <a:solidFill>
                  <a:srgbClr val="002060"/>
                </a:solidFill>
                <a:effectLst/>
                <a:uLnTx/>
                <a:uFillTx/>
                <a:latin typeface="Calibri" panose="020F0502020204030204"/>
                <a:ea typeface="微软雅黑" panose="020B0503020204020204" pitchFamily="34" charset="-122"/>
                <a:cs typeface="+mn-cs"/>
              </a:rPr>
              <a:t> … </a:t>
            </a:r>
            <a:r>
              <a:rPr kumimoji="0" lang="en-US" altLang="zh-CN" sz="4000" b="1" i="0" u="none" strike="noStrike" kern="1200" cap="none" spc="0" normalizeH="0" baseline="0" noProof="0" dirty="0" err="1">
                <a:ln w="12700">
                  <a:noFill/>
                </a:ln>
                <a:solidFill>
                  <a:srgbClr val="002060"/>
                </a:solidFill>
                <a:effectLst/>
                <a:uLnTx/>
                <a:uFillTx/>
                <a:latin typeface="Calibri" panose="020F0502020204030204"/>
                <a:ea typeface="微软雅黑" panose="020B0503020204020204" pitchFamily="34" charset="-122"/>
                <a:cs typeface="+mn-cs"/>
              </a:rPr>
              <a:t>tháng</a:t>
            </a:r>
            <a:r>
              <a:rPr kumimoji="0" lang="en-US" altLang="zh-CN" sz="4000" b="1" i="0" u="none" strike="noStrike" kern="1200" cap="none" spc="0" normalizeH="0" baseline="0" noProof="0" dirty="0">
                <a:ln w="12700">
                  <a:noFill/>
                </a:ln>
                <a:solidFill>
                  <a:srgbClr val="002060"/>
                </a:solidFill>
                <a:effectLst/>
                <a:uLnTx/>
                <a:uFillTx/>
                <a:latin typeface="Calibri" panose="020F0502020204030204"/>
                <a:ea typeface="微软雅黑" panose="020B0503020204020204" pitchFamily="34" charset="-122"/>
                <a:cs typeface="+mn-cs"/>
              </a:rPr>
              <a:t> … </a:t>
            </a:r>
            <a:r>
              <a:rPr kumimoji="0" lang="en-US" altLang="zh-CN" sz="4000" b="1" i="0" u="none" strike="noStrike" kern="1200" cap="none" spc="0" normalizeH="0" baseline="0" noProof="0" dirty="0" err="1">
                <a:ln w="12700">
                  <a:noFill/>
                </a:ln>
                <a:solidFill>
                  <a:srgbClr val="002060"/>
                </a:solidFill>
                <a:effectLst/>
                <a:uLnTx/>
                <a:uFillTx/>
                <a:latin typeface="Calibri" panose="020F0502020204030204"/>
                <a:ea typeface="微软雅黑" panose="020B0503020204020204" pitchFamily="34" charset="-122"/>
                <a:cs typeface="+mn-cs"/>
              </a:rPr>
              <a:t>năm</a:t>
            </a:r>
            <a:r>
              <a:rPr kumimoji="0" lang="en-US" altLang="zh-CN" sz="4000" b="1" i="0" u="none" strike="noStrike" kern="1200" cap="none" spc="0" normalizeH="0" baseline="0" noProof="0" dirty="0">
                <a:ln w="12700">
                  <a:noFill/>
                </a:ln>
                <a:solidFill>
                  <a:srgbClr val="002060"/>
                </a:solidFill>
                <a:effectLst/>
                <a:uLnTx/>
                <a:uFillTx/>
                <a:latin typeface="Calibri" panose="020F0502020204030204"/>
                <a:ea typeface="微软雅黑" panose="020B0503020204020204" pitchFamily="34" charset="-122"/>
                <a:cs typeface="+mn-cs"/>
              </a:rPr>
              <a:t> …</a:t>
            </a:r>
            <a:endParaRPr kumimoji="0" lang="zh-CN" altLang="en-US" sz="4000" b="1" i="0" u="none" strike="noStrike" kern="1200" cap="none" spc="0" normalizeH="0" baseline="0" noProof="0" dirty="0">
              <a:ln w="12700">
                <a:noFill/>
              </a:ln>
              <a:solidFill>
                <a:srgbClr val="002060"/>
              </a:solidFill>
              <a:effectLst/>
              <a:uLnTx/>
              <a:uFillTx/>
              <a:latin typeface="Calibri" panose="020F0502020204030204"/>
              <a:ea typeface="微软雅黑" panose="020B0503020204020204" pitchFamily="34" charset="-122"/>
              <a:cs typeface="+mn-cs"/>
            </a:endParaRPr>
          </a:p>
        </p:txBody>
      </p:sp>
      <p:pic>
        <p:nvPicPr>
          <p:cNvPr id="8" name="Picture 7">
            <a:extLst>
              <a:ext uri="{FF2B5EF4-FFF2-40B4-BE49-F238E27FC236}">
                <a16:creationId xmlns:a16="http://schemas.microsoft.com/office/drawing/2014/main" xmlns="" id="{CD831437-3776-C4A0-3C3E-E43DD06356EF}"/>
              </a:ext>
            </a:extLst>
          </p:cNvPr>
          <p:cNvPicPr>
            <a:picLocks noChangeAspect="1"/>
          </p:cNvPicPr>
          <p:nvPr/>
        </p:nvPicPr>
        <p:blipFill>
          <a:blip r:embed="rId4"/>
          <a:stretch>
            <a:fillRect/>
          </a:stretch>
        </p:blipFill>
        <p:spPr>
          <a:xfrm>
            <a:off x="3934619" y="2047875"/>
            <a:ext cx="3889585" cy="1286367"/>
          </a:xfrm>
          <a:prstGeom prst="rect">
            <a:avLst/>
          </a:prstGeom>
        </p:spPr>
      </p:pic>
      <p:pic>
        <p:nvPicPr>
          <p:cNvPr id="4" name="Picture 3">
            <a:extLst>
              <a:ext uri="{FF2B5EF4-FFF2-40B4-BE49-F238E27FC236}">
                <a16:creationId xmlns:a16="http://schemas.microsoft.com/office/drawing/2014/main" xmlns="" id="{D53775DB-3218-CF84-4596-5F59463684B2}"/>
              </a:ext>
            </a:extLst>
          </p:cNvPr>
          <p:cNvPicPr>
            <a:picLocks noChangeAspect="1"/>
          </p:cNvPicPr>
          <p:nvPr/>
        </p:nvPicPr>
        <p:blipFill>
          <a:blip r:embed="rId5"/>
          <a:stretch>
            <a:fillRect/>
          </a:stretch>
        </p:blipFill>
        <p:spPr>
          <a:xfrm>
            <a:off x="1568110" y="2959180"/>
            <a:ext cx="1969179" cy="1072989"/>
          </a:xfrm>
          <a:prstGeom prst="rect">
            <a:avLst/>
          </a:prstGeom>
        </p:spPr>
      </p:pic>
      <p:pic>
        <p:nvPicPr>
          <p:cNvPr id="9" name="Picture 8">
            <a:extLst>
              <a:ext uri="{FF2B5EF4-FFF2-40B4-BE49-F238E27FC236}">
                <a16:creationId xmlns:a16="http://schemas.microsoft.com/office/drawing/2014/main" xmlns="" id="{80F36803-293B-3EEE-5B7C-50C31D3083F4}"/>
              </a:ext>
            </a:extLst>
          </p:cNvPr>
          <p:cNvPicPr>
            <a:picLocks noChangeAspect="1"/>
          </p:cNvPicPr>
          <p:nvPr/>
        </p:nvPicPr>
        <p:blipFill>
          <a:blip r:embed="rId6"/>
          <a:stretch>
            <a:fillRect/>
          </a:stretch>
        </p:blipFill>
        <p:spPr>
          <a:xfrm>
            <a:off x="2360722" y="3685328"/>
            <a:ext cx="7718205" cy="1944793"/>
          </a:xfrm>
          <a:prstGeom prst="rect">
            <a:avLst/>
          </a:prstGeom>
        </p:spPr>
      </p:pic>
    </p:spTree>
    <p:extLst>
      <p:ext uri="{BB962C8B-B14F-4D97-AF65-F5344CB8AC3E}">
        <p14:creationId xmlns:p14="http://schemas.microsoft.com/office/powerpoint/2010/main" val="112617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strVal val="#ppt_w+.3"/>
                                          </p:val>
                                        </p:tav>
                                        <p:tav tm="100000">
                                          <p:val>
                                            <p:strVal val="#ppt_w"/>
                                          </p:val>
                                        </p:tav>
                                      </p:tavLst>
                                    </p:anim>
                                    <p:anim calcmode="lin" valueType="num">
                                      <p:cBhvr>
                                        <p:cTn id="12" dur="1000" fill="hold"/>
                                        <p:tgtEl>
                                          <p:spTgt spid="7"/>
                                        </p:tgtEl>
                                        <p:attrNameLst>
                                          <p:attrName>ppt_h</p:attrName>
                                        </p:attrNameLst>
                                      </p:cBhvr>
                                      <p:tavLst>
                                        <p:tav tm="0">
                                          <p:val>
                                            <p:strVal val="#ppt_h"/>
                                          </p:val>
                                        </p:tav>
                                        <p:tav tm="100000">
                                          <p:val>
                                            <p:strVal val="#ppt_h"/>
                                          </p:val>
                                        </p:tav>
                                      </p:tavLst>
                                    </p:anim>
                                    <p:animEffect transition="in" filter="fade">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53"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mushrooms next to a tree stump&#10;&#10;Description automatically generated">
            <a:extLst>
              <a:ext uri="{FF2B5EF4-FFF2-40B4-BE49-F238E27FC236}">
                <a16:creationId xmlns:a16="http://schemas.microsoft.com/office/drawing/2014/main" xmlns="" id="{806580D6-FFAA-47D6-8014-618FABED81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7114" cy="6858000"/>
          </a:xfrm>
          <a:prstGeom prst="rect">
            <a:avLst/>
          </a:prstGeom>
        </p:spPr>
      </p:pic>
      <p:sp>
        <p:nvSpPr>
          <p:cNvPr id="8" name="Rectangle: Rounded Corners 7">
            <a:extLst>
              <a:ext uri="{FF2B5EF4-FFF2-40B4-BE49-F238E27FC236}">
                <a16:creationId xmlns:a16="http://schemas.microsoft.com/office/drawing/2014/main" xmlns="" id="{C3262686-D533-2DAC-F945-F6948C7CBDA8}"/>
              </a:ext>
            </a:extLst>
          </p:cNvPr>
          <p:cNvSpPr/>
          <p:nvPr/>
        </p:nvSpPr>
        <p:spPr>
          <a:xfrm>
            <a:off x="864704" y="596347"/>
            <a:ext cx="10366513" cy="5794513"/>
          </a:xfrm>
          <a:prstGeom prst="roundRect">
            <a:avLst>
              <a:gd name="adj" fmla="val 11731"/>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FDC74B0E-C98A-9D7C-1A2E-B8E849650166}"/>
              </a:ext>
            </a:extLst>
          </p:cNvPr>
          <p:cNvPicPr>
            <a:picLocks noChangeAspect="1"/>
          </p:cNvPicPr>
          <p:nvPr/>
        </p:nvPicPr>
        <p:blipFill>
          <a:blip r:embed="rId3"/>
          <a:stretch>
            <a:fillRect/>
          </a:stretch>
        </p:blipFill>
        <p:spPr>
          <a:xfrm>
            <a:off x="2472964" y="861392"/>
            <a:ext cx="7041490" cy="1115665"/>
          </a:xfrm>
          <a:prstGeom prst="rect">
            <a:avLst/>
          </a:prstGeom>
        </p:spPr>
      </p:pic>
      <p:sp>
        <p:nvSpPr>
          <p:cNvPr id="3" name="TextBox 2">
            <a:extLst>
              <a:ext uri="{FF2B5EF4-FFF2-40B4-BE49-F238E27FC236}">
                <a16:creationId xmlns:a16="http://schemas.microsoft.com/office/drawing/2014/main" xmlns="" id="{560AD96C-CF79-B50F-AAF3-552748CBE1AF}"/>
              </a:ext>
            </a:extLst>
          </p:cNvPr>
          <p:cNvSpPr txBox="1"/>
          <p:nvPr/>
        </p:nvSpPr>
        <p:spPr>
          <a:xfrm>
            <a:off x="1212574" y="2225537"/>
            <a:ext cx="9859617" cy="3583545"/>
          </a:xfrm>
          <a:prstGeom prst="rect">
            <a:avLst/>
          </a:prstGeom>
          <a:noFill/>
        </p:spPr>
        <p:txBody>
          <a:bodyPr wrap="square" rtlCol="0">
            <a:spAutoFit/>
          </a:bodyPr>
          <a:lstStyle/>
          <a:p>
            <a:pPr marL="457200" lvl="0" indent="-457200" algn="just">
              <a:lnSpc>
                <a:spcPct val="120000"/>
              </a:lnSpc>
              <a:buFont typeface="Wingdings" panose="05000000000000000000" pitchFamily="2" charset="2"/>
              <a:buChar char="q"/>
            </a:pPr>
            <a:r>
              <a:rPr lang="vi-VN" sz="3200" b="1" dirty="0">
                <a:solidFill>
                  <a:prstClr val="black"/>
                </a:solidFill>
                <a:latin typeface="Cambria" panose="02040503050406030204" pitchFamily="18" charset="0"/>
                <a:ea typeface="Cambria" panose="02040503050406030204" pitchFamily="18" charset="0"/>
              </a:rPr>
              <a:t>Nhận thức được nấm có hình dạng, kích thước, màu sắc và nơi sống rất khác nhau.</a:t>
            </a:r>
          </a:p>
          <a:p>
            <a:pPr marL="457200" lvl="0" indent="-457200" algn="just">
              <a:lnSpc>
                <a:spcPct val="120000"/>
              </a:lnSpc>
              <a:buFont typeface="Wingdings" panose="05000000000000000000" pitchFamily="2" charset="2"/>
              <a:buChar char="q"/>
            </a:pPr>
            <a:r>
              <a:rPr lang="vi-VN" sz="3200" b="1" dirty="0">
                <a:solidFill>
                  <a:prstClr val="black"/>
                </a:solidFill>
                <a:latin typeface="Cambria" panose="02040503050406030204" pitchFamily="18" charset="0"/>
                <a:ea typeface="Cambria" panose="02040503050406030204" pitchFamily="18" charset="0"/>
              </a:rPr>
              <a:t>Vẽ được sơ đồ (hoặc sử dụng sơ đồ đã cho) và ghi chú được tên các bộ phận của nấm.</a:t>
            </a:r>
          </a:p>
          <a:p>
            <a:pPr marL="457200" lvl="0" indent="-457200" algn="just">
              <a:lnSpc>
                <a:spcPct val="120000"/>
              </a:lnSpc>
              <a:buFont typeface="Wingdings" panose="05000000000000000000" pitchFamily="2" charset="2"/>
              <a:buChar char="q"/>
            </a:pPr>
            <a:r>
              <a:rPr lang="vi-VN" sz="3200" b="1" dirty="0">
                <a:solidFill>
                  <a:prstClr val="black"/>
                </a:solidFill>
                <a:latin typeface="Cambria" panose="02040503050406030204" pitchFamily="18" charset="0"/>
                <a:ea typeface="Cambria" panose="02040503050406030204" pitchFamily="18" charset="0"/>
              </a:rPr>
              <a:t>Có ý thức không ăn nấm lạ để phòng tránh ngộ độc.</a:t>
            </a:r>
          </a:p>
        </p:txBody>
      </p:sp>
    </p:spTree>
    <p:extLst>
      <p:ext uri="{BB962C8B-B14F-4D97-AF65-F5344CB8AC3E}">
        <p14:creationId xmlns:p14="http://schemas.microsoft.com/office/powerpoint/2010/main" val="386306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xmlns=""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4" y="446"/>
            <a:ext cx="12190413" cy="6968853"/>
          </a:xfrm>
        </p:spPr>
      </p:pic>
      <p:pic>
        <p:nvPicPr>
          <p:cNvPr id="8" name="Picture 7">
            <a:extLst>
              <a:ext uri="{FF2B5EF4-FFF2-40B4-BE49-F238E27FC236}">
                <a16:creationId xmlns:a16="http://schemas.microsoft.com/office/drawing/2014/main" xmlns=""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3797" y="365526"/>
            <a:ext cx="7909717" cy="4973737"/>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xmlns="" id="{78902844-A5A6-43E9-91C4-C3BD8A1573DA}"/>
              </a:ext>
            </a:extLst>
          </p:cNvPr>
          <p:cNvPicPr>
            <a:picLocks noChangeAspect="1"/>
          </p:cNvPicPr>
          <p:nvPr/>
        </p:nvPicPr>
        <p:blipFill>
          <a:blip r:embed="rId5"/>
          <a:stretch>
            <a:fillRect/>
          </a:stretch>
        </p:blipFill>
        <p:spPr>
          <a:xfrm>
            <a:off x="794" y="1451441"/>
            <a:ext cx="4316191" cy="5517858"/>
          </a:xfrm>
          <a:prstGeom prst="rect">
            <a:avLst/>
          </a:prstGeom>
        </p:spPr>
      </p:pic>
      <p:pic>
        <p:nvPicPr>
          <p:cNvPr id="7" name="NAM">
            <a:extLst>
              <a:ext uri="{FF2B5EF4-FFF2-40B4-BE49-F238E27FC236}">
                <a16:creationId xmlns:a16="http://schemas.microsoft.com/office/drawing/2014/main" xmlns="" id="{48218F2C-655E-A6FE-7812-7A3CC42926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76934" y="4571852"/>
            <a:ext cx="2263509" cy="2086207"/>
          </a:xfrm>
          <a:prstGeom prst="rect">
            <a:avLst/>
          </a:prstGeom>
        </p:spPr>
      </p:pic>
      <p:pic>
        <p:nvPicPr>
          <p:cNvPr id="6" name="Picture 5">
            <a:extLst>
              <a:ext uri="{FF2B5EF4-FFF2-40B4-BE49-F238E27FC236}">
                <a16:creationId xmlns:a16="http://schemas.microsoft.com/office/drawing/2014/main" xmlns="" id="{3A326733-1315-90E9-CD6A-6F752F0A53E7}"/>
              </a:ext>
            </a:extLst>
          </p:cNvPr>
          <p:cNvPicPr>
            <a:picLocks noChangeAspect="1"/>
          </p:cNvPicPr>
          <p:nvPr/>
        </p:nvPicPr>
        <p:blipFill>
          <a:blip r:embed="rId7"/>
          <a:stretch>
            <a:fillRect/>
          </a:stretch>
        </p:blipFill>
        <p:spPr>
          <a:xfrm>
            <a:off x="4800769" y="2057579"/>
            <a:ext cx="6528532" cy="2139602"/>
          </a:xfrm>
          <a:prstGeom prst="rect">
            <a:avLst/>
          </a:prstGeom>
        </p:spPr>
      </p:pic>
    </p:spTree>
    <p:extLst>
      <p:ext uri="{BB962C8B-B14F-4D97-AF65-F5344CB8AC3E}">
        <p14:creationId xmlns:p14="http://schemas.microsoft.com/office/powerpoint/2010/main" val="101306817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2" name="Graphic 4">
            <a:extLst>
              <a:ext uri="{FF2B5EF4-FFF2-40B4-BE49-F238E27FC236}">
                <a16:creationId xmlns:a16="http://schemas.microsoft.com/office/drawing/2014/main" xmlns="" id="{008E5BC8-75C8-5759-853E-82750A9FEC4F}"/>
              </a:ext>
            </a:extLst>
          </p:cNvPr>
          <p:cNvGrpSpPr/>
          <p:nvPr/>
        </p:nvGrpSpPr>
        <p:grpSpPr>
          <a:xfrm>
            <a:off x="4410075" y="1600439"/>
            <a:ext cx="7247802" cy="2917423"/>
            <a:chOff x="5610688" y="1031736"/>
            <a:chExt cx="5879305" cy="3980523"/>
          </a:xfrm>
        </p:grpSpPr>
        <p:sp>
          <p:nvSpPr>
            <p:cNvPr id="23" name="Freeform: Shape 22">
              <a:extLst>
                <a:ext uri="{FF2B5EF4-FFF2-40B4-BE49-F238E27FC236}">
                  <a16:creationId xmlns:a16="http://schemas.microsoft.com/office/drawing/2014/main" xmlns="" id="{FB40A1BD-DF20-F45E-BAD6-041A0B66609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xmlns="" id="{731DCF60-00B4-270A-8624-1813E585B0B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aphic 4">
              <a:extLst>
                <a:ext uri="{FF2B5EF4-FFF2-40B4-BE49-F238E27FC236}">
                  <a16:creationId xmlns:a16="http://schemas.microsoft.com/office/drawing/2014/main" xmlns="" id="{ECF6A5BC-2CBD-C343-2F51-687129926C7D}"/>
                </a:ext>
              </a:extLst>
            </p:cNvPr>
            <p:cNvGrpSpPr/>
            <p:nvPr/>
          </p:nvGrpSpPr>
          <p:grpSpPr>
            <a:xfrm>
              <a:off x="5610688" y="1031736"/>
              <a:ext cx="5879305" cy="3980523"/>
              <a:chOff x="5610688" y="1031736"/>
              <a:chExt cx="5879305" cy="3980523"/>
            </a:xfrm>
            <a:solidFill>
              <a:srgbClr val="1A1A1A"/>
            </a:solidFill>
          </p:grpSpPr>
          <p:sp>
            <p:nvSpPr>
              <p:cNvPr id="26" name="Freeform: Shape 25">
                <a:extLst>
                  <a:ext uri="{FF2B5EF4-FFF2-40B4-BE49-F238E27FC236}">
                    <a16:creationId xmlns:a16="http://schemas.microsoft.com/office/drawing/2014/main" xmlns="" id="{407046D9-57B2-D50A-E335-45B554BC2F5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xmlns="" id="{853C8D6C-0D06-DACD-21E0-A7A096590321}"/>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Shape 27">
                <a:extLst>
                  <a:ext uri="{FF2B5EF4-FFF2-40B4-BE49-F238E27FC236}">
                    <a16:creationId xmlns:a16="http://schemas.microsoft.com/office/drawing/2014/main" xmlns="" id="{F3BC51B6-8436-CF64-DCFA-B9B6CE90476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xmlns="" id="{5453C492-055A-A273-EE87-A048ED72F23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xmlns="" id="{EEA6D8B3-317C-0855-A9CD-8F2E285117E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xmlns="" id="{786C5ED2-7A5B-F4BD-F1C9-04330133FF59}"/>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2" name="TextBox 31">
            <a:extLst>
              <a:ext uri="{FF2B5EF4-FFF2-40B4-BE49-F238E27FC236}">
                <a16:creationId xmlns:a16="http://schemas.microsoft.com/office/drawing/2014/main" xmlns="" id="{513CA476-6AF4-BF36-DCBA-03186241CC84}"/>
              </a:ext>
            </a:extLst>
          </p:cNvPr>
          <p:cNvSpPr txBox="1"/>
          <p:nvPr/>
        </p:nvSpPr>
        <p:spPr>
          <a:xfrm>
            <a:off x="4998720" y="1859741"/>
            <a:ext cx="6177280" cy="2585323"/>
          </a:xfrm>
          <a:prstGeom prst="rect">
            <a:avLst/>
          </a:prstGeom>
          <a:noFill/>
        </p:spPr>
        <p:txBody>
          <a:bodyPr wrap="square" rtlCol="0">
            <a:spAutoFit/>
          </a:bodyPr>
          <a:lstStyle/>
          <a:p>
            <a:pPr lvl="0" algn="ctr" defTabSz="914309"/>
            <a:r>
              <a:rPr lang="vi-VN" sz="5400" b="1" dirty="0">
                <a:solidFill>
                  <a:srgbClr val="FF0000"/>
                </a:solidFill>
                <a:latin typeface="Calibri"/>
              </a:rPr>
              <a:t>Hoạt động 1: </a:t>
            </a:r>
            <a:endParaRPr lang="en-US" sz="5400" b="1" dirty="0">
              <a:solidFill>
                <a:srgbClr val="FF0000"/>
              </a:solidFill>
              <a:latin typeface="Calibri"/>
            </a:endParaRPr>
          </a:p>
          <a:p>
            <a:pPr lvl="0" algn="ctr" defTabSz="914309"/>
            <a:r>
              <a:rPr lang="vi-VN" sz="5400" b="1" dirty="0">
                <a:solidFill>
                  <a:srgbClr val="FF0000"/>
                </a:solidFill>
                <a:latin typeface="Calibri"/>
              </a:rPr>
              <a:t>Tìm hiểu khái quát về nấm</a:t>
            </a:r>
            <a:endParaRPr kumimoji="0" lang="en-US" sz="5400" b="1" i="0" u="none" strike="noStrike" kern="1200" cap="none" spc="0" normalizeH="0" baseline="0" noProof="0" dirty="0">
              <a:ln>
                <a:noFill/>
              </a:ln>
              <a:solidFill>
                <a:srgbClr val="FF0000"/>
              </a:solidFill>
              <a:effectLst/>
              <a:uLnTx/>
              <a:uFillTx/>
              <a:latin typeface="Calibri"/>
            </a:endParaRPr>
          </a:p>
        </p:txBody>
      </p:sp>
      <p:pic>
        <p:nvPicPr>
          <p:cNvPr id="5" name="Picture 4" descr="A red and white mushrooms with white dots&#10;&#10;Description automatically generated">
            <a:extLst>
              <a:ext uri="{FF2B5EF4-FFF2-40B4-BE49-F238E27FC236}">
                <a16:creationId xmlns:a16="http://schemas.microsoft.com/office/drawing/2014/main" xmlns="" id="{7F3F8C7B-869B-7E22-BCB6-33834B1687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214" y="2724150"/>
            <a:ext cx="3747656" cy="3810001"/>
          </a:xfrm>
          <a:prstGeom prst="rect">
            <a:avLst/>
          </a:prstGeom>
        </p:spPr>
      </p:pic>
    </p:spTree>
    <p:extLst>
      <p:ext uri="{BB962C8B-B14F-4D97-AF65-F5344CB8AC3E}">
        <p14:creationId xmlns:p14="http://schemas.microsoft.com/office/powerpoint/2010/main" val="163703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xmlns="" id="{F6BF3015-8E5A-CB49-7A77-57D6CC390BE1}"/>
              </a:ext>
            </a:extLst>
          </p:cNvPr>
          <p:cNvSpPr/>
          <p:nvPr/>
        </p:nvSpPr>
        <p:spPr>
          <a:xfrm>
            <a:off x="838884" y="152826"/>
            <a:ext cx="10133281" cy="952074"/>
          </a:xfrm>
          <a:custGeom>
            <a:avLst/>
            <a:gdLst>
              <a:gd name="connsiteX0" fmla="*/ 0 w 10133281"/>
              <a:gd name="connsiteY0" fmla="*/ 158682 h 952074"/>
              <a:gd name="connsiteX1" fmla="*/ 158682 w 10133281"/>
              <a:gd name="connsiteY1" fmla="*/ 0 h 952074"/>
              <a:gd name="connsiteX2" fmla="*/ 9974599 w 10133281"/>
              <a:gd name="connsiteY2" fmla="*/ 0 h 952074"/>
              <a:gd name="connsiteX3" fmla="*/ 10133281 w 10133281"/>
              <a:gd name="connsiteY3" fmla="*/ 158682 h 952074"/>
              <a:gd name="connsiteX4" fmla="*/ 10133281 w 10133281"/>
              <a:gd name="connsiteY4" fmla="*/ 793392 h 952074"/>
              <a:gd name="connsiteX5" fmla="*/ 9974599 w 10133281"/>
              <a:gd name="connsiteY5" fmla="*/ 952074 h 952074"/>
              <a:gd name="connsiteX6" fmla="*/ 158682 w 10133281"/>
              <a:gd name="connsiteY6" fmla="*/ 952074 h 952074"/>
              <a:gd name="connsiteX7" fmla="*/ 0 w 10133281"/>
              <a:gd name="connsiteY7" fmla="*/ 793392 h 952074"/>
              <a:gd name="connsiteX8" fmla="*/ 0 w 10133281"/>
              <a:gd name="connsiteY8" fmla="*/ 158682 h 9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3281" h="952074" fill="none" extrusionOk="0">
                <a:moveTo>
                  <a:pt x="0" y="158682"/>
                </a:moveTo>
                <a:cubicBezTo>
                  <a:pt x="-14357" y="65039"/>
                  <a:pt x="76891" y="6655"/>
                  <a:pt x="158682" y="0"/>
                </a:cubicBezTo>
                <a:cubicBezTo>
                  <a:pt x="2571074" y="-61902"/>
                  <a:pt x="5283019" y="-101778"/>
                  <a:pt x="9974599" y="0"/>
                </a:cubicBezTo>
                <a:cubicBezTo>
                  <a:pt x="10057475" y="-1493"/>
                  <a:pt x="10137539" y="65370"/>
                  <a:pt x="10133281" y="158682"/>
                </a:cubicBezTo>
                <a:cubicBezTo>
                  <a:pt x="10157693" y="440122"/>
                  <a:pt x="10105350" y="580895"/>
                  <a:pt x="10133281" y="793392"/>
                </a:cubicBezTo>
                <a:cubicBezTo>
                  <a:pt x="10122627" y="875814"/>
                  <a:pt x="10059070" y="937437"/>
                  <a:pt x="9974599" y="952074"/>
                </a:cubicBezTo>
                <a:cubicBezTo>
                  <a:pt x="6415033" y="809682"/>
                  <a:pt x="3654081" y="1063175"/>
                  <a:pt x="158682" y="952074"/>
                </a:cubicBezTo>
                <a:cubicBezTo>
                  <a:pt x="69316" y="952938"/>
                  <a:pt x="-599" y="883759"/>
                  <a:pt x="0" y="793392"/>
                </a:cubicBezTo>
                <a:cubicBezTo>
                  <a:pt x="34357" y="681748"/>
                  <a:pt x="51337" y="410688"/>
                  <a:pt x="0" y="158682"/>
                </a:cubicBezTo>
                <a:close/>
              </a:path>
              <a:path w="10133281" h="952074" stroke="0" extrusionOk="0">
                <a:moveTo>
                  <a:pt x="0" y="158682"/>
                </a:moveTo>
                <a:cubicBezTo>
                  <a:pt x="-4605" y="64958"/>
                  <a:pt x="64379" y="-11148"/>
                  <a:pt x="158682" y="0"/>
                </a:cubicBezTo>
                <a:cubicBezTo>
                  <a:pt x="3965808" y="-164947"/>
                  <a:pt x="6743106" y="-52288"/>
                  <a:pt x="9974599" y="0"/>
                </a:cubicBezTo>
                <a:cubicBezTo>
                  <a:pt x="10061567" y="-10501"/>
                  <a:pt x="10123867" y="72551"/>
                  <a:pt x="10133281" y="158682"/>
                </a:cubicBezTo>
                <a:cubicBezTo>
                  <a:pt x="10151353" y="332799"/>
                  <a:pt x="10159622" y="552515"/>
                  <a:pt x="10133281" y="793392"/>
                </a:cubicBezTo>
                <a:cubicBezTo>
                  <a:pt x="10143723" y="894511"/>
                  <a:pt x="10055289" y="939431"/>
                  <a:pt x="9974599" y="952074"/>
                </a:cubicBezTo>
                <a:cubicBezTo>
                  <a:pt x="8723583" y="1110615"/>
                  <a:pt x="4086880" y="810238"/>
                  <a:pt x="158682" y="952074"/>
                </a:cubicBezTo>
                <a:cubicBezTo>
                  <a:pt x="70551" y="960731"/>
                  <a:pt x="14702" y="875918"/>
                  <a:pt x="0" y="793392"/>
                </a:cubicBezTo>
                <a:cubicBezTo>
                  <a:pt x="-20039" y="478366"/>
                  <a:pt x="12877" y="433355"/>
                  <a:pt x="0" y="158682"/>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09">
              <a:defRPr/>
            </a:pPr>
            <a:r>
              <a:rPr lang="en-US" altLang="zh-CN" sz="2800" dirty="0">
                <a:solidFill>
                  <a:srgbClr val="000000"/>
                </a:solidFill>
                <a:latin typeface="Arial"/>
                <a:ea typeface="楷体"/>
                <a:cs typeface="Arial" panose="020B0604020202020204" pitchFamily="34" charset="0"/>
              </a:rPr>
              <a:t>1. </a:t>
            </a:r>
            <a:r>
              <a:rPr lang="vi-VN" altLang="zh-CN" sz="2800" dirty="0">
                <a:solidFill>
                  <a:srgbClr val="000000"/>
                </a:solidFill>
                <a:latin typeface="Arial"/>
                <a:ea typeface="楷体"/>
                <a:cs typeface="Arial" panose="020B0604020202020204" pitchFamily="34" charset="0"/>
              </a:rPr>
              <a:t>Nêu tên, hình dạng, màu sắc và nơi sống của nấm trong các hình 1, 2, 3 và 4.</a:t>
            </a:r>
            <a:endParaRPr kumimoji="1" lang="zh-CN" altLang="en-US" sz="28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5" name="Picture 4">
            <a:extLst>
              <a:ext uri="{FF2B5EF4-FFF2-40B4-BE49-F238E27FC236}">
                <a16:creationId xmlns:a16="http://schemas.microsoft.com/office/drawing/2014/main" xmlns="" id="{97EEFB1A-20D0-03C7-FDA0-659C8D008D68}"/>
              </a:ext>
            </a:extLst>
          </p:cNvPr>
          <p:cNvPicPr>
            <a:picLocks noChangeAspect="1"/>
          </p:cNvPicPr>
          <p:nvPr/>
        </p:nvPicPr>
        <p:blipFill>
          <a:blip r:embed="rId3"/>
          <a:stretch>
            <a:fillRect/>
          </a:stretch>
        </p:blipFill>
        <p:spPr>
          <a:xfrm>
            <a:off x="2963227" y="1317307"/>
            <a:ext cx="5838825" cy="5076825"/>
          </a:xfrm>
          <a:prstGeom prst="rect">
            <a:avLst/>
          </a:prstGeom>
        </p:spPr>
      </p:pic>
    </p:spTree>
    <p:extLst>
      <p:ext uri="{BB962C8B-B14F-4D97-AF65-F5344CB8AC3E}">
        <p14:creationId xmlns:p14="http://schemas.microsoft.com/office/powerpoint/2010/main" val="230820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xmlns=""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xmlns="" id="{785D4C47-8784-FB35-1B23-4BE21DE9D830}"/>
              </a:ext>
            </a:extLst>
          </p:cNvPr>
          <p:cNvPicPr>
            <a:picLocks noChangeAspect="1"/>
          </p:cNvPicPr>
          <p:nvPr/>
        </p:nvPicPr>
        <p:blipFill>
          <a:blip r:embed="rId3"/>
          <a:stretch>
            <a:fillRect/>
          </a:stretch>
        </p:blipFill>
        <p:spPr>
          <a:xfrm>
            <a:off x="2345871" y="550592"/>
            <a:ext cx="7010400" cy="943704"/>
          </a:xfrm>
          <a:prstGeom prst="rect">
            <a:avLst/>
          </a:prstGeom>
        </p:spPr>
      </p:pic>
      <p:sp>
        <p:nvSpPr>
          <p:cNvPr id="8" name="TextBox 7">
            <a:extLst>
              <a:ext uri="{FF2B5EF4-FFF2-40B4-BE49-F238E27FC236}">
                <a16:creationId xmlns:a16="http://schemas.microsoft.com/office/drawing/2014/main" xmlns="" id="{67C5F22B-85FE-7FEA-E0CC-64C0D2CD7ABC}"/>
              </a:ext>
            </a:extLst>
          </p:cNvPr>
          <p:cNvSpPr txBox="1"/>
          <p:nvPr/>
        </p:nvSpPr>
        <p:spPr>
          <a:xfrm>
            <a:off x="4886324" y="2119777"/>
            <a:ext cx="6706235" cy="3477875"/>
          </a:xfrm>
          <a:custGeom>
            <a:avLst/>
            <a:gdLst>
              <a:gd name="connsiteX0" fmla="*/ 0 w 6362700"/>
              <a:gd name="connsiteY0" fmla="*/ 0 h 3477875"/>
              <a:gd name="connsiteX1" fmla="*/ 6362700 w 6362700"/>
              <a:gd name="connsiteY1" fmla="*/ 0 h 3477875"/>
              <a:gd name="connsiteX2" fmla="*/ 6362700 w 6362700"/>
              <a:gd name="connsiteY2" fmla="*/ 3477875 h 3477875"/>
              <a:gd name="connsiteX3" fmla="*/ 0 w 6362700"/>
              <a:gd name="connsiteY3" fmla="*/ 3477875 h 3477875"/>
              <a:gd name="connsiteX4" fmla="*/ 0 w 6362700"/>
              <a:gd name="connsiteY4" fmla="*/ 0 h 3477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700" h="3477875" fill="none" extrusionOk="0">
                <a:moveTo>
                  <a:pt x="0" y="0"/>
                </a:moveTo>
                <a:cubicBezTo>
                  <a:pt x="2044883" y="5222"/>
                  <a:pt x="3184080" y="24918"/>
                  <a:pt x="6362700" y="0"/>
                </a:cubicBezTo>
                <a:cubicBezTo>
                  <a:pt x="6201455" y="684204"/>
                  <a:pt x="6318940" y="2239209"/>
                  <a:pt x="6362700" y="3477875"/>
                </a:cubicBezTo>
                <a:cubicBezTo>
                  <a:pt x="5476603" y="3313114"/>
                  <a:pt x="2699412" y="3596025"/>
                  <a:pt x="0" y="3477875"/>
                </a:cubicBezTo>
                <a:cubicBezTo>
                  <a:pt x="-55725" y="2234568"/>
                  <a:pt x="17072" y="1095587"/>
                  <a:pt x="0" y="0"/>
                </a:cubicBezTo>
                <a:close/>
              </a:path>
              <a:path w="6362700" h="3477875" stroke="0" extrusionOk="0">
                <a:moveTo>
                  <a:pt x="0" y="0"/>
                </a:moveTo>
                <a:cubicBezTo>
                  <a:pt x="1280900" y="11849"/>
                  <a:pt x="4556927" y="-161459"/>
                  <a:pt x="6362700" y="0"/>
                </a:cubicBezTo>
                <a:cubicBezTo>
                  <a:pt x="6365830" y="1395067"/>
                  <a:pt x="6261524" y="2125017"/>
                  <a:pt x="6362700" y="3477875"/>
                </a:cubicBezTo>
                <a:cubicBezTo>
                  <a:pt x="5292456" y="3332015"/>
                  <a:pt x="2711728" y="3399551"/>
                  <a:pt x="0" y="3477875"/>
                </a:cubicBezTo>
                <a:cubicBezTo>
                  <a:pt x="74291" y="2165912"/>
                  <a:pt x="168006" y="1156441"/>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custGeom>
                    <a:avLst/>
                    <a:gdLst>
                      <a:gd name="connsiteX0" fmla="*/ 0 w 6706235"/>
                      <a:gd name="connsiteY0" fmla="*/ 0 h 3477875"/>
                      <a:gd name="connsiteX1" fmla="*/ 6706235 w 6706235"/>
                      <a:gd name="connsiteY1" fmla="*/ 0 h 3477875"/>
                      <a:gd name="connsiteX2" fmla="*/ 6706235 w 6706235"/>
                      <a:gd name="connsiteY2" fmla="*/ 3477875 h 3477875"/>
                      <a:gd name="connsiteX3" fmla="*/ 0 w 6706235"/>
                      <a:gd name="connsiteY3" fmla="*/ 3477875 h 3477875"/>
                      <a:gd name="connsiteX4" fmla="*/ 0 w 6706235"/>
                      <a:gd name="connsiteY4" fmla="*/ 0 h 3477875"/>
                      <a:gd name="connsiteX0" fmla="*/ 0 w 6706235"/>
                      <a:gd name="connsiteY0" fmla="*/ 0 h 3477875"/>
                      <a:gd name="connsiteX1" fmla="*/ 6706235 w 6706235"/>
                      <a:gd name="connsiteY1" fmla="*/ 0 h 3477875"/>
                      <a:gd name="connsiteX2" fmla="*/ 6706235 w 6706235"/>
                      <a:gd name="connsiteY2" fmla="*/ 3477875 h 3477875"/>
                      <a:gd name="connsiteX3" fmla="*/ 0 w 6706235"/>
                      <a:gd name="connsiteY3" fmla="*/ 3477875 h 3477875"/>
                      <a:gd name="connsiteX4" fmla="*/ 0 w 6706235"/>
                      <a:gd name="connsiteY4" fmla="*/ 0 h 3477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6235" h="3477875" fill="none" extrusionOk="0">
                        <a:moveTo>
                          <a:pt x="0" y="0"/>
                        </a:moveTo>
                        <a:cubicBezTo>
                          <a:pt x="2178585" y="5222"/>
                          <a:pt x="5263453" y="24918"/>
                          <a:pt x="6706235" y="0"/>
                        </a:cubicBezTo>
                        <a:cubicBezTo>
                          <a:pt x="6524208" y="652528"/>
                          <a:pt x="6574294" y="2059657"/>
                          <a:pt x="6706235" y="3477875"/>
                        </a:cubicBezTo>
                        <a:cubicBezTo>
                          <a:pt x="5741837" y="3332026"/>
                          <a:pt x="3137521" y="3638476"/>
                          <a:pt x="0" y="3477875"/>
                        </a:cubicBezTo>
                        <a:cubicBezTo>
                          <a:pt x="-44047" y="2222928"/>
                          <a:pt x="20498" y="1206703"/>
                          <a:pt x="0" y="0"/>
                        </a:cubicBezTo>
                        <a:close/>
                      </a:path>
                      <a:path w="6706235" h="3477875" stroke="0" extrusionOk="0">
                        <a:moveTo>
                          <a:pt x="0" y="0"/>
                        </a:moveTo>
                        <a:cubicBezTo>
                          <a:pt x="1596614" y="8212"/>
                          <a:pt x="4862198" y="-177559"/>
                          <a:pt x="6706235" y="0"/>
                        </a:cubicBezTo>
                        <a:cubicBezTo>
                          <a:pt x="6630833" y="1322803"/>
                          <a:pt x="6610767" y="2121868"/>
                          <a:pt x="6706235" y="3477875"/>
                        </a:cubicBezTo>
                        <a:cubicBezTo>
                          <a:pt x="5638455" y="3384056"/>
                          <a:pt x="2808781" y="3073154"/>
                          <a:pt x="0" y="3477875"/>
                        </a:cubicBezTo>
                        <a:cubicBezTo>
                          <a:pt x="-49533" y="2188406"/>
                          <a:pt x="261201" y="1235654"/>
                          <a:pt x="0" y="0"/>
                        </a:cubicBezTo>
                        <a:close/>
                      </a:path>
                      <a:path w="6706235" h="3477875" fill="none" stroke="0" extrusionOk="0">
                        <a:moveTo>
                          <a:pt x="0" y="0"/>
                        </a:moveTo>
                        <a:cubicBezTo>
                          <a:pt x="3119168" y="11849"/>
                          <a:pt x="4712504" y="-161459"/>
                          <a:pt x="6706235" y="0"/>
                        </a:cubicBezTo>
                        <a:cubicBezTo>
                          <a:pt x="6586140" y="724616"/>
                          <a:pt x="6584673" y="2360637"/>
                          <a:pt x="6706235" y="3477875"/>
                        </a:cubicBezTo>
                        <a:cubicBezTo>
                          <a:pt x="6010202" y="3766886"/>
                          <a:pt x="3051293" y="3868389"/>
                          <a:pt x="0" y="3477875"/>
                        </a:cubicBezTo>
                        <a:cubicBezTo>
                          <a:pt x="-94912" y="2083161"/>
                          <a:pt x="28258" y="1160599"/>
                          <a:pt x="0" y="0"/>
                        </a:cubicBezTo>
                        <a:close/>
                      </a:path>
                    </a:pathLst>
                  </a:custGeom>
                  <ask:type>
                    <ask:lineSketchCurved/>
                  </ask:type>
                </ask:lineSketchStyleProps>
              </a:ext>
            </a:extLst>
          </a:ln>
        </p:spPr>
        <p:txBody>
          <a:bodyPr wrap="square">
            <a:spAutoFit/>
          </a:bodyPr>
          <a:lstStyle/>
          <a:p>
            <a:pPr lvl="0" algn="just">
              <a:defRPr/>
            </a:pPr>
            <a:r>
              <a:rPr lang="vi-VN" sz="4400" b="1" dirty="0">
                <a:solidFill>
                  <a:srgbClr val="FF0000"/>
                </a:solidFill>
                <a:latin typeface="Calibri" panose="020F0502020204030204" pitchFamily="34" charset="0"/>
                <a:cs typeface="Calibri" panose="020F0502020204030204" pitchFamily="34" charset="0"/>
              </a:rPr>
              <a:t>Nấm tràm: </a:t>
            </a:r>
            <a:r>
              <a:rPr lang="vi-VN" sz="4400" dirty="0">
                <a:solidFill>
                  <a:srgbClr val="002060"/>
                </a:solidFill>
                <a:latin typeface="Calibri" panose="020F0502020204030204" pitchFamily="34" charset="0"/>
                <a:cs typeface="Calibri" panose="020F0502020204030204" pitchFamily="34" charset="0"/>
              </a:rPr>
              <a:t>thân nấm màu xám, mũ nấm có màu nâu tím, có hình dạng đa dạng, múp míp. Nấm này mọc trên lớp lá mục dưới tán rừng. </a:t>
            </a:r>
            <a:endParaRPr kumimoji="0" lang="vi-VN" sz="440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xmlns="" id="{4AA26937-F7E6-5E7B-13A2-C4CF501ADDE7}"/>
              </a:ext>
            </a:extLst>
          </p:cNvPr>
          <p:cNvPicPr>
            <a:picLocks noChangeAspect="1"/>
          </p:cNvPicPr>
          <p:nvPr/>
        </p:nvPicPr>
        <p:blipFill>
          <a:blip r:embed="rId4"/>
          <a:stretch>
            <a:fillRect/>
          </a:stretch>
        </p:blipFill>
        <p:spPr>
          <a:xfrm>
            <a:off x="786130" y="2364422"/>
            <a:ext cx="3891848" cy="3325178"/>
          </a:xfrm>
          <a:prstGeom prst="rect">
            <a:avLst/>
          </a:prstGeom>
        </p:spPr>
      </p:pic>
    </p:spTree>
    <p:extLst>
      <p:ext uri="{BB962C8B-B14F-4D97-AF65-F5344CB8AC3E}">
        <p14:creationId xmlns:p14="http://schemas.microsoft.com/office/powerpoint/2010/main" val="36097393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679</Words>
  <Application>Microsoft Office PowerPoint</Application>
  <PresentationFormat>Custom</PresentationFormat>
  <Paragraphs>62</Paragraphs>
  <Slides>29</Slides>
  <Notes>10</Notes>
  <HiddenSlides>0</HiddenSlides>
  <MMClips>1</MMClips>
  <ScaleCrop>false</ScaleCrop>
  <HeadingPairs>
    <vt:vector size="4" baseType="variant">
      <vt:variant>
        <vt:lpstr>Theme</vt:lpstr>
      </vt:variant>
      <vt:variant>
        <vt:i4>5</vt:i4>
      </vt:variant>
      <vt:variant>
        <vt:lpstr>Slide Titles</vt:lpstr>
      </vt:variant>
      <vt:variant>
        <vt:i4>29</vt:i4>
      </vt:variant>
    </vt:vector>
  </HeadingPairs>
  <TitlesOfParts>
    <vt:vector size="34" baseType="lpstr">
      <vt:lpstr>Office Theme</vt:lpstr>
      <vt:lpstr>1_Office Theme</vt:lpstr>
      <vt:lpstr>Office 主题​​</vt:lpstr>
      <vt:lpstr>Theme74</vt:lpstr>
      <vt:lpstr>Lawn and Garden Month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27</cp:revision>
  <dcterms:created xsi:type="dcterms:W3CDTF">2023-12-13T08:56:19Z</dcterms:created>
  <dcterms:modified xsi:type="dcterms:W3CDTF">2025-04-08T13:13:41Z</dcterms:modified>
</cp:coreProperties>
</file>