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1"/>
  </p:notesMasterIdLst>
  <p:sldIdLst>
    <p:sldId id="258" r:id="rId2"/>
    <p:sldId id="310" r:id="rId3"/>
    <p:sldId id="257" r:id="rId4"/>
    <p:sldId id="287" r:id="rId5"/>
    <p:sldId id="269" r:id="rId6"/>
    <p:sldId id="300" r:id="rId7"/>
    <p:sldId id="307" r:id="rId8"/>
    <p:sldId id="311" r:id="rId9"/>
    <p:sldId id="312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70" d="100"/>
          <a:sy n="70" d="100"/>
        </p:scale>
        <p:origin x="501" y="4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806B9B-EC2E-4A1C-8024-E58D45A98EF1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A63525-E097-47DE-9630-C13A465AC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720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endParaRPr lang="zh-CN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7AC618-D448-471E-B3FE-B554E8A7FB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65535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478E3A-777C-486B-87AD-E554272DC1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410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478E3A-777C-486B-87AD-E554272DC1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1771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B5A7301A-A133-D3F7-F81C-1CD53154F0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74"/>
          <a:stretch/>
        </p:blipFill>
        <p:spPr>
          <a:xfrm>
            <a:off x="0" y="1197173"/>
            <a:ext cx="12192000" cy="566082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8549F52-CB56-7342-EEF3-4AAC7C8DAE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522" y="0"/>
            <a:ext cx="6096478" cy="281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26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B5A7301A-A133-D3F7-F81C-1CD53154F0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74"/>
          <a:stretch/>
        </p:blipFill>
        <p:spPr>
          <a:xfrm>
            <a:off x="0" y="1197173"/>
            <a:ext cx="12192000" cy="566082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8549F52-CB56-7342-EEF3-4AAC7C8DAE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522" y="0"/>
            <a:ext cx="6096478" cy="281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6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B5A7301A-A133-D3F7-F81C-1CD53154F0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74"/>
          <a:stretch/>
        </p:blipFill>
        <p:spPr>
          <a:xfrm>
            <a:off x="0" y="1197173"/>
            <a:ext cx="12192000" cy="566082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8549F52-CB56-7342-EEF3-4AAC7C8DAE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522" y="0"/>
            <a:ext cx="6096478" cy="281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6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B5A7301A-A133-D3F7-F81C-1CD53154F0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74"/>
          <a:stretch/>
        </p:blipFill>
        <p:spPr>
          <a:xfrm>
            <a:off x="0" y="1197173"/>
            <a:ext cx="12192000" cy="566082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8549F52-CB56-7342-EEF3-4AAC7C8DAE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522" y="0"/>
            <a:ext cx="6096478" cy="281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75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B5A7301A-A133-D3F7-F81C-1CD53154F0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74"/>
          <a:stretch/>
        </p:blipFill>
        <p:spPr>
          <a:xfrm>
            <a:off x="0" y="1197173"/>
            <a:ext cx="12192000" cy="566082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8549F52-CB56-7342-EEF3-4AAC7C8DAE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522" y="0"/>
            <a:ext cx="6096478" cy="281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312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B5A7301A-A133-D3F7-F81C-1CD53154F0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74"/>
          <a:stretch/>
        </p:blipFill>
        <p:spPr>
          <a:xfrm>
            <a:off x="0" y="1197173"/>
            <a:ext cx="12192000" cy="566082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8549F52-CB56-7342-EEF3-4AAC7C8DAE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522" y="0"/>
            <a:ext cx="6096478" cy="281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64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4604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572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927D2A-A625-E93A-522E-78AC6564F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B18F80F-64A4-01BC-0322-1CB0565824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455195F-E1BF-6BCB-35B2-52A27C6BB5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3AB1E69-22DD-3EAE-2E5A-E9143BC762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E6EA1-7CF2-4844-8058-98342AEF7E2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6007518-0DC7-315E-99EA-A05037DE0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14F27BE-40C7-95AA-4226-3A5518845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622A8-93FD-4EA1-8653-DA454985F69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522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A1E01C-30DB-D02F-5786-C400591A0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B579C4A-1C6A-35FD-1731-CD093A5EE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9456575-977D-06B1-974C-170D6B8559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73FE106-DC9E-56EE-1510-2ED44D6152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9F573F0-537F-6D9A-47F4-EE09B954E9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041ABCC-6AA3-F215-B19F-65B72E795D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E6EA1-7CF2-4844-8058-98342AEF7E2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DC27E86-9898-4D0B-F595-F789ED3D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4604E58-8B4D-E88E-8FD9-CDCE6B4CD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622A8-93FD-4EA1-8653-DA454985F69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211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FD48B5-B27C-0EDD-E538-0CBB7A659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92FCE1A-6F89-EB5E-DA6A-2758443369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E6EA1-7CF2-4844-8058-98342AEF7E2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DBED116-E29E-131E-A608-AD942EBD9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0D5F057-0386-123A-D54B-77D0B0376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622A8-93FD-4EA1-8653-DA454985F69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319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B5A7301A-A133-D3F7-F81C-1CD53154F0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74"/>
          <a:stretch/>
        </p:blipFill>
        <p:spPr>
          <a:xfrm>
            <a:off x="0" y="1197173"/>
            <a:ext cx="12192000" cy="566082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8549F52-CB56-7342-EEF3-4AAC7C8DAE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522" y="0"/>
            <a:ext cx="6096478" cy="281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219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5D7F4D-08D1-DC28-5C05-287AF6A365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E6EA1-7CF2-4844-8058-98342AEF7E2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2054F3E-10E4-406F-1459-F6E13692D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B1B1E70-3A65-2995-14A4-8135E46B1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622A8-93FD-4EA1-8653-DA454985F69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75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60F07E-B3AD-FFFF-F292-78B5558A3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F27CBFF-5347-7F36-BE92-AEDBC637D4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167A8EF-07BB-83D8-C324-DF1E228456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81F748A-8F65-B035-3C77-84A109EC79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E6EA1-7CF2-4844-8058-98342AEF7E2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9A1CB0E-715C-4C15-47BF-7609B9997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5CA68BB-6118-D933-45D8-99BA56FCD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622A8-93FD-4EA1-8653-DA454985F69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559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C3B283-3C2C-D1B8-92EB-C688C2888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148692E-4731-FCA4-9194-8FEDC8744B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8D24CE-BDC3-0AAF-CD50-DF865B42EC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5D3168A-F7F9-7238-25D2-6D7A018AF1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E6EA1-7CF2-4844-8058-98342AEF7E2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67CECB-816F-0178-08DF-1E1EC0781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448FCD9-376F-8D7E-BF5F-D31C7E3C9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622A8-93FD-4EA1-8653-DA454985F69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131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C07079-C7D7-DF64-1B6C-01FF719CB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C1EAC6B-84C9-7A97-8BA6-7409527BCF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85E4A42-0ADB-139C-2BD2-4357F59169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E6EA1-7CF2-4844-8058-98342AEF7E2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C1B278-1D19-3DE8-5D7F-F6D93F747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216288-BF07-97FC-D926-8F7B15B6D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622A8-93FD-4EA1-8653-DA454985F69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52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FCD2C90-F262-8E8A-ACDD-B8C3488DD8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13AA464-F51F-CD22-08BF-4EA503BCAC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F271812-5BD9-C563-6CEC-137EBED769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E6EA1-7CF2-4844-8058-98342AEF7E2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A429526-509A-BA63-D0A0-4C5EB74E0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5C3050-DBF1-955F-2E01-8901398D3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622A8-93FD-4EA1-8653-DA454985F69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886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7324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085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184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594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583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B5A7301A-A133-D3F7-F81C-1CD53154F0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74"/>
          <a:stretch/>
        </p:blipFill>
        <p:spPr>
          <a:xfrm>
            <a:off x="0" y="1197173"/>
            <a:ext cx="12192000" cy="566082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8549F52-CB56-7342-EEF3-4AAC7C8DAE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522" y="0"/>
            <a:ext cx="6096478" cy="281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9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561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545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146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278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297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285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082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929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B5A7301A-A133-D3F7-F81C-1CD53154F0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74"/>
          <a:stretch/>
        </p:blipFill>
        <p:spPr>
          <a:xfrm>
            <a:off x="0" y="1197173"/>
            <a:ext cx="12192000" cy="566082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8549F52-CB56-7342-EEF3-4AAC7C8DAE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522" y="0"/>
            <a:ext cx="6096478" cy="281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36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B5A7301A-A133-D3F7-F81C-1CD53154F0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74"/>
          <a:stretch/>
        </p:blipFill>
        <p:spPr>
          <a:xfrm>
            <a:off x="0" y="1197173"/>
            <a:ext cx="12192000" cy="566082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8549F52-CB56-7342-EEF3-4AAC7C8DAE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522" y="0"/>
            <a:ext cx="6096478" cy="281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19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B5A7301A-A133-D3F7-F81C-1CD53154F0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74"/>
          <a:stretch/>
        </p:blipFill>
        <p:spPr>
          <a:xfrm>
            <a:off x="0" y="1197173"/>
            <a:ext cx="12192000" cy="566082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8549F52-CB56-7342-EEF3-4AAC7C8DAE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522" y="0"/>
            <a:ext cx="6096478" cy="281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51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B5A7301A-A133-D3F7-F81C-1CD53154F0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74"/>
          <a:stretch/>
        </p:blipFill>
        <p:spPr>
          <a:xfrm>
            <a:off x="0" y="1197173"/>
            <a:ext cx="12192000" cy="566082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8549F52-CB56-7342-EEF3-4AAC7C8DAE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522" y="0"/>
            <a:ext cx="6096478" cy="281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48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B5A7301A-A133-D3F7-F81C-1CD53154F0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74"/>
          <a:stretch/>
        </p:blipFill>
        <p:spPr>
          <a:xfrm>
            <a:off x="0" y="1197173"/>
            <a:ext cx="12192000" cy="566082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8549F52-CB56-7342-EEF3-4AAC7C8DAE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522" y="0"/>
            <a:ext cx="6096478" cy="281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66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B5A7301A-A133-D3F7-F81C-1CD53154F0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74"/>
          <a:stretch/>
        </p:blipFill>
        <p:spPr>
          <a:xfrm>
            <a:off x="0" y="1197173"/>
            <a:ext cx="12192000" cy="566082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8549F52-CB56-7342-EEF3-4AAC7C8DAE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522" y="0"/>
            <a:ext cx="6096478" cy="281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37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1.png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A2F20DA6-822D-BA80-5752-5558E301352C}"/>
              </a:ext>
            </a:extLst>
          </p:cNvPr>
          <p:cNvPicPr>
            <a:picLocks noChangeAspect="1"/>
          </p:cNvPicPr>
          <p:nvPr userDrawn="1"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9777" y="133350"/>
            <a:ext cx="1422073" cy="142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504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  <p:sldLayoutId id="2147483705" r:id="rId21"/>
    <p:sldLayoutId id="2147483706" r:id="rId22"/>
    <p:sldLayoutId id="2147483707" r:id="rId23"/>
    <p:sldLayoutId id="2147483708" r:id="rId24"/>
    <p:sldLayoutId id="2147483709" r:id="rId25"/>
    <p:sldLayoutId id="2147483710" r:id="rId26"/>
    <p:sldLayoutId id="2147483711" r:id="rId27"/>
    <p:sldLayoutId id="2147483712" r:id="rId28"/>
    <p:sldLayoutId id="2147483713" r:id="rId29"/>
    <p:sldLayoutId id="2147483714" r:id="rId30"/>
    <p:sldLayoutId id="2147483715" r:id="rId31"/>
    <p:sldLayoutId id="2147483716" r:id="rId32"/>
    <p:sldLayoutId id="2147483717" r:id="rId33"/>
    <p:sldLayoutId id="2147483718" r:id="rId34"/>
    <p:sldLayoutId id="2147483719" r:id="rId35"/>
    <p:sldLayoutId id="2147483720" r:id="rId36"/>
    <p:sldLayoutId id="2147483721" r:id="rId3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5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E96CD1EC-8620-C9AB-65C8-0C58B1782B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904" y="1893962"/>
            <a:ext cx="6972388" cy="42164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52570CFE-5C90-295D-A31B-7458C8C6D4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300"/>
            <a:ext cx="11059886" cy="363695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586D5AA-E9F5-302E-0239-0EAA372BC1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795" y="3844986"/>
            <a:ext cx="3371856" cy="33718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4825301-6707-64A1-00A3-8518E70A74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7870" y="2321196"/>
            <a:ext cx="8772904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95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inions dance">
            <a:hlinkClick r:id="" action="ppaction://media"/>
            <a:extLst>
              <a:ext uri="{FF2B5EF4-FFF2-40B4-BE49-F238E27FC236}">
                <a16:creationId xmlns:a16="http://schemas.microsoft.com/office/drawing/2014/main" id="{9222345F-09BC-624D-92B4-BF35B33267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9196" y="61073"/>
            <a:ext cx="11912244" cy="6700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48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46D89FC9-60D5-A62E-A943-C40B5D063C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992" y="2619374"/>
            <a:ext cx="4238625" cy="42386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826195A-7690-057D-2AC9-CB731752B6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978" y="133619"/>
            <a:ext cx="11059886" cy="363695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7FA94E0-212F-816B-13D3-381414CF43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553" y="1796412"/>
            <a:ext cx="6972388" cy="42164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7FEE3B4-380E-8B83-59F8-43DEB5F57CA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035"/>
          <a:stretch/>
        </p:blipFill>
        <p:spPr>
          <a:xfrm>
            <a:off x="824099" y="4247791"/>
            <a:ext cx="1431319" cy="8296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D9A5311-490A-DA4F-FAA9-52290832A0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0139" y="1078553"/>
            <a:ext cx="3737172" cy="13290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A5D753-4B91-F04E-E16F-1868A07EE5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6881" y="2208573"/>
            <a:ext cx="8187638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A7E6A3-5CC8-FC54-599A-8FA1416B6E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02196" y="3687276"/>
            <a:ext cx="2444708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45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E96CD1EC-8620-C9AB-65C8-0C58B1782B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904" y="1893962"/>
            <a:ext cx="6972388" cy="42164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52570CFE-5C90-295D-A31B-7458C8C6D4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300"/>
            <a:ext cx="11059886" cy="363695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586D5AA-E9F5-302E-0239-0EAA372BC1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795" y="3844986"/>
            <a:ext cx="3371856" cy="33718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0951C79-4CF8-D3AA-1E3C-92DC43D951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5330" y="2376195"/>
            <a:ext cx="9150889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67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5654" y="263769"/>
            <a:ext cx="11403623" cy="623374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0E70C79-1253-8F82-D7A0-C6DAA6CD3612}"/>
              </a:ext>
            </a:extLst>
          </p:cNvPr>
          <p:cNvGrpSpPr/>
          <p:nvPr/>
        </p:nvGrpSpPr>
        <p:grpSpPr>
          <a:xfrm>
            <a:off x="431932" y="264546"/>
            <a:ext cx="861983" cy="1015663"/>
            <a:chOff x="1144100" y="726302"/>
            <a:chExt cx="861983" cy="1015663"/>
          </a:xfrm>
        </p:grpSpPr>
        <p:sp>
          <p:nvSpPr>
            <p:cNvPr id="9" name="Flowchart: Connector 8">
              <a:extLst>
                <a:ext uri="{FF2B5EF4-FFF2-40B4-BE49-F238E27FC236}">
                  <a16:creationId xmlns:a16="http://schemas.microsoft.com/office/drawing/2014/main" id="{3C272E26-420A-C59C-9982-767622F58AF2}"/>
                </a:ext>
              </a:extLst>
            </p:cNvPr>
            <p:cNvSpPr/>
            <p:nvPr/>
          </p:nvSpPr>
          <p:spPr>
            <a:xfrm>
              <a:off x="1161862" y="839755"/>
              <a:ext cx="844221" cy="844221"/>
            </a:xfrm>
            <a:prstGeom prst="flowChartConnector">
              <a:avLst/>
            </a:prstGeom>
            <a:solidFill>
              <a:srgbClr val="AA72D4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PA-文本框 54">
              <a:extLst>
                <a:ext uri="{FF2B5EF4-FFF2-40B4-BE49-F238E27FC236}">
                  <a16:creationId xmlns:a16="http://schemas.microsoft.com/office/drawing/2014/main" id="{55511B90-8EF7-5FDA-40DE-8BA4F4AF50DA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44100" y="726302"/>
              <a:ext cx="84193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0" i="0" u="none" strike="noStrike" kern="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6</a:t>
              </a:r>
              <a:endParaRPr kumimoji="0" lang="zh-CN" altLang="en-US" sz="6000" b="0" i="0" u="none" strike="noStrike" kern="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E353547-AC43-A12E-2809-2B6858447136}"/>
                  </a:ext>
                </a:extLst>
              </p:cNvPr>
              <p:cNvSpPr txBox="1"/>
              <p:nvPr/>
            </p:nvSpPr>
            <p:spPr>
              <a:xfrm>
                <a:off x="1285875" y="334554"/>
                <a:ext cx="10169320" cy="28691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>
                  <a:defRPr/>
                </a:pPr>
                <a:r>
                  <a:rPr lang="vi-V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Để giặt 1 kg quần áo bạn Lan cần cho vào máy lượng nước giặt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vi-V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nắp chai nước giặt. Hỏi:</a:t>
                </a:r>
                <a:endPara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  <a:p>
                <a:pPr lvl="0" algn="just">
                  <a:defRPr/>
                </a:pP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a) </a:t>
                </a:r>
                <a:r>
                  <a:rPr lang="vi-V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Đối với 4 kg quần áo bạn Lan cần cho vào máy lượng nước giặt là bao nhiêu?</a:t>
                </a:r>
                <a:endPara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  <a:p>
                <a:pPr lvl="0" algn="just">
                  <a:defRPr/>
                </a:pPr>
                <a:r>
                  <a:rPr lang="vi-V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b) Đối với 6 kg quần áo bạn Lan cần cho vào máy lượng nước giặt là bao nhiêu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?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E353547-AC43-A12E-2809-2B68584471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5875" y="334554"/>
                <a:ext cx="10169320" cy="2869119"/>
              </a:xfrm>
              <a:prstGeom prst="rect">
                <a:avLst/>
              </a:prstGeom>
              <a:blipFill>
                <a:blip r:embed="rId3"/>
                <a:stretch>
                  <a:fillRect l="-1259" t="-2335" r="-1199" b="-48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14416946-67D0-B78F-099D-77958BB115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3625" y="2788725"/>
            <a:ext cx="4672012" cy="367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86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9614" y="218660"/>
            <a:ext cx="11403623" cy="623374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A9FD3AE-D870-BA76-DEE1-9CDC4C99E1E9}"/>
                  </a:ext>
                </a:extLst>
              </p:cNvPr>
              <p:cNvSpPr txBox="1"/>
              <p:nvPr/>
            </p:nvSpPr>
            <p:spPr>
              <a:xfrm>
                <a:off x="838200" y="952500"/>
                <a:ext cx="10734675" cy="39182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800" b="1" u="sng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 giải:</a:t>
                </a:r>
                <a:endPara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Với 4 ki- lô- gam quần áo bạn Lan cần cho vào máy lượng nước giặt là:</a:t>
                </a:r>
                <a:endParaRPr lang="en-US" sz="28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vi-VN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nl-NL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x 4 = 2 (kg)</a:t>
                </a:r>
                <a:endParaRPr lang="en-US" sz="28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Với 6 ki- lô- gam quần áo bạn Lan cần cho vào máy lượng nước giặt là:</a:t>
                </a:r>
                <a:endParaRPr lang="en-US" sz="28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vi-VN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nl-NL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x 6 = 3 (kg)</a:t>
                </a:r>
                <a:endParaRPr lang="en-US" sz="28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  <a:tabLst>
                    <a:tab pos="1247775" algn="l"/>
                  </a:tabLst>
                </a:pPr>
                <a:r>
                  <a:rPr lang="nl-NL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Đáp số: a. 2 kg</a:t>
                </a:r>
                <a:endParaRPr lang="en-US" sz="28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     b. 3 kg</a:t>
                </a:r>
                <a:endParaRPr lang="en-US" sz="28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endPara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A9FD3AE-D870-BA76-DEE1-9CDC4C99E1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952500"/>
                <a:ext cx="10734675" cy="3918252"/>
              </a:xfrm>
              <a:prstGeom prst="rect">
                <a:avLst/>
              </a:prstGeom>
              <a:blipFill>
                <a:blip r:embed="rId3"/>
                <a:stretch>
                  <a:fillRect l="-1193" t="-1555" r="-7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852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5654" y="263769"/>
            <a:ext cx="11403623" cy="623374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DBFDBF9-1975-1316-866F-E9DF0A026656}"/>
              </a:ext>
            </a:extLst>
          </p:cNvPr>
          <p:cNvGrpSpPr/>
          <p:nvPr/>
        </p:nvGrpSpPr>
        <p:grpSpPr>
          <a:xfrm>
            <a:off x="356578" y="476671"/>
            <a:ext cx="841938" cy="923330"/>
            <a:chOff x="1185739" y="707335"/>
            <a:chExt cx="841938" cy="923330"/>
          </a:xfrm>
        </p:grpSpPr>
        <p:sp>
          <p:nvSpPr>
            <p:cNvPr id="9" name="Flowchart: Connector 8">
              <a:extLst>
                <a:ext uri="{FF2B5EF4-FFF2-40B4-BE49-F238E27FC236}">
                  <a16:creationId xmlns:a16="http://schemas.microsoft.com/office/drawing/2014/main" id="{74B9CC36-76BB-6326-AFD8-CC6AFAAAEB7E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32A7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0" name="PA-文本框 54">
              <a:extLst>
                <a:ext uri="{FF2B5EF4-FFF2-40B4-BE49-F238E27FC236}">
                  <a16:creationId xmlns:a16="http://schemas.microsoft.com/office/drawing/2014/main" id="{086E8024-EF33-861E-9EF1-0CDFC2493050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85739" y="707335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思源黑体 CN" panose="020B0500000000000000" pitchFamily="34" charset="-122"/>
                </a:rPr>
                <a:t>7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7907841-CFA3-8B7D-0408-D61F1D9B8B18}"/>
                  </a:ext>
                </a:extLst>
              </p:cNvPr>
              <p:cNvSpPr txBox="1"/>
              <p:nvPr/>
            </p:nvSpPr>
            <p:spPr>
              <a:xfrm>
                <a:off x="1171574" y="368997"/>
                <a:ext cx="10506075" cy="15175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Một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cánh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cửa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sổ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chữ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nhật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chiều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m,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chiều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rộng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Tính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chu vi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cánh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cửa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đó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7907841-CFA3-8B7D-0408-D61F1D9B8B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1574" y="368997"/>
                <a:ext cx="10506075" cy="1517595"/>
              </a:xfrm>
              <a:prstGeom prst="rect">
                <a:avLst/>
              </a:prstGeom>
              <a:blipFill>
                <a:blip r:embed="rId3"/>
                <a:stretch>
                  <a:fillRect l="-1450" b="-5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41759D60-09CF-24C2-80F4-1A3B7C2524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2224" y="2141975"/>
            <a:ext cx="5381625" cy="2611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F5E7C97-2DBB-00FB-ECED-589521FC935D}"/>
                  </a:ext>
                </a:extLst>
              </p:cNvPr>
              <p:cNvSpPr txBox="1"/>
              <p:nvPr/>
            </p:nvSpPr>
            <p:spPr>
              <a:xfrm>
                <a:off x="762000" y="2171700"/>
                <a:ext cx="5248275" cy="41252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2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 giải</a:t>
                </a:r>
                <a:endParaRPr lang="en-US" sz="2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ctr">
                  <a:lnSpc>
                    <a:spcPct val="12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Chu vi cánh cửa đó là:</a:t>
                </a:r>
                <a:endParaRPr lang="en-US" sz="2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>
                  <a:lnSpc>
                    <a:spcPct val="125000"/>
                  </a:lnSpc>
                </a:pPr>
                <a:r>
                  <a:rPr lang="nl-NL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	   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nl-NL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+</a:t>
                </a:r>
                <a:r>
                  <a:rPr lang="en-US" sz="24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nl-NL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) x 2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nl-NL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(m)</a:t>
                </a:r>
                <a:endParaRPr lang="en-US" sz="2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ctr">
                  <a:lnSpc>
                    <a:spcPct val="12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Diện tích cánh cửa đó là: </a:t>
                </a:r>
                <a:endParaRPr lang="en-US" sz="2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>
                  <a:lnSpc>
                    <a:spcPct val="125000"/>
                  </a:lnSpc>
                </a:pPr>
                <a:r>
                  <a:rPr lang="nl-NL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nl-NL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x</a:t>
                </a:r>
                <a:r>
                  <a:rPr lang="en-US" sz="24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nl-NL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nl-NL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( m</a:t>
                </a:r>
                <a:r>
                  <a:rPr lang="nl-NL" sz="2400" b="1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nl-NL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  <a:endParaRPr lang="en-US" sz="2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ctr">
                  <a:lnSpc>
                    <a:spcPct val="12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            Đáp số: 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nl-NL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Chu vi: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nl-NL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m</a:t>
                </a:r>
                <a:endParaRPr lang="en-US" sz="2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ctr">
                  <a:lnSpc>
                    <a:spcPct val="12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                              Diện tích: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nl-NL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m</a:t>
                </a:r>
                <a:r>
                  <a:rPr lang="nl-NL" sz="2400" b="1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endParaRPr lang="en-US" sz="2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F5E7C97-2DBB-00FB-ECED-589521FC93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2171700"/>
                <a:ext cx="5248275" cy="4125296"/>
              </a:xfrm>
              <a:prstGeom prst="rect">
                <a:avLst/>
              </a:prstGeom>
              <a:blipFill>
                <a:blip r:embed="rId5"/>
                <a:stretch>
                  <a:fillRect t="-148" b="-2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3930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5654" y="263769"/>
            <a:ext cx="11403623" cy="623374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DBFDBF9-1975-1316-866F-E9DF0A026656}"/>
              </a:ext>
            </a:extLst>
          </p:cNvPr>
          <p:cNvGrpSpPr/>
          <p:nvPr/>
        </p:nvGrpSpPr>
        <p:grpSpPr>
          <a:xfrm>
            <a:off x="356578" y="476671"/>
            <a:ext cx="841938" cy="923330"/>
            <a:chOff x="1185739" y="707335"/>
            <a:chExt cx="841938" cy="923330"/>
          </a:xfrm>
        </p:grpSpPr>
        <p:sp>
          <p:nvSpPr>
            <p:cNvPr id="9" name="Flowchart: Connector 8">
              <a:extLst>
                <a:ext uri="{FF2B5EF4-FFF2-40B4-BE49-F238E27FC236}">
                  <a16:creationId xmlns:a16="http://schemas.microsoft.com/office/drawing/2014/main" id="{74B9CC36-76BB-6326-AFD8-CC6AFAAAEB7E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32A7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0" name="PA-文本框 54">
              <a:extLst>
                <a:ext uri="{FF2B5EF4-FFF2-40B4-BE49-F238E27FC236}">
                  <a16:creationId xmlns:a16="http://schemas.microsoft.com/office/drawing/2014/main" id="{086E8024-EF33-861E-9EF1-0CDFC2493050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85739" y="707335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思源黑体 CN" panose="020B0500000000000000" pitchFamily="34" charset="-122"/>
                </a:rPr>
                <a:t>8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7907841-CFA3-8B7D-0408-D61F1D9B8B18}"/>
                  </a:ext>
                </a:extLst>
              </p:cNvPr>
              <p:cNvSpPr txBox="1"/>
              <p:nvPr/>
            </p:nvSpPr>
            <p:spPr>
              <a:xfrm>
                <a:off x="1171574" y="368997"/>
                <a:ext cx="10610851" cy="15234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vi-VN" sz="27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Một vòi nước bị hỏng, mỗi giờ vòi nước đó bị rò rỉ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7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7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7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vi-VN" sz="27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xô nước.</a:t>
                </a:r>
                <a:endParaRPr lang="en-US" sz="27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lvl="0"/>
                <a:r>
                  <a:rPr lang="en-US" sz="27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:r>
                  <a:rPr lang="vi-VN" sz="27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Hỏi trong 5 giờ vòi nước đó bị rò rỉ bao nhiêu phần xô nước?</a:t>
                </a:r>
                <a:endParaRPr lang="en-US" sz="27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lvl="0"/>
                <a:r>
                  <a:rPr lang="vi-VN" sz="27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Hỏi trong 1 ngày vòi nước đó bị rò rỉ bao nhiêu phần xô nước?</a:t>
                </a:r>
                <a:endPara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7907841-CFA3-8B7D-0408-D61F1D9B8B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1574" y="368997"/>
                <a:ext cx="10610851" cy="1523494"/>
              </a:xfrm>
              <a:prstGeom prst="rect">
                <a:avLst/>
              </a:prstGeom>
              <a:blipFill>
                <a:blip r:embed="rId3"/>
                <a:stretch>
                  <a:fillRect l="-1091" b="-9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CCCC87BD-65B3-0256-3CAF-5CFE7D74B4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4125" y="2367762"/>
            <a:ext cx="7105983" cy="335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30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9614" y="218660"/>
            <a:ext cx="11403623" cy="623374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A9FD3AE-D870-BA76-DEE1-9CDC4C99E1E9}"/>
                  </a:ext>
                </a:extLst>
              </p:cNvPr>
              <p:cNvSpPr txBox="1"/>
              <p:nvPr/>
            </p:nvSpPr>
            <p:spPr>
              <a:xfrm>
                <a:off x="752475" y="619125"/>
                <a:ext cx="10858500" cy="55065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</a:t>
                </a: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smtClean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endPara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Đổi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1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ngày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24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giờ</a:t>
                </a:r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vi-VN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Trong 5 giờ vòi nước đó bị rò rỉ số phần xô nước là:</a:t>
                </a:r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nl-NL" sz="3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nl-NL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 5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nl-NL" sz="3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nl-NL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(xô nước)</a:t>
                </a:r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vi-VN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Trong 1 ngày vòi nước đó bị rò rỉ số phần xô nước là:</a:t>
                </a:r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nl-NL" sz="3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nl-NL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 24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nl-NL" sz="3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nl-NL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(xô nước)</a:t>
                </a:r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nl-NL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số: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nl-NL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nl-NL" sz="3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nl-NL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xô nước</a:t>
                </a:r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   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nl-NL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xô nước</a:t>
                </a:r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A9FD3AE-D870-BA76-DEE1-9CDC4C99E1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475" y="619125"/>
                <a:ext cx="10858500" cy="5506572"/>
              </a:xfrm>
              <a:prstGeom prst="rect">
                <a:avLst/>
              </a:prstGeom>
              <a:blipFill>
                <a:blip r:embed="rId3"/>
                <a:stretch>
                  <a:fillRect t="-1772" b="-8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86572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Office 主题​​">
  <a:themeElements>
    <a:clrScheme name="自定义 736">
      <a:dk1>
        <a:srgbClr val="3F3F3F"/>
      </a:dk1>
      <a:lt1>
        <a:sysClr val="window" lastClr="FFFFFF"/>
      </a:lt1>
      <a:dk2>
        <a:srgbClr val="44546A"/>
      </a:dk2>
      <a:lt2>
        <a:srgbClr val="E7E6E6"/>
      </a:lt2>
      <a:accent1>
        <a:srgbClr val="125FA4"/>
      </a:accent1>
      <a:accent2>
        <a:srgbClr val="125FA4"/>
      </a:accent2>
      <a:accent3>
        <a:srgbClr val="125FA4"/>
      </a:accent3>
      <a:accent4>
        <a:srgbClr val="125FA4"/>
      </a:accent4>
      <a:accent5>
        <a:srgbClr val="125FA4"/>
      </a:accent5>
      <a:accent6>
        <a:srgbClr val="125FA4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463</Words>
  <Application>Microsoft Office PowerPoint</Application>
  <PresentationFormat>Widescreen</PresentationFormat>
  <Paragraphs>36</Paragraphs>
  <Slides>9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Arial</vt:lpstr>
      <vt:lpstr>Calibri</vt:lpstr>
      <vt:lpstr>Cambria</vt:lpstr>
      <vt:lpstr>Cambria Math</vt:lpstr>
      <vt:lpstr>等线</vt:lpstr>
      <vt:lpstr>等线 Light</vt:lpstr>
      <vt:lpstr>SVN-Cookies</vt:lpstr>
      <vt:lpstr>字魂156号-萌趣苏打饼</vt:lpstr>
      <vt:lpstr>思源黑体 CN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nguyenthituyet</cp:lastModifiedBy>
  <cp:revision>14</cp:revision>
  <dcterms:created xsi:type="dcterms:W3CDTF">2024-03-02T08:35:04Z</dcterms:created>
  <dcterms:modified xsi:type="dcterms:W3CDTF">2025-04-08T12:51:20Z</dcterms:modified>
</cp:coreProperties>
</file>