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61" r:id="rId4"/>
    <p:sldId id="257" r:id="rId5"/>
    <p:sldId id="263" r:id="rId6"/>
    <p:sldId id="444" r:id="rId7"/>
    <p:sldId id="445" r:id="rId8"/>
    <p:sldId id="266" r:id="rId9"/>
    <p:sldId id="449" r:id="rId10"/>
    <p:sldId id="459" r:id="rId11"/>
    <p:sldId id="460" r:id="rId12"/>
    <p:sldId id="458" r:id="rId13"/>
    <p:sldId id="290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74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DB22-F605-4807-98FB-41A9D455626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9AE2-BE4D-44F4-BAA3-5672A623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EA1-621B-2E84-0060-6F57F94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7905-C22E-D7CA-53D6-DF563746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C631-A6E6-5CA1-4949-7D93C51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99F7-2F0C-43E8-D104-9FCD44A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FB87-AB3E-12B2-6250-3C109A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EDF-F3BC-3A4A-8DC5-4B02E719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299C-F140-3A5E-A582-A876715A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E71-C406-6552-B4C7-FFAF13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3-F373-06A7-AF5B-3DDBBAAF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A431-CA0A-24B0-7721-1132C7FB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A99B-4C6A-08F2-F4FE-6F37C903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4172-4D17-5521-F0A8-CE9E3FF6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74C-080F-5FF1-7CFC-F313C28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BB76-C176-1FDA-6238-7E22FA5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D56D-D87F-6607-70F7-36EB3AED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9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0A85-5B47-0EDD-E6B4-142E4E9B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21B6-3B4E-0D36-7782-FE9C046D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2017-A71C-3A6D-DFCB-ACFBB3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DC17-92CC-A63D-D67B-46E5C45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503F-92A6-D476-2453-11E6624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2010-68F1-A180-169E-7C03F1F7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D383-9AD1-AC94-8132-4193F267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0D07-B3A7-433B-AEF4-420EF67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455E-F994-C46B-3AC4-8507865F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476F-3580-3B91-AFF0-24E0FDA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3DDB-2E3A-EBB9-E36D-1594F570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8CB-31D9-8297-2720-15E33AE6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C448-8B8F-993C-6554-D2776B73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0812-7535-AEC0-C305-0EB30E3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A51A-B741-A3BE-3063-C20378C1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55D5-04E3-3F4B-B68E-0D103C4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4010-5C55-17A4-4F22-D6C0DE6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A868-34F3-1A9D-2BC9-80E56CFA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C3F6F-239B-487B-A3FA-9FB8DAE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7AD5-A025-99D6-05D1-0B7EB4CD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4BF54-1244-BB1D-6E70-1B0ED5EC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9843D-764E-5D34-C9E6-2A59E9A6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0AA2-B01C-F8FD-903D-4A74906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8FEC-4765-74AE-CD77-F767B001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A07D-543F-1EDF-B2FE-5C130DA2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7AB80-8C15-A70D-C96D-C96F431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EDAB-5499-37AF-1298-7BB3101B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2F6D-380C-8B1C-BF9A-81723E7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0FBB-26B6-7DC3-99CB-070496B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23AC-C99D-03FB-92FB-21BAADD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674AD-AECB-9F22-1668-8BFD427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1A5-1364-27B3-7C72-2F15EE30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BF82-D5DC-FA8E-4749-4E531C5A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8BDB-8630-C5FD-60D7-E63586B4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49A4-C766-1ED7-06E4-653ED6A7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354B-2846-4D8C-1B34-C92EE9D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AB2E-AE79-BDF9-6119-7F93320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416-FC85-3364-7E45-E7F7161E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75C3-420B-6F67-E7EA-75E22B5E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357B-E220-FC9D-B044-DEA27199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97BD8-E280-E499-DDD3-CDBE3AC9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727-DFC1-17E9-C845-EEC6F0C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36B5-6828-2FAF-3DFF-A8240CAE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9F74636-7497-C351-E49D-B2C7C92CB3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3" y="387874"/>
            <a:ext cx="1195829" cy="11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2D78694-23DE-9DA6-13D6-7DFB5FFE7B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1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microsoft.com/office/2007/relationships/hdphoto" Target="../media/hdphoto3.wdp"/><Relationship Id="rId4" Type="http://schemas.openxmlformats.org/officeDocument/2006/relationships/image" Target="../media/image31.jpg"/><Relationship Id="rId9" Type="http://schemas.openxmlformats.org/officeDocument/2006/relationships/image" Target="../media/image36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9.svg"/><Relationship Id="rId1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5" Type="http://schemas.openxmlformats.org/officeDocument/2006/relationships/image" Target="../media/image42.svg"/><Relationship Id="rId10" Type="http://schemas.openxmlformats.org/officeDocument/2006/relationships/image" Target="../media/image36.svg"/><Relationship Id="rId19" Type="http://schemas.microsoft.com/office/2007/relationships/hdphoto" Target="../media/hdphoto4.wdp"/><Relationship Id="rId4" Type="http://schemas.openxmlformats.org/officeDocument/2006/relationships/image" Target="../media/image31.jp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FAD31F6A-35CA-5E37-645B-BDAB519C7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1959C560-B3BD-0794-C3C9-BD9B2D5299C1}"/>
              </a:ext>
            </a:extLst>
          </p:cNvPr>
          <p:cNvSpPr/>
          <p:nvPr/>
        </p:nvSpPr>
        <p:spPr>
          <a:xfrm>
            <a:off x="330117" y="449604"/>
            <a:ext cx="8465318" cy="4390410"/>
          </a:xfrm>
          <a:custGeom>
            <a:avLst/>
            <a:gdLst>
              <a:gd name="connsiteX0" fmla="*/ 0 w 8465318"/>
              <a:gd name="connsiteY0" fmla="*/ 731750 h 4390410"/>
              <a:gd name="connsiteX1" fmla="*/ 731750 w 8465318"/>
              <a:gd name="connsiteY1" fmla="*/ 0 h 4390410"/>
              <a:gd name="connsiteX2" fmla="*/ 7733568 w 8465318"/>
              <a:gd name="connsiteY2" fmla="*/ 0 h 4390410"/>
              <a:gd name="connsiteX3" fmla="*/ 8465318 w 8465318"/>
              <a:gd name="connsiteY3" fmla="*/ 731750 h 4390410"/>
              <a:gd name="connsiteX4" fmla="*/ 8465318 w 8465318"/>
              <a:gd name="connsiteY4" fmla="*/ 3658660 h 4390410"/>
              <a:gd name="connsiteX5" fmla="*/ 7733568 w 8465318"/>
              <a:gd name="connsiteY5" fmla="*/ 4390410 h 4390410"/>
              <a:gd name="connsiteX6" fmla="*/ 731750 w 8465318"/>
              <a:gd name="connsiteY6" fmla="*/ 4390410 h 4390410"/>
              <a:gd name="connsiteX7" fmla="*/ 0 w 8465318"/>
              <a:gd name="connsiteY7" fmla="*/ 3658660 h 4390410"/>
              <a:gd name="connsiteX8" fmla="*/ 0 w 8465318"/>
              <a:gd name="connsiteY8" fmla="*/ 731750 h 43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390410" fill="none" extrusionOk="0">
                <a:moveTo>
                  <a:pt x="0" y="731750"/>
                </a:moveTo>
                <a:cubicBezTo>
                  <a:pt x="-56380" y="318497"/>
                  <a:pt x="331795" y="3418"/>
                  <a:pt x="731750" y="0"/>
                </a:cubicBezTo>
                <a:cubicBezTo>
                  <a:pt x="3477578" y="130954"/>
                  <a:pt x="5712122" y="43574"/>
                  <a:pt x="7733568" y="0"/>
                </a:cubicBezTo>
                <a:cubicBezTo>
                  <a:pt x="8153033" y="23615"/>
                  <a:pt x="8496204" y="365449"/>
                  <a:pt x="8465318" y="731750"/>
                </a:cubicBezTo>
                <a:cubicBezTo>
                  <a:pt x="8314879" y="1876605"/>
                  <a:pt x="8551197" y="3089304"/>
                  <a:pt x="8465318" y="3658660"/>
                </a:cubicBezTo>
                <a:cubicBezTo>
                  <a:pt x="8427116" y="4069067"/>
                  <a:pt x="8111783" y="4372526"/>
                  <a:pt x="7733568" y="4390410"/>
                </a:cubicBezTo>
                <a:cubicBezTo>
                  <a:pt x="4595907" y="4545607"/>
                  <a:pt x="2037984" y="4553430"/>
                  <a:pt x="731750" y="4390410"/>
                </a:cubicBezTo>
                <a:cubicBezTo>
                  <a:pt x="328303" y="4381113"/>
                  <a:pt x="-14496" y="4071258"/>
                  <a:pt x="0" y="3658660"/>
                </a:cubicBezTo>
                <a:cubicBezTo>
                  <a:pt x="64656" y="3020930"/>
                  <a:pt x="-17807" y="1685462"/>
                  <a:pt x="0" y="731750"/>
                </a:cubicBezTo>
                <a:close/>
              </a:path>
              <a:path w="8465318" h="4390410" stroke="0" extrusionOk="0">
                <a:moveTo>
                  <a:pt x="0" y="731750"/>
                </a:moveTo>
                <a:cubicBezTo>
                  <a:pt x="-51253" y="296002"/>
                  <a:pt x="294216" y="12536"/>
                  <a:pt x="731750" y="0"/>
                </a:cubicBezTo>
                <a:cubicBezTo>
                  <a:pt x="2012192" y="132882"/>
                  <a:pt x="6664598" y="-84951"/>
                  <a:pt x="7733568" y="0"/>
                </a:cubicBezTo>
                <a:cubicBezTo>
                  <a:pt x="8109945" y="27107"/>
                  <a:pt x="8459194" y="361465"/>
                  <a:pt x="8465318" y="731750"/>
                </a:cubicBezTo>
                <a:cubicBezTo>
                  <a:pt x="8485505" y="1349552"/>
                  <a:pt x="8617798" y="2228585"/>
                  <a:pt x="8465318" y="3658660"/>
                </a:cubicBezTo>
                <a:cubicBezTo>
                  <a:pt x="8493739" y="4066166"/>
                  <a:pt x="8147255" y="4370750"/>
                  <a:pt x="7733568" y="4390410"/>
                </a:cubicBezTo>
                <a:cubicBezTo>
                  <a:pt x="6349996" y="4478049"/>
                  <a:pt x="2218589" y="4317731"/>
                  <a:pt x="731750" y="4390410"/>
                </a:cubicBezTo>
                <a:cubicBezTo>
                  <a:pt x="325926" y="4374294"/>
                  <a:pt x="-9025" y="4075336"/>
                  <a:pt x="0" y="3658660"/>
                </a:cubicBezTo>
                <a:cubicBezTo>
                  <a:pt x="-38581" y="3095551"/>
                  <a:pt x="63341" y="2134770"/>
                  <a:pt x="0" y="73175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D11C6D31-7514-181E-B731-7660638370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54" y="855407"/>
            <a:ext cx="7865398" cy="6292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7FFCF-1EB2-C082-3BE1-32B97D000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227" y="1054180"/>
            <a:ext cx="4925995" cy="1072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718C1-50EF-F65B-2F93-9CF16BA3F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63" y="1741376"/>
            <a:ext cx="8474174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/>
              <p:nvPr/>
            </p:nvSpPr>
            <p:spPr>
              <a:xfrm>
                <a:off x="1000125" y="923925"/>
                <a:ext cx="9705975" cy="604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600" b="1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phần hộp sữa mà gia đình bạn Nguyên đã uống hết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Số phần hộp sữa còn lại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(hộp)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</a:t>
                </a:r>
                <a:r>
                  <a:rPr lang="nl-NL" sz="3600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Đã uống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hộp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" y="923925"/>
                <a:ext cx="9705975" cy="6048515"/>
              </a:xfrm>
              <a:prstGeom prst="rect">
                <a:avLst/>
              </a:prstGeom>
              <a:blipFill>
                <a:blip r:embed="rId3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33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58320-17BB-EDE6-AB80-80E81036D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41" y="2413934"/>
            <a:ext cx="8309568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AE89C7-1A9B-9AC9-43C0-19932B4ADA33}"/>
              </a:ext>
            </a:extLst>
          </p:cNvPr>
          <p:cNvGrpSpPr/>
          <p:nvPr/>
        </p:nvGrpSpPr>
        <p:grpSpPr>
          <a:xfrm>
            <a:off x="-882368" y="719626"/>
            <a:ext cx="12810420" cy="1545190"/>
            <a:chOff x="-882368" y="553371"/>
            <a:chExt cx="12810420" cy="1545190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87716B91-4F8F-8CEB-7730-524A142EAB62}"/>
                </a:ext>
              </a:extLst>
            </p:cNvPr>
            <p:cNvSpPr/>
            <p:nvPr/>
          </p:nvSpPr>
          <p:spPr>
            <a:xfrm>
              <a:off x="429736" y="606260"/>
              <a:ext cx="11498316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" name="Nhóm 23">
              <a:extLst>
                <a:ext uri="{FF2B5EF4-FFF2-40B4-BE49-F238E27FC236}">
                  <a16:creationId xmlns:a16="http://schemas.microsoft.com/office/drawing/2014/main" id="{D5F20138-B61C-69C8-7CD9-7D67600DAF4A}"/>
                </a:ext>
              </a:extLst>
            </p:cNvPr>
            <p:cNvGrpSpPr/>
            <p:nvPr/>
          </p:nvGrpSpPr>
          <p:grpSpPr>
            <a:xfrm>
              <a:off x="-882368" y="553371"/>
              <a:ext cx="4433654" cy="1381473"/>
              <a:chOff x="3666356" y="4573200"/>
              <a:chExt cx="4280542" cy="1381473"/>
            </a:xfrm>
          </p:grpSpPr>
          <p:sp>
            <p:nvSpPr>
              <p:cNvPr id="17" name="TextBox 67">
                <a:extLst>
                  <a:ext uri="{FF2B5EF4-FFF2-40B4-BE49-F238E27FC236}">
                    <a16:creationId xmlns:a16="http://schemas.microsoft.com/office/drawing/2014/main" id="{BC35B450-45B0-E853-F786-5E7B76C29F3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1:</a:t>
                </a:r>
              </a:p>
            </p:txBody>
          </p:sp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385AE156-4221-BF46-1839-79D3F96A11AB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1: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E6842-9ED3-17E0-A14A-727CF697D132}"/>
              </a:ext>
            </a:extLst>
          </p:cNvPr>
          <p:cNvGrpSpPr/>
          <p:nvPr/>
        </p:nvGrpSpPr>
        <p:grpSpPr>
          <a:xfrm>
            <a:off x="1300751" y="2703809"/>
            <a:ext cx="4494998" cy="1463040"/>
            <a:chOff x="1440697" y="2442596"/>
            <a:chExt cx="4494998" cy="14630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A9075-DB45-A8FD-9590-447604C0FAC5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395EDFC-1C46-18CF-2E8B-805B72F6CB5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EECCC00-32CA-5736-77D0-19A1F94C2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/>
                <p:nvPr/>
              </p:nvSpPr>
              <p:spPr>
                <a:xfrm>
                  <a:off x="3373836" y="2521547"/>
                  <a:ext cx="1413731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836" y="2521547"/>
                  <a:ext cx="1413731" cy="1248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FC954-AD8E-BD2E-88EF-95174342FBD6}"/>
              </a:ext>
            </a:extLst>
          </p:cNvPr>
          <p:cNvGrpSpPr/>
          <p:nvPr/>
        </p:nvGrpSpPr>
        <p:grpSpPr>
          <a:xfrm>
            <a:off x="6547805" y="2676922"/>
            <a:ext cx="4455159" cy="1463040"/>
            <a:chOff x="6687751" y="2415709"/>
            <a:chExt cx="4455159" cy="14630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F7C715-B22A-B174-A4B8-D7594686EDB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479A30F-F8A0-7CC8-C7B6-25719521680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id="{E0A0ACE4-6BBF-88A4-F758-4F6F03203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/>
                <p:nvPr/>
              </p:nvSpPr>
              <p:spPr>
                <a:xfrm>
                  <a:off x="8263145" y="2562070"/>
                  <a:ext cx="2160525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3145" y="2562070"/>
                  <a:ext cx="2160525" cy="1248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56336-FFAC-7304-4939-40F5D768C439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EADE28-82B4-C05D-CB9E-C4654D5AC1F6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4EADE15-110E-D9CF-869A-B4B9DA8A10BB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35" name="Picture 13">
                <a:extLst>
                  <a:ext uri="{FF2B5EF4-FFF2-40B4-BE49-F238E27FC236}">
                    <a16:creationId xmlns:a16="http://schemas.microsoft.com/office/drawing/2014/main" id="{D6F424D6-A6E8-5FC2-2DF0-C8A8DBC03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6FC625C-AFD0-1CC5-5713-128CA4210864}"/>
                    </a:ext>
                  </a:extLst>
                </p:cNvPr>
                <p:cNvSpPr txBox="1"/>
                <p:nvPr/>
              </p:nvSpPr>
              <p:spPr>
                <a:xfrm>
                  <a:off x="7869676" y="4330538"/>
                  <a:ext cx="3394005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6FC625C-AFD0-1CC5-5713-128CA4210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76" y="4330538"/>
                  <a:ext cx="3394005" cy="1248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5F572-2093-09F4-1D10-FFEFAD63B424}"/>
              </a:ext>
            </a:extLst>
          </p:cNvPr>
          <p:cNvGrpSpPr/>
          <p:nvPr/>
        </p:nvGrpSpPr>
        <p:grpSpPr>
          <a:xfrm>
            <a:off x="1306822" y="4470763"/>
            <a:ext cx="4488927" cy="1463040"/>
            <a:chOff x="1446768" y="4209550"/>
            <a:chExt cx="4488927" cy="14630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B30A83-338D-3D4D-6204-161184EF827C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57C55A1-0006-38F6-C13E-1D07F0E1AC53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71FAC9B2-E9F2-22F7-0DDD-CFD5741EA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/>
                <p:nvPr/>
              </p:nvSpPr>
              <p:spPr>
                <a:xfrm>
                  <a:off x="2749733" y="4223319"/>
                  <a:ext cx="2790991" cy="1378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33" y="4223319"/>
                  <a:ext cx="2790991" cy="13781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Đúng">
            <a:extLst>
              <a:ext uri="{FF2B5EF4-FFF2-40B4-BE49-F238E27FC236}">
                <a16:creationId xmlns:a16="http://schemas.microsoft.com/office/drawing/2014/main" id="{7A50AB74-F3BC-5A45-0D25-77844199FF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  <p:pic>
        <p:nvPicPr>
          <p:cNvPr id="43" name="Picture 42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968B3676-F2C7-254C-8974-0BB1B6D255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7" b="91009" l="9962" r="89912">
                        <a14:foregroundMark x1="46154" y1="91009" x2="46910" y2="78076"/>
                        <a14:backgroundMark x1="27869" y1="50473" x2="24086" y2="61672"/>
                        <a14:backgroundMark x1="73266" y1="72713" x2="78058" y2="80757"/>
                        <a14:backgroundMark x1="71375" y1="70347" x2="82093" y2="64826"/>
                        <a14:backgroundMark x1="77049" y1="63880" x2="82346" y2="48738"/>
                        <a14:backgroundMark x1="72509" y1="68612" x2="66204" y2="76814"/>
                        <a14:backgroundMark x1="66204" y1="76814" x2="63682" y2="83123"/>
                        <a14:backgroundMark x1="24464" y1="33281" x2="25599" y2="63407"/>
                        <a14:backgroundMark x1="33291" y1="49211" x2="31021" y2="50473"/>
                        <a14:backgroundMark x1="36570" y1="62934" x2="37074" y2="64669"/>
                        <a14:backgroundMark x1="57881" y1="65773" x2="57881" y2="67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02" y="1949552"/>
            <a:ext cx="6666614" cy="5223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92FDB-C10E-0B56-0789-AA56FEFADE89}"/>
                  </a:ext>
                </a:extLst>
              </p:cNvPr>
              <p:cNvSpPr txBox="1"/>
              <p:nvPr/>
            </p:nvSpPr>
            <p:spPr>
              <a:xfrm>
                <a:off x="4572863" y="874765"/>
                <a:ext cx="3027472" cy="1170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?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92FDB-C10E-0B56-0789-AA56FEFA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63" y="874765"/>
                <a:ext cx="3027472" cy="11701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2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41524 -0.0136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AE89C7-1A9B-9AC9-43C0-19932B4ADA33}"/>
              </a:ext>
            </a:extLst>
          </p:cNvPr>
          <p:cNvGrpSpPr/>
          <p:nvPr/>
        </p:nvGrpSpPr>
        <p:grpSpPr>
          <a:xfrm>
            <a:off x="-561728" y="697530"/>
            <a:ext cx="12655282" cy="1608297"/>
            <a:chOff x="-561728" y="531275"/>
            <a:chExt cx="12655282" cy="1608297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87716B91-4F8F-8CEB-7730-524A142EAB62}"/>
                </a:ext>
              </a:extLst>
            </p:cNvPr>
            <p:cNvSpPr/>
            <p:nvPr/>
          </p:nvSpPr>
          <p:spPr>
            <a:xfrm>
              <a:off x="429736" y="713420"/>
              <a:ext cx="11498316" cy="1426152"/>
            </a:xfrm>
            <a:custGeom>
              <a:avLst/>
              <a:gdLst>
                <a:gd name="connsiteX0" fmla="*/ 0 w 11498316"/>
                <a:gd name="connsiteY0" fmla="*/ 237697 h 1426152"/>
                <a:gd name="connsiteX1" fmla="*/ 237697 w 11498316"/>
                <a:gd name="connsiteY1" fmla="*/ 0 h 1426152"/>
                <a:gd name="connsiteX2" fmla="*/ 11260619 w 11498316"/>
                <a:gd name="connsiteY2" fmla="*/ 0 h 1426152"/>
                <a:gd name="connsiteX3" fmla="*/ 11498316 w 11498316"/>
                <a:gd name="connsiteY3" fmla="*/ 237697 h 1426152"/>
                <a:gd name="connsiteX4" fmla="*/ 11498316 w 11498316"/>
                <a:gd name="connsiteY4" fmla="*/ 1188455 h 1426152"/>
                <a:gd name="connsiteX5" fmla="*/ 11260619 w 11498316"/>
                <a:gd name="connsiteY5" fmla="*/ 1426152 h 1426152"/>
                <a:gd name="connsiteX6" fmla="*/ 237697 w 11498316"/>
                <a:gd name="connsiteY6" fmla="*/ 1426152 h 1426152"/>
                <a:gd name="connsiteX7" fmla="*/ 0 w 11498316"/>
                <a:gd name="connsiteY7" fmla="*/ 1188455 h 1426152"/>
                <a:gd name="connsiteX8" fmla="*/ 0 w 11498316"/>
                <a:gd name="connsiteY8" fmla="*/ 237697 h 14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26152" fill="none" extrusionOk="0">
                  <a:moveTo>
                    <a:pt x="0" y="237697"/>
                  </a:moveTo>
                  <a:cubicBezTo>
                    <a:pt x="-16434" y="107443"/>
                    <a:pt x="103346" y="17461"/>
                    <a:pt x="237697" y="0"/>
                  </a:cubicBezTo>
                  <a:cubicBezTo>
                    <a:pt x="3363735" y="77600"/>
                    <a:pt x="9528818" y="-27269"/>
                    <a:pt x="11260619" y="0"/>
                  </a:cubicBezTo>
                  <a:cubicBezTo>
                    <a:pt x="11405199" y="-17550"/>
                    <a:pt x="11521809" y="113337"/>
                    <a:pt x="11498316" y="237697"/>
                  </a:cubicBezTo>
                  <a:cubicBezTo>
                    <a:pt x="11500104" y="601897"/>
                    <a:pt x="11494103" y="1085323"/>
                    <a:pt x="11498316" y="1188455"/>
                  </a:cubicBezTo>
                  <a:cubicBezTo>
                    <a:pt x="11496149" y="1318883"/>
                    <a:pt x="11379631" y="1431561"/>
                    <a:pt x="11260619" y="1426152"/>
                  </a:cubicBezTo>
                  <a:cubicBezTo>
                    <a:pt x="6399350" y="1475329"/>
                    <a:pt x="5209164" y="1303450"/>
                    <a:pt x="237697" y="1426152"/>
                  </a:cubicBezTo>
                  <a:cubicBezTo>
                    <a:pt x="103885" y="1445628"/>
                    <a:pt x="-9400" y="1327824"/>
                    <a:pt x="0" y="1188455"/>
                  </a:cubicBezTo>
                  <a:cubicBezTo>
                    <a:pt x="-26683" y="933909"/>
                    <a:pt x="83258" y="555306"/>
                    <a:pt x="0" y="237697"/>
                  </a:cubicBezTo>
                  <a:close/>
                </a:path>
                <a:path w="11498316" h="1426152" stroke="0" extrusionOk="0">
                  <a:moveTo>
                    <a:pt x="0" y="237697"/>
                  </a:moveTo>
                  <a:cubicBezTo>
                    <a:pt x="12180" y="105029"/>
                    <a:pt x="128042" y="-1443"/>
                    <a:pt x="237697" y="0"/>
                  </a:cubicBezTo>
                  <a:cubicBezTo>
                    <a:pt x="1447324" y="-129276"/>
                    <a:pt x="7028237" y="-77778"/>
                    <a:pt x="11260619" y="0"/>
                  </a:cubicBezTo>
                  <a:cubicBezTo>
                    <a:pt x="11387703" y="-13363"/>
                    <a:pt x="11493935" y="131685"/>
                    <a:pt x="11498316" y="237697"/>
                  </a:cubicBezTo>
                  <a:cubicBezTo>
                    <a:pt x="11524066" y="463582"/>
                    <a:pt x="11445626" y="912445"/>
                    <a:pt x="11498316" y="1188455"/>
                  </a:cubicBezTo>
                  <a:cubicBezTo>
                    <a:pt x="11505045" y="1333922"/>
                    <a:pt x="11368784" y="1434006"/>
                    <a:pt x="11260619" y="1426152"/>
                  </a:cubicBezTo>
                  <a:cubicBezTo>
                    <a:pt x="6168682" y="1470372"/>
                    <a:pt x="3014250" y="1396770"/>
                    <a:pt x="237697" y="1426152"/>
                  </a:cubicBezTo>
                  <a:cubicBezTo>
                    <a:pt x="105615" y="1423054"/>
                    <a:pt x="-15212" y="1316215"/>
                    <a:pt x="0" y="1188455"/>
                  </a:cubicBezTo>
                  <a:cubicBezTo>
                    <a:pt x="-35654" y="910110"/>
                    <a:pt x="-84594" y="486075"/>
                    <a:pt x="0" y="23769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Nhóm 23">
              <a:extLst>
                <a:ext uri="{FF2B5EF4-FFF2-40B4-BE49-F238E27FC236}">
                  <a16:creationId xmlns:a16="http://schemas.microsoft.com/office/drawing/2014/main" id="{D5F20138-B61C-69C8-7CD9-7D67600DAF4A}"/>
                </a:ext>
              </a:extLst>
            </p:cNvPr>
            <p:cNvGrpSpPr/>
            <p:nvPr/>
          </p:nvGrpSpPr>
          <p:grpSpPr>
            <a:xfrm>
              <a:off x="-561728" y="531275"/>
              <a:ext cx="4433656" cy="1403145"/>
              <a:chOff x="3975924" y="4551104"/>
              <a:chExt cx="4280543" cy="1403145"/>
            </a:xfrm>
          </p:grpSpPr>
          <p:sp>
            <p:nvSpPr>
              <p:cNvPr id="17" name="TextBox 67">
                <a:extLst>
                  <a:ext uri="{FF2B5EF4-FFF2-40B4-BE49-F238E27FC236}">
                    <a16:creationId xmlns:a16="http://schemas.microsoft.com/office/drawing/2014/main" id="{BC35B450-45B0-E853-F786-5E7B76C29F35}"/>
                  </a:ext>
                </a:extLst>
              </p:cNvPr>
              <p:cNvSpPr txBox="1"/>
              <p:nvPr/>
            </p:nvSpPr>
            <p:spPr>
              <a:xfrm>
                <a:off x="3975925" y="4572776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385AE156-4221-BF46-1839-79D3F96A11AB}"/>
                  </a:ext>
                </a:extLst>
              </p:cNvPr>
              <p:cNvSpPr txBox="1"/>
              <p:nvPr/>
            </p:nvSpPr>
            <p:spPr>
              <a:xfrm>
                <a:off x="3975924" y="4551104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ộp Văn bản 25">
                  <a:extLst>
                    <a:ext uri="{FF2B5EF4-FFF2-40B4-BE49-F238E27FC236}">
                      <a16:creationId xmlns:a16="http://schemas.microsoft.com/office/drawing/2014/main" id="{13EA9F98-EAD7-D112-4D2E-5F28511E3C6B}"/>
                    </a:ext>
                  </a:extLst>
                </p:cNvPr>
                <p:cNvSpPr txBox="1"/>
                <p:nvPr/>
              </p:nvSpPr>
              <p:spPr>
                <a:xfrm>
                  <a:off x="595238" y="739253"/>
                  <a:ext cx="11498316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2 -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Hộp Văn bản 25">
                  <a:extLst>
                    <a:ext uri="{FF2B5EF4-FFF2-40B4-BE49-F238E27FC236}">
                      <a16:creationId xmlns:a16="http://schemas.microsoft.com/office/drawing/2014/main" id="{13EA9F98-EAD7-D112-4D2E-5F28511E3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38" y="739253"/>
                  <a:ext cx="11498316" cy="1289392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E6842-9ED3-17E0-A14A-727CF697D132}"/>
              </a:ext>
            </a:extLst>
          </p:cNvPr>
          <p:cNvGrpSpPr/>
          <p:nvPr/>
        </p:nvGrpSpPr>
        <p:grpSpPr>
          <a:xfrm>
            <a:off x="1337327" y="2867767"/>
            <a:ext cx="4494998" cy="1499832"/>
            <a:chOff x="1440697" y="2405804"/>
            <a:chExt cx="4494998" cy="14998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A9075-DB45-A8FD-9590-447604C0FAC5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395EDFC-1C46-18CF-2E8B-805B72F6CB5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EECCC00-32CA-5736-77D0-19A1F94C2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/>
                <p:nvPr/>
              </p:nvSpPr>
              <p:spPr>
                <a:xfrm>
                  <a:off x="2505468" y="2405804"/>
                  <a:ext cx="3245363" cy="1491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468" y="2405804"/>
                  <a:ext cx="3245363" cy="149124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FC954-AD8E-BD2E-88EF-95174342FBD6}"/>
              </a:ext>
            </a:extLst>
          </p:cNvPr>
          <p:cNvGrpSpPr/>
          <p:nvPr/>
        </p:nvGrpSpPr>
        <p:grpSpPr>
          <a:xfrm>
            <a:off x="6584381" y="2867767"/>
            <a:ext cx="4455159" cy="1472945"/>
            <a:chOff x="6687751" y="2405804"/>
            <a:chExt cx="4455159" cy="14729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F7C715-B22A-B174-A4B8-D7594686EDB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479A30F-F8A0-7CC8-C7B6-25719521680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id="{E0A0ACE4-6BBF-88A4-F758-4F6F03203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/>
                <p:nvPr/>
              </p:nvSpPr>
              <p:spPr>
                <a:xfrm>
                  <a:off x="7915118" y="2405804"/>
                  <a:ext cx="3197073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118" y="2405804"/>
                  <a:ext cx="3197073" cy="136441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56336-FFAC-7304-4939-40F5D768C439}"/>
              </a:ext>
            </a:extLst>
          </p:cNvPr>
          <p:cNvGrpSpPr/>
          <p:nvPr/>
        </p:nvGrpSpPr>
        <p:grpSpPr>
          <a:xfrm>
            <a:off x="6584381" y="4559444"/>
            <a:ext cx="4534009" cy="1754326"/>
            <a:chOff x="6687751" y="4097481"/>
            <a:chExt cx="4534009" cy="17543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EADE28-82B4-C05D-CB9E-C4654D5AC1F6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4EADE15-110E-D9CF-869A-B4B9DA8A10BB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5" name="Picture 13">
                <a:extLst>
                  <a:ext uri="{FF2B5EF4-FFF2-40B4-BE49-F238E27FC236}">
                    <a16:creationId xmlns:a16="http://schemas.microsoft.com/office/drawing/2014/main" id="{D6F424D6-A6E8-5FC2-2DF0-C8A8DBC03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FC625C-AFD0-1CC5-5713-128CA4210864}"/>
                </a:ext>
              </a:extLst>
            </p:cNvPr>
            <p:cNvSpPr txBox="1"/>
            <p:nvPr/>
          </p:nvSpPr>
          <p:spPr>
            <a:xfrm>
              <a:off x="7827755" y="4097481"/>
              <a:ext cx="33940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5F572-2093-09F4-1D10-FFEFAD63B424}"/>
              </a:ext>
            </a:extLst>
          </p:cNvPr>
          <p:cNvGrpSpPr/>
          <p:nvPr/>
        </p:nvGrpSpPr>
        <p:grpSpPr>
          <a:xfrm>
            <a:off x="1343398" y="4642091"/>
            <a:ext cx="4488927" cy="1492462"/>
            <a:chOff x="1446768" y="4180128"/>
            <a:chExt cx="4488927" cy="14924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B30A83-338D-3D4D-6204-161184EF827C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57C55A1-0006-38F6-C13E-1D07F0E1AC53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71FAC9B2-E9F2-22F7-0DDD-CFD5741EA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/>
                <p:nvPr/>
              </p:nvSpPr>
              <p:spPr>
                <a:xfrm>
                  <a:off x="2700572" y="4180128"/>
                  <a:ext cx="2945049" cy="1360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572" y="4180128"/>
                  <a:ext cx="2945049" cy="136082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Đúng">
            <a:extLst>
              <a:ext uri="{FF2B5EF4-FFF2-40B4-BE49-F238E27FC236}">
                <a16:creationId xmlns:a16="http://schemas.microsoft.com/office/drawing/2014/main" id="{7A50AB74-F3BC-5A45-0D25-77844199FF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03" y="4767794"/>
            <a:ext cx="1631474" cy="1305178"/>
          </a:xfrm>
          <a:prstGeom prst="rect">
            <a:avLst/>
          </a:prstGeom>
        </p:spPr>
      </p:pic>
      <p:pic>
        <p:nvPicPr>
          <p:cNvPr id="4" name="Picture 3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6380ED2C-CE55-C018-B297-82841CE477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7" b="94322" l="9962" r="89912">
                        <a14:backgroundMark x1="76545" y1="47319" x2="80202" y2="53155"/>
                        <a14:backgroundMark x1="21311" y1="35174" x2="21311" y2="43060"/>
                        <a14:backgroundMark x1="66456" y1="72713" x2="70870" y2="73028"/>
                        <a14:backgroundMark x1="47793" y1="93218" x2="50694" y2="95268"/>
                        <a14:backgroundMark x1="53342" y1="94006" x2="54981" y2="94479"/>
                        <a14:backgroundMark x1="53090" y1="92902" x2="54981" y2="93691"/>
                        <a14:backgroundMark x1="62799" y1="80599" x2="62799" y2="87066"/>
                        <a14:backgroundMark x1="78184" y1="55205" x2="74905" y2="68770"/>
                        <a14:backgroundMark x1="26230" y1="62618" x2="29508" y2="73659"/>
                        <a14:backgroundMark x1="47541" y1="94006" x2="48424" y2="94795"/>
                        <a14:backgroundMark x1="48424" y1="94006" x2="48424" y2="94795"/>
                        <a14:backgroundMark x1="47541" y1="91956" x2="48172" y2="93691"/>
                        <a14:backgroundMark x1="53090" y1="93691" x2="54351" y2="95741"/>
                        <a14:backgroundMark x1="54351" y1="91640" x2="53342" y2="94006"/>
                        <a14:backgroundMark x1="58890" y1="80599" x2="61538" y2="87539"/>
                        <a14:backgroundMark x1="39596" y1="80915" x2="37327" y2="8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299" y="2000218"/>
            <a:ext cx="6818327" cy="53425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32277-51D6-CE36-8BF6-43753D3AC247}"/>
              </a:ext>
            </a:extLst>
          </p:cNvPr>
          <p:cNvCxnSpPr>
            <a:cxnSpLocks/>
          </p:cNvCxnSpPr>
          <p:nvPr/>
        </p:nvCxnSpPr>
        <p:spPr>
          <a:xfrm>
            <a:off x="9090311" y="5388891"/>
            <a:ext cx="6779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2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46224 0.0113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0BDD4-A32A-BAEC-2FA9-1C5D924C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744" y="718247"/>
            <a:ext cx="11223709" cy="1883827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4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BD0AA05-DD54-709B-93CA-0A8899105516}"/>
              </a:ext>
            </a:extLst>
          </p:cNvPr>
          <p:cNvGrpSpPr/>
          <p:nvPr/>
        </p:nvGrpSpPr>
        <p:grpSpPr>
          <a:xfrm>
            <a:off x="329784" y="2851689"/>
            <a:ext cx="8019738" cy="3189348"/>
            <a:chOff x="749508" y="2986094"/>
            <a:chExt cx="8180809" cy="3338372"/>
          </a:xfrm>
        </p:grpSpPr>
        <p:sp>
          <p:nvSpPr>
            <p:cNvPr id="29" name="Hình chữ nhật: Góc Tròn 6">
              <a:extLst>
                <a:ext uri="{FF2B5EF4-FFF2-40B4-BE49-F238E27FC236}">
                  <a16:creationId xmlns:a16="http://schemas.microsoft.com/office/drawing/2014/main" id="{34B3BB9B-1F72-3D27-DCA7-3A5C6ADE316E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Hộp Văn bản 25">
              <a:extLst>
                <a:ext uri="{FF2B5EF4-FFF2-40B4-BE49-F238E27FC236}">
                  <a16:creationId xmlns:a16="http://schemas.microsoft.com/office/drawing/2014/main" id="{D4FD5736-A11B-396B-C850-BC8A8EDB2FB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271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câu hỏi và cùng nhau viết vào bảng con nhé!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246EBF-D387-4960-5C6D-FC844996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83" y="287435"/>
            <a:ext cx="12192000" cy="65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6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1EF48C0-D19B-0A51-FA1C-B0BA3105EE2C}"/>
              </a:ext>
            </a:extLst>
          </p:cNvPr>
          <p:cNvGrpSpPr/>
          <p:nvPr/>
        </p:nvGrpSpPr>
        <p:grpSpPr>
          <a:xfrm>
            <a:off x="-882368" y="553371"/>
            <a:ext cx="12810420" cy="1545190"/>
            <a:chOff x="-882368" y="553371"/>
            <a:chExt cx="12810420" cy="1545190"/>
          </a:xfrm>
        </p:grpSpPr>
        <p:sp>
          <p:nvSpPr>
            <p:cNvPr id="46" name="Hình chữ nhật: Góc Tròn 6">
              <a:extLst>
                <a:ext uri="{FF2B5EF4-FFF2-40B4-BE49-F238E27FC236}">
                  <a16:creationId xmlns:a16="http://schemas.microsoft.com/office/drawing/2014/main" id="{8980AAE4-AABC-2F9A-0777-B5887802F359}"/>
                </a:ext>
              </a:extLst>
            </p:cNvPr>
            <p:cNvSpPr/>
            <p:nvPr/>
          </p:nvSpPr>
          <p:spPr>
            <a:xfrm>
              <a:off x="429736" y="606260"/>
              <a:ext cx="11498316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9" name="Nhóm 23">
              <a:extLst>
                <a:ext uri="{FF2B5EF4-FFF2-40B4-BE49-F238E27FC236}">
                  <a16:creationId xmlns:a16="http://schemas.microsoft.com/office/drawing/2014/main" id="{A3DF09C5-F754-B636-88CB-68E7EB2373B5}"/>
                </a:ext>
              </a:extLst>
            </p:cNvPr>
            <p:cNvGrpSpPr/>
            <p:nvPr/>
          </p:nvGrpSpPr>
          <p:grpSpPr>
            <a:xfrm>
              <a:off x="-882368" y="553371"/>
              <a:ext cx="4433654" cy="1381473"/>
              <a:chOff x="3666356" y="4573200"/>
              <a:chExt cx="4280542" cy="1381473"/>
            </a:xfrm>
          </p:grpSpPr>
          <p:sp>
            <p:nvSpPr>
              <p:cNvPr id="50" name="TextBox 67">
                <a:extLst>
                  <a:ext uri="{FF2B5EF4-FFF2-40B4-BE49-F238E27FC236}">
                    <a16:creationId xmlns:a16="http://schemas.microsoft.com/office/drawing/2014/main" id="{A70C4B69-F427-2E90-01AA-8D9134AFBD2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1:</a:t>
                </a:r>
              </a:p>
            </p:txBody>
          </p:sp>
          <p:sp>
            <p:nvSpPr>
              <p:cNvPr id="51" name="TextBox 67">
                <a:extLst>
                  <a:ext uri="{FF2B5EF4-FFF2-40B4-BE49-F238E27FC236}">
                    <a16:creationId xmlns:a16="http://schemas.microsoft.com/office/drawing/2014/main" id="{DBB99A70-0E42-7374-FAE4-4E06BB55F65B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1: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/>
                <p:nvPr/>
              </p:nvSpPr>
              <p:spPr>
                <a:xfrm>
                  <a:off x="615045" y="664294"/>
                  <a:ext cx="11127697" cy="12028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kumimoji="0" lang="en-US" sz="4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8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kumimoji="0" lang="en-US" sz="4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48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45" y="664294"/>
                  <a:ext cx="11127697" cy="1202893"/>
                </a:xfrm>
                <a:prstGeom prst="rect">
                  <a:avLst/>
                </a:prstGeom>
                <a:blipFill>
                  <a:blip r:embed="rId3"/>
                  <a:stretch>
                    <a:fillRect b="-9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24645585-E819-6650-0E96-806FFB94D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1" y="2011895"/>
            <a:ext cx="6479654" cy="5180454"/>
          </a:xfrm>
          <a:prstGeom prst="rect">
            <a:avLst/>
          </a:prstGeom>
        </p:spPr>
      </p:pic>
      <p:pic>
        <p:nvPicPr>
          <p:cNvPr id="63" name="Picture 62" descr="A blackboard on a stand&#10;&#10;Description automatically generated">
            <a:extLst>
              <a:ext uri="{FF2B5EF4-FFF2-40B4-BE49-F238E27FC236}">
                <a16:creationId xmlns:a16="http://schemas.microsoft.com/office/drawing/2014/main" id="{417087ED-A91E-B15A-5615-7ED47A139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4" y="1678898"/>
            <a:ext cx="7896726" cy="59429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6EEA24-EACD-4B9A-C2FE-A77669A7F524}"/>
              </a:ext>
            </a:extLst>
          </p:cNvPr>
          <p:cNvGrpSpPr/>
          <p:nvPr/>
        </p:nvGrpSpPr>
        <p:grpSpPr>
          <a:xfrm>
            <a:off x="4051292" y="3393095"/>
            <a:ext cx="893193" cy="1757432"/>
            <a:chOff x="1640918" y="2843632"/>
            <a:chExt cx="893193" cy="175743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AF5EDEC-0972-9D72-A89E-73D613BB057A}"/>
                </a:ext>
              </a:extLst>
            </p:cNvPr>
            <p:cNvGrpSpPr/>
            <p:nvPr/>
          </p:nvGrpSpPr>
          <p:grpSpPr>
            <a:xfrm>
              <a:off x="1640918" y="2843632"/>
              <a:ext cx="893193" cy="1757432"/>
              <a:chOff x="1640918" y="2843632"/>
              <a:chExt cx="893193" cy="17574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/>
              <p:nvPr/>
            </p:nvSpPr>
            <p:spPr>
              <a:xfrm>
                <a:off x="1640918" y="2843632"/>
                <a:ext cx="89319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11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95DBB9B-2243-AA05-850F-18220ED369BA}"/>
                  </a:ext>
                </a:extLst>
              </p:cNvPr>
              <p:cNvSpPr/>
              <p:nvPr/>
            </p:nvSpPr>
            <p:spPr>
              <a:xfrm>
                <a:off x="1640918" y="3816234"/>
                <a:ext cx="82266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12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730BC4-ED68-FED0-9FA0-911EB88BB44C}"/>
                </a:ext>
              </a:extLst>
            </p:cNvPr>
            <p:cNvCxnSpPr/>
            <p:nvPr/>
          </p:nvCxnSpPr>
          <p:spPr>
            <a:xfrm>
              <a:off x="1640918" y="3705406"/>
              <a:ext cx="83548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456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1EF48C0-D19B-0A51-FA1C-B0BA3105EE2C}"/>
              </a:ext>
            </a:extLst>
          </p:cNvPr>
          <p:cNvGrpSpPr/>
          <p:nvPr/>
        </p:nvGrpSpPr>
        <p:grpSpPr>
          <a:xfrm>
            <a:off x="-637470" y="696246"/>
            <a:ext cx="12267495" cy="1545190"/>
            <a:chOff x="-901418" y="553371"/>
            <a:chExt cx="12267495" cy="1545190"/>
          </a:xfrm>
        </p:grpSpPr>
        <p:sp>
          <p:nvSpPr>
            <p:cNvPr id="46" name="Hình chữ nhật: Góc Tròn 6">
              <a:extLst>
                <a:ext uri="{FF2B5EF4-FFF2-40B4-BE49-F238E27FC236}">
                  <a16:creationId xmlns:a16="http://schemas.microsoft.com/office/drawing/2014/main" id="{8980AAE4-AABC-2F9A-0777-B5887802F359}"/>
                </a:ext>
              </a:extLst>
            </p:cNvPr>
            <p:cNvSpPr/>
            <p:nvPr/>
          </p:nvSpPr>
          <p:spPr>
            <a:xfrm>
              <a:off x="429736" y="606260"/>
              <a:ext cx="10936341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0936341"/>
                        <a:gd name="connsiteY0" fmla="*/ 248722 h 1492301"/>
                        <a:gd name="connsiteX1" fmla="*/ 248722 w 10936341"/>
                        <a:gd name="connsiteY1" fmla="*/ 0 h 1492301"/>
                        <a:gd name="connsiteX2" fmla="*/ 10687619 w 10936341"/>
                        <a:gd name="connsiteY2" fmla="*/ 0 h 1492301"/>
                        <a:gd name="connsiteX3" fmla="*/ 10936341 w 10936341"/>
                        <a:gd name="connsiteY3" fmla="*/ 248722 h 1492301"/>
                        <a:gd name="connsiteX4" fmla="*/ 10936341 w 10936341"/>
                        <a:gd name="connsiteY4" fmla="*/ 1243579 h 1492301"/>
                        <a:gd name="connsiteX5" fmla="*/ 10687619 w 10936341"/>
                        <a:gd name="connsiteY5" fmla="*/ 1492301 h 1492301"/>
                        <a:gd name="connsiteX6" fmla="*/ 248722 w 10936341"/>
                        <a:gd name="connsiteY6" fmla="*/ 1492301 h 1492301"/>
                        <a:gd name="connsiteX7" fmla="*/ 0 w 10936341"/>
                        <a:gd name="connsiteY7" fmla="*/ 1243579 h 1492301"/>
                        <a:gd name="connsiteX8" fmla="*/ 0 w 10936341"/>
                        <a:gd name="connsiteY8" fmla="*/ 248722 h 1492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36341" h="1492301" fill="none" extrusionOk="0">
                          <a:moveTo>
                            <a:pt x="0" y="248722"/>
                          </a:moveTo>
                          <a:cubicBezTo>
                            <a:pt x="-25873" y="112966"/>
                            <a:pt x="110277" y="6133"/>
                            <a:pt x="248722" y="0"/>
                          </a:cubicBezTo>
                          <a:cubicBezTo>
                            <a:pt x="2679622" y="77600"/>
                            <a:pt x="8489912" y="-27269"/>
                            <a:pt x="10687619" y="0"/>
                          </a:cubicBezTo>
                          <a:cubicBezTo>
                            <a:pt x="10837040" y="-15904"/>
                            <a:pt x="10961171" y="118667"/>
                            <a:pt x="10936341" y="248722"/>
                          </a:cubicBezTo>
                          <a:cubicBezTo>
                            <a:pt x="10949992" y="559923"/>
                            <a:pt x="11025860" y="988284"/>
                            <a:pt x="10936341" y="1243579"/>
                          </a:cubicBezTo>
                          <a:cubicBezTo>
                            <a:pt x="10931227" y="1378944"/>
                            <a:pt x="10806674" y="1500376"/>
                            <a:pt x="10687619" y="1492301"/>
                          </a:cubicBezTo>
                          <a:cubicBezTo>
                            <a:pt x="9061777" y="1541478"/>
                            <a:pt x="3640694" y="1369599"/>
                            <a:pt x="248722" y="1492301"/>
                          </a:cubicBezTo>
                          <a:cubicBezTo>
                            <a:pt x="109221" y="1508706"/>
                            <a:pt x="-14596" y="1393512"/>
                            <a:pt x="0" y="1243579"/>
                          </a:cubicBezTo>
                          <a:cubicBezTo>
                            <a:pt x="35395" y="984092"/>
                            <a:pt x="84706" y="741322"/>
                            <a:pt x="0" y="248722"/>
                          </a:cubicBezTo>
                          <a:close/>
                        </a:path>
                        <a:path w="10936341" h="1492301" stroke="0" extrusionOk="0">
                          <a:moveTo>
                            <a:pt x="0" y="248722"/>
                          </a:moveTo>
                          <a:cubicBezTo>
                            <a:pt x="22854" y="108745"/>
                            <a:pt x="133984" y="-1510"/>
                            <a:pt x="248722" y="0"/>
                          </a:cubicBezTo>
                          <a:cubicBezTo>
                            <a:pt x="1498716" y="-129276"/>
                            <a:pt x="8998593" y="-77778"/>
                            <a:pt x="10687619" y="0"/>
                          </a:cubicBezTo>
                          <a:cubicBezTo>
                            <a:pt x="10818265" y="-21419"/>
                            <a:pt x="10932998" y="130632"/>
                            <a:pt x="10936341" y="248722"/>
                          </a:cubicBezTo>
                          <a:cubicBezTo>
                            <a:pt x="10890473" y="659918"/>
                            <a:pt x="11025438" y="789162"/>
                            <a:pt x="10936341" y="1243579"/>
                          </a:cubicBezTo>
                          <a:cubicBezTo>
                            <a:pt x="10942338" y="1393592"/>
                            <a:pt x="10815363" y="1495571"/>
                            <a:pt x="10687619" y="1492301"/>
                          </a:cubicBezTo>
                          <a:cubicBezTo>
                            <a:pt x="7981426" y="1536521"/>
                            <a:pt x="5295966" y="1462919"/>
                            <a:pt x="248722" y="1492301"/>
                          </a:cubicBezTo>
                          <a:cubicBezTo>
                            <a:pt x="109933" y="1486829"/>
                            <a:pt x="-23557" y="1375499"/>
                            <a:pt x="0" y="1243579"/>
                          </a:cubicBezTo>
                          <a:cubicBezTo>
                            <a:pt x="12983" y="773146"/>
                            <a:pt x="-9210" y="361606"/>
                            <a:pt x="0" y="24872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9" name="Nhóm 23">
              <a:extLst>
                <a:ext uri="{FF2B5EF4-FFF2-40B4-BE49-F238E27FC236}">
                  <a16:creationId xmlns:a16="http://schemas.microsoft.com/office/drawing/2014/main" id="{A3DF09C5-F754-B636-88CB-68E7EB2373B5}"/>
                </a:ext>
              </a:extLst>
            </p:cNvPr>
            <p:cNvGrpSpPr/>
            <p:nvPr/>
          </p:nvGrpSpPr>
          <p:grpSpPr>
            <a:xfrm>
              <a:off x="-901418" y="553371"/>
              <a:ext cx="4452704" cy="1390998"/>
              <a:chOff x="3647964" y="4573200"/>
              <a:chExt cx="4298934" cy="1390998"/>
            </a:xfrm>
          </p:grpSpPr>
          <p:sp>
            <p:nvSpPr>
              <p:cNvPr id="50" name="TextBox 67">
                <a:extLst>
                  <a:ext uri="{FF2B5EF4-FFF2-40B4-BE49-F238E27FC236}">
                    <a16:creationId xmlns:a16="http://schemas.microsoft.com/office/drawing/2014/main" id="{A70C4B69-F427-2E90-01AA-8D9134AFBD2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  <p:sp>
            <p:nvSpPr>
              <p:cNvPr id="51" name="TextBox 67">
                <a:extLst>
                  <a:ext uri="{FF2B5EF4-FFF2-40B4-BE49-F238E27FC236}">
                    <a16:creationId xmlns:a16="http://schemas.microsoft.com/office/drawing/2014/main" id="{DBB99A70-0E42-7374-FAE4-4E06BB55F65B}"/>
                  </a:ext>
                </a:extLst>
              </p:cNvPr>
              <p:cNvSpPr txBox="1"/>
              <p:nvPr/>
            </p:nvSpPr>
            <p:spPr>
              <a:xfrm>
                <a:off x="3647964" y="4582725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/>
                <p:nvPr/>
              </p:nvSpPr>
              <p:spPr>
                <a:xfrm>
                  <a:off x="4864759" y="788119"/>
                  <a:ext cx="6325401" cy="1067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a14:m>
                  <a:r>
                    <a:rPr kumimoji="0" lang="en-US" sz="4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759" y="788119"/>
                  <a:ext cx="6325401" cy="1067728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24645585-E819-6650-0E96-806FFB94D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1" y="2011895"/>
            <a:ext cx="6479654" cy="5180454"/>
          </a:xfrm>
          <a:prstGeom prst="rect">
            <a:avLst/>
          </a:prstGeom>
        </p:spPr>
      </p:pic>
      <p:pic>
        <p:nvPicPr>
          <p:cNvPr id="63" name="Picture 62" descr="A blackboard on a stand&#10;&#10;Description automatically generated">
            <a:extLst>
              <a:ext uri="{FF2B5EF4-FFF2-40B4-BE49-F238E27FC236}">
                <a16:creationId xmlns:a16="http://schemas.microsoft.com/office/drawing/2014/main" id="{417087ED-A91E-B15A-5615-7ED47A139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4" y="1678898"/>
            <a:ext cx="7896726" cy="5942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/>
              <p:nvPr/>
            </p:nvSpPr>
            <p:spPr>
              <a:xfrm>
                <a:off x="3769574" y="3300389"/>
                <a:ext cx="1168910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prstClr val="white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74" y="3300389"/>
                <a:ext cx="1168910" cy="1649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00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F1713-6A4E-0B63-694B-A550F769F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4852" y="855407"/>
            <a:ext cx="1122370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943173" y="268613"/>
            <a:ext cx="11538358" cy="830997"/>
            <a:chOff x="890133" y="525803"/>
            <a:chExt cx="11538358" cy="830997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546885"/>
              <a:ext cx="640080" cy="769441"/>
              <a:chOff x="890133" y="546885"/>
              <a:chExt cx="640080" cy="769441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546885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84FF083-EA18-196F-EFC2-4844945C667C}"/>
                </a:ext>
              </a:extLst>
            </p:cNvPr>
            <p:cNvSpPr txBox="1"/>
            <p:nvPr/>
          </p:nvSpPr>
          <p:spPr>
            <a:xfrm>
              <a:off x="1495500" y="525803"/>
              <a:ext cx="10932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378EE88-9475-5534-3C55-9BDF4E89AC63}"/>
              </a:ext>
            </a:extLst>
          </p:cNvPr>
          <p:cNvSpPr/>
          <p:nvPr/>
        </p:nvSpPr>
        <p:spPr>
          <a:xfrm>
            <a:off x="4739812" y="1505293"/>
            <a:ext cx="2790249" cy="189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25281-9CD8-FE69-766E-735522048A58}"/>
              </a:ext>
            </a:extLst>
          </p:cNvPr>
          <p:cNvSpPr/>
          <p:nvPr/>
        </p:nvSpPr>
        <p:spPr>
          <a:xfrm>
            <a:off x="7453480" y="1505292"/>
            <a:ext cx="2790249" cy="189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B5D5E-1602-ED7D-FF0F-3279581B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696861"/>
            <a:ext cx="11430000" cy="1058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DAAB9-6B62-FBB3-AEF0-F95E6C1D0864}"/>
                  </a:ext>
                </a:extLst>
              </p:cNvPr>
              <p:cNvSpPr txBox="1"/>
              <p:nvPr/>
            </p:nvSpPr>
            <p:spPr>
              <a:xfrm>
                <a:off x="438150" y="2886075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DAAB9-6B62-FBB3-AEF0-F95E6C1D0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886075"/>
                <a:ext cx="2085975" cy="978538"/>
              </a:xfrm>
              <a:prstGeom prst="rect">
                <a:avLst/>
              </a:prstGeom>
              <a:blipFill>
                <a:blip r:embed="rId4"/>
                <a:stretch>
                  <a:fillRect l="-1052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F043-4BBF-5735-5529-2CA72C01A4D5}"/>
                  </a:ext>
                </a:extLst>
              </p:cNvPr>
              <p:cNvSpPr txBox="1"/>
              <p:nvPr/>
            </p:nvSpPr>
            <p:spPr>
              <a:xfrm>
                <a:off x="447675" y="4152900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F043-4BBF-5735-5529-2CA72C01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152900"/>
                <a:ext cx="2085975" cy="978538"/>
              </a:xfrm>
              <a:prstGeom prst="rect">
                <a:avLst/>
              </a:prstGeom>
              <a:blipFill>
                <a:blip r:embed="rId5"/>
                <a:stretch>
                  <a:fillRect l="-1020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B2BF59-D927-08F0-3A70-B33BA54092E2}"/>
                  </a:ext>
                </a:extLst>
              </p:cNvPr>
              <p:cNvSpPr txBox="1"/>
              <p:nvPr/>
            </p:nvSpPr>
            <p:spPr>
              <a:xfrm>
                <a:off x="3629025" y="2752725"/>
                <a:ext cx="2743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B2BF59-D927-08F0-3A70-B33BA5409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52725"/>
                <a:ext cx="2743200" cy="1020279"/>
              </a:xfrm>
              <a:prstGeom prst="rect">
                <a:avLst/>
              </a:prstGeom>
              <a:blipFill>
                <a:blip r:embed="rId6"/>
                <a:stretch>
                  <a:fillRect l="-7778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13B61-F265-3DFB-7FED-E778053EDC11}"/>
                  </a:ext>
                </a:extLst>
              </p:cNvPr>
              <p:cNvSpPr txBox="1"/>
              <p:nvPr/>
            </p:nvSpPr>
            <p:spPr>
              <a:xfrm>
                <a:off x="3638550" y="4019550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13B61-F265-3DFB-7FED-E778053E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0" y="4019550"/>
                <a:ext cx="2085975" cy="978538"/>
              </a:xfrm>
              <a:prstGeom prst="rect">
                <a:avLst/>
              </a:prstGeom>
              <a:blipFill>
                <a:blip r:embed="rId7"/>
                <a:stretch>
                  <a:fillRect l="-1052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E5FE98-562F-8B3B-8FE7-14B20B58B2FE}"/>
                  </a:ext>
                </a:extLst>
              </p:cNvPr>
              <p:cNvSpPr txBox="1"/>
              <p:nvPr/>
            </p:nvSpPr>
            <p:spPr>
              <a:xfrm>
                <a:off x="7010400" y="2686050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E5FE98-562F-8B3B-8FE7-14B20B58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86050"/>
                <a:ext cx="2085975" cy="1017330"/>
              </a:xfrm>
              <a:prstGeom prst="rect">
                <a:avLst/>
              </a:prstGeom>
              <a:blipFill>
                <a:blip r:embed="rId8"/>
                <a:stretch>
                  <a:fillRect l="-10234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C3ACA2-05A7-7A28-0A3D-1CC1B2D8B1D2}"/>
                  </a:ext>
                </a:extLst>
              </p:cNvPr>
              <p:cNvSpPr txBox="1"/>
              <p:nvPr/>
            </p:nvSpPr>
            <p:spPr>
              <a:xfrm>
                <a:off x="7019925" y="3952875"/>
                <a:ext cx="2085975" cy="97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C3ACA2-05A7-7A28-0A3D-1CC1B2D8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3952875"/>
                <a:ext cx="2085975" cy="975588"/>
              </a:xfrm>
              <a:prstGeom prst="rect">
                <a:avLst/>
              </a:prstGeom>
              <a:blipFill>
                <a:blip r:embed="rId9"/>
                <a:stretch>
                  <a:fillRect l="-10526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4E3A5-E4B3-5F75-4079-F41C10FA0AA6}"/>
                  </a:ext>
                </a:extLst>
              </p:cNvPr>
              <p:cNvSpPr txBox="1"/>
              <p:nvPr/>
            </p:nvSpPr>
            <p:spPr>
              <a:xfrm>
                <a:off x="9820275" y="2619375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4E3A5-E4B3-5F75-4079-F41C10F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275" y="2619375"/>
                <a:ext cx="2085975" cy="1017330"/>
              </a:xfrm>
              <a:prstGeom prst="rect">
                <a:avLst/>
              </a:prstGeom>
              <a:blipFill>
                <a:blip r:embed="rId10"/>
                <a:stretch>
                  <a:fillRect l="-10526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92EB62-9DE7-25D2-14E8-553BC82D39CC}"/>
                  </a:ext>
                </a:extLst>
              </p:cNvPr>
              <p:cNvSpPr txBox="1"/>
              <p:nvPr/>
            </p:nvSpPr>
            <p:spPr>
              <a:xfrm>
                <a:off x="9829800" y="3886200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92EB62-9DE7-25D2-14E8-553BC82D3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886200"/>
                <a:ext cx="2085975" cy="1017330"/>
              </a:xfrm>
              <a:prstGeom prst="rect">
                <a:avLst/>
              </a:prstGeom>
              <a:blipFill>
                <a:blip r:embed="rId11"/>
                <a:stretch>
                  <a:fillRect l="-10526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103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200222" y="384688"/>
            <a:ext cx="11382177" cy="2010478"/>
            <a:chOff x="890133" y="603778"/>
            <a:chExt cx="10119568" cy="2010478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/>
                <p:nvPr/>
              </p:nvSpPr>
              <p:spPr>
                <a:xfrm>
                  <a:off x="1552650" y="611528"/>
                  <a:ext cx="9457051" cy="2002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Bác thợ mộc làm một cái hộp gỗ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32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giờ, làm một khay gỗ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giờ. Hỏi thời gian bác làm cái hộp nhiều hơn thời gian làm cái khay là bao lâu?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650" y="611528"/>
                  <a:ext cx="9457051" cy="2002728"/>
                </a:xfrm>
                <a:prstGeom prst="rect">
                  <a:avLst/>
                </a:prstGeom>
                <a:blipFill>
                  <a:blip r:embed="rId3"/>
                  <a:stretch>
                    <a:fillRect l="-1433" r="-1490" b="-9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DDF15-7FAF-FF45-45CE-893568E6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2886092"/>
            <a:ext cx="4510087" cy="3114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/>
              <p:nvPr/>
            </p:nvSpPr>
            <p:spPr>
              <a:xfrm>
                <a:off x="762000" y="2800350"/>
                <a:ext cx="6438900" cy="334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 gian bác làm cái hộp nhiều hơn thời gian làm cái khay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(giờ)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giờ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00350"/>
                <a:ext cx="6438900" cy="3349507"/>
              </a:xfrm>
              <a:prstGeom prst="rect">
                <a:avLst/>
              </a:prstGeom>
              <a:blipFill>
                <a:blip r:embed="rId5"/>
                <a:stretch>
                  <a:fillRect l="-2273" t="-2727" r="-369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73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343098" y="354338"/>
            <a:ext cx="11153576" cy="2007473"/>
            <a:chOff x="890133" y="525803"/>
            <a:chExt cx="11153576" cy="2007473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546885"/>
              <a:ext cx="640080" cy="769441"/>
              <a:chOff x="890133" y="546885"/>
              <a:chExt cx="640080" cy="769441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546885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6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/>
                <p:nvPr/>
              </p:nvSpPr>
              <p:spPr>
                <a:xfrm>
                  <a:off x="1495500" y="525803"/>
                  <a:ext cx="10548209" cy="2007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Sáng nay mẹ bạn Nguyên đem ra một hộp sữa tươi 1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</a:t>
                  </a:r>
                  <a:r>
                    <a:rPr kumimoji="0" lang="vi-VN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l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để cả nhà cùng uống. Nguyên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hộp, bố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hộp, mẹ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hộp. Hỏi sáng nay gia đình bạn Nguyên đã uống hết bao nhiêu phần hộp sữa và còn lại bao nhiêu phần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500" y="525803"/>
                  <a:ext cx="10548209" cy="2007473"/>
                </a:xfrm>
                <a:prstGeom prst="rect">
                  <a:avLst/>
                </a:prstGeom>
                <a:blipFill>
                  <a:blip r:embed="rId3"/>
                  <a:stretch>
                    <a:fillRect l="-1214" t="-2736" r="-1156" b="-7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39C6415-3F3E-295F-619B-E72E0BB46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319337"/>
            <a:ext cx="7810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5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iCiel Pony</vt:lpstr>
      <vt:lpstr>LNTH-LuoLuoNotangYuanTi 1</vt:lpstr>
      <vt:lpstr>1_Office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12</cp:revision>
  <dcterms:created xsi:type="dcterms:W3CDTF">2024-03-01T07:30:46Z</dcterms:created>
  <dcterms:modified xsi:type="dcterms:W3CDTF">2025-04-08T12:47:27Z</dcterms:modified>
</cp:coreProperties>
</file>