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1"/>
  </p:notesMasterIdLst>
  <p:sldIdLst>
    <p:sldId id="260" r:id="rId3"/>
    <p:sldId id="782" r:id="rId4"/>
    <p:sldId id="350" r:id="rId5"/>
    <p:sldId id="351" r:id="rId6"/>
    <p:sldId id="328" r:id="rId7"/>
    <p:sldId id="329" r:id="rId8"/>
    <p:sldId id="3232" r:id="rId9"/>
    <p:sldId id="3283" r:id="rId10"/>
    <p:sldId id="3271" r:id="rId11"/>
    <p:sldId id="3272" r:id="rId12"/>
    <p:sldId id="3284" r:id="rId13"/>
    <p:sldId id="3273" r:id="rId14"/>
    <p:sldId id="3286" r:id="rId15"/>
    <p:sldId id="3285" r:id="rId16"/>
    <p:sldId id="3274" r:id="rId17"/>
    <p:sldId id="3275" r:id="rId18"/>
    <p:sldId id="3287" r:id="rId19"/>
    <p:sldId id="328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1003" autoAdjust="0"/>
  </p:normalViewPr>
  <p:slideViewPr>
    <p:cSldViewPr snapToGrid="0">
      <p:cViewPr>
        <p:scale>
          <a:sx n="70" d="100"/>
          <a:sy n="70" d="100"/>
        </p:scale>
        <p:origin x="501" y="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9BB20-3B96-494D-AF33-7870D110560A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18686D-B154-498F-837B-6DBC23DA6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389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990184-A3E5-420C-AD61-9E3A67C9009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3680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990184-A3E5-420C-AD61-9E3A67C9009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61299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990184-A3E5-420C-AD61-9E3A67C9009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87984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990184-A3E5-420C-AD61-9E3A67C9009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84990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990184-A3E5-420C-AD61-9E3A67C9009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9170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990184-A3E5-420C-AD61-9E3A67C9009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66101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990184-A3E5-420C-AD61-9E3A67C9009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15557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990184-A3E5-420C-AD61-9E3A67C9009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3212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990184-A3E5-420C-AD61-9E3A67C9009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21945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990184-A3E5-420C-AD61-9E3A67C9009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8367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a6ffe3b9f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a6ffe3b9f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934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/>
              <a:t>Nhấp vào các rác để đến câu hỏi, sau khi dọn xong, GV khen HS rồi nhấp vào cổ 3 lá để tới kết luận</a:t>
            </a:r>
          </a:p>
          <a:p>
            <a:pPr marL="158750" indent="0">
              <a:buNone/>
            </a:pPr>
            <a:r>
              <a:rPr lang="en-US"/>
              <a:t>HS được chọn loại rác tuỳ ý</a:t>
            </a:r>
          </a:p>
        </p:txBody>
      </p:sp>
    </p:spTree>
    <p:extLst>
      <p:ext uri="{BB962C8B-B14F-4D97-AF65-F5344CB8AC3E}">
        <p14:creationId xmlns:p14="http://schemas.microsoft.com/office/powerpoint/2010/main" val="2734734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BẤM CỎ 3 LÁ ĐỂ QUAY VỀ</a:t>
            </a:r>
          </a:p>
        </p:txBody>
      </p:sp>
    </p:spTree>
    <p:extLst>
      <p:ext uri="{BB962C8B-B14F-4D97-AF65-F5344CB8AC3E}">
        <p14:creationId xmlns:p14="http://schemas.microsoft.com/office/powerpoint/2010/main" val="879439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BẤM CỎ 3 LÁ ĐỂ QUAY VỀ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8202F42-8E37-417F-B7D4-5F68870918A3}" type="slidenum">
              <a:rPr kumimoji="0" lang="en-US" sz="1864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lang="en-US" sz="1864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3372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BẤM CỎ 3 LÁ ĐỂ QUAY VỀ</a:t>
            </a:r>
          </a:p>
        </p:txBody>
      </p:sp>
    </p:spTree>
    <p:extLst>
      <p:ext uri="{BB962C8B-B14F-4D97-AF65-F5344CB8AC3E}">
        <p14:creationId xmlns:p14="http://schemas.microsoft.com/office/powerpoint/2010/main" val="546205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990184-A3E5-420C-AD61-9E3A67C9009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1080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990184-A3E5-420C-AD61-9E3A67C9009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04201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990184-A3E5-420C-AD61-9E3A67C9009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3819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1884187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6829297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3746747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 column 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body" idx="1"/>
          </p:nvPr>
        </p:nvSpPr>
        <p:spPr>
          <a:xfrm>
            <a:off x="6224600" y="2332500"/>
            <a:ext cx="4771600" cy="366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8076" lvl="0" indent="-42227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6152" lvl="1" indent="-371602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○"/>
              <a:defRPr sz="1596"/>
            </a:lvl2pPr>
            <a:lvl3pPr marL="1824228" lvl="2" indent="-371602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■"/>
              <a:defRPr sz="1596"/>
            </a:lvl3pPr>
            <a:lvl4pPr marL="2432304" lvl="3" indent="-371602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●"/>
              <a:defRPr sz="1596"/>
            </a:lvl4pPr>
            <a:lvl5pPr marL="3040380" lvl="4" indent="-422275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 sz="1596"/>
            </a:lvl5pPr>
            <a:lvl6pPr marL="3648456" lvl="5" indent="-422275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 sz="1596"/>
            </a:lvl6pPr>
            <a:lvl7pPr marL="4256532" lvl="6" indent="-363157">
              <a:spcBef>
                <a:spcPts val="0"/>
              </a:spcBef>
              <a:spcAft>
                <a:spcPts val="0"/>
              </a:spcAft>
              <a:buSzPts val="700"/>
              <a:buFont typeface="Open Sans"/>
              <a:buChar char="●"/>
              <a:defRPr sz="1596"/>
            </a:lvl7pPr>
            <a:lvl8pPr marL="4864608" lvl="7" indent="-363157">
              <a:spcBef>
                <a:spcPts val="0"/>
              </a:spcBef>
              <a:spcAft>
                <a:spcPts val="0"/>
              </a:spcAft>
              <a:buSzPts val="700"/>
              <a:buFont typeface="Open Sans"/>
              <a:buChar char="○"/>
              <a:defRPr sz="1596"/>
            </a:lvl8pPr>
            <a:lvl9pPr marL="5472684" lvl="8" indent="-354711">
              <a:spcBef>
                <a:spcPts val="0"/>
              </a:spcBef>
              <a:spcAft>
                <a:spcPts val="0"/>
              </a:spcAft>
              <a:buSzPts val="600"/>
              <a:buFont typeface="Open Sans"/>
              <a:buChar char="■"/>
              <a:defRPr sz="1596"/>
            </a:lvl9pPr>
          </a:lstStyle>
          <a:p>
            <a:endParaRPr/>
          </a:p>
        </p:txBody>
      </p:sp>
      <p:sp>
        <p:nvSpPr>
          <p:cNvPr id="51" name="Google Shape;51;p7"/>
          <p:cNvSpPr/>
          <p:nvPr/>
        </p:nvSpPr>
        <p:spPr>
          <a:xfrm>
            <a:off x="10138988" y="6048553"/>
            <a:ext cx="3321220" cy="2775907"/>
          </a:xfrm>
          <a:custGeom>
            <a:avLst/>
            <a:gdLst/>
            <a:ahLst/>
            <a:cxnLst/>
            <a:rect l="l" t="t" r="r" b="b"/>
            <a:pathLst>
              <a:path w="65503" h="54748" extrusionOk="0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2" name="Google Shape;52;p7"/>
          <p:cNvSpPr/>
          <p:nvPr/>
        </p:nvSpPr>
        <p:spPr>
          <a:xfrm>
            <a:off x="10467534" y="-566179"/>
            <a:ext cx="2884053" cy="2697637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3" name="Google Shape;53;p7"/>
          <p:cNvSpPr/>
          <p:nvPr/>
        </p:nvSpPr>
        <p:spPr>
          <a:xfrm>
            <a:off x="-863501" y="6437704"/>
            <a:ext cx="4393610" cy="1997631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" name="Google Shape;54;p7"/>
          <p:cNvSpPr/>
          <p:nvPr/>
        </p:nvSpPr>
        <p:spPr>
          <a:xfrm rot="-3863648">
            <a:off x="-2571999" y="175648"/>
            <a:ext cx="4400988" cy="2484564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5" name="Google Shape;55;p7"/>
          <p:cNvSpPr txBox="1">
            <a:spLocks noGrp="1"/>
          </p:cNvSpPr>
          <p:nvPr>
            <p:ph type="title"/>
          </p:nvPr>
        </p:nvSpPr>
        <p:spPr>
          <a:xfrm>
            <a:off x="1297200" y="604100"/>
            <a:ext cx="9597600" cy="8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66662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1"/>
          <p:cNvSpPr/>
          <p:nvPr/>
        </p:nvSpPr>
        <p:spPr>
          <a:xfrm>
            <a:off x="9782601" y="6834635"/>
            <a:ext cx="145666" cy="23367"/>
          </a:xfrm>
          <a:custGeom>
            <a:avLst/>
            <a:gdLst/>
            <a:ahLst/>
            <a:cxnLst/>
            <a:rect l="l" t="t" r="r" b="b"/>
            <a:pathLst>
              <a:path w="4370" h="701" extrusionOk="0">
                <a:moveTo>
                  <a:pt x="0" y="0"/>
                </a:moveTo>
                <a:lnTo>
                  <a:pt x="0" y="701"/>
                </a:lnTo>
                <a:lnTo>
                  <a:pt x="4370" y="701"/>
                </a:lnTo>
                <a:lnTo>
                  <a:pt x="437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84" name="Google Shape;284;p31"/>
          <p:cNvSpPr/>
          <p:nvPr/>
        </p:nvSpPr>
        <p:spPr>
          <a:xfrm>
            <a:off x="10172055" y="5499274"/>
            <a:ext cx="4059439" cy="3392916"/>
          </a:xfrm>
          <a:custGeom>
            <a:avLst/>
            <a:gdLst/>
            <a:ahLst/>
            <a:cxnLst/>
            <a:rect l="l" t="t" r="r" b="b"/>
            <a:pathLst>
              <a:path w="65503" h="54748" extrusionOk="0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85" name="Google Shape;285;p31"/>
          <p:cNvSpPr/>
          <p:nvPr/>
        </p:nvSpPr>
        <p:spPr>
          <a:xfrm>
            <a:off x="10408811" y="-912665"/>
            <a:ext cx="2445157" cy="2526157"/>
          </a:xfrm>
          <a:custGeom>
            <a:avLst/>
            <a:gdLst/>
            <a:ahLst/>
            <a:cxnLst/>
            <a:rect l="l" t="t" r="r" b="b"/>
            <a:pathLst>
              <a:path w="39455" h="40762" extrusionOk="0">
                <a:moveTo>
                  <a:pt x="19728" y="1"/>
                </a:moveTo>
                <a:cubicBezTo>
                  <a:pt x="8816" y="1"/>
                  <a:pt x="1" y="9119"/>
                  <a:pt x="1" y="20366"/>
                </a:cubicBezTo>
                <a:cubicBezTo>
                  <a:pt x="1" y="31612"/>
                  <a:pt x="8816" y="40761"/>
                  <a:pt x="19728" y="40761"/>
                </a:cubicBezTo>
                <a:cubicBezTo>
                  <a:pt x="30640" y="40761"/>
                  <a:pt x="39454" y="31612"/>
                  <a:pt x="39454" y="20366"/>
                </a:cubicBezTo>
                <a:cubicBezTo>
                  <a:pt x="39454" y="9119"/>
                  <a:pt x="30640" y="1"/>
                  <a:pt x="197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86" name="Google Shape;286;p31"/>
          <p:cNvSpPr/>
          <p:nvPr/>
        </p:nvSpPr>
        <p:spPr>
          <a:xfrm rot="-2700000" flipH="1">
            <a:off x="-1696711" y="4284267"/>
            <a:ext cx="2883938" cy="2697528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87" name="Google Shape;287;p31"/>
          <p:cNvSpPr/>
          <p:nvPr/>
        </p:nvSpPr>
        <p:spPr>
          <a:xfrm>
            <a:off x="-76233" y="-2133949"/>
            <a:ext cx="4986064" cy="3417148"/>
          </a:xfrm>
          <a:custGeom>
            <a:avLst/>
            <a:gdLst/>
            <a:ahLst/>
            <a:cxnLst/>
            <a:rect l="l" t="t" r="r" b="b"/>
            <a:pathLst>
              <a:path w="80455" h="55139" extrusionOk="0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88" name="Google Shape;288;p31"/>
          <p:cNvSpPr/>
          <p:nvPr/>
        </p:nvSpPr>
        <p:spPr>
          <a:xfrm>
            <a:off x="2247160" y="6094806"/>
            <a:ext cx="5370546" cy="2441811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89" name="Google Shape;289;p31"/>
          <p:cNvSpPr/>
          <p:nvPr/>
        </p:nvSpPr>
        <p:spPr>
          <a:xfrm rot="6921510">
            <a:off x="5125668" y="-1618871"/>
            <a:ext cx="5370515" cy="3032158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3571768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2">
  <p:cSld name="Background 2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1"/>
          <p:cNvSpPr/>
          <p:nvPr/>
        </p:nvSpPr>
        <p:spPr>
          <a:xfrm rot="-5400000">
            <a:off x="9914903" y="79966"/>
            <a:ext cx="2356972" cy="2197252"/>
          </a:xfrm>
          <a:custGeom>
            <a:avLst/>
            <a:gdLst/>
            <a:ahLst/>
            <a:cxnLst/>
            <a:rect l="l" t="t" r="r" b="b"/>
            <a:pathLst>
              <a:path w="135070" h="125917" extrusionOk="0">
                <a:moveTo>
                  <a:pt x="128746" y="0"/>
                </a:moveTo>
                <a:cubicBezTo>
                  <a:pt x="121139" y="0"/>
                  <a:pt x="113677" y="2611"/>
                  <a:pt x="107563" y="8725"/>
                </a:cubicBezTo>
                <a:cubicBezTo>
                  <a:pt x="100094" y="16125"/>
                  <a:pt x="94215" y="25013"/>
                  <a:pt x="83333" y="27412"/>
                </a:cubicBezTo>
                <a:cubicBezTo>
                  <a:pt x="80433" y="28045"/>
                  <a:pt x="77493" y="28308"/>
                  <a:pt x="74540" y="28308"/>
                </a:cubicBezTo>
                <a:cubicBezTo>
                  <a:pt x="67413" y="28308"/>
                  <a:pt x="60217" y="26779"/>
                  <a:pt x="53359" y="25249"/>
                </a:cubicBezTo>
                <a:cubicBezTo>
                  <a:pt x="47478" y="23955"/>
                  <a:pt x="41382" y="22741"/>
                  <a:pt x="35339" y="22741"/>
                </a:cubicBezTo>
                <a:cubicBezTo>
                  <a:pt x="30965" y="22741"/>
                  <a:pt x="26620" y="23378"/>
                  <a:pt x="22405" y="25080"/>
                </a:cubicBezTo>
                <a:cubicBezTo>
                  <a:pt x="20547" y="25824"/>
                  <a:pt x="18789" y="26770"/>
                  <a:pt x="17167" y="27919"/>
                </a:cubicBezTo>
                <a:cubicBezTo>
                  <a:pt x="5847" y="35759"/>
                  <a:pt x="4968" y="48397"/>
                  <a:pt x="13721" y="58264"/>
                </a:cubicBezTo>
                <a:cubicBezTo>
                  <a:pt x="20276" y="65631"/>
                  <a:pt x="30955" y="72119"/>
                  <a:pt x="32104" y="82832"/>
                </a:cubicBezTo>
                <a:cubicBezTo>
                  <a:pt x="33861" y="98646"/>
                  <a:pt x="11794" y="105608"/>
                  <a:pt x="4225" y="116624"/>
                </a:cubicBezTo>
                <a:cubicBezTo>
                  <a:pt x="3921" y="117097"/>
                  <a:pt x="3617" y="117570"/>
                  <a:pt x="3312" y="118043"/>
                </a:cubicBezTo>
                <a:cubicBezTo>
                  <a:pt x="1826" y="120476"/>
                  <a:pt x="677" y="123146"/>
                  <a:pt x="1" y="125917"/>
                </a:cubicBezTo>
                <a:lnTo>
                  <a:pt x="135070" y="125917"/>
                </a:lnTo>
                <a:lnTo>
                  <a:pt x="135070" y="581"/>
                </a:lnTo>
                <a:cubicBezTo>
                  <a:pt x="132968" y="200"/>
                  <a:pt x="130851" y="0"/>
                  <a:pt x="12874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sp>
        <p:nvSpPr>
          <p:cNvPr id="357" name="Google Shape;357;p31"/>
          <p:cNvSpPr/>
          <p:nvPr/>
        </p:nvSpPr>
        <p:spPr>
          <a:xfrm rot="-5400000">
            <a:off x="9987313" y="4653288"/>
            <a:ext cx="2451329" cy="1958079"/>
          </a:xfrm>
          <a:custGeom>
            <a:avLst/>
            <a:gdLst/>
            <a:ahLst/>
            <a:cxnLst/>
            <a:rect l="l" t="t" r="r" b="b"/>
            <a:pathLst>
              <a:path w="143213" h="114396" extrusionOk="0">
                <a:moveTo>
                  <a:pt x="54200" y="0"/>
                </a:moveTo>
                <a:cubicBezTo>
                  <a:pt x="47961" y="0"/>
                  <a:pt x="41781" y="1883"/>
                  <a:pt x="36462" y="4705"/>
                </a:cubicBezTo>
                <a:cubicBezTo>
                  <a:pt x="28656" y="8862"/>
                  <a:pt x="22776" y="14978"/>
                  <a:pt x="16254" y="20486"/>
                </a:cubicBezTo>
                <a:cubicBezTo>
                  <a:pt x="13145" y="23088"/>
                  <a:pt x="9597" y="25488"/>
                  <a:pt x="5441" y="26467"/>
                </a:cubicBezTo>
                <a:cubicBezTo>
                  <a:pt x="4292" y="26727"/>
                  <a:pt x="3130" y="26849"/>
                  <a:pt x="1963" y="26849"/>
                </a:cubicBezTo>
                <a:cubicBezTo>
                  <a:pt x="1310" y="26849"/>
                  <a:pt x="655" y="26811"/>
                  <a:pt x="0" y="26738"/>
                </a:cubicBezTo>
                <a:lnTo>
                  <a:pt x="0" y="114395"/>
                </a:lnTo>
                <a:lnTo>
                  <a:pt x="109015" y="114395"/>
                </a:lnTo>
                <a:cubicBezTo>
                  <a:pt x="109015" y="111996"/>
                  <a:pt x="109285" y="109631"/>
                  <a:pt x="109860" y="107333"/>
                </a:cubicBezTo>
                <a:cubicBezTo>
                  <a:pt x="112022" y="98716"/>
                  <a:pt x="119997" y="94052"/>
                  <a:pt x="126688" y="88139"/>
                </a:cubicBezTo>
                <a:cubicBezTo>
                  <a:pt x="143213" y="73608"/>
                  <a:pt x="131352" y="49548"/>
                  <a:pt x="112833" y="41370"/>
                </a:cubicBezTo>
                <a:cubicBezTo>
                  <a:pt x="102324" y="36707"/>
                  <a:pt x="87523" y="41100"/>
                  <a:pt x="79244" y="32314"/>
                </a:cubicBezTo>
                <a:cubicBezTo>
                  <a:pt x="73127" y="25859"/>
                  <a:pt x="73431" y="17039"/>
                  <a:pt x="69815" y="9605"/>
                </a:cubicBezTo>
                <a:cubicBezTo>
                  <a:pt x="67484" y="4773"/>
                  <a:pt x="62888" y="684"/>
                  <a:pt x="56772" y="109"/>
                </a:cubicBezTo>
                <a:cubicBezTo>
                  <a:pt x="55915" y="36"/>
                  <a:pt x="55057" y="0"/>
                  <a:pt x="542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grpSp>
        <p:nvGrpSpPr>
          <p:cNvPr id="358" name="Google Shape;358;p31"/>
          <p:cNvGrpSpPr/>
          <p:nvPr/>
        </p:nvGrpSpPr>
        <p:grpSpPr>
          <a:xfrm rot="10800000" flipH="1">
            <a:off x="387436" y="327937"/>
            <a:ext cx="850100" cy="668833"/>
            <a:chOff x="7069675" y="606775"/>
            <a:chExt cx="637575" cy="501625"/>
          </a:xfrm>
        </p:grpSpPr>
        <p:sp>
          <p:nvSpPr>
            <p:cNvPr id="359" name="Google Shape;359;p31"/>
            <p:cNvSpPr/>
            <p:nvPr/>
          </p:nvSpPr>
          <p:spPr>
            <a:xfrm>
              <a:off x="7377550" y="778700"/>
              <a:ext cx="329700" cy="329700"/>
            </a:xfrm>
            <a:prstGeom prst="star4">
              <a:avLst>
                <a:gd name="adj" fmla="val 125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360" name="Google Shape;360;p31"/>
            <p:cNvSpPr/>
            <p:nvPr/>
          </p:nvSpPr>
          <p:spPr>
            <a:xfrm>
              <a:off x="7069675" y="606775"/>
              <a:ext cx="240000" cy="240000"/>
            </a:xfrm>
            <a:prstGeom prst="star4">
              <a:avLst>
                <a:gd name="adj" fmla="val 125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</p:grpSp>
      <p:grpSp>
        <p:nvGrpSpPr>
          <p:cNvPr id="361" name="Google Shape;361;p31"/>
          <p:cNvGrpSpPr/>
          <p:nvPr/>
        </p:nvGrpSpPr>
        <p:grpSpPr>
          <a:xfrm flipH="1">
            <a:off x="247560" y="5902637"/>
            <a:ext cx="850100" cy="668833"/>
            <a:chOff x="7069675" y="606775"/>
            <a:chExt cx="637575" cy="501625"/>
          </a:xfrm>
        </p:grpSpPr>
        <p:sp>
          <p:nvSpPr>
            <p:cNvPr id="362" name="Google Shape;362;p31"/>
            <p:cNvSpPr/>
            <p:nvPr/>
          </p:nvSpPr>
          <p:spPr>
            <a:xfrm>
              <a:off x="7377550" y="778700"/>
              <a:ext cx="329700" cy="329700"/>
            </a:xfrm>
            <a:prstGeom prst="star4">
              <a:avLst>
                <a:gd name="adj" fmla="val 125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7069675" y="606775"/>
              <a:ext cx="240000" cy="240000"/>
            </a:xfrm>
            <a:prstGeom prst="star4">
              <a:avLst>
                <a:gd name="adj" fmla="val 125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</p:grpSp>
    </p:spTree>
    <p:extLst>
      <p:ext uri="{BB962C8B-B14F-4D97-AF65-F5344CB8AC3E}">
        <p14:creationId xmlns:p14="http://schemas.microsoft.com/office/powerpoint/2010/main" val="3758967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/>
          <p:nvPr/>
        </p:nvSpPr>
        <p:spPr>
          <a:xfrm rot="10800000">
            <a:off x="9474419" y="-44868"/>
            <a:ext cx="397741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2"/>
          </a:p>
        </p:txBody>
      </p:sp>
      <p:sp>
        <p:nvSpPr>
          <p:cNvPr id="75" name="Google Shape;75;p12"/>
          <p:cNvSpPr/>
          <p:nvPr/>
        </p:nvSpPr>
        <p:spPr>
          <a:xfrm>
            <a:off x="-1270514" y="4591568"/>
            <a:ext cx="397741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2"/>
          </a:p>
        </p:txBody>
      </p:sp>
    </p:spTree>
    <p:extLst>
      <p:ext uri="{BB962C8B-B14F-4D97-AF65-F5344CB8AC3E}">
        <p14:creationId xmlns:p14="http://schemas.microsoft.com/office/powerpoint/2010/main" val="18856566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31" y="2473390"/>
            <a:ext cx="12192063" cy="4838409"/>
            <a:chOff x="-99" y="1855041"/>
            <a:chExt cx="9144047" cy="3628807"/>
          </a:xfrm>
        </p:grpSpPr>
        <p:sp>
          <p:nvSpPr>
            <p:cNvPr id="10" name="Google Shape;10;p2"/>
            <p:cNvSpPr/>
            <p:nvPr/>
          </p:nvSpPr>
          <p:spPr>
            <a:xfrm>
              <a:off x="63" y="1855041"/>
              <a:ext cx="9143885" cy="3364493"/>
            </a:xfrm>
            <a:custGeom>
              <a:avLst/>
              <a:gdLst/>
              <a:ahLst/>
              <a:cxnLst/>
              <a:rect l="l" t="t" r="r" b="b"/>
              <a:pathLst>
                <a:path w="65373" h="24054" extrusionOk="0">
                  <a:moveTo>
                    <a:pt x="45128" y="1"/>
                  </a:moveTo>
                  <a:cubicBezTo>
                    <a:pt x="43340" y="1"/>
                    <a:pt x="41565" y="765"/>
                    <a:pt x="40211" y="1955"/>
                  </a:cubicBezTo>
                  <a:cubicBezTo>
                    <a:pt x="38635" y="3341"/>
                    <a:pt x="37514" y="5429"/>
                    <a:pt x="36885" y="7431"/>
                  </a:cubicBezTo>
                  <a:cubicBezTo>
                    <a:pt x="35526" y="6009"/>
                    <a:pt x="33567" y="5185"/>
                    <a:pt x="31603" y="5185"/>
                  </a:cubicBezTo>
                  <a:cubicBezTo>
                    <a:pt x="31427" y="5185"/>
                    <a:pt x="31252" y="5191"/>
                    <a:pt x="31077" y="5205"/>
                  </a:cubicBezTo>
                  <a:cubicBezTo>
                    <a:pt x="28941" y="5366"/>
                    <a:pt x="26911" y="6596"/>
                    <a:pt x="25681" y="8349"/>
                  </a:cubicBezTo>
                  <a:cubicBezTo>
                    <a:pt x="25273" y="7395"/>
                    <a:pt x="24845" y="6412"/>
                    <a:pt x="24094" y="5695"/>
                  </a:cubicBezTo>
                  <a:cubicBezTo>
                    <a:pt x="23558" y="5184"/>
                    <a:pt x="22882" y="4837"/>
                    <a:pt x="22171" y="4626"/>
                  </a:cubicBezTo>
                  <a:cubicBezTo>
                    <a:pt x="21650" y="4472"/>
                    <a:pt x="21106" y="4390"/>
                    <a:pt x="20562" y="4390"/>
                  </a:cubicBezTo>
                  <a:cubicBezTo>
                    <a:pt x="20352" y="4390"/>
                    <a:pt x="20142" y="4402"/>
                    <a:pt x="19933" y="4427"/>
                  </a:cubicBezTo>
                  <a:cubicBezTo>
                    <a:pt x="18216" y="4629"/>
                    <a:pt x="16503" y="5729"/>
                    <a:pt x="15730" y="7275"/>
                  </a:cubicBezTo>
                  <a:cubicBezTo>
                    <a:pt x="15054" y="5953"/>
                    <a:pt x="14022" y="4786"/>
                    <a:pt x="12698" y="4114"/>
                  </a:cubicBezTo>
                  <a:cubicBezTo>
                    <a:pt x="11955" y="3737"/>
                    <a:pt x="11117" y="3531"/>
                    <a:pt x="10286" y="3531"/>
                  </a:cubicBezTo>
                  <a:cubicBezTo>
                    <a:pt x="9635" y="3531"/>
                    <a:pt x="8989" y="3657"/>
                    <a:pt x="8396" y="3928"/>
                  </a:cubicBezTo>
                  <a:cubicBezTo>
                    <a:pt x="7046" y="4543"/>
                    <a:pt x="5853" y="5941"/>
                    <a:pt x="5884" y="7426"/>
                  </a:cubicBezTo>
                  <a:cubicBezTo>
                    <a:pt x="5434" y="7232"/>
                    <a:pt x="4949" y="7141"/>
                    <a:pt x="4461" y="7141"/>
                  </a:cubicBezTo>
                  <a:cubicBezTo>
                    <a:pt x="3629" y="7141"/>
                    <a:pt x="2788" y="7406"/>
                    <a:pt x="2097" y="7876"/>
                  </a:cubicBezTo>
                  <a:cubicBezTo>
                    <a:pt x="1053" y="8587"/>
                    <a:pt x="339" y="9719"/>
                    <a:pt x="1" y="10938"/>
                  </a:cubicBezTo>
                  <a:lnTo>
                    <a:pt x="1" y="24054"/>
                  </a:lnTo>
                  <a:lnTo>
                    <a:pt x="65372" y="24054"/>
                  </a:lnTo>
                  <a:lnTo>
                    <a:pt x="65372" y="11323"/>
                  </a:lnTo>
                  <a:cubicBezTo>
                    <a:pt x="64872" y="11520"/>
                    <a:pt x="64408" y="11799"/>
                    <a:pt x="64009" y="12162"/>
                  </a:cubicBezTo>
                  <a:cubicBezTo>
                    <a:pt x="63936" y="10850"/>
                    <a:pt x="63394" y="9519"/>
                    <a:pt x="62354" y="8715"/>
                  </a:cubicBezTo>
                  <a:cubicBezTo>
                    <a:pt x="61744" y="8243"/>
                    <a:pt x="60921" y="7957"/>
                    <a:pt x="60131" y="7957"/>
                  </a:cubicBezTo>
                  <a:cubicBezTo>
                    <a:pt x="59573" y="7957"/>
                    <a:pt x="59031" y="8100"/>
                    <a:pt x="58591" y="8420"/>
                  </a:cubicBezTo>
                  <a:cubicBezTo>
                    <a:pt x="58555" y="6500"/>
                    <a:pt x="57646" y="4545"/>
                    <a:pt x="56017" y="3530"/>
                  </a:cubicBezTo>
                  <a:cubicBezTo>
                    <a:pt x="55278" y="3070"/>
                    <a:pt x="54348" y="2825"/>
                    <a:pt x="53429" y="2825"/>
                  </a:cubicBezTo>
                  <a:cubicBezTo>
                    <a:pt x="52321" y="2825"/>
                    <a:pt x="51229" y="3180"/>
                    <a:pt x="50504" y="3939"/>
                  </a:cubicBezTo>
                  <a:cubicBezTo>
                    <a:pt x="50010" y="1899"/>
                    <a:pt x="48089" y="368"/>
                    <a:pt x="46011" y="64"/>
                  </a:cubicBezTo>
                  <a:cubicBezTo>
                    <a:pt x="45718" y="21"/>
                    <a:pt x="45423" y="1"/>
                    <a:pt x="451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99" y="2863689"/>
              <a:ext cx="9143901" cy="2620159"/>
            </a:xfrm>
            <a:custGeom>
              <a:avLst/>
              <a:gdLst/>
              <a:ahLst/>
              <a:cxnLst/>
              <a:rect l="l" t="t" r="r" b="b"/>
              <a:pathLst>
                <a:path w="100979" h="33985" extrusionOk="0">
                  <a:moveTo>
                    <a:pt x="50962" y="0"/>
                  </a:moveTo>
                  <a:cubicBezTo>
                    <a:pt x="45447" y="0"/>
                    <a:pt x="39932" y="424"/>
                    <a:pt x="34465" y="1222"/>
                  </a:cubicBezTo>
                  <a:cubicBezTo>
                    <a:pt x="27075" y="2298"/>
                    <a:pt x="19772" y="4055"/>
                    <a:pt x="12673" y="6368"/>
                  </a:cubicBezTo>
                  <a:cubicBezTo>
                    <a:pt x="12249" y="6506"/>
                    <a:pt x="11823" y="6649"/>
                    <a:pt x="11398" y="6793"/>
                  </a:cubicBezTo>
                  <a:cubicBezTo>
                    <a:pt x="11299" y="6496"/>
                    <a:pt x="11147" y="6220"/>
                    <a:pt x="10923" y="6003"/>
                  </a:cubicBezTo>
                  <a:cubicBezTo>
                    <a:pt x="10663" y="5751"/>
                    <a:pt x="10297" y="5596"/>
                    <a:pt x="9940" y="5596"/>
                  </a:cubicBezTo>
                  <a:cubicBezTo>
                    <a:pt x="9764" y="5596"/>
                    <a:pt x="9590" y="5633"/>
                    <a:pt x="9431" y="5715"/>
                  </a:cubicBezTo>
                  <a:cubicBezTo>
                    <a:pt x="9028" y="5923"/>
                    <a:pt x="8691" y="6185"/>
                    <a:pt x="8500" y="6597"/>
                  </a:cubicBezTo>
                  <a:cubicBezTo>
                    <a:pt x="8369" y="6030"/>
                    <a:pt x="7778" y="5688"/>
                    <a:pt x="7192" y="5688"/>
                  </a:cubicBezTo>
                  <a:cubicBezTo>
                    <a:pt x="6995" y="5688"/>
                    <a:pt x="6799" y="5726"/>
                    <a:pt x="6622" y="5808"/>
                  </a:cubicBezTo>
                  <a:cubicBezTo>
                    <a:pt x="5916" y="6132"/>
                    <a:pt x="5530" y="6943"/>
                    <a:pt x="5507" y="7720"/>
                  </a:cubicBezTo>
                  <a:cubicBezTo>
                    <a:pt x="5495" y="8149"/>
                    <a:pt x="5575" y="8569"/>
                    <a:pt x="5702" y="8979"/>
                  </a:cubicBezTo>
                  <a:cubicBezTo>
                    <a:pt x="3716" y="9857"/>
                    <a:pt x="1794" y="10854"/>
                    <a:pt x="0" y="12034"/>
                  </a:cubicBezTo>
                  <a:lnTo>
                    <a:pt x="0" y="33984"/>
                  </a:lnTo>
                  <a:lnTo>
                    <a:pt x="100978" y="33984"/>
                  </a:lnTo>
                  <a:lnTo>
                    <a:pt x="100978" y="13974"/>
                  </a:lnTo>
                  <a:cubicBezTo>
                    <a:pt x="99586" y="13079"/>
                    <a:pt x="98164" y="12230"/>
                    <a:pt x="96720" y="11421"/>
                  </a:cubicBezTo>
                  <a:lnTo>
                    <a:pt x="96719" y="11421"/>
                  </a:lnTo>
                  <a:cubicBezTo>
                    <a:pt x="97194" y="10239"/>
                    <a:pt x="97370" y="8851"/>
                    <a:pt x="96746" y="7746"/>
                  </a:cubicBezTo>
                  <a:cubicBezTo>
                    <a:pt x="96628" y="7537"/>
                    <a:pt x="96478" y="7338"/>
                    <a:pt x="96273" y="7210"/>
                  </a:cubicBezTo>
                  <a:cubicBezTo>
                    <a:pt x="96114" y="7112"/>
                    <a:pt x="95937" y="7068"/>
                    <a:pt x="95756" y="7068"/>
                  </a:cubicBezTo>
                  <a:cubicBezTo>
                    <a:pt x="95327" y="7068"/>
                    <a:pt x="94878" y="7316"/>
                    <a:pt x="94610" y="7672"/>
                  </a:cubicBezTo>
                  <a:cubicBezTo>
                    <a:pt x="94231" y="8177"/>
                    <a:pt x="94039" y="8982"/>
                    <a:pt x="93943" y="9607"/>
                  </a:cubicBezTo>
                  <a:cubicBezTo>
                    <a:pt x="93824" y="9272"/>
                    <a:pt x="93466" y="9080"/>
                    <a:pt x="93117" y="9080"/>
                  </a:cubicBezTo>
                  <a:cubicBezTo>
                    <a:pt x="92926" y="9080"/>
                    <a:pt x="92737" y="9138"/>
                    <a:pt x="92592" y="9262"/>
                  </a:cubicBezTo>
                  <a:cubicBezTo>
                    <a:pt x="89011" y="7515"/>
                    <a:pt x="85305" y="6018"/>
                    <a:pt x="81513" y="4770"/>
                  </a:cubicBezTo>
                  <a:cubicBezTo>
                    <a:pt x="81639" y="4237"/>
                    <a:pt x="81587" y="3636"/>
                    <a:pt x="81222" y="3233"/>
                  </a:cubicBezTo>
                  <a:cubicBezTo>
                    <a:pt x="80974" y="2959"/>
                    <a:pt x="80475" y="2736"/>
                    <a:pt x="80064" y="2736"/>
                  </a:cubicBezTo>
                  <a:cubicBezTo>
                    <a:pt x="79830" y="2736"/>
                    <a:pt x="79625" y="2808"/>
                    <a:pt x="79510" y="2984"/>
                  </a:cubicBezTo>
                  <a:cubicBezTo>
                    <a:pt x="79855" y="2293"/>
                    <a:pt x="79349" y="1333"/>
                    <a:pt x="78584" y="1227"/>
                  </a:cubicBezTo>
                  <a:cubicBezTo>
                    <a:pt x="78525" y="1218"/>
                    <a:pt x="78467" y="1215"/>
                    <a:pt x="78408" y="1215"/>
                  </a:cubicBezTo>
                  <a:cubicBezTo>
                    <a:pt x="78109" y="1215"/>
                    <a:pt x="77812" y="1314"/>
                    <a:pt x="77540" y="1447"/>
                  </a:cubicBezTo>
                  <a:cubicBezTo>
                    <a:pt x="76827" y="1798"/>
                    <a:pt x="76251" y="2405"/>
                    <a:pt x="75907" y="3121"/>
                  </a:cubicBezTo>
                  <a:cubicBezTo>
                    <a:pt x="71048" y="1856"/>
                    <a:pt x="66083" y="979"/>
                    <a:pt x="61093" y="489"/>
                  </a:cubicBezTo>
                  <a:cubicBezTo>
                    <a:pt x="57723" y="159"/>
                    <a:pt x="54343" y="0"/>
                    <a:pt x="509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6060340" y="3887426"/>
              <a:ext cx="3083459" cy="1332270"/>
            </a:xfrm>
            <a:custGeom>
              <a:avLst/>
              <a:gdLst/>
              <a:ahLst/>
              <a:cxnLst/>
              <a:rect l="l" t="t" r="r" b="b"/>
              <a:pathLst>
                <a:path w="38967" h="16837" extrusionOk="0">
                  <a:moveTo>
                    <a:pt x="35832" y="0"/>
                  </a:moveTo>
                  <a:cubicBezTo>
                    <a:pt x="35758" y="0"/>
                    <a:pt x="35684" y="1"/>
                    <a:pt x="35611" y="3"/>
                  </a:cubicBezTo>
                  <a:cubicBezTo>
                    <a:pt x="31564" y="96"/>
                    <a:pt x="27646" y="2907"/>
                    <a:pt x="26834" y="6871"/>
                  </a:cubicBezTo>
                  <a:cubicBezTo>
                    <a:pt x="26356" y="6597"/>
                    <a:pt x="25813" y="6469"/>
                    <a:pt x="25265" y="6469"/>
                  </a:cubicBezTo>
                  <a:cubicBezTo>
                    <a:pt x="24549" y="6469"/>
                    <a:pt x="23825" y="6687"/>
                    <a:pt x="23226" y="7083"/>
                  </a:cubicBezTo>
                  <a:cubicBezTo>
                    <a:pt x="22168" y="7783"/>
                    <a:pt x="21048" y="9120"/>
                    <a:pt x="20802" y="10363"/>
                  </a:cubicBezTo>
                  <a:cubicBezTo>
                    <a:pt x="19898" y="9208"/>
                    <a:pt x="18984" y="8045"/>
                    <a:pt x="17863" y="7102"/>
                  </a:cubicBezTo>
                  <a:cubicBezTo>
                    <a:pt x="16739" y="6158"/>
                    <a:pt x="15374" y="5440"/>
                    <a:pt x="13914" y="5332"/>
                  </a:cubicBezTo>
                  <a:cubicBezTo>
                    <a:pt x="13781" y="5322"/>
                    <a:pt x="13648" y="5317"/>
                    <a:pt x="13515" y="5317"/>
                  </a:cubicBezTo>
                  <a:cubicBezTo>
                    <a:pt x="12761" y="5317"/>
                    <a:pt x="12009" y="5471"/>
                    <a:pt x="11299" y="5726"/>
                  </a:cubicBezTo>
                  <a:cubicBezTo>
                    <a:pt x="7897" y="6946"/>
                    <a:pt x="5496" y="10826"/>
                    <a:pt x="5962" y="14410"/>
                  </a:cubicBezTo>
                  <a:cubicBezTo>
                    <a:pt x="5363" y="13841"/>
                    <a:pt x="4543" y="13562"/>
                    <a:pt x="3717" y="13562"/>
                  </a:cubicBezTo>
                  <a:cubicBezTo>
                    <a:pt x="3071" y="13562"/>
                    <a:pt x="2420" y="13733"/>
                    <a:pt x="1868" y="14069"/>
                  </a:cubicBezTo>
                  <a:cubicBezTo>
                    <a:pt x="887" y="14666"/>
                    <a:pt x="234" y="15709"/>
                    <a:pt x="1" y="16837"/>
                  </a:cubicBezTo>
                  <a:lnTo>
                    <a:pt x="38966" y="16837"/>
                  </a:lnTo>
                  <a:lnTo>
                    <a:pt x="38966" y="502"/>
                  </a:lnTo>
                  <a:lnTo>
                    <a:pt x="38965" y="502"/>
                  </a:lnTo>
                  <a:cubicBezTo>
                    <a:pt x="37956" y="175"/>
                    <a:pt x="36900" y="0"/>
                    <a:pt x="35832" y="0"/>
                  </a:cubicBezTo>
                  <a:close/>
                </a:path>
              </a:pathLst>
            </a:custGeom>
            <a:solidFill>
              <a:srgbClr val="2D9537">
                <a:alpha val="55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086401" y="1757767"/>
            <a:ext cx="8019200" cy="13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985">
                <a:latin typeface="Chango"/>
                <a:ea typeface="Chango"/>
                <a:cs typeface="Chango"/>
                <a:sym typeface="Chang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3274133" y="3844567"/>
            <a:ext cx="5643600" cy="3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394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9pPr>
          </a:lstStyle>
          <a:p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>
            <a:off x="372100" y="335434"/>
            <a:ext cx="11099976" cy="6088508"/>
            <a:chOff x="279075" y="251575"/>
            <a:chExt cx="8324982" cy="4566381"/>
          </a:xfrm>
        </p:grpSpPr>
        <p:sp>
          <p:nvSpPr>
            <p:cNvPr id="16" name="Google Shape;16;p2"/>
            <p:cNvSpPr/>
            <p:nvPr/>
          </p:nvSpPr>
          <p:spPr>
            <a:xfrm>
              <a:off x="279075" y="251575"/>
              <a:ext cx="787123" cy="183341"/>
            </a:xfrm>
            <a:custGeom>
              <a:avLst/>
              <a:gdLst/>
              <a:ahLst/>
              <a:cxnLst/>
              <a:rect l="l" t="t" r="r" b="b"/>
              <a:pathLst>
                <a:path w="24095" h="3939" extrusionOk="0">
                  <a:moveTo>
                    <a:pt x="5656" y="0"/>
                  </a:moveTo>
                  <a:cubicBezTo>
                    <a:pt x="4633" y="0"/>
                    <a:pt x="3620" y="437"/>
                    <a:pt x="2741" y="988"/>
                  </a:cubicBezTo>
                  <a:cubicBezTo>
                    <a:pt x="1588" y="1713"/>
                    <a:pt x="533" y="2702"/>
                    <a:pt x="1" y="3939"/>
                  </a:cubicBezTo>
                  <a:lnTo>
                    <a:pt x="24042" y="3939"/>
                  </a:lnTo>
                  <a:cubicBezTo>
                    <a:pt x="24094" y="2920"/>
                    <a:pt x="23855" y="1884"/>
                    <a:pt x="23156" y="1166"/>
                  </a:cubicBezTo>
                  <a:cubicBezTo>
                    <a:pt x="22545" y="541"/>
                    <a:pt x="21653" y="240"/>
                    <a:pt x="20780" y="225"/>
                  </a:cubicBezTo>
                  <a:cubicBezTo>
                    <a:pt x="20756" y="225"/>
                    <a:pt x="20733" y="225"/>
                    <a:pt x="20709" y="225"/>
                  </a:cubicBezTo>
                  <a:cubicBezTo>
                    <a:pt x="19859" y="225"/>
                    <a:pt x="19024" y="470"/>
                    <a:pt x="18244" y="807"/>
                  </a:cubicBezTo>
                  <a:cubicBezTo>
                    <a:pt x="16785" y="1436"/>
                    <a:pt x="15242" y="2538"/>
                    <a:pt x="14198" y="3733"/>
                  </a:cubicBezTo>
                  <a:cubicBezTo>
                    <a:pt x="14175" y="3073"/>
                    <a:pt x="14072" y="2373"/>
                    <a:pt x="13638" y="1874"/>
                  </a:cubicBezTo>
                  <a:cubicBezTo>
                    <a:pt x="13201" y="1369"/>
                    <a:pt x="12516" y="1177"/>
                    <a:pt x="11836" y="1177"/>
                  </a:cubicBezTo>
                  <a:cubicBezTo>
                    <a:pt x="11661" y="1177"/>
                    <a:pt x="11487" y="1190"/>
                    <a:pt x="11317" y="1213"/>
                  </a:cubicBezTo>
                  <a:cubicBezTo>
                    <a:pt x="10208" y="1364"/>
                    <a:pt x="9149" y="1853"/>
                    <a:pt x="8367" y="2654"/>
                  </a:cubicBezTo>
                  <a:cubicBezTo>
                    <a:pt x="8578" y="1432"/>
                    <a:pt x="7473" y="273"/>
                    <a:pt x="6254" y="52"/>
                  </a:cubicBezTo>
                  <a:cubicBezTo>
                    <a:pt x="6055" y="17"/>
                    <a:pt x="5855" y="0"/>
                    <a:pt x="56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17" name="Google Shape;17;p2"/>
            <p:cNvGrpSpPr/>
            <p:nvPr/>
          </p:nvGrpSpPr>
          <p:grpSpPr>
            <a:xfrm>
              <a:off x="356521" y="938191"/>
              <a:ext cx="364861" cy="363915"/>
              <a:chOff x="2789668" y="759261"/>
              <a:chExt cx="440069" cy="438928"/>
            </a:xfrm>
          </p:grpSpPr>
          <p:sp>
            <p:nvSpPr>
              <p:cNvPr id="18" name="Google Shape;18;p2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27" name="Google Shape;27;p2"/>
            <p:cNvGrpSpPr/>
            <p:nvPr/>
          </p:nvGrpSpPr>
          <p:grpSpPr>
            <a:xfrm>
              <a:off x="8239196" y="4454041"/>
              <a:ext cx="364861" cy="363915"/>
              <a:chOff x="2789668" y="759261"/>
              <a:chExt cx="440069" cy="438928"/>
            </a:xfrm>
          </p:grpSpPr>
          <p:sp>
            <p:nvSpPr>
              <p:cNvPr id="28" name="Google Shape;28;p2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16781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 and two columns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"/>
          <p:cNvSpPr/>
          <p:nvPr/>
        </p:nvSpPr>
        <p:spPr>
          <a:xfrm>
            <a:off x="-11599" y="1739469"/>
            <a:ext cx="12215162" cy="4494571"/>
          </a:xfrm>
          <a:custGeom>
            <a:avLst/>
            <a:gdLst/>
            <a:ahLst/>
            <a:cxnLst/>
            <a:rect l="l" t="t" r="r" b="b"/>
            <a:pathLst>
              <a:path w="65373" h="24054" extrusionOk="0">
                <a:moveTo>
                  <a:pt x="45128" y="1"/>
                </a:moveTo>
                <a:cubicBezTo>
                  <a:pt x="43340" y="1"/>
                  <a:pt x="41565" y="765"/>
                  <a:pt x="40211" y="1955"/>
                </a:cubicBezTo>
                <a:cubicBezTo>
                  <a:pt x="38635" y="3341"/>
                  <a:pt x="37514" y="5429"/>
                  <a:pt x="36885" y="7431"/>
                </a:cubicBezTo>
                <a:cubicBezTo>
                  <a:pt x="35526" y="6009"/>
                  <a:pt x="33567" y="5185"/>
                  <a:pt x="31603" y="5185"/>
                </a:cubicBezTo>
                <a:cubicBezTo>
                  <a:pt x="31427" y="5185"/>
                  <a:pt x="31252" y="5191"/>
                  <a:pt x="31077" y="5205"/>
                </a:cubicBezTo>
                <a:cubicBezTo>
                  <a:pt x="28941" y="5366"/>
                  <a:pt x="26911" y="6596"/>
                  <a:pt x="25681" y="8349"/>
                </a:cubicBezTo>
                <a:cubicBezTo>
                  <a:pt x="25273" y="7395"/>
                  <a:pt x="24845" y="6412"/>
                  <a:pt x="24094" y="5695"/>
                </a:cubicBezTo>
                <a:cubicBezTo>
                  <a:pt x="23558" y="5184"/>
                  <a:pt x="22882" y="4837"/>
                  <a:pt x="22171" y="4626"/>
                </a:cubicBezTo>
                <a:cubicBezTo>
                  <a:pt x="21650" y="4472"/>
                  <a:pt x="21106" y="4390"/>
                  <a:pt x="20562" y="4390"/>
                </a:cubicBezTo>
                <a:cubicBezTo>
                  <a:pt x="20352" y="4390"/>
                  <a:pt x="20142" y="4402"/>
                  <a:pt x="19933" y="4427"/>
                </a:cubicBezTo>
                <a:cubicBezTo>
                  <a:pt x="18216" y="4629"/>
                  <a:pt x="16503" y="5729"/>
                  <a:pt x="15730" y="7275"/>
                </a:cubicBezTo>
                <a:cubicBezTo>
                  <a:pt x="15054" y="5953"/>
                  <a:pt x="14022" y="4786"/>
                  <a:pt x="12698" y="4114"/>
                </a:cubicBezTo>
                <a:cubicBezTo>
                  <a:pt x="11955" y="3737"/>
                  <a:pt x="11117" y="3531"/>
                  <a:pt x="10286" y="3531"/>
                </a:cubicBezTo>
                <a:cubicBezTo>
                  <a:pt x="9635" y="3531"/>
                  <a:pt x="8989" y="3657"/>
                  <a:pt x="8396" y="3928"/>
                </a:cubicBezTo>
                <a:cubicBezTo>
                  <a:pt x="7046" y="4543"/>
                  <a:pt x="5853" y="5941"/>
                  <a:pt x="5884" y="7426"/>
                </a:cubicBezTo>
                <a:cubicBezTo>
                  <a:pt x="5434" y="7232"/>
                  <a:pt x="4949" y="7141"/>
                  <a:pt x="4461" y="7141"/>
                </a:cubicBezTo>
                <a:cubicBezTo>
                  <a:pt x="3629" y="7141"/>
                  <a:pt x="2788" y="7406"/>
                  <a:pt x="2097" y="7876"/>
                </a:cubicBezTo>
                <a:cubicBezTo>
                  <a:pt x="1053" y="8587"/>
                  <a:pt x="339" y="9719"/>
                  <a:pt x="1" y="10938"/>
                </a:cubicBezTo>
                <a:lnTo>
                  <a:pt x="1" y="24054"/>
                </a:lnTo>
                <a:lnTo>
                  <a:pt x="65372" y="24054"/>
                </a:lnTo>
                <a:lnTo>
                  <a:pt x="65372" y="11323"/>
                </a:lnTo>
                <a:cubicBezTo>
                  <a:pt x="64872" y="11520"/>
                  <a:pt x="64408" y="11799"/>
                  <a:pt x="64009" y="12162"/>
                </a:cubicBezTo>
                <a:cubicBezTo>
                  <a:pt x="63936" y="10850"/>
                  <a:pt x="63394" y="9519"/>
                  <a:pt x="62354" y="8715"/>
                </a:cubicBezTo>
                <a:cubicBezTo>
                  <a:pt x="61744" y="8243"/>
                  <a:pt x="60921" y="7957"/>
                  <a:pt x="60131" y="7957"/>
                </a:cubicBezTo>
                <a:cubicBezTo>
                  <a:pt x="59573" y="7957"/>
                  <a:pt x="59031" y="8100"/>
                  <a:pt x="58591" y="8420"/>
                </a:cubicBezTo>
                <a:cubicBezTo>
                  <a:pt x="58555" y="6500"/>
                  <a:pt x="57646" y="4545"/>
                  <a:pt x="56017" y="3530"/>
                </a:cubicBezTo>
                <a:cubicBezTo>
                  <a:pt x="55278" y="3070"/>
                  <a:pt x="54348" y="2825"/>
                  <a:pt x="53429" y="2825"/>
                </a:cubicBezTo>
                <a:cubicBezTo>
                  <a:pt x="52321" y="2825"/>
                  <a:pt x="51229" y="3180"/>
                  <a:pt x="50504" y="3939"/>
                </a:cubicBezTo>
                <a:cubicBezTo>
                  <a:pt x="50010" y="1899"/>
                  <a:pt x="48089" y="368"/>
                  <a:pt x="46011" y="64"/>
                </a:cubicBezTo>
                <a:cubicBezTo>
                  <a:pt x="45718" y="21"/>
                  <a:pt x="45423" y="1"/>
                  <a:pt x="451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71" name="Google Shape;171;p5"/>
          <p:cNvGrpSpPr/>
          <p:nvPr/>
        </p:nvGrpSpPr>
        <p:grpSpPr>
          <a:xfrm>
            <a:off x="-11199" y="5519228"/>
            <a:ext cx="12215032" cy="1338765"/>
            <a:chOff x="0" y="4139430"/>
            <a:chExt cx="9143901" cy="1004074"/>
          </a:xfrm>
        </p:grpSpPr>
        <p:grpSp>
          <p:nvGrpSpPr>
            <p:cNvPr id="172" name="Google Shape;172;p5"/>
            <p:cNvGrpSpPr/>
            <p:nvPr/>
          </p:nvGrpSpPr>
          <p:grpSpPr>
            <a:xfrm>
              <a:off x="0" y="4139430"/>
              <a:ext cx="9143901" cy="1004074"/>
              <a:chOff x="0" y="4139430"/>
              <a:chExt cx="9143901" cy="1004074"/>
            </a:xfrm>
          </p:grpSpPr>
          <p:sp>
            <p:nvSpPr>
              <p:cNvPr id="173" name="Google Shape;173;p5"/>
              <p:cNvSpPr/>
              <p:nvPr/>
            </p:nvSpPr>
            <p:spPr>
              <a:xfrm>
                <a:off x="0" y="4160997"/>
                <a:ext cx="9143901" cy="982506"/>
              </a:xfrm>
              <a:custGeom>
                <a:avLst/>
                <a:gdLst/>
                <a:ahLst/>
                <a:cxnLst/>
                <a:rect l="l" t="t" r="r" b="b"/>
                <a:pathLst>
                  <a:path w="100979" h="33985" extrusionOk="0">
                    <a:moveTo>
                      <a:pt x="50962" y="0"/>
                    </a:moveTo>
                    <a:cubicBezTo>
                      <a:pt x="45447" y="0"/>
                      <a:pt x="39932" y="424"/>
                      <a:pt x="34465" y="1222"/>
                    </a:cubicBezTo>
                    <a:cubicBezTo>
                      <a:pt x="27075" y="2298"/>
                      <a:pt x="19772" y="4055"/>
                      <a:pt x="12673" y="6368"/>
                    </a:cubicBezTo>
                    <a:cubicBezTo>
                      <a:pt x="12249" y="6506"/>
                      <a:pt x="11823" y="6649"/>
                      <a:pt x="11398" y="6793"/>
                    </a:cubicBezTo>
                    <a:cubicBezTo>
                      <a:pt x="11299" y="6496"/>
                      <a:pt x="11147" y="6220"/>
                      <a:pt x="10923" y="6003"/>
                    </a:cubicBezTo>
                    <a:cubicBezTo>
                      <a:pt x="10663" y="5751"/>
                      <a:pt x="10297" y="5596"/>
                      <a:pt x="9940" y="5596"/>
                    </a:cubicBezTo>
                    <a:cubicBezTo>
                      <a:pt x="9764" y="5596"/>
                      <a:pt x="9590" y="5633"/>
                      <a:pt x="9431" y="5715"/>
                    </a:cubicBezTo>
                    <a:cubicBezTo>
                      <a:pt x="9028" y="5923"/>
                      <a:pt x="8691" y="6185"/>
                      <a:pt x="8500" y="6597"/>
                    </a:cubicBezTo>
                    <a:cubicBezTo>
                      <a:pt x="8369" y="6030"/>
                      <a:pt x="7778" y="5688"/>
                      <a:pt x="7192" y="5688"/>
                    </a:cubicBezTo>
                    <a:cubicBezTo>
                      <a:pt x="6995" y="5688"/>
                      <a:pt x="6799" y="5726"/>
                      <a:pt x="6622" y="5808"/>
                    </a:cubicBezTo>
                    <a:cubicBezTo>
                      <a:pt x="5916" y="6132"/>
                      <a:pt x="5530" y="6943"/>
                      <a:pt x="5507" y="7720"/>
                    </a:cubicBezTo>
                    <a:cubicBezTo>
                      <a:pt x="5495" y="8149"/>
                      <a:pt x="5575" y="8569"/>
                      <a:pt x="5702" y="8979"/>
                    </a:cubicBezTo>
                    <a:cubicBezTo>
                      <a:pt x="3716" y="9857"/>
                      <a:pt x="1794" y="10854"/>
                      <a:pt x="0" y="12034"/>
                    </a:cubicBezTo>
                    <a:lnTo>
                      <a:pt x="0" y="33984"/>
                    </a:lnTo>
                    <a:lnTo>
                      <a:pt x="100978" y="33984"/>
                    </a:lnTo>
                    <a:lnTo>
                      <a:pt x="100978" y="13974"/>
                    </a:lnTo>
                    <a:cubicBezTo>
                      <a:pt x="99586" y="13079"/>
                      <a:pt x="98164" y="12230"/>
                      <a:pt x="96720" y="11421"/>
                    </a:cubicBezTo>
                    <a:lnTo>
                      <a:pt x="96719" y="11421"/>
                    </a:lnTo>
                    <a:cubicBezTo>
                      <a:pt x="97194" y="10239"/>
                      <a:pt x="97370" y="8851"/>
                      <a:pt x="96746" y="7746"/>
                    </a:cubicBezTo>
                    <a:cubicBezTo>
                      <a:pt x="96628" y="7537"/>
                      <a:pt x="96478" y="7338"/>
                      <a:pt x="96273" y="7210"/>
                    </a:cubicBezTo>
                    <a:cubicBezTo>
                      <a:pt x="96114" y="7112"/>
                      <a:pt x="95937" y="7068"/>
                      <a:pt x="95756" y="7068"/>
                    </a:cubicBezTo>
                    <a:cubicBezTo>
                      <a:pt x="95327" y="7068"/>
                      <a:pt x="94878" y="7316"/>
                      <a:pt x="94610" y="7672"/>
                    </a:cubicBezTo>
                    <a:cubicBezTo>
                      <a:pt x="94231" y="8177"/>
                      <a:pt x="94039" y="8982"/>
                      <a:pt x="93943" y="9607"/>
                    </a:cubicBezTo>
                    <a:cubicBezTo>
                      <a:pt x="93824" y="9272"/>
                      <a:pt x="93466" y="9080"/>
                      <a:pt x="93117" y="9080"/>
                    </a:cubicBezTo>
                    <a:cubicBezTo>
                      <a:pt x="92926" y="9080"/>
                      <a:pt x="92737" y="9138"/>
                      <a:pt x="92592" y="9262"/>
                    </a:cubicBezTo>
                    <a:cubicBezTo>
                      <a:pt x="89011" y="7515"/>
                      <a:pt x="85305" y="6018"/>
                      <a:pt x="81513" y="4770"/>
                    </a:cubicBezTo>
                    <a:cubicBezTo>
                      <a:pt x="81639" y="4237"/>
                      <a:pt x="81587" y="3636"/>
                      <a:pt x="81222" y="3233"/>
                    </a:cubicBezTo>
                    <a:cubicBezTo>
                      <a:pt x="80974" y="2959"/>
                      <a:pt x="80475" y="2736"/>
                      <a:pt x="80064" y="2736"/>
                    </a:cubicBezTo>
                    <a:cubicBezTo>
                      <a:pt x="79830" y="2736"/>
                      <a:pt x="79625" y="2808"/>
                      <a:pt x="79510" y="2984"/>
                    </a:cubicBezTo>
                    <a:cubicBezTo>
                      <a:pt x="79855" y="2293"/>
                      <a:pt x="79349" y="1333"/>
                      <a:pt x="78584" y="1227"/>
                    </a:cubicBezTo>
                    <a:cubicBezTo>
                      <a:pt x="78525" y="1218"/>
                      <a:pt x="78467" y="1215"/>
                      <a:pt x="78408" y="1215"/>
                    </a:cubicBezTo>
                    <a:cubicBezTo>
                      <a:pt x="78109" y="1215"/>
                      <a:pt x="77812" y="1314"/>
                      <a:pt x="77540" y="1447"/>
                    </a:cubicBezTo>
                    <a:cubicBezTo>
                      <a:pt x="76827" y="1798"/>
                      <a:pt x="76251" y="2405"/>
                      <a:pt x="75907" y="3121"/>
                    </a:cubicBezTo>
                    <a:cubicBezTo>
                      <a:pt x="71048" y="1856"/>
                      <a:pt x="66083" y="979"/>
                      <a:pt x="61093" y="489"/>
                    </a:cubicBezTo>
                    <a:cubicBezTo>
                      <a:pt x="57723" y="159"/>
                      <a:pt x="54343" y="0"/>
                      <a:pt x="509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4" name="Google Shape;174;p5"/>
              <p:cNvSpPr/>
              <p:nvPr/>
            </p:nvSpPr>
            <p:spPr>
              <a:xfrm>
                <a:off x="497375" y="4224000"/>
                <a:ext cx="254700" cy="2580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5" name="Google Shape;175;p5"/>
              <p:cNvSpPr/>
              <p:nvPr/>
            </p:nvSpPr>
            <p:spPr>
              <a:xfrm>
                <a:off x="752075" y="4260400"/>
                <a:ext cx="297300" cy="2580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176" name="Google Shape;176;p5"/>
              <p:cNvGrpSpPr/>
              <p:nvPr/>
            </p:nvGrpSpPr>
            <p:grpSpPr>
              <a:xfrm>
                <a:off x="6826124" y="4139430"/>
                <a:ext cx="633755" cy="365856"/>
                <a:chOff x="6850399" y="4145425"/>
                <a:chExt cx="603346" cy="365856"/>
              </a:xfrm>
            </p:grpSpPr>
            <p:sp>
              <p:nvSpPr>
                <p:cNvPr id="177" name="Google Shape;177;p5"/>
                <p:cNvSpPr/>
                <p:nvPr/>
              </p:nvSpPr>
              <p:spPr>
                <a:xfrm rot="4821662">
                  <a:off x="6941368" y="4100326"/>
                  <a:ext cx="223962" cy="373698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78" name="Google Shape;178;p5"/>
                <p:cNvSpPr/>
                <p:nvPr/>
              </p:nvSpPr>
              <p:spPr>
                <a:xfrm rot="1017238">
                  <a:off x="7125385" y="4215461"/>
                  <a:ext cx="297322" cy="25804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179" name="Google Shape;179;p5"/>
              <p:cNvSpPr/>
              <p:nvPr/>
            </p:nvSpPr>
            <p:spPr>
              <a:xfrm rot="970839">
                <a:off x="8499783" y="4339511"/>
                <a:ext cx="311124" cy="2592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180" name="Google Shape;180;p5"/>
            <p:cNvGrpSpPr/>
            <p:nvPr/>
          </p:nvGrpSpPr>
          <p:grpSpPr>
            <a:xfrm>
              <a:off x="549942" y="4558403"/>
              <a:ext cx="7916552" cy="562812"/>
              <a:chOff x="2654375" y="1725250"/>
              <a:chExt cx="2185625" cy="182500"/>
            </a:xfrm>
          </p:grpSpPr>
          <p:sp>
            <p:nvSpPr>
              <p:cNvPr id="181" name="Google Shape;181;p5"/>
              <p:cNvSpPr/>
              <p:nvPr/>
            </p:nvSpPr>
            <p:spPr>
              <a:xfrm>
                <a:off x="4782350" y="1816650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1"/>
                    </a:moveTo>
                    <a:cubicBezTo>
                      <a:pt x="311" y="1"/>
                      <a:pt x="0" y="104"/>
                      <a:pt x="0" y="232"/>
                    </a:cubicBezTo>
                    <a:cubicBezTo>
                      <a:pt x="0" y="361"/>
                      <a:pt x="312" y="464"/>
                      <a:pt x="696" y="464"/>
                    </a:cubicBezTo>
                    <a:cubicBezTo>
                      <a:pt x="1081" y="464"/>
                      <a:pt x="1392" y="361"/>
                      <a:pt x="1392" y="232"/>
                    </a:cubicBezTo>
                    <a:cubicBezTo>
                      <a:pt x="1392" y="104"/>
                      <a:pt x="1081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2" name="Google Shape;182;p5"/>
              <p:cNvSpPr/>
              <p:nvPr/>
            </p:nvSpPr>
            <p:spPr>
              <a:xfrm>
                <a:off x="4754425" y="184457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0"/>
                    </a:moveTo>
                    <a:cubicBezTo>
                      <a:pt x="313" y="0"/>
                      <a:pt x="0" y="104"/>
                      <a:pt x="0" y="232"/>
                    </a:cubicBezTo>
                    <a:cubicBezTo>
                      <a:pt x="0" y="360"/>
                      <a:pt x="312" y="464"/>
                      <a:pt x="697" y="464"/>
                    </a:cubicBezTo>
                    <a:cubicBezTo>
                      <a:pt x="1081" y="464"/>
                      <a:pt x="1393" y="360"/>
                      <a:pt x="1393" y="232"/>
                    </a:cubicBezTo>
                    <a:cubicBezTo>
                      <a:pt x="1393" y="104"/>
                      <a:pt x="1081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3" name="Google Shape;183;p5"/>
              <p:cNvSpPr/>
              <p:nvPr/>
            </p:nvSpPr>
            <p:spPr>
              <a:xfrm>
                <a:off x="4805175" y="18380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1"/>
                    </a:moveTo>
                    <a:cubicBezTo>
                      <a:pt x="312" y="1"/>
                      <a:pt x="1" y="105"/>
                      <a:pt x="1" y="233"/>
                    </a:cubicBezTo>
                    <a:cubicBezTo>
                      <a:pt x="1" y="361"/>
                      <a:pt x="312" y="465"/>
                      <a:pt x="697" y="465"/>
                    </a:cubicBezTo>
                    <a:cubicBezTo>
                      <a:pt x="1082" y="465"/>
                      <a:pt x="1393" y="361"/>
                      <a:pt x="1393" y="233"/>
                    </a:cubicBezTo>
                    <a:cubicBezTo>
                      <a:pt x="1393" y="105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4" name="Google Shape;184;p5"/>
              <p:cNvSpPr/>
              <p:nvPr/>
            </p:nvSpPr>
            <p:spPr>
              <a:xfrm>
                <a:off x="3361163" y="18682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0"/>
                    </a:moveTo>
                    <a:cubicBezTo>
                      <a:pt x="311" y="0"/>
                      <a:pt x="0" y="104"/>
                      <a:pt x="0" y="232"/>
                    </a:cubicBezTo>
                    <a:cubicBezTo>
                      <a:pt x="0" y="360"/>
                      <a:pt x="311" y="464"/>
                      <a:pt x="696" y="464"/>
                    </a:cubicBezTo>
                    <a:cubicBezTo>
                      <a:pt x="1080" y="464"/>
                      <a:pt x="1392" y="360"/>
                      <a:pt x="1392" y="232"/>
                    </a:cubicBezTo>
                    <a:cubicBezTo>
                      <a:pt x="1392" y="104"/>
                      <a:pt x="1080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5" name="Google Shape;185;p5"/>
              <p:cNvSpPr/>
              <p:nvPr/>
            </p:nvSpPr>
            <p:spPr>
              <a:xfrm>
                <a:off x="3333238" y="1896100"/>
                <a:ext cx="34825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6" extrusionOk="0">
                    <a:moveTo>
                      <a:pt x="697" y="1"/>
                    </a:moveTo>
                    <a:cubicBezTo>
                      <a:pt x="312" y="1"/>
                      <a:pt x="0" y="106"/>
                      <a:pt x="0" y="233"/>
                    </a:cubicBezTo>
                    <a:cubicBezTo>
                      <a:pt x="0" y="362"/>
                      <a:pt x="313" y="466"/>
                      <a:pt x="697" y="466"/>
                    </a:cubicBezTo>
                    <a:cubicBezTo>
                      <a:pt x="1081" y="466"/>
                      <a:pt x="1393" y="362"/>
                      <a:pt x="1393" y="233"/>
                    </a:cubicBezTo>
                    <a:cubicBezTo>
                      <a:pt x="1393" y="106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6" name="Google Shape;186;p5"/>
              <p:cNvSpPr/>
              <p:nvPr/>
            </p:nvSpPr>
            <p:spPr>
              <a:xfrm>
                <a:off x="3383988" y="1889600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0"/>
                    </a:moveTo>
                    <a:cubicBezTo>
                      <a:pt x="312" y="0"/>
                      <a:pt x="1" y="104"/>
                      <a:pt x="1" y="233"/>
                    </a:cubicBezTo>
                    <a:cubicBezTo>
                      <a:pt x="1" y="360"/>
                      <a:pt x="312" y="464"/>
                      <a:pt x="697" y="464"/>
                    </a:cubicBezTo>
                    <a:cubicBezTo>
                      <a:pt x="1081" y="464"/>
                      <a:pt x="1393" y="360"/>
                      <a:pt x="1393" y="233"/>
                    </a:cubicBezTo>
                    <a:cubicBezTo>
                      <a:pt x="1393" y="104"/>
                      <a:pt x="1082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" name="Google Shape;187;p5"/>
              <p:cNvSpPr/>
              <p:nvPr/>
            </p:nvSpPr>
            <p:spPr>
              <a:xfrm>
                <a:off x="2682300" y="1725250"/>
                <a:ext cx="3485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465" extrusionOk="0">
                    <a:moveTo>
                      <a:pt x="697" y="1"/>
                    </a:moveTo>
                    <a:cubicBezTo>
                      <a:pt x="312" y="1"/>
                      <a:pt x="1" y="104"/>
                      <a:pt x="1" y="232"/>
                    </a:cubicBezTo>
                    <a:cubicBezTo>
                      <a:pt x="1" y="361"/>
                      <a:pt x="312" y="464"/>
                      <a:pt x="697" y="464"/>
                    </a:cubicBezTo>
                    <a:cubicBezTo>
                      <a:pt x="1081" y="464"/>
                      <a:pt x="1393" y="361"/>
                      <a:pt x="1393" y="232"/>
                    </a:cubicBezTo>
                    <a:cubicBezTo>
                      <a:pt x="1393" y="104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" name="Google Shape;188;p5"/>
              <p:cNvSpPr/>
              <p:nvPr/>
            </p:nvSpPr>
            <p:spPr>
              <a:xfrm>
                <a:off x="2654375" y="1753150"/>
                <a:ext cx="34850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466" extrusionOk="0">
                    <a:moveTo>
                      <a:pt x="697" y="0"/>
                    </a:moveTo>
                    <a:cubicBezTo>
                      <a:pt x="312" y="0"/>
                      <a:pt x="1" y="104"/>
                      <a:pt x="1" y="233"/>
                    </a:cubicBezTo>
                    <a:cubicBezTo>
                      <a:pt x="1" y="360"/>
                      <a:pt x="312" y="465"/>
                      <a:pt x="697" y="465"/>
                    </a:cubicBezTo>
                    <a:cubicBezTo>
                      <a:pt x="1081" y="465"/>
                      <a:pt x="1393" y="360"/>
                      <a:pt x="1393" y="233"/>
                    </a:cubicBezTo>
                    <a:cubicBezTo>
                      <a:pt x="1393" y="104"/>
                      <a:pt x="1081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9" name="Google Shape;189;p5"/>
              <p:cNvSpPr/>
              <p:nvPr/>
            </p:nvSpPr>
            <p:spPr>
              <a:xfrm>
                <a:off x="2705150" y="17466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1"/>
                    </a:moveTo>
                    <a:cubicBezTo>
                      <a:pt x="312" y="1"/>
                      <a:pt x="0" y="104"/>
                      <a:pt x="0" y="233"/>
                    </a:cubicBezTo>
                    <a:cubicBezTo>
                      <a:pt x="0" y="361"/>
                      <a:pt x="312" y="464"/>
                      <a:pt x="696" y="464"/>
                    </a:cubicBezTo>
                    <a:cubicBezTo>
                      <a:pt x="1080" y="464"/>
                      <a:pt x="1393" y="361"/>
                      <a:pt x="1393" y="233"/>
                    </a:cubicBezTo>
                    <a:cubicBezTo>
                      <a:pt x="1393" y="104"/>
                      <a:pt x="1080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0" name="Google Shape;190;p5"/>
              <p:cNvSpPr/>
              <p:nvPr/>
            </p:nvSpPr>
            <p:spPr>
              <a:xfrm>
                <a:off x="3810247" y="1735920"/>
                <a:ext cx="34825" cy="11600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4" extrusionOk="0">
                    <a:moveTo>
                      <a:pt x="696" y="0"/>
                    </a:moveTo>
                    <a:cubicBezTo>
                      <a:pt x="312" y="0"/>
                      <a:pt x="1" y="104"/>
                      <a:pt x="1" y="232"/>
                    </a:cubicBezTo>
                    <a:cubicBezTo>
                      <a:pt x="1" y="360"/>
                      <a:pt x="312" y="464"/>
                      <a:pt x="696" y="464"/>
                    </a:cubicBezTo>
                    <a:cubicBezTo>
                      <a:pt x="1081" y="464"/>
                      <a:pt x="1392" y="360"/>
                      <a:pt x="1392" y="232"/>
                    </a:cubicBezTo>
                    <a:cubicBezTo>
                      <a:pt x="1392" y="104"/>
                      <a:pt x="1081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1" name="Google Shape;191;p5"/>
              <p:cNvSpPr/>
              <p:nvPr/>
            </p:nvSpPr>
            <p:spPr>
              <a:xfrm>
                <a:off x="3782347" y="1763820"/>
                <a:ext cx="348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465" extrusionOk="0">
                    <a:moveTo>
                      <a:pt x="696" y="1"/>
                    </a:moveTo>
                    <a:cubicBezTo>
                      <a:pt x="312" y="1"/>
                      <a:pt x="0" y="105"/>
                      <a:pt x="0" y="232"/>
                    </a:cubicBezTo>
                    <a:cubicBezTo>
                      <a:pt x="0" y="361"/>
                      <a:pt x="312" y="465"/>
                      <a:pt x="696" y="465"/>
                    </a:cubicBezTo>
                    <a:cubicBezTo>
                      <a:pt x="1080" y="465"/>
                      <a:pt x="1392" y="361"/>
                      <a:pt x="1392" y="232"/>
                    </a:cubicBezTo>
                    <a:cubicBezTo>
                      <a:pt x="1392" y="105"/>
                      <a:pt x="1080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2" name="Google Shape;192;p5"/>
              <p:cNvSpPr/>
              <p:nvPr/>
            </p:nvSpPr>
            <p:spPr>
              <a:xfrm>
                <a:off x="3833097" y="1757295"/>
                <a:ext cx="348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465" extrusionOk="0">
                    <a:moveTo>
                      <a:pt x="696" y="0"/>
                    </a:moveTo>
                    <a:cubicBezTo>
                      <a:pt x="312" y="0"/>
                      <a:pt x="0" y="104"/>
                      <a:pt x="0" y="233"/>
                    </a:cubicBezTo>
                    <a:cubicBezTo>
                      <a:pt x="0" y="361"/>
                      <a:pt x="312" y="465"/>
                      <a:pt x="696" y="465"/>
                    </a:cubicBezTo>
                    <a:cubicBezTo>
                      <a:pt x="1080" y="465"/>
                      <a:pt x="1392" y="360"/>
                      <a:pt x="1392" y="233"/>
                    </a:cubicBezTo>
                    <a:cubicBezTo>
                      <a:pt x="1392" y="104"/>
                      <a:pt x="1080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sp>
        <p:nvSpPr>
          <p:cNvPr id="193" name="Google Shape;193;p5"/>
          <p:cNvSpPr txBox="1">
            <a:spLocks noGrp="1"/>
          </p:cNvSpPr>
          <p:nvPr>
            <p:ph type="subTitle" idx="1"/>
          </p:nvPr>
        </p:nvSpPr>
        <p:spPr>
          <a:xfrm>
            <a:off x="2355403" y="2329809"/>
            <a:ext cx="3346400" cy="6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2660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2pPr>
            <a:lvl3pPr lvl="2" algn="ctr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3pPr>
            <a:lvl4pPr lvl="3" algn="ctr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4pPr>
            <a:lvl5pPr lvl="4" algn="ctr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5pPr>
            <a:lvl6pPr lvl="5" algn="ctr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6pPr>
            <a:lvl7pPr lvl="6" algn="ctr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7pPr>
            <a:lvl8pPr lvl="7" algn="ctr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8pPr>
            <a:lvl9pPr lvl="8" algn="ctr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9pPr>
          </a:lstStyle>
          <a:p>
            <a:endParaRPr/>
          </a:p>
        </p:txBody>
      </p:sp>
      <p:sp>
        <p:nvSpPr>
          <p:cNvPr id="194" name="Google Shape;194;p5"/>
          <p:cNvSpPr txBox="1">
            <a:spLocks noGrp="1"/>
          </p:cNvSpPr>
          <p:nvPr>
            <p:ph type="subTitle" idx="2"/>
          </p:nvPr>
        </p:nvSpPr>
        <p:spPr>
          <a:xfrm>
            <a:off x="6494597" y="2329809"/>
            <a:ext cx="3346400" cy="6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2660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2pPr>
            <a:lvl3pPr lvl="2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3pPr>
            <a:lvl4pPr lvl="3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4pPr>
            <a:lvl5pPr lvl="4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5pPr>
            <a:lvl6pPr lvl="5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6pPr>
            <a:lvl7pPr lvl="6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7pPr>
            <a:lvl8pPr lvl="7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8pPr>
            <a:lvl9pPr lvl="8" algn="ctr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9pPr>
          </a:lstStyle>
          <a:p>
            <a:endParaRPr/>
          </a:p>
        </p:txBody>
      </p:sp>
      <p:sp>
        <p:nvSpPr>
          <p:cNvPr id="195" name="Google Shape;195;p5"/>
          <p:cNvSpPr txBox="1">
            <a:spLocks noGrp="1"/>
          </p:cNvSpPr>
          <p:nvPr>
            <p:ph type="body" idx="3"/>
          </p:nvPr>
        </p:nvSpPr>
        <p:spPr>
          <a:xfrm>
            <a:off x="2355403" y="3052800"/>
            <a:ext cx="3346400" cy="21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8076" lvl="0" indent="-4222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1pPr>
            <a:lvl2pPr marL="1216152" lvl="1" indent="-422275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2pPr>
            <a:lvl3pPr marL="1824228" lvl="2" indent="-422275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3pPr>
            <a:lvl4pPr marL="2432304" lvl="3" indent="-422275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4pPr>
            <a:lvl5pPr marL="3040380" lvl="4" indent="-422275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5pPr>
            <a:lvl6pPr marL="3648456" lvl="5" indent="-422275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6pPr>
            <a:lvl7pPr marL="4256532" lvl="6" indent="-422275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7pPr>
            <a:lvl8pPr marL="4864608" lvl="7" indent="-422275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8pPr>
            <a:lvl9pPr marL="5472684" lvl="8" indent="-422275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196" name="Google Shape;196;p5"/>
          <p:cNvSpPr txBox="1">
            <a:spLocks noGrp="1"/>
          </p:cNvSpPr>
          <p:nvPr>
            <p:ph type="body" idx="4"/>
          </p:nvPr>
        </p:nvSpPr>
        <p:spPr>
          <a:xfrm>
            <a:off x="6494597" y="3052800"/>
            <a:ext cx="3346400" cy="21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8076" lvl="0" indent="-42227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1pPr>
            <a:lvl2pPr marL="1216152" lvl="1" indent="-42227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2pPr>
            <a:lvl3pPr marL="1824228" lvl="2" indent="-42227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3pPr>
            <a:lvl4pPr marL="2432304" lvl="3" indent="-42227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4pPr>
            <a:lvl5pPr marL="3040380" lvl="4" indent="-42227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5pPr>
            <a:lvl6pPr marL="3648456" lvl="5" indent="-42227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6pPr>
            <a:lvl7pPr marL="4256532" lvl="6" indent="-42227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7pPr>
            <a:lvl8pPr marL="4864608" lvl="7" indent="-42227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8pPr>
            <a:lvl9pPr marL="5472684" lvl="8" indent="-422275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197" name="Google Shape;197;p5"/>
          <p:cNvSpPr txBox="1">
            <a:spLocks noGrp="1"/>
          </p:cNvSpPr>
          <p:nvPr>
            <p:ph type="title"/>
          </p:nvPr>
        </p:nvSpPr>
        <p:spPr>
          <a:xfrm>
            <a:off x="960000" y="682767"/>
            <a:ext cx="10272000" cy="6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58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99513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1">
  <p:cSld name="Title only 1"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0" name="Google Shape;820;p16"/>
          <p:cNvGrpSpPr/>
          <p:nvPr/>
        </p:nvGrpSpPr>
        <p:grpSpPr>
          <a:xfrm>
            <a:off x="-385104" y="51222"/>
            <a:ext cx="12588937" cy="6883023"/>
            <a:chOff x="-288829" y="38416"/>
            <a:chExt cx="9441703" cy="5162267"/>
          </a:xfrm>
        </p:grpSpPr>
        <p:grpSp>
          <p:nvGrpSpPr>
            <p:cNvPr id="821" name="Google Shape;821;p16"/>
            <p:cNvGrpSpPr/>
            <p:nvPr/>
          </p:nvGrpSpPr>
          <p:grpSpPr>
            <a:xfrm>
              <a:off x="-8700" y="1304601"/>
              <a:ext cx="9161574" cy="3838893"/>
              <a:chOff x="-8700" y="1304601"/>
              <a:chExt cx="9161574" cy="3838893"/>
            </a:xfrm>
          </p:grpSpPr>
          <p:sp>
            <p:nvSpPr>
              <p:cNvPr id="822" name="Google Shape;822;p16"/>
              <p:cNvSpPr/>
              <p:nvPr/>
            </p:nvSpPr>
            <p:spPr>
              <a:xfrm>
                <a:off x="-8700" y="1304601"/>
                <a:ext cx="9161372" cy="3370928"/>
              </a:xfrm>
              <a:custGeom>
                <a:avLst/>
                <a:gdLst/>
                <a:ahLst/>
                <a:cxnLst/>
                <a:rect l="l" t="t" r="r" b="b"/>
                <a:pathLst>
                  <a:path w="65373" h="24054" extrusionOk="0">
                    <a:moveTo>
                      <a:pt x="45128" y="1"/>
                    </a:moveTo>
                    <a:cubicBezTo>
                      <a:pt x="43340" y="1"/>
                      <a:pt x="41565" y="765"/>
                      <a:pt x="40211" y="1955"/>
                    </a:cubicBezTo>
                    <a:cubicBezTo>
                      <a:pt x="38635" y="3341"/>
                      <a:pt x="37514" y="5429"/>
                      <a:pt x="36885" y="7431"/>
                    </a:cubicBezTo>
                    <a:cubicBezTo>
                      <a:pt x="35526" y="6009"/>
                      <a:pt x="33567" y="5185"/>
                      <a:pt x="31603" y="5185"/>
                    </a:cubicBezTo>
                    <a:cubicBezTo>
                      <a:pt x="31427" y="5185"/>
                      <a:pt x="31252" y="5191"/>
                      <a:pt x="31077" y="5205"/>
                    </a:cubicBezTo>
                    <a:cubicBezTo>
                      <a:pt x="28941" y="5366"/>
                      <a:pt x="26911" y="6596"/>
                      <a:pt x="25681" y="8349"/>
                    </a:cubicBezTo>
                    <a:cubicBezTo>
                      <a:pt x="25273" y="7395"/>
                      <a:pt x="24845" y="6412"/>
                      <a:pt x="24094" y="5695"/>
                    </a:cubicBezTo>
                    <a:cubicBezTo>
                      <a:pt x="23558" y="5184"/>
                      <a:pt x="22882" y="4837"/>
                      <a:pt x="22171" y="4626"/>
                    </a:cubicBezTo>
                    <a:cubicBezTo>
                      <a:pt x="21650" y="4472"/>
                      <a:pt x="21106" y="4390"/>
                      <a:pt x="20562" y="4390"/>
                    </a:cubicBezTo>
                    <a:cubicBezTo>
                      <a:pt x="20352" y="4390"/>
                      <a:pt x="20142" y="4402"/>
                      <a:pt x="19933" y="4427"/>
                    </a:cubicBezTo>
                    <a:cubicBezTo>
                      <a:pt x="18216" y="4629"/>
                      <a:pt x="16503" y="5729"/>
                      <a:pt x="15730" y="7275"/>
                    </a:cubicBezTo>
                    <a:cubicBezTo>
                      <a:pt x="15054" y="5953"/>
                      <a:pt x="14022" y="4786"/>
                      <a:pt x="12698" y="4114"/>
                    </a:cubicBezTo>
                    <a:cubicBezTo>
                      <a:pt x="11955" y="3737"/>
                      <a:pt x="11117" y="3531"/>
                      <a:pt x="10286" y="3531"/>
                    </a:cubicBezTo>
                    <a:cubicBezTo>
                      <a:pt x="9635" y="3531"/>
                      <a:pt x="8989" y="3657"/>
                      <a:pt x="8396" y="3928"/>
                    </a:cubicBezTo>
                    <a:cubicBezTo>
                      <a:pt x="7046" y="4543"/>
                      <a:pt x="5853" y="5941"/>
                      <a:pt x="5884" y="7426"/>
                    </a:cubicBezTo>
                    <a:cubicBezTo>
                      <a:pt x="5434" y="7232"/>
                      <a:pt x="4949" y="7141"/>
                      <a:pt x="4461" y="7141"/>
                    </a:cubicBezTo>
                    <a:cubicBezTo>
                      <a:pt x="3629" y="7141"/>
                      <a:pt x="2788" y="7406"/>
                      <a:pt x="2097" y="7876"/>
                    </a:cubicBezTo>
                    <a:cubicBezTo>
                      <a:pt x="1053" y="8587"/>
                      <a:pt x="339" y="9719"/>
                      <a:pt x="1" y="10938"/>
                    </a:cubicBezTo>
                    <a:lnTo>
                      <a:pt x="1" y="24054"/>
                    </a:lnTo>
                    <a:lnTo>
                      <a:pt x="65372" y="24054"/>
                    </a:lnTo>
                    <a:lnTo>
                      <a:pt x="65372" y="11323"/>
                    </a:lnTo>
                    <a:cubicBezTo>
                      <a:pt x="64872" y="11520"/>
                      <a:pt x="64408" y="11799"/>
                      <a:pt x="64009" y="12162"/>
                    </a:cubicBezTo>
                    <a:cubicBezTo>
                      <a:pt x="63936" y="10850"/>
                      <a:pt x="63394" y="9519"/>
                      <a:pt x="62354" y="8715"/>
                    </a:cubicBezTo>
                    <a:cubicBezTo>
                      <a:pt x="61744" y="8243"/>
                      <a:pt x="60921" y="7957"/>
                      <a:pt x="60131" y="7957"/>
                    </a:cubicBezTo>
                    <a:cubicBezTo>
                      <a:pt x="59573" y="7957"/>
                      <a:pt x="59031" y="8100"/>
                      <a:pt x="58591" y="8420"/>
                    </a:cubicBezTo>
                    <a:cubicBezTo>
                      <a:pt x="58555" y="6500"/>
                      <a:pt x="57646" y="4545"/>
                      <a:pt x="56017" y="3530"/>
                    </a:cubicBezTo>
                    <a:cubicBezTo>
                      <a:pt x="55278" y="3070"/>
                      <a:pt x="54348" y="2825"/>
                      <a:pt x="53429" y="2825"/>
                    </a:cubicBezTo>
                    <a:cubicBezTo>
                      <a:pt x="52321" y="2825"/>
                      <a:pt x="51229" y="3180"/>
                      <a:pt x="50504" y="3939"/>
                    </a:cubicBezTo>
                    <a:cubicBezTo>
                      <a:pt x="50010" y="1899"/>
                      <a:pt x="48089" y="368"/>
                      <a:pt x="46011" y="64"/>
                    </a:cubicBezTo>
                    <a:cubicBezTo>
                      <a:pt x="45718" y="21"/>
                      <a:pt x="45423" y="1"/>
                      <a:pt x="4512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823" name="Google Shape;823;p16"/>
              <p:cNvGrpSpPr/>
              <p:nvPr/>
            </p:nvGrpSpPr>
            <p:grpSpPr>
              <a:xfrm>
                <a:off x="-8400" y="4139420"/>
                <a:ext cx="9161274" cy="1004074"/>
                <a:chOff x="0" y="4139430"/>
                <a:chExt cx="9143901" cy="1004074"/>
              </a:xfrm>
            </p:grpSpPr>
            <p:grpSp>
              <p:nvGrpSpPr>
                <p:cNvPr id="824" name="Google Shape;824;p16"/>
                <p:cNvGrpSpPr/>
                <p:nvPr/>
              </p:nvGrpSpPr>
              <p:grpSpPr>
                <a:xfrm>
                  <a:off x="0" y="4139430"/>
                  <a:ext cx="9143901" cy="1004074"/>
                  <a:chOff x="0" y="4139430"/>
                  <a:chExt cx="9143901" cy="1004074"/>
                </a:xfrm>
              </p:grpSpPr>
              <p:sp>
                <p:nvSpPr>
                  <p:cNvPr id="825" name="Google Shape;825;p16"/>
                  <p:cNvSpPr/>
                  <p:nvPr/>
                </p:nvSpPr>
                <p:spPr>
                  <a:xfrm>
                    <a:off x="0" y="4160997"/>
                    <a:ext cx="9143901" cy="9825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979" h="33985" extrusionOk="0">
                        <a:moveTo>
                          <a:pt x="50962" y="0"/>
                        </a:moveTo>
                        <a:cubicBezTo>
                          <a:pt x="45447" y="0"/>
                          <a:pt x="39932" y="424"/>
                          <a:pt x="34465" y="1222"/>
                        </a:cubicBezTo>
                        <a:cubicBezTo>
                          <a:pt x="27075" y="2298"/>
                          <a:pt x="19772" y="4055"/>
                          <a:pt x="12673" y="6368"/>
                        </a:cubicBezTo>
                        <a:cubicBezTo>
                          <a:pt x="12249" y="6506"/>
                          <a:pt x="11823" y="6649"/>
                          <a:pt x="11398" y="6793"/>
                        </a:cubicBezTo>
                        <a:cubicBezTo>
                          <a:pt x="11299" y="6496"/>
                          <a:pt x="11147" y="6220"/>
                          <a:pt x="10923" y="6003"/>
                        </a:cubicBezTo>
                        <a:cubicBezTo>
                          <a:pt x="10663" y="5751"/>
                          <a:pt x="10297" y="5596"/>
                          <a:pt x="9940" y="5596"/>
                        </a:cubicBezTo>
                        <a:cubicBezTo>
                          <a:pt x="9764" y="5596"/>
                          <a:pt x="9590" y="5633"/>
                          <a:pt x="9431" y="5715"/>
                        </a:cubicBezTo>
                        <a:cubicBezTo>
                          <a:pt x="9028" y="5923"/>
                          <a:pt x="8691" y="6185"/>
                          <a:pt x="8500" y="6597"/>
                        </a:cubicBezTo>
                        <a:cubicBezTo>
                          <a:pt x="8369" y="6030"/>
                          <a:pt x="7778" y="5688"/>
                          <a:pt x="7192" y="5688"/>
                        </a:cubicBezTo>
                        <a:cubicBezTo>
                          <a:pt x="6995" y="5688"/>
                          <a:pt x="6799" y="5726"/>
                          <a:pt x="6622" y="5808"/>
                        </a:cubicBezTo>
                        <a:cubicBezTo>
                          <a:pt x="5916" y="6132"/>
                          <a:pt x="5530" y="6943"/>
                          <a:pt x="5507" y="7720"/>
                        </a:cubicBezTo>
                        <a:cubicBezTo>
                          <a:pt x="5495" y="8149"/>
                          <a:pt x="5575" y="8569"/>
                          <a:pt x="5702" y="8979"/>
                        </a:cubicBezTo>
                        <a:cubicBezTo>
                          <a:pt x="3716" y="9857"/>
                          <a:pt x="1794" y="10854"/>
                          <a:pt x="0" y="12034"/>
                        </a:cubicBezTo>
                        <a:lnTo>
                          <a:pt x="0" y="33984"/>
                        </a:lnTo>
                        <a:lnTo>
                          <a:pt x="100978" y="33984"/>
                        </a:lnTo>
                        <a:lnTo>
                          <a:pt x="100978" y="13974"/>
                        </a:lnTo>
                        <a:cubicBezTo>
                          <a:pt x="99586" y="13079"/>
                          <a:pt x="98164" y="12230"/>
                          <a:pt x="96720" y="11421"/>
                        </a:cubicBezTo>
                        <a:lnTo>
                          <a:pt x="96719" y="11421"/>
                        </a:lnTo>
                        <a:cubicBezTo>
                          <a:pt x="97194" y="10239"/>
                          <a:pt x="97370" y="8851"/>
                          <a:pt x="96746" y="7746"/>
                        </a:cubicBezTo>
                        <a:cubicBezTo>
                          <a:pt x="96628" y="7537"/>
                          <a:pt x="96478" y="7338"/>
                          <a:pt x="96273" y="7210"/>
                        </a:cubicBezTo>
                        <a:cubicBezTo>
                          <a:pt x="96114" y="7112"/>
                          <a:pt x="95937" y="7068"/>
                          <a:pt x="95756" y="7068"/>
                        </a:cubicBezTo>
                        <a:cubicBezTo>
                          <a:pt x="95327" y="7068"/>
                          <a:pt x="94878" y="7316"/>
                          <a:pt x="94610" y="7672"/>
                        </a:cubicBezTo>
                        <a:cubicBezTo>
                          <a:pt x="94231" y="8177"/>
                          <a:pt x="94039" y="8982"/>
                          <a:pt x="93943" y="9607"/>
                        </a:cubicBezTo>
                        <a:cubicBezTo>
                          <a:pt x="93824" y="9272"/>
                          <a:pt x="93466" y="9080"/>
                          <a:pt x="93117" y="9080"/>
                        </a:cubicBezTo>
                        <a:cubicBezTo>
                          <a:pt x="92926" y="9080"/>
                          <a:pt x="92737" y="9138"/>
                          <a:pt x="92592" y="9262"/>
                        </a:cubicBezTo>
                        <a:cubicBezTo>
                          <a:pt x="89011" y="7515"/>
                          <a:pt x="85305" y="6018"/>
                          <a:pt x="81513" y="4770"/>
                        </a:cubicBezTo>
                        <a:cubicBezTo>
                          <a:pt x="81639" y="4237"/>
                          <a:pt x="81587" y="3636"/>
                          <a:pt x="81222" y="3233"/>
                        </a:cubicBezTo>
                        <a:cubicBezTo>
                          <a:pt x="80974" y="2959"/>
                          <a:pt x="80475" y="2736"/>
                          <a:pt x="80064" y="2736"/>
                        </a:cubicBezTo>
                        <a:cubicBezTo>
                          <a:pt x="79830" y="2736"/>
                          <a:pt x="79625" y="2808"/>
                          <a:pt x="79510" y="2984"/>
                        </a:cubicBezTo>
                        <a:cubicBezTo>
                          <a:pt x="79855" y="2293"/>
                          <a:pt x="79349" y="1333"/>
                          <a:pt x="78584" y="1227"/>
                        </a:cubicBezTo>
                        <a:cubicBezTo>
                          <a:pt x="78525" y="1218"/>
                          <a:pt x="78467" y="1215"/>
                          <a:pt x="78408" y="1215"/>
                        </a:cubicBezTo>
                        <a:cubicBezTo>
                          <a:pt x="78109" y="1215"/>
                          <a:pt x="77812" y="1314"/>
                          <a:pt x="77540" y="1447"/>
                        </a:cubicBezTo>
                        <a:cubicBezTo>
                          <a:pt x="76827" y="1798"/>
                          <a:pt x="76251" y="2405"/>
                          <a:pt x="75907" y="3121"/>
                        </a:cubicBezTo>
                        <a:cubicBezTo>
                          <a:pt x="71048" y="1856"/>
                          <a:pt x="66083" y="979"/>
                          <a:pt x="61093" y="489"/>
                        </a:cubicBezTo>
                        <a:cubicBezTo>
                          <a:pt x="57723" y="159"/>
                          <a:pt x="54343" y="0"/>
                          <a:pt x="50962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26" name="Google Shape;826;p16"/>
                  <p:cNvSpPr/>
                  <p:nvPr/>
                </p:nvSpPr>
                <p:spPr>
                  <a:xfrm>
                    <a:off x="497375" y="4224000"/>
                    <a:ext cx="254700" cy="25800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27" name="Google Shape;827;p16"/>
                  <p:cNvSpPr/>
                  <p:nvPr/>
                </p:nvSpPr>
                <p:spPr>
                  <a:xfrm>
                    <a:off x="752075" y="4260400"/>
                    <a:ext cx="297300" cy="25800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grpSp>
                <p:nvGrpSpPr>
                  <p:cNvPr id="828" name="Google Shape;828;p16"/>
                  <p:cNvGrpSpPr/>
                  <p:nvPr/>
                </p:nvGrpSpPr>
                <p:grpSpPr>
                  <a:xfrm>
                    <a:off x="6826124" y="4139430"/>
                    <a:ext cx="633755" cy="365856"/>
                    <a:chOff x="6850399" y="4145425"/>
                    <a:chExt cx="603346" cy="365856"/>
                  </a:xfrm>
                </p:grpSpPr>
                <p:sp>
                  <p:nvSpPr>
                    <p:cNvPr id="829" name="Google Shape;829;p16"/>
                    <p:cNvSpPr/>
                    <p:nvPr/>
                  </p:nvSpPr>
                  <p:spPr>
                    <a:xfrm rot="4821662">
                      <a:off x="6941368" y="4100326"/>
                      <a:ext cx="223962" cy="373698"/>
                    </a:xfrm>
                    <a:prstGeom prst="ellipse">
                      <a:avLst/>
                    </a:pr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79"/>
                    </a:p>
                  </p:txBody>
                </p:sp>
                <p:sp>
                  <p:nvSpPr>
                    <p:cNvPr id="830" name="Google Shape;830;p16"/>
                    <p:cNvSpPr/>
                    <p:nvPr/>
                  </p:nvSpPr>
                  <p:spPr>
                    <a:xfrm rot="1017238">
                      <a:off x="7125385" y="4215461"/>
                      <a:ext cx="297322" cy="258040"/>
                    </a:xfrm>
                    <a:prstGeom prst="ellipse">
                      <a:avLst/>
                    </a:pr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79"/>
                    </a:p>
                  </p:txBody>
                </p:sp>
              </p:grpSp>
              <p:sp>
                <p:nvSpPr>
                  <p:cNvPr id="831" name="Google Shape;831;p16"/>
                  <p:cNvSpPr/>
                  <p:nvPr/>
                </p:nvSpPr>
                <p:spPr>
                  <a:xfrm rot="970839">
                    <a:off x="8499783" y="4339511"/>
                    <a:ext cx="311124" cy="25920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</p:grpSp>
            <p:grpSp>
              <p:nvGrpSpPr>
                <p:cNvPr id="832" name="Google Shape;832;p16"/>
                <p:cNvGrpSpPr/>
                <p:nvPr/>
              </p:nvGrpSpPr>
              <p:grpSpPr>
                <a:xfrm>
                  <a:off x="321776" y="4685697"/>
                  <a:ext cx="8144719" cy="435518"/>
                  <a:chOff x="2591382" y="1766527"/>
                  <a:chExt cx="2248618" cy="141223"/>
                </a:xfrm>
              </p:grpSpPr>
              <p:sp>
                <p:nvSpPr>
                  <p:cNvPr id="833" name="Google Shape;833;p16"/>
                  <p:cNvSpPr/>
                  <p:nvPr/>
                </p:nvSpPr>
                <p:spPr>
                  <a:xfrm>
                    <a:off x="4782350" y="1816650"/>
                    <a:ext cx="348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5" extrusionOk="0">
                        <a:moveTo>
                          <a:pt x="696" y="1"/>
                        </a:moveTo>
                        <a:cubicBezTo>
                          <a:pt x="311" y="1"/>
                          <a:pt x="0" y="104"/>
                          <a:pt x="0" y="232"/>
                        </a:cubicBezTo>
                        <a:cubicBezTo>
                          <a:pt x="0" y="361"/>
                          <a:pt x="312" y="464"/>
                          <a:pt x="696" y="464"/>
                        </a:cubicBezTo>
                        <a:cubicBezTo>
                          <a:pt x="1081" y="464"/>
                          <a:pt x="1392" y="361"/>
                          <a:pt x="1392" y="232"/>
                        </a:cubicBezTo>
                        <a:cubicBezTo>
                          <a:pt x="1392" y="104"/>
                          <a:pt x="1081" y="1"/>
                          <a:pt x="696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34" name="Google Shape;834;p16"/>
                  <p:cNvSpPr/>
                  <p:nvPr/>
                </p:nvSpPr>
                <p:spPr>
                  <a:xfrm>
                    <a:off x="4754425" y="1844575"/>
                    <a:ext cx="348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5" extrusionOk="0">
                        <a:moveTo>
                          <a:pt x="697" y="0"/>
                        </a:moveTo>
                        <a:cubicBezTo>
                          <a:pt x="313" y="0"/>
                          <a:pt x="0" y="104"/>
                          <a:pt x="0" y="232"/>
                        </a:cubicBezTo>
                        <a:cubicBezTo>
                          <a:pt x="0" y="360"/>
                          <a:pt x="312" y="464"/>
                          <a:pt x="697" y="464"/>
                        </a:cubicBezTo>
                        <a:cubicBezTo>
                          <a:pt x="1081" y="464"/>
                          <a:pt x="1393" y="360"/>
                          <a:pt x="1393" y="232"/>
                        </a:cubicBezTo>
                        <a:cubicBezTo>
                          <a:pt x="1393" y="104"/>
                          <a:pt x="1081" y="0"/>
                          <a:pt x="697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35" name="Google Shape;835;p16"/>
                  <p:cNvSpPr/>
                  <p:nvPr/>
                </p:nvSpPr>
                <p:spPr>
                  <a:xfrm>
                    <a:off x="4805175" y="1838025"/>
                    <a:ext cx="348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5" extrusionOk="0">
                        <a:moveTo>
                          <a:pt x="697" y="1"/>
                        </a:moveTo>
                        <a:cubicBezTo>
                          <a:pt x="312" y="1"/>
                          <a:pt x="1" y="105"/>
                          <a:pt x="1" y="233"/>
                        </a:cubicBezTo>
                        <a:cubicBezTo>
                          <a:pt x="1" y="361"/>
                          <a:pt x="312" y="465"/>
                          <a:pt x="697" y="465"/>
                        </a:cubicBezTo>
                        <a:cubicBezTo>
                          <a:pt x="1082" y="465"/>
                          <a:pt x="1393" y="361"/>
                          <a:pt x="1393" y="233"/>
                        </a:cubicBezTo>
                        <a:cubicBezTo>
                          <a:pt x="1393" y="105"/>
                          <a:pt x="1081" y="1"/>
                          <a:pt x="697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36" name="Google Shape;836;p16"/>
                  <p:cNvSpPr/>
                  <p:nvPr/>
                </p:nvSpPr>
                <p:spPr>
                  <a:xfrm>
                    <a:off x="3361163" y="1868225"/>
                    <a:ext cx="348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5" extrusionOk="0">
                        <a:moveTo>
                          <a:pt x="696" y="0"/>
                        </a:moveTo>
                        <a:cubicBezTo>
                          <a:pt x="311" y="0"/>
                          <a:pt x="0" y="104"/>
                          <a:pt x="0" y="232"/>
                        </a:cubicBezTo>
                        <a:cubicBezTo>
                          <a:pt x="0" y="360"/>
                          <a:pt x="311" y="464"/>
                          <a:pt x="696" y="464"/>
                        </a:cubicBezTo>
                        <a:cubicBezTo>
                          <a:pt x="1080" y="464"/>
                          <a:pt x="1392" y="360"/>
                          <a:pt x="1392" y="232"/>
                        </a:cubicBezTo>
                        <a:cubicBezTo>
                          <a:pt x="1392" y="104"/>
                          <a:pt x="1080" y="0"/>
                          <a:pt x="696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37" name="Google Shape;837;p16"/>
                  <p:cNvSpPr/>
                  <p:nvPr/>
                </p:nvSpPr>
                <p:spPr>
                  <a:xfrm>
                    <a:off x="3333238" y="1896100"/>
                    <a:ext cx="34825" cy="11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6" extrusionOk="0">
                        <a:moveTo>
                          <a:pt x="697" y="1"/>
                        </a:moveTo>
                        <a:cubicBezTo>
                          <a:pt x="312" y="1"/>
                          <a:pt x="0" y="106"/>
                          <a:pt x="0" y="233"/>
                        </a:cubicBezTo>
                        <a:cubicBezTo>
                          <a:pt x="0" y="362"/>
                          <a:pt x="313" y="466"/>
                          <a:pt x="697" y="466"/>
                        </a:cubicBezTo>
                        <a:cubicBezTo>
                          <a:pt x="1081" y="466"/>
                          <a:pt x="1393" y="362"/>
                          <a:pt x="1393" y="233"/>
                        </a:cubicBezTo>
                        <a:cubicBezTo>
                          <a:pt x="1393" y="106"/>
                          <a:pt x="1081" y="1"/>
                          <a:pt x="697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38" name="Google Shape;838;p16"/>
                  <p:cNvSpPr/>
                  <p:nvPr/>
                </p:nvSpPr>
                <p:spPr>
                  <a:xfrm>
                    <a:off x="3383988" y="1889600"/>
                    <a:ext cx="348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5" extrusionOk="0">
                        <a:moveTo>
                          <a:pt x="697" y="0"/>
                        </a:moveTo>
                        <a:cubicBezTo>
                          <a:pt x="312" y="0"/>
                          <a:pt x="1" y="104"/>
                          <a:pt x="1" y="233"/>
                        </a:cubicBezTo>
                        <a:cubicBezTo>
                          <a:pt x="1" y="360"/>
                          <a:pt x="312" y="464"/>
                          <a:pt x="697" y="464"/>
                        </a:cubicBezTo>
                        <a:cubicBezTo>
                          <a:pt x="1081" y="464"/>
                          <a:pt x="1393" y="360"/>
                          <a:pt x="1393" y="233"/>
                        </a:cubicBezTo>
                        <a:cubicBezTo>
                          <a:pt x="1393" y="104"/>
                          <a:pt x="1082" y="0"/>
                          <a:pt x="697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39" name="Google Shape;839;p16"/>
                  <p:cNvSpPr/>
                  <p:nvPr/>
                </p:nvSpPr>
                <p:spPr>
                  <a:xfrm>
                    <a:off x="2619307" y="1824086"/>
                    <a:ext cx="34850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4" h="465" extrusionOk="0">
                        <a:moveTo>
                          <a:pt x="697" y="1"/>
                        </a:moveTo>
                        <a:cubicBezTo>
                          <a:pt x="312" y="1"/>
                          <a:pt x="1" y="104"/>
                          <a:pt x="1" y="232"/>
                        </a:cubicBezTo>
                        <a:cubicBezTo>
                          <a:pt x="1" y="361"/>
                          <a:pt x="312" y="464"/>
                          <a:pt x="697" y="464"/>
                        </a:cubicBezTo>
                        <a:cubicBezTo>
                          <a:pt x="1081" y="464"/>
                          <a:pt x="1393" y="361"/>
                          <a:pt x="1393" y="232"/>
                        </a:cubicBezTo>
                        <a:cubicBezTo>
                          <a:pt x="1393" y="104"/>
                          <a:pt x="1081" y="1"/>
                          <a:pt x="697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40" name="Google Shape;840;p16"/>
                  <p:cNvSpPr/>
                  <p:nvPr/>
                </p:nvSpPr>
                <p:spPr>
                  <a:xfrm>
                    <a:off x="2591382" y="1851986"/>
                    <a:ext cx="34850" cy="11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4" h="466" extrusionOk="0">
                        <a:moveTo>
                          <a:pt x="697" y="0"/>
                        </a:moveTo>
                        <a:cubicBezTo>
                          <a:pt x="312" y="0"/>
                          <a:pt x="1" y="104"/>
                          <a:pt x="1" y="233"/>
                        </a:cubicBezTo>
                        <a:cubicBezTo>
                          <a:pt x="1" y="360"/>
                          <a:pt x="312" y="465"/>
                          <a:pt x="697" y="465"/>
                        </a:cubicBezTo>
                        <a:cubicBezTo>
                          <a:pt x="1081" y="465"/>
                          <a:pt x="1393" y="360"/>
                          <a:pt x="1393" y="233"/>
                        </a:cubicBezTo>
                        <a:cubicBezTo>
                          <a:pt x="1393" y="104"/>
                          <a:pt x="1081" y="0"/>
                          <a:pt x="697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41" name="Google Shape;841;p16"/>
                  <p:cNvSpPr/>
                  <p:nvPr/>
                </p:nvSpPr>
                <p:spPr>
                  <a:xfrm>
                    <a:off x="2642157" y="1845461"/>
                    <a:ext cx="348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5" extrusionOk="0">
                        <a:moveTo>
                          <a:pt x="696" y="1"/>
                        </a:moveTo>
                        <a:cubicBezTo>
                          <a:pt x="312" y="1"/>
                          <a:pt x="0" y="104"/>
                          <a:pt x="0" y="233"/>
                        </a:cubicBezTo>
                        <a:cubicBezTo>
                          <a:pt x="0" y="361"/>
                          <a:pt x="312" y="464"/>
                          <a:pt x="696" y="464"/>
                        </a:cubicBezTo>
                        <a:cubicBezTo>
                          <a:pt x="1080" y="464"/>
                          <a:pt x="1393" y="361"/>
                          <a:pt x="1393" y="233"/>
                        </a:cubicBezTo>
                        <a:cubicBezTo>
                          <a:pt x="1393" y="104"/>
                          <a:pt x="1080" y="1"/>
                          <a:pt x="696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42" name="Google Shape;842;p16"/>
                  <p:cNvSpPr/>
                  <p:nvPr/>
                </p:nvSpPr>
                <p:spPr>
                  <a:xfrm>
                    <a:off x="4231687" y="1766527"/>
                    <a:ext cx="34825" cy="11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4" extrusionOk="0">
                        <a:moveTo>
                          <a:pt x="696" y="0"/>
                        </a:moveTo>
                        <a:cubicBezTo>
                          <a:pt x="312" y="0"/>
                          <a:pt x="1" y="104"/>
                          <a:pt x="1" y="232"/>
                        </a:cubicBezTo>
                        <a:cubicBezTo>
                          <a:pt x="1" y="360"/>
                          <a:pt x="312" y="464"/>
                          <a:pt x="696" y="464"/>
                        </a:cubicBezTo>
                        <a:cubicBezTo>
                          <a:pt x="1081" y="464"/>
                          <a:pt x="1392" y="360"/>
                          <a:pt x="1392" y="232"/>
                        </a:cubicBezTo>
                        <a:cubicBezTo>
                          <a:pt x="1392" y="104"/>
                          <a:pt x="1081" y="0"/>
                          <a:pt x="696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43" name="Google Shape;843;p16"/>
                  <p:cNvSpPr/>
                  <p:nvPr/>
                </p:nvSpPr>
                <p:spPr>
                  <a:xfrm>
                    <a:off x="4203787" y="1794427"/>
                    <a:ext cx="34800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2" h="465" extrusionOk="0">
                        <a:moveTo>
                          <a:pt x="696" y="1"/>
                        </a:moveTo>
                        <a:cubicBezTo>
                          <a:pt x="312" y="1"/>
                          <a:pt x="0" y="105"/>
                          <a:pt x="0" y="232"/>
                        </a:cubicBezTo>
                        <a:cubicBezTo>
                          <a:pt x="0" y="361"/>
                          <a:pt x="312" y="465"/>
                          <a:pt x="696" y="465"/>
                        </a:cubicBezTo>
                        <a:cubicBezTo>
                          <a:pt x="1080" y="465"/>
                          <a:pt x="1392" y="361"/>
                          <a:pt x="1392" y="232"/>
                        </a:cubicBezTo>
                        <a:cubicBezTo>
                          <a:pt x="1392" y="105"/>
                          <a:pt x="1080" y="1"/>
                          <a:pt x="696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44" name="Google Shape;844;p16"/>
                  <p:cNvSpPr/>
                  <p:nvPr/>
                </p:nvSpPr>
                <p:spPr>
                  <a:xfrm>
                    <a:off x="4254537" y="1787902"/>
                    <a:ext cx="34800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2" h="465" extrusionOk="0">
                        <a:moveTo>
                          <a:pt x="696" y="0"/>
                        </a:moveTo>
                        <a:cubicBezTo>
                          <a:pt x="312" y="0"/>
                          <a:pt x="0" y="104"/>
                          <a:pt x="0" y="233"/>
                        </a:cubicBezTo>
                        <a:cubicBezTo>
                          <a:pt x="0" y="361"/>
                          <a:pt x="312" y="465"/>
                          <a:pt x="696" y="465"/>
                        </a:cubicBezTo>
                        <a:cubicBezTo>
                          <a:pt x="1080" y="465"/>
                          <a:pt x="1392" y="360"/>
                          <a:pt x="1392" y="233"/>
                        </a:cubicBezTo>
                        <a:cubicBezTo>
                          <a:pt x="1392" y="104"/>
                          <a:pt x="1080" y="0"/>
                          <a:pt x="696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</p:grpSp>
          </p:grpSp>
        </p:grpSp>
        <p:sp>
          <p:nvSpPr>
            <p:cNvPr id="845" name="Google Shape;845;p16"/>
            <p:cNvSpPr/>
            <p:nvPr/>
          </p:nvSpPr>
          <p:spPr>
            <a:xfrm>
              <a:off x="3501438" y="41700"/>
              <a:ext cx="787123" cy="183341"/>
            </a:xfrm>
            <a:custGeom>
              <a:avLst/>
              <a:gdLst/>
              <a:ahLst/>
              <a:cxnLst/>
              <a:rect l="l" t="t" r="r" b="b"/>
              <a:pathLst>
                <a:path w="24095" h="3939" extrusionOk="0">
                  <a:moveTo>
                    <a:pt x="5656" y="0"/>
                  </a:moveTo>
                  <a:cubicBezTo>
                    <a:pt x="4633" y="0"/>
                    <a:pt x="3620" y="437"/>
                    <a:pt x="2741" y="988"/>
                  </a:cubicBezTo>
                  <a:cubicBezTo>
                    <a:pt x="1588" y="1713"/>
                    <a:pt x="533" y="2702"/>
                    <a:pt x="1" y="3939"/>
                  </a:cubicBezTo>
                  <a:lnTo>
                    <a:pt x="24042" y="3939"/>
                  </a:lnTo>
                  <a:cubicBezTo>
                    <a:pt x="24094" y="2920"/>
                    <a:pt x="23855" y="1884"/>
                    <a:pt x="23156" y="1166"/>
                  </a:cubicBezTo>
                  <a:cubicBezTo>
                    <a:pt x="22545" y="541"/>
                    <a:pt x="21653" y="240"/>
                    <a:pt x="20780" y="225"/>
                  </a:cubicBezTo>
                  <a:cubicBezTo>
                    <a:pt x="20756" y="225"/>
                    <a:pt x="20733" y="225"/>
                    <a:pt x="20709" y="225"/>
                  </a:cubicBezTo>
                  <a:cubicBezTo>
                    <a:pt x="19859" y="225"/>
                    <a:pt x="19024" y="470"/>
                    <a:pt x="18244" y="807"/>
                  </a:cubicBezTo>
                  <a:cubicBezTo>
                    <a:pt x="16785" y="1436"/>
                    <a:pt x="15242" y="2538"/>
                    <a:pt x="14198" y="3733"/>
                  </a:cubicBezTo>
                  <a:cubicBezTo>
                    <a:pt x="14175" y="3073"/>
                    <a:pt x="14072" y="2373"/>
                    <a:pt x="13638" y="1874"/>
                  </a:cubicBezTo>
                  <a:cubicBezTo>
                    <a:pt x="13201" y="1369"/>
                    <a:pt x="12516" y="1177"/>
                    <a:pt x="11836" y="1177"/>
                  </a:cubicBezTo>
                  <a:cubicBezTo>
                    <a:pt x="11661" y="1177"/>
                    <a:pt x="11487" y="1190"/>
                    <a:pt x="11317" y="1213"/>
                  </a:cubicBezTo>
                  <a:cubicBezTo>
                    <a:pt x="10208" y="1364"/>
                    <a:pt x="9149" y="1853"/>
                    <a:pt x="8367" y="2654"/>
                  </a:cubicBezTo>
                  <a:cubicBezTo>
                    <a:pt x="8578" y="1432"/>
                    <a:pt x="7473" y="273"/>
                    <a:pt x="6254" y="52"/>
                  </a:cubicBezTo>
                  <a:cubicBezTo>
                    <a:pt x="6055" y="17"/>
                    <a:pt x="5855" y="0"/>
                    <a:pt x="56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6" name="Google Shape;846;p16"/>
            <p:cNvSpPr/>
            <p:nvPr/>
          </p:nvSpPr>
          <p:spPr>
            <a:xfrm>
              <a:off x="8217930" y="254023"/>
              <a:ext cx="676707" cy="258045"/>
            </a:xfrm>
            <a:custGeom>
              <a:avLst/>
              <a:gdLst/>
              <a:ahLst/>
              <a:cxnLst/>
              <a:rect l="l" t="t" r="r" b="b"/>
              <a:pathLst>
                <a:path w="20715" h="5544" extrusionOk="0">
                  <a:moveTo>
                    <a:pt x="12147" y="0"/>
                  </a:moveTo>
                  <a:cubicBezTo>
                    <a:pt x="11455" y="0"/>
                    <a:pt x="10749" y="171"/>
                    <a:pt x="10096" y="417"/>
                  </a:cubicBezTo>
                  <a:cubicBezTo>
                    <a:pt x="8186" y="1138"/>
                    <a:pt x="6382" y="2664"/>
                    <a:pt x="5804" y="4625"/>
                  </a:cubicBezTo>
                  <a:cubicBezTo>
                    <a:pt x="5804" y="3970"/>
                    <a:pt x="5332" y="3371"/>
                    <a:pt x="4733" y="3111"/>
                  </a:cubicBezTo>
                  <a:cubicBezTo>
                    <a:pt x="4447" y="2987"/>
                    <a:pt x="4139" y="2932"/>
                    <a:pt x="3829" y="2932"/>
                  </a:cubicBezTo>
                  <a:cubicBezTo>
                    <a:pt x="3484" y="2932"/>
                    <a:pt x="3136" y="3000"/>
                    <a:pt x="2812" y="3116"/>
                  </a:cubicBezTo>
                  <a:cubicBezTo>
                    <a:pt x="2195" y="3337"/>
                    <a:pt x="1649" y="3722"/>
                    <a:pt x="1140" y="4133"/>
                  </a:cubicBezTo>
                  <a:cubicBezTo>
                    <a:pt x="664" y="4517"/>
                    <a:pt x="192" y="4971"/>
                    <a:pt x="0" y="5543"/>
                  </a:cubicBezTo>
                  <a:lnTo>
                    <a:pt x="20714" y="5543"/>
                  </a:lnTo>
                  <a:cubicBezTo>
                    <a:pt x="20656" y="5029"/>
                    <a:pt x="20352" y="4541"/>
                    <a:pt x="19917" y="4248"/>
                  </a:cubicBezTo>
                  <a:cubicBezTo>
                    <a:pt x="19559" y="4007"/>
                    <a:pt x="19128" y="3893"/>
                    <a:pt x="18694" y="3893"/>
                  </a:cubicBezTo>
                  <a:cubicBezTo>
                    <a:pt x="18434" y="3893"/>
                    <a:pt x="18172" y="3934"/>
                    <a:pt x="17925" y="4012"/>
                  </a:cubicBezTo>
                  <a:cubicBezTo>
                    <a:pt x="17266" y="4221"/>
                    <a:pt x="16509" y="4504"/>
                    <a:pt x="16087" y="5053"/>
                  </a:cubicBezTo>
                  <a:cubicBezTo>
                    <a:pt x="16042" y="4075"/>
                    <a:pt x="15880" y="3087"/>
                    <a:pt x="15452" y="2207"/>
                  </a:cubicBezTo>
                  <a:cubicBezTo>
                    <a:pt x="15025" y="1326"/>
                    <a:pt x="14310" y="559"/>
                    <a:pt x="13392" y="215"/>
                  </a:cubicBezTo>
                  <a:cubicBezTo>
                    <a:pt x="12992" y="64"/>
                    <a:pt x="12572" y="0"/>
                    <a:pt x="121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7" name="Google Shape;847;p16"/>
            <p:cNvSpPr/>
            <p:nvPr/>
          </p:nvSpPr>
          <p:spPr>
            <a:xfrm>
              <a:off x="-288829" y="1111272"/>
              <a:ext cx="662289" cy="258050"/>
            </a:xfrm>
            <a:custGeom>
              <a:avLst/>
              <a:gdLst/>
              <a:ahLst/>
              <a:cxnLst/>
              <a:rect l="l" t="t" r="r" b="b"/>
              <a:pathLst>
                <a:path w="12156" h="3324" extrusionOk="0">
                  <a:moveTo>
                    <a:pt x="4777" y="1"/>
                  </a:moveTo>
                  <a:cubicBezTo>
                    <a:pt x="4694" y="1"/>
                    <a:pt x="4611" y="4"/>
                    <a:pt x="4528" y="12"/>
                  </a:cubicBezTo>
                  <a:cubicBezTo>
                    <a:pt x="3845" y="71"/>
                    <a:pt x="3198" y="354"/>
                    <a:pt x="2614" y="710"/>
                  </a:cubicBezTo>
                  <a:cubicBezTo>
                    <a:pt x="1560" y="1352"/>
                    <a:pt x="657" y="2242"/>
                    <a:pt x="1" y="3286"/>
                  </a:cubicBezTo>
                  <a:lnTo>
                    <a:pt x="480" y="3324"/>
                  </a:lnTo>
                  <a:lnTo>
                    <a:pt x="12156" y="3324"/>
                  </a:lnTo>
                  <a:cubicBezTo>
                    <a:pt x="12116" y="2856"/>
                    <a:pt x="11890" y="2400"/>
                    <a:pt x="11522" y="2106"/>
                  </a:cubicBezTo>
                  <a:cubicBezTo>
                    <a:pt x="11143" y="1803"/>
                    <a:pt x="10586" y="1622"/>
                    <a:pt x="10093" y="1622"/>
                  </a:cubicBezTo>
                  <a:cubicBezTo>
                    <a:pt x="10068" y="1622"/>
                    <a:pt x="10043" y="1622"/>
                    <a:pt x="10019" y="1623"/>
                  </a:cubicBezTo>
                  <a:cubicBezTo>
                    <a:pt x="9510" y="1642"/>
                    <a:pt x="9084" y="1662"/>
                    <a:pt x="8612" y="1858"/>
                  </a:cubicBezTo>
                  <a:cubicBezTo>
                    <a:pt x="8051" y="2091"/>
                    <a:pt x="7436" y="2580"/>
                    <a:pt x="7263" y="3163"/>
                  </a:cubicBezTo>
                  <a:cubicBezTo>
                    <a:pt x="7202" y="2250"/>
                    <a:pt x="7082" y="1256"/>
                    <a:pt x="6428" y="618"/>
                  </a:cubicBezTo>
                  <a:cubicBezTo>
                    <a:pt x="5996" y="196"/>
                    <a:pt x="5383" y="1"/>
                    <a:pt x="47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848" name="Google Shape;848;p16"/>
            <p:cNvGrpSpPr/>
            <p:nvPr/>
          </p:nvGrpSpPr>
          <p:grpSpPr>
            <a:xfrm>
              <a:off x="8630921" y="1449228"/>
              <a:ext cx="364861" cy="363915"/>
              <a:chOff x="2789668" y="759261"/>
              <a:chExt cx="440069" cy="438928"/>
            </a:xfrm>
          </p:grpSpPr>
          <p:sp>
            <p:nvSpPr>
              <p:cNvPr id="849" name="Google Shape;849;p16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0" name="Google Shape;850;p16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1" name="Google Shape;851;p16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2" name="Google Shape;852;p16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3" name="Google Shape;853;p16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4" name="Google Shape;854;p16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5" name="Google Shape;855;p16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6" name="Google Shape;856;p16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7" name="Google Shape;857;p16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858" name="Google Shape;858;p16"/>
            <p:cNvGrpSpPr/>
            <p:nvPr/>
          </p:nvGrpSpPr>
          <p:grpSpPr>
            <a:xfrm>
              <a:off x="189621" y="38416"/>
              <a:ext cx="364861" cy="363915"/>
              <a:chOff x="2789668" y="759261"/>
              <a:chExt cx="440069" cy="438928"/>
            </a:xfrm>
          </p:grpSpPr>
          <p:sp>
            <p:nvSpPr>
              <p:cNvPr id="859" name="Google Shape;859;p16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0" name="Google Shape;860;p16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1" name="Google Shape;861;p16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2" name="Google Shape;862;p16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3" name="Google Shape;863;p16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4" name="Google Shape;864;p16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5" name="Google Shape;865;p16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6" name="Google Shape;866;p16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7" name="Google Shape;867;p16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868" name="Google Shape;868;p16"/>
            <p:cNvGrpSpPr/>
            <p:nvPr/>
          </p:nvGrpSpPr>
          <p:grpSpPr>
            <a:xfrm rot="-3288692">
              <a:off x="1027217" y="4754387"/>
              <a:ext cx="459724" cy="327912"/>
              <a:chOff x="4879302" y="1958088"/>
              <a:chExt cx="715237" cy="510165"/>
            </a:xfrm>
          </p:grpSpPr>
          <p:sp>
            <p:nvSpPr>
              <p:cNvPr id="869" name="Google Shape;869;p16"/>
              <p:cNvSpPr/>
              <p:nvPr/>
            </p:nvSpPr>
            <p:spPr>
              <a:xfrm>
                <a:off x="4879302" y="1958088"/>
                <a:ext cx="715237" cy="51016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8523" extrusionOk="0">
                    <a:moveTo>
                      <a:pt x="4808" y="1"/>
                    </a:moveTo>
                    <a:cubicBezTo>
                      <a:pt x="4252" y="1"/>
                      <a:pt x="3722" y="54"/>
                      <a:pt x="3228" y="161"/>
                    </a:cubicBezTo>
                    <a:cubicBezTo>
                      <a:pt x="2583" y="299"/>
                      <a:pt x="2018" y="525"/>
                      <a:pt x="1548" y="832"/>
                    </a:cubicBezTo>
                    <a:cubicBezTo>
                      <a:pt x="1040" y="1164"/>
                      <a:pt x="650" y="1583"/>
                      <a:pt x="393" y="2080"/>
                    </a:cubicBezTo>
                    <a:cubicBezTo>
                      <a:pt x="120" y="2608"/>
                      <a:pt x="1" y="3210"/>
                      <a:pt x="40" y="3870"/>
                    </a:cubicBezTo>
                    <a:cubicBezTo>
                      <a:pt x="61" y="4628"/>
                      <a:pt x="351" y="5350"/>
                      <a:pt x="900" y="6018"/>
                    </a:cubicBezTo>
                    <a:cubicBezTo>
                      <a:pt x="1318" y="6525"/>
                      <a:pt x="1895" y="7002"/>
                      <a:pt x="2567" y="7395"/>
                    </a:cubicBezTo>
                    <a:cubicBezTo>
                      <a:pt x="3457" y="7950"/>
                      <a:pt x="4729" y="8343"/>
                      <a:pt x="6060" y="8475"/>
                    </a:cubicBezTo>
                    <a:cubicBezTo>
                      <a:pt x="6381" y="8507"/>
                      <a:pt x="6697" y="8523"/>
                      <a:pt x="7005" y="8523"/>
                    </a:cubicBezTo>
                    <a:cubicBezTo>
                      <a:pt x="8107" y="8523"/>
                      <a:pt x="9114" y="8322"/>
                      <a:pt x="9904" y="7935"/>
                    </a:cubicBezTo>
                    <a:cubicBezTo>
                      <a:pt x="11107" y="7346"/>
                      <a:pt x="11812" y="6356"/>
                      <a:pt x="11943" y="5072"/>
                    </a:cubicBezTo>
                    <a:lnTo>
                      <a:pt x="11948" y="5024"/>
                    </a:lnTo>
                    <a:lnTo>
                      <a:pt x="11946" y="4977"/>
                    </a:lnTo>
                    <a:cubicBezTo>
                      <a:pt x="11914" y="4119"/>
                      <a:pt x="11608" y="3322"/>
                      <a:pt x="11037" y="2605"/>
                    </a:cubicBezTo>
                    <a:cubicBezTo>
                      <a:pt x="10540" y="1981"/>
                      <a:pt x="9862" y="1444"/>
                      <a:pt x="9023" y="1010"/>
                    </a:cubicBezTo>
                    <a:cubicBezTo>
                      <a:pt x="7875" y="417"/>
                      <a:pt x="6499" y="60"/>
                      <a:pt x="5150" y="7"/>
                    </a:cubicBezTo>
                    <a:cubicBezTo>
                      <a:pt x="5035" y="3"/>
                      <a:pt x="4921" y="1"/>
                      <a:pt x="4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70" name="Google Shape;870;p16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71" name="Google Shape;871;p16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872" name="Google Shape;872;p16"/>
              <p:cNvGrpSpPr/>
              <p:nvPr/>
            </p:nvGrpSpPr>
            <p:grpSpPr>
              <a:xfrm>
                <a:off x="4937962" y="2055352"/>
                <a:ext cx="566907" cy="373034"/>
                <a:chOff x="5290896" y="3020653"/>
                <a:chExt cx="865243" cy="569344"/>
              </a:xfrm>
            </p:grpSpPr>
            <p:sp>
              <p:nvSpPr>
                <p:cNvPr id="873" name="Google Shape;873;p16"/>
                <p:cNvSpPr/>
                <p:nvPr/>
              </p:nvSpPr>
              <p:spPr>
                <a:xfrm>
                  <a:off x="5884546" y="3020653"/>
                  <a:ext cx="30513" cy="1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01" extrusionOk="0">
                      <a:moveTo>
                        <a:pt x="17" y="0"/>
                      </a:moveTo>
                      <a:lnTo>
                        <a:pt x="0" y="35"/>
                      </a:lnTo>
                      <a:cubicBezTo>
                        <a:pt x="78" y="71"/>
                        <a:pt x="154" y="108"/>
                        <a:pt x="230" y="146"/>
                      </a:cubicBezTo>
                      <a:cubicBezTo>
                        <a:pt x="264" y="164"/>
                        <a:pt x="299" y="182"/>
                        <a:pt x="333" y="200"/>
                      </a:cubicBezTo>
                      <a:cubicBezTo>
                        <a:pt x="323" y="180"/>
                        <a:pt x="312" y="159"/>
                        <a:pt x="300" y="139"/>
                      </a:cubicBezTo>
                      <a:cubicBezTo>
                        <a:pt x="271" y="124"/>
                        <a:pt x="240" y="107"/>
                        <a:pt x="208" y="93"/>
                      </a:cubicBezTo>
                      <a:cubicBezTo>
                        <a:pt x="145" y="61"/>
                        <a:pt x="81" y="31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74" name="Google Shape;874;p16"/>
                <p:cNvSpPr/>
                <p:nvPr/>
              </p:nvSpPr>
              <p:spPr>
                <a:xfrm>
                  <a:off x="5893225" y="3074462"/>
                  <a:ext cx="45313" cy="2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304" extrusionOk="0">
                      <a:moveTo>
                        <a:pt x="18" y="0"/>
                      </a:moveTo>
                      <a:lnTo>
                        <a:pt x="1" y="35"/>
                      </a:lnTo>
                      <a:cubicBezTo>
                        <a:pt x="98" y="82"/>
                        <a:pt x="195" y="130"/>
                        <a:pt x="289" y="182"/>
                      </a:cubicBezTo>
                      <a:cubicBezTo>
                        <a:pt x="359" y="221"/>
                        <a:pt x="429" y="260"/>
                        <a:pt x="496" y="303"/>
                      </a:cubicBezTo>
                      <a:cubicBezTo>
                        <a:pt x="491" y="285"/>
                        <a:pt x="487" y="267"/>
                        <a:pt x="483" y="249"/>
                      </a:cubicBezTo>
                      <a:cubicBezTo>
                        <a:pt x="417" y="210"/>
                        <a:pt x="353" y="172"/>
                        <a:pt x="285" y="137"/>
                      </a:cubicBezTo>
                      <a:cubicBezTo>
                        <a:pt x="198" y="88"/>
                        <a:pt x="109" y="43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75" name="Google Shape;875;p16"/>
                <p:cNvSpPr/>
                <p:nvPr/>
              </p:nvSpPr>
              <p:spPr>
                <a:xfrm>
                  <a:off x="5883633" y="3106985"/>
                  <a:ext cx="60022" cy="43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81" extrusionOk="0">
                      <a:moveTo>
                        <a:pt x="23" y="0"/>
                      </a:moveTo>
                      <a:lnTo>
                        <a:pt x="1" y="31"/>
                      </a:lnTo>
                      <a:cubicBezTo>
                        <a:pt x="8" y="35"/>
                        <a:pt x="18" y="41"/>
                        <a:pt x="26" y="44"/>
                      </a:cubicBezTo>
                      <a:cubicBezTo>
                        <a:pt x="41" y="53"/>
                        <a:pt x="54" y="63"/>
                        <a:pt x="71" y="73"/>
                      </a:cubicBezTo>
                      <a:cubicBezTo>
                        <a:pt x="182" y="139"/>
                        <a:pt x="291" y="210"/>
                        <a:pt x="396" y="286"/>
                      </a:cubicBezTo>
                      <a:cubicBezTo>
                        <a:pt x="486" y="348"/>
                        <a:pt x="571" y="413"/>
                        <a:pt x="654" y="480"/>
                      </a:cubicBezTo>
                      <a:cubicBezTo>
                        <a:pt x="656" y="462"/>
                        <a:pt x="657" y="446"/>
                        <a:pt x="654" y="428"/>
                      </a:cubicBezTo>
                      <a:cubicBezTo>
                        <a:pt x="573" y="363"/>
                        <a:pt x="487" y="301"/>
                        <a:pt x="401" y="239"/>
                      </a:cubicBezTo>
                      <a:cubicBezTo>
                        <a:pt x="295" y="164"/>
                        <a:pt x="186" y="93"/>
                        <a:pt x="71" y="28"/>
                      </a:cubicBezTo>
                      <a:cubicBezTo>
                        <a:pt x="57" y="20"/>
                        <a:pt x="41" y="10"/>
                        <a:pt x="24" y="1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76" name="Google Shape;876;p16"/>
                <p:cNvSpPr/>
                <p:nvPr/>
              </p:nvSpPr>
              <p:spPr>
                <a:xfrm>
                  <a:off x="5888657" y="3152572"/>
                  <a:ext cx="49881" cy="4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79" extrusionOk="0">
                      <a:moveTo>
                        <a:pt x="29" y="1"/>
                      </a:moveTo>
                      <a:lnTo>
                        <a:pt x="1" y="29"/>
                      </a:lnTo>
                      <a:cubicBezTo>
                        <a:pt x="85" y="92"/>
                        <a:pt x="169" y="158"/>
                        <a:pt x="249" y="227"/>
                      </a:cubicBezTo>
                      <a:cubicBezTo>
                        <a:pt x="347" y="308"/>
                        <a:pt x="443" y="391"/>
                        <a:pt x="534" y="478"/>
                      </a:cubicBezTo>
                      <a:cubicBezTo>
                        <a:pt x="539" y="465"/>
                        <a:pt x="542" y="450"/>
                        <a:pt x="546" y="434"/>
                      </a:cubicBezTo>
                      <a:cubicBezTo>
                        <a:pt x="454" y="349"/>
                        <a:pt x="359" y="265"/>
                        <a:pt x="260" y="185"/>
                      </a:cubicBezTo>
                      <a:cubicBezTo>
                        <a:pt x="185" y="121"/>
                        <a:pt x="108" y="6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77" name="Google Shape;877;p16"/>
                <p:cNvSpPr/>
                <p:nvPr/>
              </p:nvSpPr>
              <p:spPr>
                <a:xfrm>
                  <a:off x="5871574" y="3179797"/>
                  <a:ext cx="53261" cy="5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602" extrusionOk="0">
                      <a:moveTo>
                        <a:pt x="34" y="1"/>
                      </a:moveTo>
                      <a:lnTo>
                        <a:pt x="1" y="24"/>
                      </a:lnTo>
                      <a:cubicBezTo>
                        <a:pt x="9" y="32"/>
                        <a:pt x="19" y="41"/>
                        <a:pt x="26" y="50"/>
                      </a:cubicBezTo>
                      <a:cubicBezTo>
                        <a:pt x="109" y="130"/>
                        <a:pt x="192" y="213"/>
                        <a:pt x="273" y="296"/>
                      </a:cubicBezTo>
                      <a:cubicBezTo>
                        <a:pt x="372" y="397"/>
                        <a:pt x="469" y="500"/>
                        <a:pt x="564" y="602"/>
                      </a:cubicBezTo>
                      <a:cubicBezTo>
                        <a:pt x="572" y="591"/>
                        <a:pt x="577" y="578"/>
                        <a:pt x="582" y="563"/>
                      </a:cubicBezTo>
                      <a:cubicBezTo>
                        <a:pt x="487" y="460"/>
                        <a:pt x="391" y="359"/>
                        <a:pt x="293" y="260"/>
                      </a:cubicBezTo>
                      <a:cubicBezTo>
                        <a:pt x="210" y="175"/>
                        <a:pt x="127" y="93"/>
                        <a:pt x="44" y="11"/>
                      </a:cubicBezTo>
                      <a:cubicBezTo>
                        <a:pt x="42" y="7"/>
                        <a:pt x="38" y="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78" name="Google Shape;878;p16"/>
                <p:cNvSpPr/>
                <p:nvPr/>
              </p:nvSpPr>
              <p:spPr>
                <a:xfrm>
                  <a:off x="5845171" y="3214786"/>
                  <a:ext cx="57007" cy="5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7" extrusionOk="0">
                      <a:moveTo>
                        <a:pt x="31" y="1"/>
                      </a:moveTo>
                      <a:lnTo>
                        <a:pt x="0" y="24"/>
                      </a:lnTo>
                      <a:cubicBezTo>
                        <a:pt x="10" y="33"/>
                        <a:pt x="19" y="43"/>
                        <a:pt x="29" y="51"/>
                      </a:cubicBezTo>
                      <a:cubicBezTo>
                        <a:pt x="41" y="61"/>
                        <a:pt x="55" y="73"/>
                        <a:pt x="65" y="86"/>
                      </a:cubicBezTo>
                      <a:cubicBezTo>
                        <a:pt x="143" y="154"/>
                        <a:pt x="219" y="227"/>
                        <a:pt x="292" y="302"/>
                      </a:cubicBezTo>
                      <a:cubicBezTo>
                        <a:pt x="399" y="407"/>
                        <a:pt x="503" y="515"/>
                        <a:pt x="599" y="627"/>
                      </a:cubicBezTo>
                      <a:cubicBezTo>
                        <a:pt x="607" y="615"/>
                        <a:pt x="616" y="604"/>
                        <a:pt x="624" y="592"/>
                      </a:cubicBezTo>
                      <a:cubicBezTo>
                        <a:pt x="528" y="483"/>
                        <a:pt x="426" y="375"/>
                        <a:pt x="319" y="271"/>
                      </a:cubicBezTo>
                      <a:cubicBezTo>
                        <a:pt x="244" y="196"/>
                        <a:pt x="168" y="123"/>
                        <a:pt x="87" y="53"/>
                      </a:cubicBezTo>
                      <a:cubicBezTo>
                        <a:pt x="77" y="41"/>
                        <a:pt x="64" y="31"/>
                        <a:pt x="51" y="19"/>
                      </a:cubicBezTo>
                      <a:cubicBezTo>
                        <a:pt x="44" y="13"/>
                        <a:pt x="39" y="7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79" name="Google Shape;879;p16"/>
                <p:cNvSpPr/>
                <p:nvPr/>
              </p:nvSpPr>
              <p:spPr>
                <a:xfrm>
                  <a:off x="6099406" y="3422630"/>
                  <a:ext cx="56733" cy="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55" extrusionOk="0">
                      <a:moveTo>
                        <a:pt x="37" y="0"/>
                      </a:moveTo>
                      <a:lnTo>
                        <a:pt x="1" y="19"/>
                      </a:lnTo>
                      <a:lnTo>
                        <a:pt x="84" y="124"/>
                      </a:lnTo>
                      <a:lnTo>
                        <a:pt x="113" y="160"/>
                      </a:lnTo>
                      <a:lnTo>
                        <a:pt x="299" y="392"/>
                      </a:lnTo>
                      <a:lnTo>
                        <a:pt x="590" y="755"/>
                      </a:lnTo>
                      <a:cubicBezTo>
                        <a:pt x="602" y="746"/>
                        <a:pt x="611" y="738"/>
                        <a:pt x="620" y="728"/>
                      </a:cubicBezTo>
                      <a:lnTo>
                        <a:pt x="330" y="366"/>
                      </a:lnTo>
                      <a:lnTo>
                        <a:pt x="144" y="133"/>
                      </a:lnTo>
                      <a:lnTo>
                        <a:pt x="114" y="9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0" name="Google Shape;880;p16"/>
                <p:cNvSpPr/>
                <p:nvPr/>
              </p:nvSpPr>
              <p:spPr>
                <a:xfrm>
                  <a:off x="6054641" y="3449763"/>
                  <a:ext cx="59565" cy="7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94" extrusionOk="0">
                      <a:moveTo>
                        <a:pt x="38" y="1"/>
                      </a:moveTo>
                      <a:lnTo>
                        <a:pt x="1" y="19"/>
                      </a:lnTo>
                      <a:lnTo>
                        <a:pt x="121" y="165"/>
                      </a:lnTo>
                      <a:cubicBezTo>
                        <a:pt x="131" y="177"/>
                        <a:pt x="139" y="188"/>
                        <a:pt x="148" y="200"/>
                      </a:cubicBezTo>
                      <a:cubicBezTo>
                        <a:pt x="208" y="271"/>
                        <a:pt x="266" y="343"/>
                        <a:pt x="323" y="416"/>
                      </a:cubicBezTo>
                      <a:cubicBezTo>
                        <a:pt x="421" y="540"/>
                        <a:pt x="522" y="667"/>
                        <a:pt x="617" y="793"/>
                      </a:cubicBezTo>
                      <a:cubicBezTo>
                        <a:pt x="629" y="787"/>
                        <a:pt x="642" y="780"/>
                        <a:pt x="652" y="771"/>
                      </a:cubicBezTo>
                      <a:cubicBezTo>
                        <a:pt x="557" y="645"/>
                        <a:pt x="458" y="521"/>
                        <a:pt x="359" y="394"/>
                      </a:cubicBezTo>
                      <a:cubicBezTo>
                        <a:pt x="300" y="322"/>
                        <a:pt x="243" y="250"/>
                        <a:pt x="182" y="178"/>
                      </a:cubicBezTo>
                      <a:cubicBezTo>
                        <a:pt x="175" y="166"/>
                        <a:pt x="165" y="155"/>
                        <a:pt x="155" y="143"/>
                      </a:cubicBez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1" name="Google Shape;881;p16"/>
                <p:cNvSpPr/>
                <p:nvPr/>
              </p:nvSpPr>
              <p:spPr>
                <a:xfrm>
                  <a:off x="5998639" y="3449854"/>
                  <a:ext cx="67056" cy="9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070" extrusionOk="0">
                      <a:moveTo>
                        <a:pt x="42" y="1"/>
                      </a:moveTo>
                      <a:lnTo>
                        <a:pt x="1" y="15"/>
                      </a:lnTo>
                      <a:lnTo>
                        <a:pt x="261" y="410"/>
                      </a:lnTo>
                      <a:lnTo>
                        <a:pt x="286" y="448"/>
                      </a:lnTo>
                      <a:lnTo>
                        <a:pt x="427" y="666"/>
                      </a:lnTo>
                      <a:lnTo>
                        <a:pt x="695" y="1070"/>
                      </a:lnTo>
                      <a:cubicBezTo>
                        <a:pt x="708" y="1063"/>
                        <a:pt x="721" y="1058"/>
                        <a:pt x="734" y="1053"/>
                      </a:cubicBezTo>
                      <a:lnTo>
                        <a:pt x="733" y="1053"/>
                      </a:lnTo>
                      <a:lnTo>
                        <a:pt x="468" y="649"/>
                      </a:lnTo>
                      <a:lnTo>
                        <a:pt x="324" y="431"/>
                      </a:lnTo>
                      <a:lnTo>
                        <a:pt x="300" y="39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2" name="Google Shape;882;p16"/>
                <p:cNvSpPr/>
                <p:nvPr/>
              </p:nvSpPr>
              <p:spPr>
                <a:xfrm>
                  <a:off x="5954422" y="3471780"/>
                  <a:ext cx="63402" cy="9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22" extrusionOk="0">
                      <a:moveTo>
                        <a:pt x="42" y="1"/>
                      </a:moveTo>
                      <a:lnTo>
                        <a:pt x="1" y="15"/>
                      </a:lnTo>
                      <a:cubicBezTo>
                        <a:pt x="78" y="130"/>
                        <a:pt x="155" y="244"/>
                        <a:pt x="231" y="361"/>
                      </a:cubicBezTo>
                      <a:cubicBezTo>
                        <a:pt x="240" y="372"/>
                        <a:pt x="248" y="383"/>
                        <a:pt x="254" y="396"/>
                      </a:cubicBezTo>
                      <a:cubicBezTo>
                        <a:pt x="301" y="467"/>
                        <a:pt x="348" y="538"/>
                        <a:pt x="392" y="609"/>
                      </a:cubicBezTo>
                      <a:cubicBezTo>
                        <a:pt x="481" y="746"/>
                        <a:pt x="568" y="883"/>
                        <a:pt x="652" y="1021"/>
                      </a:cubicBezTo>
                      <a:cubicBezTo>
                        <a:pt x="667" y="1018"/>
                        <a:pt x="681" y="1014"/>
                        <a:pt x="694" y="1009"/>
                      </a:cubicBezTo>
                      <a:cubicBezTo>
                        <a:pt x="609" y="871"/>
                        <a:pt x="523" y="733"/>
                        <a:pt x="434" y="596"/>
                      </a:cubicBezTo>
                      <a:cubicBezTo>
                        <a:pt x="389" y="525"/>
                        <a:pt x="344" y="455"/>
                        <a:pt x="297" y="385"/>
                      </a:cubicBezTo>
                      <a:lnTo>
                        <a:pt x="296" y="383"/>
                      </a:lnTo>
                      <a:cubicBezTo>
                        <a:pt x="288" y="372"/>
                        <a:pt x="281" y="360"/>
                        <a:pt x="272" y="348"/>
                      </a:cubicBezTo>
                      <a:cubicBezTo>
                        <a:pt x="197" y="231"/>
                        <a:pt x="120" y="115"/>
                        <a:pt x="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3" name="Google Shape;883;p16"/>
                <p:cNvSpPr/>
                <p:nvPr/>
              </p:nvSpPr>
              <p:spPr>
                <a:xfrm>
                  <a:off x="5905272" y="3498456"/>
                  <a:ext cx="39558" cy="8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915" extrusionOk="0">
                      <a:moveTo>
                        <a:pt x="45" y="1"/>
                      </a:moveTo>
                      <a:lnTo>
                        <a:pt x="0" y="7"/>
                      </a:lnTo>
                      <a:cubicBezTo>
                        <a:pt x="29" y="81"/>
                        <a:pt x="59" y="154"/>
                        <a:pt x="90" y="228"/>
                      </a:cubicBezTo>
                      <a:cubicBezTo>
                        <a:pt x="93" y="241"/>
                        <a:pt x="100" y="253"/>
                        <a:pt x="106" y="265"/>
                      </a:cubicBezTo>
                      <a:cubicBezTo>
                        <a:pt x="134" y="338"/>
                        <a:pt x="165" y="410"/>
                        <a:pt x="198" y="482"/>
                      </a:cubicBezTo>
                      <a:cubicBezTo>
                        <a:pt x="258" y="627"/>
                        <a:pt x="322" y="771"/>
                        <a:pt x="389" y="914"/>
                      </a:cubicBezTo>
                      <a:cubicBezTo>
                        <a:pt x="403" y="913"/>
                        <a:pt x="419" y="911"/>
                        <a:pt x="433" y="909"/>
                      </a:cubicBezTo>
                      <a:cubicBezTo>
                        <a:pt x="367" y="764"/>
                        <a:pt x="303" y="620"/>
                        <a:pt x="240" y="475"/>
                      </a:cubicBezTo>
                      <a:cubicBezTo>
                        <a:pt x="209" y="403"/>
                        <a:pt x="180" y="331"/>
                        <a:pt x="149" y="260"/>
                      </a:cubicBezTo>
                      <a:cubicBezTo>
                        <a:pt x="143" y="247"/>
                        <a:pt x="139" y="233"/>
                        <a:pt x="134" y="220"/>
                      </a:cubicBezTo>
                      <a:cubicBezTo>
                        <a:pt x="103" y="148"/>
                        <a:pt x="73" y="74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4" name="Google Shape;884;p16"/>
                <p:cNvSpPr/>
                <p:nvPr/>
              </p:nvSpPr>
              <p:spPr>
                <a:xfrm>
                  <a:off x="5825791" y="3485575"/>
                  <a:ext cx="36634" cy="10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143" extrusionOk="0">
                      <a:moveTo>
                        <a:pt x="47" y="0"/>
                      </a:moveTo>
                      <a:lnTo>
                        <a:pt x="0" y="3"/>
                      </a:lnTo>
                      <a:lnTo>
                        <a:pt x="139" y="452"/>
                      </a:lnTo>
                      <a:lnTo>
                        <a:pt x="151" y="492"/>
                      </a:lnTo>
                      <a:lnTo>
                        <a:pt x="217" y="705"/>
                      </a:lnTo>
                      <a:lnTo>
                        <a:pt x="352" y="1143"/>
                      </a:lnTo>
                      <a:cubicBezTo>
                        <a:pt x="369" y="1143"/>
                        <a:pt x="383" y="1142"/>
                        <a:pt x="400" y="1142"/>
                      </a:cubicBezTo>
                      <a:lnTo>
                        <a:pt x="264" y="703"/>
                      </a:lnTo>
                      <a:lnTo>
                        <a:pt x="197" y="489"/>
                      </a:lnTo>
                      <a:lnTo>
                        <a:pt x="185" y="45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5" name="Google Shape;885;p16"/>
                <p:cNvSpPr/>
                <p:nvPr/>
              </p:nvSpPr>
              <p:spPr>
                <a:xfrm>
                  <a:off x="5767414" y="3497908"/>
                  <a:ext cx="29874" cy="9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001" extrusionOk="0">
                      <a:moveTo>
                        <a:pt x="47" y="0"/>
                      </a:moveTo>
                      <a:lnTo>
                        <a:pt x="0" y="2"/>
                      </a:lnTo>
                      <a:cubicBezTo>
                        <a:pt x="25" y="104"/>
                        <a:pt x="50" y="207"/>
                        <a:pt x="79" y="308"/>
                      </a:cubicBezTo>
                      <a:cubicBezTo>
                        <a:pt x="81" y="321"/>
                        <a:pt x="84" y="335"/>
                        <a:pt x="90" y="349"/>
                      </a:cubicBezTo>
                      <a:cubicBezTo>
                        <a:pt x="108" y="420"/>
                        <a:pt x="128" y="492"/>
                        <a:pt x="148" y="563"/>
                      </a:cubicBezTo>
                      <a:cubicBezTo>
                        <a:pt x="190" y="709"/>
                        <a:pt x="233" y="853"/>
                        <a:pt x="279" y="999"/>
                      </a:cubicBezTo>
                      <a:cubicBezTo>
                        <a:pt x="291" y="1000"/>
                        <a:pt x="301" y="1001"/>
                        <a:pt x="313" y="1001"/>
                      </a:cubicBezTo>
                      <a:cubicBezTo>
                        <a:pt x="317" y="1001"/>
                        <a:pt x="322" y="1000"/>
                        <a:pt x="327" y="1000"/>
                      </a:cubicBezTo>
                      <a:cubicBezTo>
                        <a:pt x="281" y="855"/>
                        <a:pt x="238" y="710"/>
                        <a:pt x="196" y="566"/>
                      </a:cubicBezTo>
                      <a:cubicBezTo>
                        <a:pt x="175" y="494"/>
                        <a:pt x="156" y="422"/>
                        <a:pt x="137" y="350"/>
                      </a:cubicBezTo>
                      <a:cubicBezTo>
                        <a:pt x="133" y="337"/>
                        <a:pt x="129" y="323"/>
                        <a:pt x="127" y="310"/>
                      </a:cubicBezTo>
                      <a:cubicBezTo>
                        <a:pt x="99" y="207"/>
                        <a:pt x="73" y="103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6" name="Google Shape;886;p16"/>
                <p:cNvSpPr/>
                <p:nvPr/>
              </p:nvSpPr>
              <p:spPr>
                <a:xfrm>
                  <a:off x="5705839" y="3504760"/>
                  <a:ext cx="23388" cy="7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855" extrusionOk="0">
                      <a:moveTo>
                        <a:pt x="1" y="1"/>
                      </a:moveTo>
                      <a:cubicBezTo>
                        <a:pt x="7" y="40"/>
                        <a:pt x="17" y="79"/>
                        <a:pt x="26" y="120"/>
                      </a:cubicBezTo>
                      <a:cubicBezTo>
                        <a:pt x="27" y="131"/>
                        <a:pt x="30" y="144"/>
                        <a:pt x="33" y="155"/>
                      </a:cubicBezTo>
                      <a:cubicBezTo>
                        <a:pt x="32" y="158"/>
                        <a:pt x="33" y="159"/>
                        <a:pt x="33" y="160"/>
                      </a:cubicBezTo>
                      <a:cubicBezTo>
                        <a:pt x="36" y="173"/>
                        <a:pt x="40" y="185"/>
                        <a:pt x="42" y="198"/>
                      </a:cubicBezTo>
                      <a:cubicBezTo>
                        <a:pt x="58" y="269"/>
                        <a:pt x="75" y="344"/>
                        <a:pt x="93" y="416"/>
                      </a:cubicBezTo>
                      <a:cubicBezTo>
                        <a:pt x="128" y="560"/>
                        <a:pt x="164" y="705"/>
                        <a:pt x="205" y="847"/>
                      </a:cubicBezTo>
                      <a:cubicBezTo>
                        <a:pt x="223" y="849"/>
                        <a:pt x="240" y="852"/>
                        <a:pt x="256" y="855"/>
                      </a:cubicBezTo>
                      <a:cubicBezTo>
                        <a:pt x="215" y="711"/>
                        <a:pt x="177" y="567"/>
                        <a:pt x="143" y="422"/>
                      </a:cubicBezTo>
                      <a:cubicBezTo>
                        <a:pt x="124" y="351"/>
                        <a:pt x="107" y="276"/>
                        <a:pt x="93" y="204"/>
                      </a:cubicBezTo>
                      <a:cubicBezTo>
                        <a:pt x="88" y="192"/>
                        <a:pt x="86" y="180"/>
                        <a:pt x="84" y="167"/>
                      </a:cubicBezTo>
                      <a:cubicBezTo>
                        <a:pt x="84" y="166"/>
                        <a:pt x="83" y="164"/>
                        <a:pt x="83" y="163"/>
                      </a:cubicBezTo>
                      <a:cubicBezTo>
                        <a:pt x="81" y="151"/>
                        <a:pt x="77" y="139"/>
                        <a:pt x="74" y="126"/>
                      </a:cubicBezTo>
                      <a:cubicBezTo>
                        <a:pt x="64" y="85"/>
                        <a:pt x="56" y="43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7" name="Google Shape;887;p16"/>
                <p:cNvSpPr/>
                <p:nvPr/>
              </p:nvSpPr>
              <p:spPr>
                <a:xfrm>
                  <a:off x="5635677" y="3476896"/>
                  <a:ext cx="15531" cy="9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95" extrusionOk="0">
                      <a:moveTo>
                        <a:pt x="0" y="1"/>
                      </a:moveTo>
                      <a:cubicBezTo>
                        <a:pt x="9" y="92"/>
                        <a:pt x="16" y="180"/>
                        <a:pt x="28" y="270"/>
                      </a:cubicBezTo>
                      <a:cubicBezTo>
                        <a:pt x="29" y="280"/>
                        <a:pt x="29" y="290"/>
                        <a:pt x="31" y="299"/>
                      </a:cubicBezTo>
                      <a:cubicBezTo>
                        <a:pt x="31" y="304"/>
                        <a:pt x="32" y="308"/>
                        <a:pt x="31" y="310"/>
                      </a:cubicBezTo>
                      <a:cubicBezTo>
                        <a:pt x="34" y="321"/>
                        <a:pt x="34" y="331"/>
                        <a:pt x="34" y="339"/>
                      </a:cubicBezTo>
                      <a:cubicBezTo>
                        <a:pt x="42" y="414"/>
                        <a:pt x="51" y="490"/>
                        <a:pt x="62" y="565"/>
                      </a:cubicBezTo>
                      <a:cubicBezTo>
                        <a:pt x="79" y="705"/>
                        <a:pt x="99" y="842"/>
                        <a:pt x="123" y="981"/>
                      </a:cubicBezTo>
                      <a:lnTo>
                        <a:pt x="170" y="994"/>
                      </a:lnTo>
                      <a:cubicBezTo>
                        <a:pt x="148" y="855"/>
                        <a:pt x="128" y="717"/>
                        <a:pt x="112" y="578"/>
                      </a:cubicBezTo>
                      <a:lnTo>
                        <a:pt x="111" y="577"/>
                      </a:lnTo>
                      <a:lnTo>
                        <a:pt x="111" y="576"/>
                      </a:lnTo>
                      <a:cubicBezTo>
                        <a:pt x="101" y="501"/>
                        <a:pt x="91" y="427"/>
                        <a:pt x="81" y="352"/>
                      </a:cubicBezTo>
                      <a:cubicBezTo>
                        <a:pt x="81" y="341"/>
                        <a:pt x="81" y="333"/>
                        <a:pt x="79" y="323"/>
                      </a:cubicBezTo>
                      <a:cubicBezTo>
                        <a:pt x="78" y="319"/>
                        <a:pt x="79" y="317"/>
                        <a:pt x="78" y="313"/>
                      </a:cubicBezTo>
                      <a:cubicBezTo>
                        <a:pt x="76" y="303"/>
                        <a:pt x="76" y="292"/>
                        <a:pt x="76" y="282"/>
                      </a:cubicBezTo>
                      <a:cubicBezTo>
                        <a:pt x="65" y="189"/>
                        <a:pt x="56" y="98"/>
                        <a:pt x="49" y="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8" name="Google Shape;888;p16"/>
                <p:cNvSpPr/>
                <p:nvPr/>
              </p:nvSpPr>
              <p:spPr>
                <a:xfrm>
                  <a:off x="5584152" y="3473698"/>
                  <a:ext cx="6212" cy="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33" extrusionOk="0">
                      <a:moveTo>
                        <a:pt x="14" y="0"/>
                      </a:moveTo>
                      <a:cubicBezTo>
                        <a:pt x="11" y="45"/>
                        <a:pt x="8" y="86"/>
                        <a:pt x="7" y="129"/>
                      </a:cubicBezTo>
                      <a:cubicBezTo>
                        <a:pt x="6" y="136"/>
                        <a:pt x="6" y="146"/>
                        <a:pt x="6" y="154"/>
                      </a:cubicBezTo>
                      <a:cubicBezTo>
                        <a:pt x="6" y="159"/>
                        <a:pt x="6" y="164"/>
                        <a:pt x="5" y="169"/>
                      </a:cubicBezTo>
                      <a:cubicBezTo>
                        <a:pt x="5" y="176"/>
                        <a:pt x="5" y="185"/>
                        <a:pt x="4" y="193"/>
                      </a:cubicBezTo>
                      <a:cubicBezTo>
                        <a:pt x="2" y="233"/>
                        <a:pt x="2" y="274"/>
                        <a:pt x="3" y="314"/>
                      </a:cubicBezTo>
                      <a:cubicBezTo>
                        <a:pt x="1" y="348"/>
                        <a:pt x="1" y="384"/>
                        <a:pt x="1" y="419"/>
                      </a:cubicBezTo>
                      <a:cubicBezTo>
                        <a:pt x="2" y="549"/>
                        <a:pt x="9" y="685"/>
                        <a:pt x="20" y="815"/>
                      </a:cubicBezTo>
                      <a:cubicBezTo>
                        <a:pt x="36" y="823"/>
                        <a:pt x="51" y="827"/>
                        <a:pt x="68" y="833"/>
                      </a:cubicBezTo>
                      <a:cubicBezTo>
                        <a:pt x="58" y="700"/>
                        <a:pt x="51" y="567"/>
                        <a:pt x="51" y="436"/>
                      </a:cubicBezTo>
                      <a:lnTo>
                        <a:pt x="51" y="434"/>
                      </a:lnTo>
                      <a:cubicBezTo>
                        <a:pt x="49" y="380"/>
                        <a:pt x="49" y="327"/>
                        <a:pt x="52" y="272"/>
                      </a:cubicBezTo>
                      <a:cubicBezTo>
                        <a:pt x="53" y="252"/>
                        <a:pt x="53" y="232"/>
                        <a:pt x="54" y="210"/>
                      </a:cubicBezTo>
                      <a:cubicBezTo>
                        <a:pt x="53" y="201"/>
                        <a:pt x="52" y="193"/>
                        <a:pt x="53" y="185"/>
                      </a:cubicBezTo>
                      <a:cubicBezTo>
                        <a:pt x="53" y="180"/>
                        <a:pt x="53" y="174"/>
                        <a:pt x="54" y="169"/>
                      </a:cubicBezTo>
                      <a:cubicBezTo>
                        <a:pt x="55" y="161"/>
                        <a:pt x="56" y="154"/>
                        <a:pt x="56" y="146"/>
                      </a:cubicBezTo>
                      <a:lnTo>
                        <a:pt x="55" y="145"/>
                      </a:lnTo>
                      <a:cubicBezTo>
                        <a:pt x="58" y="101"/>
                        <a:pt x="60" y="55"/>
                        <a:pt x="63" y="11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9" name="Google Shape;889;p16"/>
                <p:cNvSpPr/>
                <p:nvPr/>
              </p:nvSpPr>
              <p:spPr>
                <a:xfrm>
                  <a:off x="5525775" y="3458807"/>
                  <a:ext cx="15257" cy="6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738" extrusionOk="0">
                      <a:moveTo>
                        <a:pt x="119" y="0"/>
                      </a:moveTo>
                      <a:cubicBezTo>
                        <a:pt x="111" y="31"/>
                        <a:pt x="105" y="65"/>
                        <a:pt x="98" y="98"/>
                      </a:cubicBezTo>
                      <a:cubicBezTo>
                        <a:pt x="95" y="109"/>
                        <a:pt x="93" y="122"/>
                        <a:pt x="91" y="134"/>
                      </a:cubicBezTo>
                      <a:cubicBezTo>
                        <a:pt x="74" y="208"/>
                        <a:pt x="63" y="282"/>
                        <a:pt x="51" y="358"/>
                      </a:cubicBezTo>
                      <a:cubicBezTo>
                        <a:pt x="30" y="477"/>
                        <a:pt x="15" y="596"/>
                        <a:pt x="1" y="717"/>
                      </a:cubicBezTo>
                      <a:cubicBezTo>
                        <a:pt x="16" y="723"/>
                        <a:pt x="31" y="732"/>
                        <a:pt x="48" y="737"/>
                      </a:cubicBezTo>
                      <a:cubicBezTo>
                        <a:pt x="60" y="617"/>
                        <a:pt x="75" y="495"/>
                        <a:pt x="96" y="377"/>
                      </a:cubicBezTo>
                      <a:cubicBezTo>
                        <a:pt x="108" y="302"/>
                        <a:pt x="122" y="228"/>
                        <a:pt x="137" y="155"/>
                      </a:cubicBezTo>
                      <a:cubicBezTo>
                        <a:pt x="138" y="142"/>
                        <a:pt x="140" y="129"/>
                        <a:pt x="144" y="117"/>
                      </a:cubicBezTo>
                      <a:cubicBezTo>
                        <a:pt x="152" y="83"/>
                        <a:pt x="159" y="48"/>
                        <a:pt x="166" y="14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90" name="Google Shape;890;p16"/>
                <p:cNvSpPr/>
                <p:nvPr/>
              </p:nvSpPr>
              <p:spPr>
                <a:xfrm>
                  <a:off x="5465205" y="3425645"/>
                  <a:ext cx="27407" cy="6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762" extrusionOk="0">
                      <a:moveTo>
                        <a:pt x="254" y="1"/>
                      </a:moveTo>
                      <a:cubicBezTo>
                        <a:pt x="239" y="60"/>
                        <a:pt x="222" y="119"/>
                        <a:pt x="204" y="177"/>
                      </a:cubicBezTo>
                      <a:cubicBezTo>
                        <a:pt x="200" y="190"/>
                        <a:pt x="197" y="201"/>
                        <a:pt x="193" y="214"/>
                      </a:cubicBezTo>
                      <a:cubicBezTo>
                        <a:pt x="171" y="286"/>
                        <a:pt x="147" y="361"/>
                        <a:pt x="119" y="432"/>
                      </a:cubicBezTo>
                      <a:cubicBezTo>
                        <a:pt x="84" y="536"/>
                        <a:pt x="44" y="638"/>
                        <a:pt x="0" y="738"/>
                      </a:cubicBezTo>
                      <a:cubicBezTo>
                        <a:pt x="14" y="745"/>
                        <a:pt x="29" y="753"/>
                        <a:pt x="43" y="762"/>
                      </a:cubicBezTo>
                      <a:cubicBezTo>
                        <a:pt x="88" y="662"/>
                        <a:pt x="128" y="560"/>
                        <a:pt x="162" y="457"/>
                      </a:cubicBezTo>
                      <a:cubicBezTo>
                        <a:pt x="190" y="385"/>
                        <a:pt x="213" y="311"/>
                        <a:pt x="236" y="238"/>
                      </a:cubicBezTo>
                      <a:cubicBezTo>
                        <a:pt x="240" y="226"/>
                        <a:pt x="246" y="214"/>
                        <a:pt x="247" y="201"/>
                      </a:cubicBezTo>
                      <a:cubicBezTo>
                        <a:pt x="266" y="139"/>
                        <a:pt x="283" y="78"/>
                        <a:pt x="300" y="16"/>
                      </a:cubicBezTo>
                      <a:lnTo>
                        <a:pt x="2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91" name="Google Shape;891;p16"/>
                <p:cNvSpPr/>
                <p:nvPr/>
              </p:nvSpPr>
              <p:spPr>
                <a:xfrm>
                  <a:off x="5422815" y="3413951"/>
                  <a:ext cx="27042" cy="5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95" extrusionOk="0">
                      <a:moveTo>
                        <a:pt x="251" y="0"/>
                      </a:moveTo>
                      <a:cubicBezTo>
                        <a:pt x="249" y="9"/>
                        <a:pt x="247" y="16"/>
                        <a:pt x="243" y="24"/>
                      </a:cubicBezTo>
                      <a:cubicBezTo>
                        <a:pt x="241" y="27"/>
                        <a:pt x="240" y="31"/>
                        <a:pt x="237" y="34"/>
                      </a:cubicBezTo>
                      <a:cubicBezTo>
                        <a:pt x="236" y="43"/>
                        <a:pt x="232" y="53"/>
                        <a:pt x="227" y="61"/>
                      </a:cubicBezTo>
                      <a:cubicBezTo>
                        <a:pt x="227" y="65"/>
                        <a:pt x="225" y="67"/>
                        <a:pt x="224" y="71"/>
                      </a:cubicBezTo>
                      <a:cubicBezTo>
                        <a:pt x="196" y="146"/>
                        <a:pt x="167" y="220"/>
                        <a:pt x="131" y="291"/>
                      </a:cubicBezTo>
                      <a:lnTo>
                        <a:pt x="130" y="293"/>
                      </a:lnTo>
                      <a:cubicBezTo>
                        <a:pt x="91" y="386"/>
                        <a:pt x="48" y="477"/>
                        <a:pt x="0" y="565"/>
                      </a:cubicBezTo>
                      <a:cubicBezTo>
                        <a:pt x="13" y="574"/>
                        <a:pt x="26" y="585"/>
                        <a:pt x="39" y="595"/>
                      </a:cubicBezTo>
                      <a:cubicBezTo>
                        <a:pt x="87" y="504"/>
                        <a:pt x="134" y="413"/>
                        <a:pt x="173" y="319"/>
                      </a:cubicBezTo>
                      <a:cubicBezTo>
                        <a:pt x="208" y="247"/>
                        <a:pt x="237" y="173"/>
                        <a:pt x="264" y="99"/>
                      </a:cubicBezTo>
                      <a:cubicBezTo>
                        <a:pt x="266" y="95"/>
                        <a:pt x="267" y="92"/>
                        <a:pt x="268" y="88"/>
                      </a:cubicBezTo>
                      <a:cubicBezTo>
                        <a:pt x="273" y="80"/>
                        <a:pt x="276" y="72"/>
                        <a:pt x="278" y="62"/>
                      </a:cubicBezTo>
                      <a:cubicBezTo>
                        <a:pt x="279" y="58"/>
                        <a:pt x="281" y="56"/>
                        <a:pt x="281" y="52"/>
                      </a:cubicBezTo>
                      <a:cubicBezTo>
                        <a:pt x="288" y="41"/>
                        <a:pt x="292" y="29"/>
                        <a:pt x="295" y="19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92" name="Google Shape;892;p16"/>
                <p:cNvSpPr/>
                <p:nvPr/>
              </p:nvSpPr>
              <p:spPr>
                <a:xfrm>
                  <a:off x="5371838" y="3377134"/>
                  <a:ext cx="28321" cy="5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554" extrusionOk="0">
                      <a:moveTo>
                        <a:pt x="264" y="0"/>
                      </a:moveTo>
                      <a:cubicBezTo>
                        <a:pt x="264" y="1"/>
                        <a:pt x="263" y="4"/>
                        <a:pt x="261" y="7"/>
                      </a:cubicBezTo>
                      <a:lnTo>
                        <a:pt x="260" y="10"/>
                      </a:lnTo>
                      <a:cubicBezTo>
                        <a:pt x="255" y="22"/>
                        <a:pt x="248" y="31"/>
                        <a:pt x="243" y="43"/>
                      </a:cubicBezTo>
                      <a:lnTo>
                        <a:pt x="242" y="48"/>
                      </a:lnTo>
                      <a:cubicBezTo>
                        <a:pt x="204" y="125"/>
                        <a:pt x="165" y="201"/>
                        <a:pt x="125" y="278"/>
                      </a:cubicBezTo>
                      <a:cubicBezTo>
                        <a:pt x="86" y="358"/>
                        <a:pt x="44" y="439"/>
                        <a:pt x="1" y="519"/>
                      </a:cubicBezTo>
                      <a:cubicBezTo>
                        <a:pt x="12" y="531"/>
                        <a:pt x="26" y="542"/>
                        <a:pt x="37" y="554"/>
                      </a:cubicBezTo>
                      <a:cubicBezTo>
                        <a:pt x="82" y="474"/>
                        <a:pt x="123" y="394"/>
                        <a:pt x="164" y="311"/>
                      </a:cubicBezTo>
                      <a:lnTo>
                        <a:pt x="164" y="310"/>
                      </a:lnTo>
                      <a:cubicBezTo>
                        <a:pt x="205" y="234"/>
                        <a:pt x="242" y="157"/>
                        <a:pt x="279" y="81"/>
                      </a:cubicBezTo>
                      <a:cubicBezTo>
                        <a:pt x="279" y="80"/>
                        <a:pt x="281" y="77"/>
                        <a:pt x="282" y="77"/>
                      </a:cubicBezTo>
                      <a:cubicBezTo>
                        <a:pt x="286" y="64"/>
                        <a:pt x="292" y="55"/>
                        <a:pt x="297" y="44"/>
                      </a:cubicBezTo>
                      <a:cubicBezTo>
                        <a:pt x="298" y="42"/>
                        <a:pt x="298" y="40"/>
                        <a:pt x="300" y="40"/>
                      </a:cubicBezTo>
                      <a:cubicBezTo>
                        <a:pt x="302" y="32"/>
                        <a:pt x="306" y="27"/>
                        <a:pt x="310" y="19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93" name="Google Shape;893;p16"/>
                <p:cNvSpPr/>
                <p:nvPr/>
              </p:nvSpPr>
              <p:spPr>
                <a:xfrm>
                  <a:off x="5325885" y="3335384"/>
                  <a:ext cx="31427" cy="4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70" extrusionOk="0">
                      <a:moveTo>
                        <a:pt x="302" y="1"/>
                      </a:moveTo>
                      <a:lnTo>
                        <a:pt x="290" y="20"/>
                      </a:lnTo>
                      <a:lnTo>
                        <a:pt x="290" y="22"/>
                      </a:lnTo>
                      <a:lnTo>
                        <a:pt x="128" y="249"/>
                      </a:lnTo>
                      <a:lnTo>
                        <a:pt x="128" y="251"/>
                      </a:lnTo>
                      <a:lnTo>
                        <a:pt x="1" y="431"/>
                      </a:lnTo>
                      <a:lnTo>
                        <a:pt x="35" y="470"/>
                      </a:lnTo>
                      <a:lnTo>
                        <a:pt x="162" y="286"/>
                      </a:lnTo>
                      <a:lnTo>
                        <a:pt x="320" y="61"/>
                      </a:lnTo>
                      <a:lnTo>
                        <a:pt x="344" y="27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94" name="Google Shape;894;p16"/>
                <p:cNvSpPr/>
                <p:nvPr/>
              </p:nvSpPr>
              <p:spPr>
                <a:xfrm>
                  <a:off x="5290896" y="3282671"/>
                  <a:ext cx="33071" cy="3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432" extrusionOk="0">
                      <a:moveTo>
                        <a:pt x="319" y="1"/>
                      </a:moveTo>
                      <a:cubicBezTo>
                        <a:pt x="314" y="7"/>
                        <a:pt x="308" y="16"/>
                        <a:pt x="303" y="22"/>
                      </a:cubicBezTo>
                      <a:cubicBezTo>
                        <a:pt x="241" y="109"/>
                        <a:pt x="175" y="192"/>
                        <a:pt x="104" y="272"/>
                      </a:cubicBezTo>
                      <a:cubicBezTo>
                        <a:pt x="70" y="311"/>
                        <a:pt x="36" y="348"/>
                        <a:pt x="0" y="384"/>
                      </a:cubicBezTo>
                      <a:lnTo>
                        <a:pt x="1" y="385"/>
                      </a:lnTo>
                      <a:cubicBezTo>
                        <a:pt x="7" y="401"/>
                        <a:pt x="15" y="416"/>
                        <a:pt x="23" y="432"/>
                      </a:cubicBezTo>
                      <a:cubicBezTo>
                        <a:pt x="61" y="393"/>
                        <a:pt x="96" y="355"/>
                        <a:pt x="132" y="316"/>
                      </a:cubicBezTo>
                      <a:cubicBezTo>
                        <a:pt x="201" y="237"/>
                        <a:pt x="267" y="154"/>
                        <a:pt x="328" y="70"/>
                      </a:cubicBezTo>
                      <a:cubicBezTo>
                        <a:pt x="338" y="57"/>
                        <a:pt x="347" y="44"/>
                        <a:pt x="357" y="31"/>
                      </a:cubicBezTo>
                      <a:cubicBezTo>
                        <a:pt x="357" y="29"/>
                        <a:pt x="360" y="28"/>
                        <a:pt x="361" y="25"/>
                      </a:cubicBezTo>
                      <a:lnTo>
                        <a:pt x="349" y="19"/>
                      </a:lnTo>
                      <a:lnTo>
                        <a:pt x="348" y="18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895" name="Google Shape;895;p16"/>
              <p:cNvSpPr/>
              <p:nvPr/>
            </p:nvSpPr>
            <p:spPr>
              <a:xfrm>
                <a:off x="4909051" y="1997713"/>
                <a:ext cx="631317" cy="404816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6763" extrusionOk="0">
                    <a:moveTo>
                      <a:pt x="4458" y="0"/>
                    </a:moveTo>
                    <a:cubicBezTo>
                      <a:pt x="1868" y="0"/>
                      <a:pt x="0" y="1309"/>
                      <a:pt x="213" y="3055"/>
                    </a:cubicBezTo>
                    <a:lnTo>
                      <a:pt x="213" y="3056"/>
                    </a:lnTo>
                    <a:cubicBezTo>
                      <a:pt x="218" y="3095"/>
                      <a:pt x="225" y="3136"/>
                      <a:pt x="231" y="3175"/>
                    </a:cubicBezTo>
                    <a:cubicBezTo>
                      <a:pt x="232" y="3179"/>
                      <a:pt x="231" y="3181"/>
                      <a:pt x="232" y="3182"/>
                    </a:cubicBezTo>
                    <a:cubicBezTo>
                      <a:pt x="289" y="3499"/>
                      <a:pt x="410" y="3808"/>
                      <a:pt x="587" y="4104"/>
                    </a:cubicBezTo>
                    <a:cubicBezTo>
                      <a:pt x="594" y="4118"/>
                      <a:pt x="603" y="4132"/>
                      <a:pt x="614" y="4148"/>
                    </a:cubicBezTo>
                    <a:cubicBezTo>
                      <a:pt x="705" y="4297"/>
                      <a:pt x="812" y="4443"/>
                      <a:pt x="932" y="4585"/>
                    </a:cubicBezTo>
                    <a:cubicBezTo>
                      <a:pt x="951" y="4609"/>
                      <a:pt x="973" y="4635"/>
                      <a:pt x="994" y="4657"/>
                    </a:cubicBezTo>
                    <a:lnTo>
                      <a:pt x="994" y="4659"/>
                    </a:lnTo>
                    <a:cubicBezTo>
                      <a:pt x="1004" y="4670"/>
                      <a:pt x="1016" y="4682"/>
                      <a:pt x="1028" y="4694"/>
                    </a:cubicBezTo>
                    <a:cubicBezTo>
                      <a:pt x="1167" y="4851"/>
                      <a:pt x="1324" y="5000"/>
                      <a:pt x="1494" y="5143"/>
                    </a:cubicBezTo>
                    <a:cubicBezTo>
                      <a:pt x="1506" y="5154"/>
                      <a:pt x="1519" y="5166"/>
                      <a:pt x="1533" y="5175"/>
                    </a:cubicBezTo>
                    <a:cubicBezTo>
                      <a:pt x="1696" y="5310"/>
                      <a:pt x="1871" y="5439"/>
                      <a:pt x="2058" y="5560"/>
                    </a:cubicBezTo>
                    <a:cubicBezTo>
                      <a:pt x="2072" y="5569"/>
                      <a:pt x="2086" y="5580"/>
                      <a:pt x="2100" y="5587"/>
                    </a:cubicBezTo>
                    <a:cubicBezTo>
                      <a:pt x="2212" y="5659"/>
                      <a:pt x="2325" y="5728"/>
                      <a:pt x="2444" y="5793"/>
                    </a:cubicBezTo>
                    <a:cubicBezTo>
                      <a:pt x="2466" y="5806"/>
                      <a:pt x="2488" y="5817"/>
                      <a:pt x="2511" y="5828"/>
                    </a:cubicBezTo>
                    <a:lnTo>
                      <a:pt x="2510" y="5829"/>
                    </a:lnTo>
                    <a:cubicBezTo>
                      <a:pt x="2525" y="5837"/>
                      <a:pt x="2540" y="5846"/>
                      <a:pt x="2554" y="5853"/>
                    </a:cubicBezTo>
                    <a:cubicBezTo>
                      <a:pt x="2731" y="5946"/>
                      <a:pt x="2915" y="6035"/>
                      <a:pt x="3105" y="6115"/>
                    </a:cubicBezTo>
                    <a:cubicBezTo>
                      <a:pt x="3120" y="6122"/>
                      <a:pt x="3135" y="6130"/>
                      <a:pt x="3150" y="6135"/>
                    </a:cubicBezTo>
                    <a:cubicBezTo>
                      <a:pt x="3299" y="6198"/>
                      <a:pt x="3453" y="6256"/>
                      <a:pt x="3609" y="6311"/>
                    </a:cubicBezTo>
                    <a:cubicBezTo>
                      <a:pt x="3636" y="6321"/>
                      <a:pt x="3666" y="6332"/>
                      <a:pt x="3694" y="6341"/>
                    </a:cubicBezTo>
                    <a:cubicBezTo>
                      <a:pt x="3711" y="6346"/>
                      <a:pt x="3728" y="6353"/>
                      <a:pt x="3744" y="6357"/>
                    </a:cubicBezTo>
                    <a:cubicBezTo>
                      <a:pt x="3932" y="6418"/>
                      <a:pt x="4122" y="6474"/>
                      <a:pt x="4319" y="6522"/>
                    </a:cubicBezTo>
                    <a:cubicBezTo>
                      <a:pt x="4335" y="6526"/>
                      <a:pt x="4351" y="6530"/>
                      <a:pt x="4368" y="6534"/>
                    </a:cubicBezTo>
                    <a:lnTo>
                      <a:pt x="4369" y="6535"/>
                    </a:lnTo>
                    <a:cubicBezTo>
                      <a:pt x="4613" y="6594"/>
                      <a:pt x="4862" y="6641"/>
                      <a:pt x="5118" y="6678"/>
                    </a:cubicBezTo>
                    <a:cubicBezTo>
                      <a:pt x="5134" y="6681"/>
                      <a:pt x="5151" y="6683"/>
                      <a:pt x="5168" y="6684"/>
                    </a:cubicBezTo>
                    <a:cubicBezTo>
                      <a:pt x="5369" y="6714"/>
                      <a:pt x="5573" y="6734"/>
                      <a:pt x="5778" y="6747"/>
                    </a:cubicBezTo>
                    <a:cubicBezTo>
                      <a:pt x="5802" y="6748"/>
                      <a:pt x="5826" y="6750"/>
                      <a:pt x="5847" y="6750"/>
                    </a:cubicBezTo>
                    <a:cubicBezTo>
                      <a:pt x="5863" y="6753"/>
                      <a:pt x="5880" y="6753"/>
                      <a:pt x="5895" y="6753"/>
                    </a:cubicBezTo>
                    <a:cubicBezTo>
                      <a:pt x="5950" y="6756"/>
                      <a:pt x="6005" y="6758"/>
                      <a:pt x="6061" y="6759"/>
                    </a:cubicBezTo>
                    <a:cubicBezTo>
                      <a:pt x="6137" y="6761"/>
                      <a:pt x="6212" y="6763"/>
                      <a:pt x="6286" y="6763"/>
                    </a:cubicBezTo>
                    <a:cubicBezTo>
                      <a:pt x="6377" y="6763"/>
                      <a:pt x="6467" y="6761"/>
                      <a:pt x="6555" y="6758"/>
                    </a:cubicBezTo>
                    <a:cubicBezTo>
                      <a:pt x="6570" y="6758"/>
                      <a:pt x="6587" y="6756"/>
                      <a:pt x="6602" y="6755"/>
                    </a:cubicBezTo>
                    <a:cubicBezTo>
                      <a:pt x="6881" y="6743"/>
                      <a:pt x="7150" y="6716"/>
                      <a:pt x="7407" y="6674"/>
                    </a:cubicBezTo>
                    <a:cubicBezTo>
                      <a:pt x="7421" y="6671"/>
                      <a:pt x="7435" y="6670"/>
                      <a:pt x="7448" y="6668"/>
                    </a:cubicBezTo>
                    <a:cubicBezTo>
                      <a:pt x="7687" y="6627"/>
                      <a:pt x="7919" y="6575"/>
                      <a:pt x="8137" y="6509"/>
                    </a:cubicBezTo>
                    <a:cubicBezTo>
                      <a:pt x="8151" y="6506"/>
                      <a:pt x="8165" y="6502"/>
                      <a:pt x="8180" y="6497"/>
                    </a:cubicBezTo>
                    <a:cubicBezTo>
                      <a:pt x="8347" y="6448"/>
                      <a:pt x="8507" y="6389"/>
                      <a:pt x="8657" y="6327"/>
                    </a:cubicBezTo>
                    <a:cubicBezTo>
                      <a:pt x="8671" y="6320"/>
                      <a:pt x="8685" y="6316"/>
                      <a:pt x="8698" y="6309"/>
                    </a:cubicBezTo>
                    <a:cubicBezTo>
                      <a:pt x="8863" y="6239"/>
                      <a:pt x="9020" y="6161"/>
                      <a:pt x="9166" y="6076"/>
                    </a:cubicBezTo>
                    <a:cubicBezTo>
                      <a:pt x="9179" y="6069"/>
                      <a:pt x="9191" y="6062"/>
                      <a:pt x="9202" y="6054"/>
                    </a:cubicBezTo>
                    <a:cubicBezTo>
                      <a:pt x="9356" y="5961"/>
                      <a:pt x="9502" y="5862"/>
                      <a:pt x="9632" y="5754"/>
                    </a:cubicBezTo>
                    <a:cubicBezTo>
                      <a:pt x="9643" y="5746"/>
                      <a:pt x="9653" y="5737"/>
                      <a:pt x="9662" y="5728"/>
                    </a:cubicBezTo>
                    <a:cubicBezTo>
                      <a:pt x="9789" y="5621"/>
                      <a:pt x="9904" y="5508"/>
                      <a:pt x="10005" y="5387"/>
                    </a:cubicBezTo>
                    <a:cubicBezTo>
                      <a:pt x="10015" y="5377"/>
                      <a:pt x="10023" y="5366"/>
                      <a:pt x="10032" y="5355"/>
                    </a:cubicBezTo>
                    <a:cubicBezTo>
                      <a:pt x="10126" y="5241"/>
                      <a:pt x="10207" y="5122"/>
                      <a:pt x="10274" y="4998"/>
                    </a:cubicBezTo>
                    <a:cubicBezTo>
                      <a:pt x="10282" y="4986"/>
                      <a:pt x="10288" y="4975"/>
                      <a:pt x="10294" y="4963"/>
                    </a:cubicBezTo>
                    <a:cubicBezTo>
                      <a:pt x="10351" y="4854"/>
                      <a:pt x="10398" y="4744"/>
                      <a:pt x="10436" y="4628"/>
                    </a:cubicBezTo>
                    <a:cubicBezTo>
                      <a:pt x="10442" y="4615"/>
                      <a:pt x="10446" y="4601"/>
                      <a:pt x="10450" y="4589"/>
                    </a:cubicBezTo>
                    <a:cubicBezTo>
                      <a:pt x="10489" y="4461"/>
                      <a:pt x="10516" y="4328"/>
                      <a:pt x="10530" y="4192"/>
                    </a:cubicBezTo>
                    <a:cubicBezTo>
                      <a:pt x="10532" y="4176"/>
                      <a:pt x="10535" y="4160"/>
                      <a:pt x="10536" y="4145"/>
                    </a:cubicBezTo>
                    <a:cubicBezTo>
                      <a:pt x="10547" y="4011"/>
                      <a:pt x="10544" y="3874"/>
                      <a:pt x="10528" y="3732"/>
                    </a:cubicBezTo>
                    <a:cubicBezTo>
                      <a:pt x="10527" y="3725"/>
                      <a:pt x="10526" y="3716"/>
                      <a:pt x="10526" y="3707"/>
                    </a:cubicBezTo>
                    <a:cubicBezTo>
                      <a:pt x="10524" y="3700"/>
                      <a:pt x="10523" y="3693"/>
                      <a:pt x="10522" y="3686"/>
                    </a:cubicBezTo>
                    <a:cubicBezTo>
                      <a:pt x="10499" y="3501"/>
                      <a:pt x="10451" y="3317"/>
                      <a:pt x="10383" y="3138"/>
                    </a:cubicBezTo>
                    <a:cubicBezTo>
                      <a:pt x="10380" y="3127"/>
                      <a:pt x="10377" y="3116"/>
                      <a:pt x="10371" y="3106"/>
                    </a:cubicBezTo>
                    <a:cubicBezTo>
                      <a:pt x="10366" y="3089"/>
                      <a:pt x="10358" y="3072"/>
                      <a:pt x="10351" y="3054"/>
                    </a:cubicBezTo>
                    <a:cubicBezTo>
                      <a:pt x="10297" y="2921"/>
                      <a:pt x="10231" y="2790"/>
                      <a:pt x="10154" y="2663"/>
                    </a:cubicBezTo>
                    <a:cubicBezTo>
                      <a:pt x="10153" y="2659"/>
                      <a:pt x="10149" y="2653"/>
                      <a:pt x="10145" y="2648"/>
                    </a:cubicBezTo>
                    <a:cubicBezTo>
                      <a:pt x="9952" y="2325"/>
                      <a:pt x="9691" y="2018"/>
                      <a:pt x="9376" y="1733"/>
                    </a:cubicBezTo>
                    <a:cubicBezTo>
                      <a:pt x="9069" y="1458"/>
                      <a:pt x="8712" y="1204"/>
                      <a:pt x="8313" y="982"/>
                    </a:cubicBezTo>
                    <a:cubicBezTo>
                      <a:pt x="7759" y="669"/>
                      <a:pt x="7126" y="418"/>
                      <a:pt x="6450" y="249"/>
                    </a:cubicBezTo>
                    <a:cubicBezTo>
                      <a:pt x="5972" y="129"/>
                      <a:pt x="5472" y="49"/>
                      <a:pt x="4960" y="17"/>
                    </a:cubicBezTo>
                    <a:cubicBezTo>
                      <a:pt x="4790" y="6"/>
                      <a:pt x="4622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96" name="Google Shape;896;p16"/>
              <p:cNvSpPr/>
              <p:nvPr/>
            </p:nvSpPr>
            <p:spPr>
              <a:xfrm>
                <a:off x="4935986" y="2010283"/>
                <a:ext cx="582174" cy="376803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295" extrusionOk="0">
                    <a:moveTo>
                      <a:pt x="4095" y="40"/>
                    </a:moveTo>
                    <a:cubicBezTo>
                      <a:pt x="4240" y="40"/>
                      <a:pt x="4387" y="44"/>
                      <a:pt x="4536" y="53"/>
                    </a:cubicBezTo>
                    <a:cubicBezTo>
                      <a:pt x="4932" y="78"/>
                      <a:pt x="5322" y="132"/>
                      <a:pt x="5699" y="215"/>
                    </a:cubicBezTo>
                    <a:cubicBezTo>
                      <a:pt x="5824" y="243"/>
                      <a:pt x="5950" y="274"/>
                      <a:pt x="6074" y="308"/>
                    </a:cubicBezTo>
                    <a:cubicBezTo>
                      <a:pt x="6083" y="309"/>
                      <a:pt x="6087" y="311"/>
                      <a:pt x="6093" y="314"/>
                    </a:cubicBezTo>
                    <a:cubicBezTo>
                      <a:pt x="6164" y="333"/>
                      <a:pt x="6234" y="354"/>
                      <a:pt x="6304" y="375"/>
                    </a:cubicBezTo>
                    <a:cubicBezTo>
                      <a:pt x="6320" y="379"/>
                      <a:pt x="6334" y="384"/>
                      <a:pt x="6349" y="388"/>
                    </a:cubicBezTo>
                    <a:cubicBezTo>
                      <a:pt x="6810" y="532"/>
                      <a:pt x="7244" y="718"/>
                      <a:pt x="7634" y="935"/>
                    </a:cubicBezTo>
                    <a:cubicBezTo>
                      <a:pt x="8024" y="1152"/>
                      <a:pt x="8373" y="1403"/>
                      <a:pt x="8667" y="1677"/>
                    </a:cubicBezTo>
                    <a:cubicBezTo>
                      <a:pt x="8804" y="1802"/>
                      <a:pt x="8926" y="1932"/>
                      <a:pt x="9036" y="2066"/>
                    </a:cubicBezTo>
                    <a:cubicBezTo>
                      <a:pt x="9326" y="2416"/>
                      <a:pt x="9529" y="2796"/>
                      <a:pt x="9620" y="3190"/>
                    </a:cubicBezTo>
                    <a:cubicBezTo>
                      <a:pt x="9640" y="3271"/>
                      <a:pt x="9654" y="3353"/>
                      <a:pt x="9663" y="3435"/>
                    </a:cubicBezTo>
                    <a:cubicBezTo>
                      <a:pt x="9673" y="3510"/>
                      <a:pt x="9675" y="3582"/>
                      <a:pt x="9674" y="3655"/>
                    </a:cubicBezTo>
                    <a:lnTo>
                      <a:pt x="9676" y="3656"/>
                    </a:lnTo>
                    <a:cubicBezTo>
                      <a:pt x="9677" y="3671"/>
                      <a:pt x="9678" y="3685"/>
                      <a:pt x="9676" y="3699"/>
                    </a:cubicBezTo>
                    <a:cubicBezTo>
                      <a:pt x="9673" y="4121"/>
                      <a:pt x="9530" y="4510"/>
                      <a:pt x="9276" y="4849"/>
                    </a:cubicBezTo>
                    <a:cubicBezTo>
                      <a:pt x="9272" y="4861"/>
                      <a:pt x="9262" y="4871"/>
                      <a:pt x="9253" y="4882"/>
                    </a:cubicBezTo>
                    <a:cubicBezTo>
                      <a:pt x="9168" y="4993"/>
                      <a:pt x="9071" y="5099"/>
                      <a:pt x="8959" y="5201"/>
                    </a:cubicBezTo>
                    <a:lnTo>
                      <a:pt x="8958" y="5202"/>
                    </a:lnTo>
                    <a:cubicBezTo>
                      <a:pt x="8951" y="5212"/>
                      <a:pt x="8940" y="5220"/>
                      <a:pt x="8930" y="5229"/>
                    </a:cubicBezTo>
                    <a:cubicBezTo>
                      <a:pt x="8929" y="5229"/>
                      <a:pt x="8929" y="5229"/>
                      <a:pt x="8929" y="5229"/>
                    </a:cubicBezTo>
                    <a:cubicBezTo>
                      <a:pt x="8928" y="5229"/>
                      <a:pt x="8928" y="5229"/>
                      <a:pt x="8928" y="5229"/>
                    </a:cubicBezTo>
                    <a:cubicBezTo>
                      <a:pt x="8803" y="5343"/>
                      <a:pt x="8662" y="5450"/>
                      <a:pt x="8510" y="5546"/>
                    </a:cubicBezTo>
                    <a:cubicBezTo>
                      <a:pt x="8499" y="5553"/>
                      <a:pt x="8485" y="5560"/>
                      <a:pt x="8474" y="5567"/>
                    </a:cubicBezTo>
                    <a:cubicBezTo>
                      <a:pt x="8383" y="5624"/>
                      <a:pt x="8286" y="5678"/>
                      <a:pt x="8185" y="5727"/>
                    </a:cubicBezTo>
                    <a:cubicBezTo>
                      <a:pt x="8141" y="5751"/>
                      <a:pt x="8093" y="5773"/>
                      <a:pt x="8046" y="5793"/>
                    </a:cubicBezTo>
                    <a:cubicBezTo>
                      <a:pt x="8044" y="5794"/>
                      <a:pt x="8043" y="5796"/>
                      <a:pt x="8040" y="5796"/>
                    </a:cubicBezTo>
                    <a:cubicBezTo>
                      <a:pt x="8030" y="5802"/>
                      <a:pt x="8021" y="5806"/>
                      <a:pt x="8008" y="5811"/>
                    </a:cubicBezTo>
                    <a:cubicBezTo>
                      <a:pt x="8008" y="5812"/>
                      <a:pt x="8004" y="5813"/>
                      <a:pt x="8003" y="5814"/>
                    </a:cubicBezTo>
                    <a:cubicBezTo>
                      <a:pt x="7854" y="5880"/>
                      <a:pt x="7698" y="5938"/>
                      <a:pt x="7536" y="5988"/>
                    </a:cubicBezTo>
                    <a:cubicBezTo>
                      <a:pt x="7533" y="5989"/>
                      <a:pt x="7531" y="5989"/>
                      <a:pt x="7530" y="5990"/>
                    </a:cubicBezTo>
                    <a:cubicBezTo>
                      <a:pt x="7516" y="5994"/>
                      <a:pt x="7506" y="6000"/>
                      <a:pt x="7493" y="6002"/>
                    </a:cubicBezTo>
                    <a:cubicBezTo>
                      <a:pt x="7491" y="6002"/>
                      <a:pt x="7490" y="6003"/>
                      <a:pt x="7488" y="6004"/>
                    </a:cubicBezTo>
                    <a:cubicBezTo>
                      <a:pt x="7291" y="6065"/>
                      <a:pt x="7085" y="6114"/>
                      <a:pt x="6872" y="6153"/>
                    </a:cubicBezTo>
                    <a:cubicBezTo>
                      <a:pt x="6866" y="6153"/>
                      <a:pt x="6859" y="6156"/>
                      <a:pt x="6853" y="6157"/>
                    </a:cubicBezTo>
                    <a:cubicBezTo>
                      <a:pt x="6845" y="6159"/>
                      <a:pt x="6836" y="6159"/>
                      <a:pt x="6826" y="6161"/>
                    </a:cubicBezTo>
                    <a:cubicBezTo>
                      <a:pt x="6821" y="6162"/>
                      <a:pt x="6813" y="6164"/>
                      <a:pt x="6808" y="6164"/>
                    </a:cubicBezTo>
                    <a:cubicBezTo>
                      <a:pt x="6569" y="6205"/>
                      <a:pt x="6318" y="6233"/>
                      <a:pt x="6058" y="6246"/>
                    </a:cubicBezTo>
                    <a:cubicBezTo>
                      <a:pt x="6051" y="6247"/>
                      <a:pt x="6043" y="6247"/>
                      <a:pt x="6035" y="6247"/>
                    </a:cubicBezTo>
                    <a:cubicBezTo>
                      <a:pt x="6027" y="6247"/>
                      <a:pt x="6020" y="6247"/>
                      <a:pt x="6012" y="6248"/>
                    </a:cubicBezTo>
                    <a:lnTo>
                      <a:pt x="5993" y="6248"/>
                    </a:lnTo>
                    <a:lnTo>
                      <a:pt x="5991" y="6250"/>
                    </a:lnTo>
                    <a:cubicBezTo>
                      <a:pt x="5903" y="6253"/>
                      <a:pt x="5814" y="6255"/>
                      <a:pt x="5724" y="6255"/>
                    </a:cubicBezTo>
                    <a:cubicBezTo>
                      <a:pt x="5606" y="6255"/>
                      <a:pt x="5487" y="6252"/>
                      <a:pt x="5366" y="6244"/>
                    </a:cubicBezTo>
                    <a:lnTo>
                      <a:pt x="5340" y="6244"/>
                    </a:lnTo>
                    <a:cubicBezTo>
                      <a:pt x="5336" y="6245"/>
                      <a:pt x="5333" y="6245"/>
                      <a:pt x="5330" y="6245"/>
                    </a:cubicBezTo>
                    <a:cubicBezTo>
                      <a:pt x="5326" y="6245"/>
                      <a:pt x="5321" y="6244"/>
                      <a:pt x="5316" y="6243"/>
                    </a:cubicBezTo>
                    <a:cubicBezTo>
                      <a:pt x="5315" y="6243"/>
                      <a:pt x="5313" y="6243"/>
                      <a:pt x="5312" y="6243"/>
                    </a:cubicBezTo>
                    <a:cubicBezTo>
                      <a:pt x="5306" y="6243"/>
                      <a:pt x="5300" y="6242"/>
                      <a:pt x="5293" y="6242"/>
                    </a:cubicBezTo>
                    <a:cubicBezTo>
                      <a:pt x="5288" y="6241"/>
                      <a:pt x="5283" y="6241"/>
                      <a:pt x="5278" y="6241"/>
                    </a:cubicBezTo>
                    <a:cubicBezTo>
                      <a:pt x="5274" y="6241"/>
                      <a:pt x="5269" y="6241"/>
                      <a:pt x="5264" y="6241"/>
                    </a:cubicBezTo>
                    <a:cubicBezTo>
                      <a:pt x="5057" y="6228"/>
                      <a:pt x="4851" y="6207"/>
                      <a:pt x="4649" y="6178"/>
                    </a:cubicBezTo>
                    <a:cubicBezTo>
                      <a:pt x="4641" y="6177"/>
                      <a:pt x="4633" y="6176"/>
                      <a:pt x="4624" y="6175"/>
                    </a:cubicBezTo>
                    <a:cubicBezTo>
                      <a:pt x="4617" y="6173"/>
                      <a:pt x="4608" y="6173"/>
                      <a:pt x="4599" y="6172"/>
                    </a:cubicBezTo>
                    <a:cubicBezTo>
                      <a:pt x="4592" y="6170"/>
                      <a:pt x="4583" y="6168"/>
                      <a:pt x="4573" y="6167"/>
                    </a:cubicBezTo>
                    <a:cubicBezTo>
                      <a:pt x="4339" y="6134"/>
                      <a:pt x="4108" y="6086"/>
                      <a:pt x="3883" y="6030"/>
                    </a:cubicBezTo>
                    <a:cubicBezTo>
                      <a:pt x="3873" y="6028"/>
                      <a:pt x="3863" y="6025"/>
                      <a:pt x="3854" y="6023"/>
                    </a:cubicBezTo>
                    <a:cubicBezTo>
                      <a:pt x="3848" y="6020"/>
                      <a:pt x="3842" y="6019"/>
                      <a:pt x="3835" y="6017"/>
                    </a:cubicBezTo>
                    <a:cubicBezTo>
                      <a:pt x="3825" y="6015"/>
                      <a:pt x="3817" y="6012"/>
                      <a:pt x="3807" y="6010"/>
                    </a:cubicBezTo>
                    <a:cubicBezTo>
                      <a:pt x="3669" y="5975"/>
                      <a:pt x="3532" y="5935"/>
                      <a:pt x="3399" y="5892"/>
                    </a:cubicBezTo>
                    <a:cubicBezTo>
                      <a:pt x="3366" y="5880"/>
                      <a:pt x="3332" y="5870"/>
                      <a:pt x="3299" y="5858"/>
                    </a:cubicBezTo>
                    <a:lnTo>
                      <a:pt x="3298" y="5857"/>
                    </a:lnTo>
                    <a:lnTo>
                      <a:pt x="3298" y="5857"/>
                    </a:lnTo>
                    <a:cubicBezTo>
                      <a:pt x="3298" y="5857"/>
                      <a:pt x="3298" y="5858"/>
                      <a:pt x="3298" y="5858"/>
                    </a:cubicBezTo>
                    <a:lnTo>
                      <a:pt x="3298" y="5858"/>
                    </a:lnTo>
                    <a:lnTo>
                      <a:pt x="3268" y="5847"/>
                    </a:lnTo>
                    <a:cubicBezTo>
                      <a:pt x="3262" y="5845"/>
                      <a:pt x="3256" y="5844"/>
                      <a:pt x="3249" y="5841"/>
                    </a:cubicBezTo>
                    <a:cubicBezTo>
                      <a:pt x="3239" y="5839"/>
                      <a:pt x="3231" y="5836"/>
                      <a:pt x="3220" y="5831"/>
                    </a:cubicBezTo>
                    <a:cubicBezTo>
                      <a:pt x="3060" y="5775"/>
                      <a:pt x="2903" y="5714"/>
                      <a:pt x="2751" y="5647"/>
                    </a:cubicBezTo>
                    <a:cubicBezTo>
                      <a:pt x="2741" y="5642"/>
                      <a:pt x="2731" y="5639"/>
                      <a:pt x="2722" y="5634"/>
                    </a:cubicBezTo>
                    <a:cubicBezTo>
                      <a:pt x="2716" y="5632"/>
                      <a:pt x="2711" y="5630"/>
                      <a:pt x="2707" y="5627"/>
                    </a:cubicBezTo>
                    <a:cubicBezTo>
                      <a:pt x="2696" y="5624"/>
                      <a:pt x="2687" y="5619"/>
                      <a:pt x="2676" y="5615"/>
                    </a:cubicBezTo>
                    <a:cubicBezTo>
                      <a:pt x="2525" y="5547"/>
                      <a:pt x="2376" y="5474"/>
                      <a:pt x="2236" y="5397"/>
                    </a:cubicBezTo>
                    <a:cubicBezTo>
                      <a:pt x="2221" y="5390"/>
                      <a:pt x="2207" y="5383"/>
                      <a:pt x="2192" y="5373"/>
                    </a:cubicBezTo>
                    <a:cubicBezTo>
                      <a:pt x="2183" y="5369"/>
                      <a:pt x="2174" y="5362"/>
                      <a:pt x="2165" y="5358"/>
                    </a:cubicBezTo>
                    <a:cubicBezTo>
                      <a:pt x="2158" y="5356"/>
                      <a:pt x="2154" y="5352"/>
                      <a:pt x="2150" y="5350"/>
                    </a:cubicBezTo>
                    <a:cubicBezTo>
                      <a:pt x="2140" y="5345"/>
                      <a:pt x="2131" y="5339"/>
                      <a:pt x="2123" y="5335"/>
                    </a:cubicBezTo>
                    <a:cubicBezTo>
                      <a:pt x="1996" y="5263"/>
                      <a:pt x="1874" y="5188"/>
                      <a:pt x="1758" y="5110"/>
                    </a:cubicBezTo>
                    <a:cubicBezTo>
                      <a:pt x="1750" y="5105"/>
                      <a:pt x="1741" y="5098"/>
                      <a:pt x="1732" y="5093"/>
                    </a:cubicBezTo>
                    <a:cubicBezTo>
                      <a:pt x="1727" y="5090"/>
                      <a:pt x="1723" y="5086"/>
                      <a:pt x="1718" y="5083"/>
                    </a:cubicBezTo>
                    <a:cubicBezTo>
                      <a:pt x="1710" y="5078"/>
                      <a:pt x="1701" y="5072"/>
                      <a:pt x="1694" y="5066"/>
                    </a:cubicBezTo>
                    <a:cubicBezTo>
                      <a:pt x="1523" y="4948"/>
                      <a:pt x="1363" y="4826"/>
                      <a:pt x="1219" y="4695"/>
                    </a:cubicBezTo>
                    <a:cubicBezTo>
                      <a:pt x="1213" y="4690"/>
                      <a:pt x="1204" y="4683"/>
                      <a:pt x="1197" y="4677"/>
                    </a:cubicBezTo>
                    <a:cubicBezTo>
                      <a:pt x="1192" y="4671"/>
                      <a:pt x="1185" y="4667"/>
                      <a:pt x="1180" y="4662"/>
                    </a:cubicBezTo>
                    <a:cubicBezTo>
                      <a:pt x="1174" y="4655"/>
                      <a:pt x="1166" y="4651"/>
                      <a:pt x="1160" y="4644"/>
                    </a:cubicBezTo>
                    <a:cubicBezTo>
                      <a:pt x="995" y="4492"/>
                      <a:pt x="846" y="4334"/>
                      <a:pt x="717" y="4169"/>
                    </a:cubicBezTo>
                    <a:cubicBezTo>
                      <a:pt x="587" y="4005"/>
                      <a:pt x="476" y="3833"/>
                      <a:pt x="387" y="3656"/>
                    </a:cubicBezTo>
                    <a:cubicBezTo>
                      <a:pt x="384" y="3650"/>
                      <a:pt x="380" y="3644"/>
                      <a:pt x="377" y="3638"/>
                    </a:cubicBezTo>
                    <a:cubicBezTo>
                      <a:pt x="377" y="3638"/>
                      <a:pt x="376" y="3638"/>
                      <a:pt x="376" y="3637"/>
                    </a:cubicBezTo>
                    <a:cubicBezTo>
                      <a:pt x="374" y="3633"/>
                      <a:pt x="371" y="3629"/>
                      <a:pt x="370" y="3626"/>
                    </a:cubicBezTo>
                    <a:lnTo>
                      <a:pt x="369" y="3625"/>
                    </a:lnTo>
                    <a:cubicBezTo>
                      <a:pt x="245" y="3377"/>
                      <a:pt x="168" y="3122"/>
                      <a:pt x="137" y="2862"/>
                    </a:cubicBezTo>
                    <a:cubicBezTo>
                      <a:pt x="24" y="1902"/>
                      <a:pt x="597" y="1085"/>
                      <a:pt x="1588" y="579"/>
                    </a:cubicBezTo>
                    <a:cubicBezTo>
                      <a:pt x="2260" y="238"/>
                      <a:pt x="3124" y="40"/>
                      <a:pt x="4095" y="40"/>
                    </a:cubicBezTo>
                    <a:close/>
                    <a:moveTo>
                      <a:pt x="4091" y="1"/>
                    </a:moveTo>
                    <a:cubicBezTo>
                      <a:pt x="2792" y="1"/>
                      <a:pt x="1686" y="352"/>
                      <a:pt x="965" y="925"/>
                    </a:cubicBezTo>
                    <a:cubicBezTo>
                      <a:pt x="960" y="930"/>
                      <a:pt x="956" y="932"/>
                      <a:pt x="951" y="936"/>
                    </a:cubicBezTo>
                    <a:cubicBezTo>
                      <a:pt x="330" y="1435"/>
                      <a:pt x="1" y="2104"/>
                      <a:pt x="89" y="2858"/>
                    </a:cubicBezTo>
                    <a:cubicBezTo>
                      <a:pt x="121" y="3120"/>
                      <a:pt x="202" y="3379"/>
                      <a:pt x="324" y="3629"/>
                    </a:cubicBezTo>
                    <a:cubicBezTo>
                      <a:pt x="327" y="3636"/>
                      <a:pt x="330" y="3642"/>
                      <a:pt x="334" y="3649"/>
                    </a:cubicBezTo>
                    <a:cubicBezTo>
                      <a:pt x="338" y="3657"/>
                      <a:pt x="343" y="3668"/>
                      <a:pt x="349" y="3677"/>
                    </a:cubicBezTo>
                    <a:cubicBezTo>
                      <a:pt x="352" y="3683"/>
                      <a:pt x="355" y="3689"/>
                      <a:pt x="358" y="3695"/>
                    </a:cubicBezTo>
                    <a:cubicBezTo>
                      <a:pt x="447" y="3867"/>
                      <a:pt x="558" y="4036"/>
                      <a:pt x="687" y="4196"/>
                    </a:cubicBezTo>
                    <a:cubicBezTo>
                      <a:pt x="687" y="4198"/>
                      <a:pt x="688" y="4199"/>
                      <a:pt x="689" y="4200"/>
                    </a:cubicBezTo>
                    <a:cubicBezTo>
                      <a:pt x="694" y="4206"/>
                      <a:pt x="698" y="4214"/>
                      <a:pt x="704" y="4220"/>
                    </a:cubicBezTo>
                    <a:cubicBezTo>
                      <a:pt x="710" y="4227"/>
                      <a:pt x="716" y="4234"/>
                      <a:pt x="721" y="4241"/>
                    </a:cubicBezTo>
                    <a:lnTo>
                      <a:pt x="725" y="4247"/>
                    </a:lnTo>
                    <a:cubicBezTo>
                      <a:pt x="729" y="4252"/>
                      <a:pt x="731" y="4255"/>
                      <a:pt x="736" y="4259"/>
                    </a:cubicBezTo>
                    <a:cubicBezTo>
                      <a:pt x="856" y="4405"/>
                      <a:pt x="992" y="4545"/>
                      <a:pt x="1141" y="4681"/>
                    </a:cubicBezTo>
                    <a:cubicBezTo>
                      <a:pt x="1148" y="4687"/>
                      <a:pt x="1155" y="4692"/>
                      <a:pt x="1162" y="4698"/>
                    </a:cubicBezTo>
                    <a:cubicBezTo>
                      <a:pt x="1167" y="4704"/>
                      <a:pt x="1174" y="4708"/>
                      <a:pt x="1179" y="4713"/>
                    </a:cubicBezTo>
                    <a:cubicBezTo>
                      <a:pt x="1185" y="4720"/>
                      <a:pt x="1192" y="4726"/>
                      <a:pt x="1201" y="4732"/>
                    </a:cubicBezTo>
                    <a:cubicBezTo>
                      <a:pt x="1347" y="4861"/>
                      <a:pt x="1507" y="4986"/>
                      <a:pt x="1678" y="5103"/>
                    </a:cubicBezTo>
                    <a:cubicBezTo>
                      <a:pt x="1687" y="5108"/>
                      <a:pt x="1696" y="5114"/>
                      <a:pt x="1704" y="5120"/>
                    </a:cubicBezTo>
                    <a:cubicBezTo>
                      <a:pt x="1708" y="5123"/>
                      <a:pt x="1714" y="5126"/>
                      <a:pt x="1720" y="5131"/>
                    </a:cubicBezTo>
                    <a:cubicBezTo>
                      <a:pt x="1728" y="5136"/>
                      <a:pt x="1737" y="5141"/>
                      <a:pt x="1745" y="5146"/>
                    </a:cubicBezTo>
                    <a:cubicBezTo>
                      <a:pt x="1860" y="5223"/>
                      <a:pt x="1981" y="5298"/>
                      <a:pt x="2110" y="5371"/>
                    </a:cubicBezTo>
                    <a:cubicBezTo>
                      <a:pt x="2118" y="5375"/>
                      <a:pt x="2128" y="5381"/>
                      <a:pt x="2139" y="5388"/>
                    </a:cubicBezTo>
                    <a:cubicBezTo>
                      <a:pt x="2142" y="5390"/>
                      <a:pt x="2149" y="5392"/>
                      <a:pt x="2153" y="5396"/>
                    </a:cubicBezTo>
                    <a:cubicBezTo>
                      <a:pt x="2162" y="5400"/>
                      <a:pt x="2172" y="5406"/>
                      <a:pt x="2181" y="5411"/>
                    </a:cubicBezTo>
                    <a:cubicBezTo>
                      <a:pt x="2189" y="5415"/>
                      <a:pt x="2195" y="5418"/>
                      <a:pt x="2203" y="5423"/>
                    </a:cubicBezTo>
                    <a:cubicBezTo>
                      <a:pt x="2338" y="5496"/>
                      <a:pt x="2478" y="5564"/>
                      <a:pt x="2621" y="5631"/>
                    </a:cubicBezTo>
                    <a:cubicBezTo>
                      <a:pt x="2635" y="5638"/>
                      <a:pt x="2654" y="5645"/>
                      <a:pt x="2669" y="5652"/>
                    </a:cubicBezTo>
                    <a:cubicBezTo>
                      <a:pt x="2677" y="5656"/>
                      <a:pt x="2688" y="5660"/>
                      <a:pt x="2698" y="5665"/>
                    </a:cubicBezTo>
                    <a:cubicBezTo>
                      <a:pt x="2703" y="5667"/>
                      <a:pt x="2709" y="5670"/>
                      <a:pt x="2715" y="5672"/>
                    </a:cubicBezTo>
                    <a:cubicBezTo>
                      <a:pt x="2724" y="5677"/>
                      <a:pt x="2735" y="5681"/>
                      <a:pt x="2743" y="5684"/>
                    </a:cubicBezTo>
                    <a:cubicBezTo>
                      <a:pt x="2897" y="5751"/>
                      <a:pt x="3056" y="5813"/>
                      <a:pt x="3217" y="5870"/>
                    </a:cubicBezTo>
                    <a:lnTo>
                      <a:pt x="3296" y="5897"/>
                    </a:lnTo>
                    <a:cubicBezTo>
                      <a:pt x="3296" y="5897"/>
                      <a:pt x="3296" y="5897"/>
                      <a:pt x="3296" y="5897"/>
                    </a:cubicBezTo>
                    <a:lnTo>
                      <a:pt x="3296" y="5897"/>
                    </a:lnTo>
                    <a:cubicBezTo>
                      <a:pt x="3318" y="5905"/>
                      <a:pt x="3342" y="5912"/>
                      <a:pt x="3367" y="5921"/>
                    </a:cubicBezTo>
                    <a:cubicBezTo>
                      <a:pt x="3511" y="5966"/>
                      <a:pt x="3660" y="6011"/>
                      <a:pt x="3810" y="6050"/>
                    </a:cubicBezTo>
                    <a:cubicBezTo>
                      <a:pt x="3819" y="6053"/>
                      <a:pt x="3829" y="6056"/>
                      <a:pt x="3838" y="6057"/>
                    </a:cubicBezTo>
                    <a:cubicBezTo>
                      <a:pt x="3845" y="6059"/>
                      <a:pt x="3851" y="6060"/>
                      <a:pt x="3857" y="6063"/>
                    </a:cubicBezTo>
                    <a:cubicBezTo>
                      <a:pt x="3866" y="6065"/>
                      <a:pt x="3876" y="6068"/>
                      <a:pt x="3886" y="6070"/>
                    </a:cubicBezTo>
                    <a:cubicBezTo>
                      <a:pt x="4114" y="6126"/>
                      <a:pt x="4348" y="6173"/>
                      <a:pt x="4583" y="6208"/>
                    </a:cubicBezTo>
                    <a:cubicBezTo>
                      <a:pt x="4592" y="6211"/>
                      <a:pt x="4599" y="6212"/>
                      <a:pt x="4608" y="6212"/>
                    </a:cubicBezTo>
                    <a:cubicBezTo>
                      <a:pt x="4617" y="6214"/>
                      <a:pt x="4624" y="6215"/>
                      <a:pt x="4633" y="6215"/>
                    </a:cubicBezTo>
                    <a:cubicBezTo>
                      <a:pt x="4641" y="6217"/>
                      <a:pt x="4651" y="6218"/>
                      <a:pt x="4659" y="6219"/>
                    </a:cubicBezTo>
                    <a:cubicBezTo>
                      <a:pt x="4860" y="6248"/>
                      <a:pt x="5063" y="6268"/>
                      <a:pt x="5268" y="6281"/>
                    </a:cubicBezTo>
                    <a:cubicBezTo>
                      <a:pt x="5279" y="6282"/>
                      <a:pt x="5292" y="6283"/>
                      <a:pt x="5303" y="6283"/>
                    </a:cubicBezTo>
                    <a:cubicBezTo>
                      <a:pt x="5311" y="6284"/>
                      <a:pt x="5319" y="6284"/>
                      <a:pt x="5328" y="6284"/>
                    </a:cubicBezTo>
                    <a:lnTo>
                      <a:pt x="5352" y="6284"/>
                    </a:lnTo>
                    <a:cubicBezTo>
                      <a:pt x="5356" y="6285"/>
                      <a:pt x="5360" y="6285"/>
                      <a:pt x="5364" y="6285"/>
                    </a:cubicBezTo>
                    <a:cubicBezTo>
                      <a:pt x="5368" y="6285"/>
                      <a:pt x="5371" y="6285"/>
                      <a:pt x="5376" y="6285"/>
                    </a:cubicBezTo>
                    <a:cubicBezTo>
                      <a:pt x="5489" y="6291"/>
                      <a:pt x="5602" y="6294"/>
                      <a:pt x="5713" y="6294"/>
                    </a:cubicBezTo>
                    <a:cubicBezTo>
                      <a:pt x="5790" y="6294"/>
                      <a:pt x="5866" y="6293"/>
                      <a:pt x="5941" y="6290"/>
                    </a:cubicBezTo>
                    <a:cubicBezTo>
                      <a:pt x="5947" y="6290"/>
                      <a:pt x="5953" y="6290"/>
                      <a:pt x="5959" y="6290"/>
                    </a:cubicBezTo>
                    <a:cubicBezTo>
                      <a:pt x="5974" y="6290"/>
                      <a:pt x="5988" y="6289"/>
                      <a:pt x="6003" y="6288"/>
                    </a:cubicBezTo>
                    <a:cubicBezTo>
                      <a:pt x="6009" y="6288"/>
                      <a:pt x="6017" y="6287"/>
                      <a:pt x="6025" y="6287"/>
                    </a:cubicBezTo>
                    <a:cubicBezTo>
                      <a:pt x="6032" y="6287"/>
                      <a:pt x="6039" y="6285"/>
                      <a:pt x="6048" y="6285"/>
                    </a:cubicBezTo>
                    <a:cubicBezTo>
                      <a:pt x="6055" y="6285"/>
                      <a:pt x="6063" y="6284"/>
                      <a:pt x="6071" y="6284"/>
                    </a:cubicBezTo>
                    <a:cubicBezTo>
                      <a:pt x="6332" y="6271"/>
                      <a:pt x="6585" y="6243"/>
                      <a:pt x="6826" y="6202"/>
                    </a:cubicBezTo>
                    <a:cubicBezTo>
                      <a:pt x="6832" y="6201"/>
                      <a:pt x="6837" y="6200"/>
                      <a:pt x="6843" y="6200"/>
                    </a:cubicBezTo>
                    <a:cubicBezTo>
                      <a:pt x="6851" y="6199"/>
                      <a:pt x="6859" y="6197"/>
                      <a:pt x="6870" y="6196"/>
                    </a:cubicBezTo>
                    <a:cubicBezTo>
                      <a:pt x="6875" y="6194"/>
                      <a:pt x="6882" y="6193"/>
                      <a:pt x="6887" y="6192"/>
                    </a:cubicBezTo>
                    <a:cubicBezTo>
                      <a:pt x="7104" y="6152"/>
                      <a:pt x="7315" y="6101"/>
                      <a:pt x="7512" y="6039"/>
                    </a:cubicBezTo>
                    <a:lnTo>
                      <a:pt x="7517" y="6038"/>
                    </a:lnTo>
                    <a:cubicBezTo>
                      <a:pt x="7530" y="6034"/>
                      <a:pt x="7543" y="6031"/>
                      <a:pt x="7553" y="6027"/>
                    </a:cubicBezTo>
                    <a:lnTo>
                      <a:pt x="7554" y="6028"/>
                    </a:lnTo>
                    <a:cubicBezTo>
                      <a:pt x="7556" y="6028"/>
                      <a:pt x="7559" y="6027"/>
                      <a:pt x="7561" y="6026"/>
                    </a:cubicBezTo>
                    <a:cubicBezTo>
                      <a:pt x="7725" y="5973"/>
                      <a:pt x="7879" y="5916"/>
                      <a:pt x="8027" y="5851"/>
                    </a:cubicBezTo>
                    <a:cubicBezTo>
                      <a:pt x="8028" y="5850"/>
                      <a:pt x="8033" y="5848"/>
                      <a:pt x="8033" y="5847"/>
                    </a:cubicBezTo>
                    <a:cubicBezTo>
                      <a:pt x="8045" y="5842"/>
                      <a:pt x="8056" y="5839"/>
                      <a:pt x="8064" y="5834"/>
                    </a:cubicBezTo>
                    <a:cubicBezTo>
                      <a:pt x="8066" y="5833"/>
                      <a:pt x="8068" y="5831"/>
                      <a:pt x="8071" y="5831"/>
                    </a:cubicBezTo>
                    <a:cubicBezTo>
                      <a:pt x="8225" y="5762"/>
                      <a:pt x="8368" y="5686"/>
                      <a:pt x="8501" y="5601"/>
                    </a:cubicBezTo>
                    <a:cubicBezTo>
                      <a:pt x="8514" y="5598"/>
                      <a:pt x="8527" y="5589"/>
                      <a:pt x="8537" y="5580"/>
                    </a:cubicBezTo>
                    <a:lnTo>
                      <a:pt x="8538" y="5579"/>
                    </a:lnTo>
                    <a:cubicBezTo>
                      <a:pt x="8691" y="5484"/>
                      <a:pt x="8832" y="5380"/>
                      <a:pt x="8957" y="5267"/>
                    </a:cubicBezTo>
                    <a:cubicBezTo>
                      <a:pt x="8958" y="5266"/>
                      <a:pt x="8959" y="5267"/>
                      <a:pt x="8959" y="5265"/>
                    </a:cubicBezTo>
                    <a:cubicBezTo>
                      <a:pt x="8971" y="5257"/>
                      <a:pt x="8981" y="5249"/>
                      <a:pt x="8988" y="5239"/>
                    </a:cubicBezTo>
                    <a:cubicBezTo>
                      <a:pt x="9099" y="5139"/>
                      <a:pt x="9198" y="5033"/>
                      <a:pt x="9285" y="4921"/>
                    </a:cubicBezTo>
                    <a:cubicBezTo>
                      <a:pt x="9287" y="4919"/>
                      <a:pt x="9287" y="4917"/>
                      <a:pt x="9289" y="4914"/>
                    </a:cubicBezTo>
                    <a:cubicBezTo>
                      <a:pt x="9295" y="4907"/>
                      <a:pt x="9301" y="4898"/>
                      <a:pt x="9307" y="4889"/>
                    </a:cubicBezTo>
                    <a:cubicBezTo>
                      <a:pt x="9308" y="4886"/>
                      <a:pt x="9311" y="4884"/>
                      <a:pt x="9312" y="4882"/>
                    </a:cubicBezTo>
                    <a:cubicBezTo>
                      <a:pt x="9404" y="4761"/>
                      <a:pt x="9480" y="4633"/>
                      <a:pt x="9541" y="4497"/>
                    </a:cubicBezTo>
                    <a:cubicBezTo>
                      <a:pt x="9550" y="4486"/>
                      <a:pt x="9555" y="4474"/>
                      <a:pt x="9559" y="4459"/>
                    </a:cubicBezTo>
                    <a:cubicBezTo>
                      <a:pt x="9658" y="4234"/>
                      <a:pt x="9714" y="3997"/>
                      <a:pt x="9720" y="3748"/>
                    </a:cubicBezTo>
                    <a:cubicBezTo>
                      <a:pt x="9721" y="3742"/>
                      <a:pt x="9721" y="3734"/>
                      <a:pt x="9722" y="3727"/>
                    </a:cubicBezTo>
                    <a:cubicBezTo>
                      <a:pt x="9724" y="3721"/>
                      <a:pt x="9725" y="3715"/>
                      <a:pt x="9724" y="3707"/>
                    </a:cubicBezTo>
                    <a:lnTo>
                      <a:pt x="9724" y="3706"/>
                    </a:lnTo>
                    <a:cubicBezTo>
                      <a:pt x="9725" y="3698"/>
                      <a:pt x="9722" y="3691"/>
                      <a:pt x="9721" y="3683"/>
                    </a:cubicBezTo>
                    <a:cubicBezTo>
                      <a:pt x="9726" y="3601"/>
                      <a:pt x="9719" y="3520"/>
                      <a:pt x="9711" y="3437"/>
                    </a:cubicBezTo>
                    <a:cubicBezTo>
                      <a:pt x="9701" y="3344"/>
                      <a:pt x="9682" y="3251"/>
                      <a:pt x="9659" y="3158"/>
                    </a:cubicBezTo>
                    <a:cubicBezTo>
                      <a:pt x="9525" y="2619"/>
                      <a:pt x="9186" y="2105"/>
                      <a:pt x="8704" y="1654"/>
                    </a:cubicBezTo>
                    <a:cubicBezTo>
                      <a:pt x="8408" y="1381"/>
                      <a:pt x="8059" y="1130"/>
                      <a:pt x="7666" y="911"/>
                    </a:cubicBezTo>
                    <a:cubicBezTo>
                      <a:pt x="7530" y="834"/>
                      <a:pt x="7389" y="761"/>
                      <a:pt x="7243" y="693"/>
                    </a:cubicBezTo>
                    <a:cubicBezTo>
                      <a:pt x="7179" y="663"/>
                      <a:pt x="7114" y="635"/>
                      <a:pt x="7048" y="605"/>
                    </a:cubicBezTo>
                    <a:cubicBezTo>
                      <a:pt x="7040" y="601"/>
                      <a:pt x="7034" y="599"/>
                      <a:pt x="7030" y="597"/>
                    </a:cubicBezTo>
                    <a:cubicBezTo>
                      <a:pt x="6629" y="426"/>
                      <a:pt x="6197" y="287"/>
                      <a:pt x="5747" y="186"/>
                    </a:cubicBezTo>
                    <a:cubicBezTo>
                      <a:pt x="5355" y="96"/>
                      <a:pt x="4948" y="39"/>
                      <a:pt x="4532" y="14"/>
                    </a:cubicBezTo>
                    <a:cubicBezTo>
                      <a:pt x="4383" y="5"/>
                      <a:pt x="4236" y="1"/>
                      <a:pt x="4091" y="1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97" name="Google Shape;897;p16"/>
              <p:cNvSpPr/>
              <p:nvPr/>
            </p:nvSpPr>
            <p:spPr>
              <a:xfrm>
                <a:off x="5106759" y="2101446"/>
                <a:ext cx="427143" cy="324368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5419" extrusionOk="0">
                    <a:moveTo>
                      <a:pt x="6073" y="0"/>
                    </a:moveTo>
                    <a:cubicBezTo>
                      <a:pt x="6036" y="21"/>
                      <a:pt x="6001" y="40"/>
                      <a:pt x="5969" y="62"/>
                    </a:cubicBezTo>
                    <a:cubicBezTo>
                      <a:pt x="5928" y="83"/>
                      <a:pt x="5889" y="106"/>
                      <a:pt x="5850" y="131"/>
                    </a:cubicBezTo>
                    <a:cubicBezTo>
                      <a:pt x="5838" y="138"/>
                      <a:pt x="5825" y="145"/>
                      <a:pt x="5814" y="154"/>
                    </a:cubicBezTo>
                    <a:cubicBezTo>
                      <a:pt x="5359" y="430"/>
                      <a:pt x="4930" y="731"/>
                      <a:pt x="4526" y="1052"/>
                    </a:cubicBezTo>
                    <a:cubicBezTo>
                      <a:pt x="3168" y="2129"/>
                      <a:pt x="1839" y="3236"/>
                      <a:pt x="546" y="4369"/>
                    </a:cubicBezTo>
                    <a:cubicBezTo>
                      <a:pt x="535" y="4378"/>
                      <a:pt x="524" y="4388"/>
                      <a:pt x="514" y="4398"/>
                    </a:cubicBezTo>
                    <a:cubicBezTo>
                      <a:pt x="488" y="4420"/>
                      <a:pt x="465" y="4439"/>
                      <a:pt x="442" y="4461"/>
                    </a:cubicBezTo>
                    <a:cubicBezTo>
                      <a:pt x="423" y="4475"/>
                      <a:pt x="408" y="4490"/>
                      <a:pt x="393" y="4503"/>
                    </a:cubicBezTo>
                    <a:cubicBezTo>
                      <a:pt x="363" y="4528"/>
                      <a:pt x="335" y="4554"/>
                      <a:pt x="306" y="4578"/>
                    </a:cubicBezTo>
                    <a:cubicBezTo>
                      <a:pt x="204" y="4668"/>
                      <a:pt x="102" y="4759"/>
                      <a:pt x="1" y="4850"/>
                    </a:cubicBezTo>
                    <a:cubicBezTo>
                      <a:pt x="135" y="4905"/>
                      <a:pt x="272" y="4957"/>
                      <a:pt x="410" y="5004"/>
                    </a:cubicBezTo>
                    <a:cubicBezTo>
                      <a:pt x="426" y="5012"/>
                      <a:pt x="441" y="5016"/>
                      <a:pt x="458" y="5022"/>
                    </a:cubicBezTo>
                    <a:cubicBezTo>
                      <a:pt x="659" y="5091"/>
                      <a:pt x="865" y="5151"/>
                      <a:pt x="1077" y="5205"/>
                    </a:cubicBezTo>
                    <a:lnTo>
                      <a:pt x="1124" y="5218"/>
                    </a:lnTo>
                    <a:cubicBezTo>
                      <a:pt x="1388" y="5282"/>
                      <a:pt x="1655" y="5336"/>
                      <a:pt x="1927" y="5376"/>
                    </a:cubicBezTo>
                    <a:cubicBezTo>
                      <a:pt x="1945" y="5378"/>
                      <a:pt x="1962" y="5381"/>
                      <a:pt x="1978" y="5384"/>
                    </a:cubicBezTo>
                    <a:cubicBezTo>
                      <a:pt x="2070" y="5397"/>
                      <a:pt x="2159" y="5409"/>
                      <a:pt x="2252" y="5418"/>
                    </a:cubicBezTo>
                    <a:cubicBezTo>
                      <a:pt x="2365" y="5333"/>
                      <a:pt x="2477" y="5247"/>
                      <a:pt x="2585" y="5160"/>
                    </a:cubicBezTo>
                    <a:cubicBezTo>
                      <a:pt x="2600" y="5151"/>
                      <a:pt x="2612" y="5141"/>
                      <a:pt x="2624" y="5130"/>
                    </a:cubicBezTo>
                    <a:cubicBezTo>
                      <a:pt x="2671" y="5096"/>
                      <a:pt x="2715" y="5062"/>
                      <a:pt x="2758" y="5025"/>
                    </a:cubicBezTo>
                    <a:cubicBezTo>
                      <a:pt x="2870" y="4942"/>
                      <a:pt x="2979" y="4854"/>
                      <a:pt x="3087" y="4767"/>
                    </a:cubicBezTo>
                    <a:cubicBezTo>
                      <a:pt x="3105" y="4754"/>
                      <a:pt x="3123" y="4742"/>
                      <a:pt x="3138" y="4727"/>
                    </a:cubicBezTo>
                    <a:lnTo>
                      <a:pt x="3139" y="4725"/>
                    </a:lnTo>
                    <a:cubicBezTo>
                      <a:pt x="3145" y="4722"/>
                      <a:pt x="3150" y="4718"/>
                      <a:pt x="3155" y="4714"/>
                    </a:cubicBezTo>
                    <a:lnTo>
                      <a:pt x="3155" y="4713"/>
                    </a:lnTo>
                    <a:cubicBezTo>
                      <a:pt x="3168" y="4703"/>
                      <a:pt x="3181" y="4694"/>
                      <a:pt x="3193" y="4683"/>
                    </a:cubicBezTo>
                    <a:cubicBezTo>
                      <a:pt x="4072" y="3987"/>
                      <a:pt x="4928" y="3273"/>
                      <a:pt x="5765" y="2541"/>
                    </a:cubicBezTo>
                    <a:cubicBezTo>
                      <a:pt x="6099" y="2250"/>
                      <a:pt x="6428" y="1955"/>
                      <a:pt x="6766" y="1667"/>
                    </a:cubicBezTo>
                    <a:cubicBezTo>
                      <a:pt x="6780" y="1656"/>
                      <a:pt x="6792" y="1644"/>
                      <a:pt x="6805" y="1635"/>
                    </a:cubicBezTo>
                    <a:cubicBezTo>
                      <a:pt x="6895" y="1556"/>
                      <a:pt x="6987" y="1480"/>
                      <a:pt x="7080" y="1405"/>
                    </a:cubicBezTo>
                    <a:cubicBezTo>
                      <a:pt x="7086" y="1398"/>
                      <a:pt x="7092" y="1394"/>
                      <a:pt x="7100" y="1388"/>
                    </a:cubicBezTo>
                    <a:cubicBezTo>
                      <a:pt x="7111" y="1380"/>
                      <a:pt x="7120" y="1371"/>
                      <a:pt x="7131" y="1362"/>
                    </a:cubicBezTo>
                    <a:cubicBezTo>
                      <a:pt x="7131" y="1361"/>
                      <a:pt x="7134" y="1359"/>
                      <a:pt x="7135" y="1359"/>
                    </a:cubicBezTo>
                    <a:cubicBezTo>
                      <a:pt x="7057" y="1213"/>
                      <a:pt x="6960" y="1069"/>
                      <a:pt x="6851" y="930"/>
                    </a:cubicBezTo>
                    <a:cubicBezTo>
                      <a:pt x="6850" y="926"/>
                      <a:pt x="6846" y="920"/>
                      <a:pt x="6842" y="915"/>
                    </a:cubicBezTo>
                    <a:cubicBezTo>
                      <a:pt x="6649" y="592"/>
                      <a:pt x="6388" y="285"/>
                      <a:pt x="6073" y="0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98" name="Google Shape;898;p16"/>
              <p:cNvSpPr/>
              <p:nvPr/>
            </p:nvSpPr>
            <p:spPr>
              <a:xfrm>
                <a:off x="4955619" y="2012558"/>
                <a:ext cx="451086" cy="344360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753" extrusionOk="0">
                    <a:moveTo>
                      <a:pt x="5671" y="1"/>
                    </a:moveTo>
                    <a:cubicBezTo>
                      <a:pt x="5585" y="50"/>
                      <a:pt x="5502" y="98"/>
                      <a:pt x="5418" y="148"/>
                    </a:cubicBezTo>
                    <a:cubicBezTo>
                      <a:pt x="5402" y="157"/>
                      <a:pt x="5387" y="167"/>
                      <a:pt x="5370" y="177"/>
                    </a:cubicBezTo>
                    <a:cubicBezTo>
                      <a:pt x="5360" y="183"/>
                      <a:pt x="5351" y="188"/>
                      <a:pt x="5343" y="194"/>
                    </a:cubicBezTo>
                    <a:cubicBezTo>
                      <a:pt x="4881" y="476"/>
                      <a:pt x="4444" y="779"/>
                      <a:pt x="4035" y="1105"/>
                    </a:cubicBezTo>
                    <a:cubicBezTo>
                      <a:pt x="2793" y="2091"/>
                      <a:pt x="1577" y="3098"/>
                      <a:pt x="389" y="4131"/>
                    </a:cubicBezTo>
                    <a:cubicBezTo>
                      <a:pt x="379" y="4139"/>
                      <a:pt x="369" y="4148"/>
                      <a:pt x="359" y="4159"/>
                    </a:cubicBezTo>
                    <a:cubicBezTo>
                      <a:pt x="290" y="4217"/>
                      <a:pt x="222" y="4276"/>
                      <a:pt x="154" y="4337"/>
                    </a:cubicBezTo>
                    <a:cubicBezTo>
                      <a:pt x="102" y="4381"/>
                      <a:pt x="51" y="4426"/>
                      <a:pt x="0" y="4470"/>
                    </a:cubicBezTo>
                    <a:cubicBezTo>
                      <a:pt x="28" y="4510"/>
                      <a:pt x="59" y="4550"/>
                      <a:pt x="89" y="4591"/>
                    </a:cubicBezTo>
                    <a:lnTo>
                      <a:pt x="123" y="4630"/>
                    </a:lnTo>
                    <a:cubicBezTo>
                      <a:pt x="260" y="4805"/>
                      <a:pt x="416" y="4975"/>
                      <a:pt x="592" y="5136"/>
                    </a:cubicBezTo>
                    <a:cubicBezTo>
                      <a:pt x="603" y="5148"/>
                      <a:pt x="617" y="5159"/>
                      <a:pt x="628" y="5171"/>
                    </a:cubicBezTo>
                    <a:cubicBezTo>
                      <a:pt x="789" y="5314"/>
                      <a:pt x="963" y="5454"/>
                      <a:pt x="1149" y="5585"/>
                    </a:cubicBezTo>
                    <a:cubicBezTo>
                      <a:pt x="1161" y="5594"/>
                      <a:pt x="1175" y="5605"/>
                      <a:pt x="1188" y="5615"/>
                    </a:cubicBezTo>
                    <a:cubicBezTo>
                      <a:pt x="1255" y="5661"/>
                      <a:pt x="1324" y="5708"/>
                      <a:pt x="1395" y="5752"/>
                    </a:cubicBezTo>
                    <a:cubicBezTo>
                      <a:pt x="1486" y="5684"/>
                      <a:pt x="1577" y="5615"/>
                      <a:pt x="1665" y="5543"/>
                    </a:cubicBezTo>
                    <a:cubicBezTo>
                      <a:pt x="1702" y="5518"/>
                      <a:pt x="1739" y="5491"/>
                      <a:pt x="1772" y="5462"/>
                    </a:cubicBezTo>
                    <a:cubicBezTo>
                      <a:pt x="1796" y="5446"/>
                      <a:pt x="1819" y="5429"/>
                      <a:pt x="1841" y="5411"/>
                    </a:cubicBezTo>
                    <a:cubicBezTo>
                      <a:pt x="1852" y="5402"/>
                      <a:pt x="1863" y="5394"/>
                      <a:pt x="1875" y="5385"/>
                    </a:cubicBezTo>
                    <a:cubicBezTo>
                      <a:pt x="1886" y="5376"/>
                      <a:pt x="1896" y="5368"/>
                      <a:pt x="1908" y="5359"/>
                    </a:cubicBezTo>
                    <a:cubicBezTo>
                      <a:pt x="3065" y="4467"/>
                      <a:pt x="4187" y="3544"/>
                      <a:pt x="5276" y="2593"/>
                    </a:cubicBezTo>
                    <a:cubicBezTo>
                      <a:pt x="5936" y="2015"/>
                      <a:pt x="6588" y="1426"/>
                      <a:pt x="7305" y="897"/>
                    </a:cubicBezTo>
                    <a:cubicBezTo>
                      <a:pt x="7316" y="890"/>
                      <a:pt x="7326" y="882"/>
                      <a:pt x="7338" y="873"/>
                    </a:cubicBezTo>
                    <a:cubicBezTo>
                      <a:pt x="7347" y="867"/>
                      <a:pt x="7356" y="860"/>
                      <a:pt x="7364" y="854"/>
                    </a:cubicBezTo>
                    <a:cubicBezTo>
                      <a:pt x="7419" y="814"/>
                      <a:pt x="7477" y="773"/>
                      <a:pt x="7535" y="734"/>
                    </a:cubicBezTo>
                    <a:cubicBezTo>
                      <a:pt x="6981" y="421"/>
                      <a:pt x="6348" y="171"/>
                      <a:pt x="5671" y="1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899" name="Google Shape;899;p16"/>
            <p:cNvGrpSpPr/>
            <p:nvPr/>
          </p:nvGrpSpPr>
          <p:grpSpPr>
            <a:xfrm rot="1398377">
              <a:off x="8583591" y="3452689"/>
              <a:ext cx="459716" cy="327907"/>
              <a:chOff x="4879302" y="1958088"/>
              <a:chExt cx="715237" cy="510165"/>
            </a:xfrm>
          </p:grpSpPr>
          <p:sp>
            <p:nvSpPr>
              <p:cNvPr id="900" name="Google Shape;900;p16"/>
              <p:cNvSpPr/>
              <p:nvPr/>
            </p:nvSpPr>
            <p:spPr>
              <a:xfrm>
                <a:off x="4879302" y="1958088"/>
                <a:ext cx="715237" cy="51016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8523" extrusionOk="0">
                    <a:moveTo>
                      <a:pt x="4808" y="1"/>
                    </a:moveTo>
                    <a:cubicBezTo>
                      <a:pt x="4252" y="1"/>
                      <a:pt x="3722" y="54"/>
                      <a:pt x="3228" y="161"/>
                    </a:cubicBezTo>
                    <a:cubicBezTo>
                      <a:pt x="2583" y="299"/>
                      <a:pt x="2018" y="525"/>
                      <a:pt x="1548" y="832"/>
                    </a:cubicBezTo>
                    <a:cubicBezTo>
                      <a:pt x="1040" y="1164"/>
                      <a:pt x="650" y="1583"/>
                      <a:pt x="393" y="2080"/>
                    </a:cubicBezTo>
                    <a:cubicBezTo>
                      <a:pt x="120" y="2608"/>
                      <a:pt x="1" y="3210"/>
                      <a:pt x="40" y="3870"/>
                    </a:cubicBezTo>
                    <a:cubicBezTo>
                      <a:pt x="61" y="4628"/>
                      <a:pt x="351" y="5350"/>
                      <a:pt x="900" y="6018"/>
                    </a:cubicBezTo>
                    <a:cubicBezTo>
                      <a:pt x="1318" y="6525"/>
                      <a:pt x="1895" y="7002"/>
                      <a:pt x="2567" y="7395"/>
                    </a:cubicBezTo>
                    <a:cubicBezTo>
                      <a:pt x="3457" y="7950"/>
                      <a:pt x="4729" y="8343"/>
                      <a:pt x="6060" y="8475"/>
                    </a:cubicBezTo>
                    <a:cubicBezTo>
                      <a:pt x="6381" y="8507"/>
                      <a:pt x="6697" y="8523"/>
                      <a:pt x="7005" y="8523"/>
                    </a:cubicBezTo>
                    <a:cubicBezTo>
                      <a:pt x="8107" y="8523"/>
                      <a:pt x="9114" y="8322"/>
                      <a:pt x="9904" y="7935"/>
                    </a:cubicBezTo>
                    <a:cubicBezTo>
                      <a:pt x="11107" y="7346"/>
                      <a:pt x="11812" y="6356"/>
                      <a:pt x="11943" y="5072"/>
                    </a:cubicBezTo>
                    <a:lnTo>
                      <a:pt x="11948" y="5024"/>
                    </a:lnTo>
                    <a:lnTo>
                      <a:pt x="11946" y="4977"/>
                    </a:lnTo>
                    <a:cubicBezTo>
                      <a:pt x="11914" y="4119"/>
                      <a:pt x="11608" y="3322"/>
                      <a:pt x="11037" y="2605"/>
                    </a:cubicBezTo>
                    <a:cubicBezTo>
                      <a:pt x="10540" y="1981"/>
                      <a:pt x="9862" y="1444"/>
                      <a:pt x="9023" y="1010"/>
                    </a:cubicBezTo>
                    <a:cubicBezTo>
                      <a:pt x="7875" y="417"/>
                      <a:pt x="6499" y="60"/>
                      <a:pt x="5150" y="7"/>
                    </a:cubicBezTo>
                    <a:cubicBezTo>
                      <a:pt x="5035" y="3"/>
                      <a:pt x="4921" y="1"/>
                      <a:pt x="4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01" name="Google Shape;901;p16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02" name="Google Shape;902;p16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903" name="Google Shape;903;p16"/>
              <p:cNvGrpSpPr/>
              <p:nvPr/>
            </p:nvGrpSpPr>
            <p:grpSpPr>
              <a:xfrm>
                <a:off x="4937962" y="2055352"/>
                <a:ext cx="566907" cy="373034"/>
                <a:chOff x="5290896" y="3020653"/>
                <a:chExt cx="865243" cy="569344"/>
              </a:xfrm>
            </p:grpSpPr>
            <p:sp>
              <p:nvSpPr>
                <p:cNvPr id="904" name="Google Shape;904;p16"/>
                <p:cNvSpPr/>
                <p:nvPr/>
              </p:nvSpPr>
              <p:spPr>
                <a:xfrm>
                  <a:off x="5884546" y="3020653"/>
                  <a:ext cx="30513" cy="1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01" extrusionOk="0">
                      <a:moveTo>
                        <a:pt x="17" y="0"/>
                      </a:moveTo>
                      <a:lnTo>
                        <a:pt x="0" y="35"/>
                      </a:lnTo>
                      <a:cubicBezTo>
                        <a:pt x="78" y="71"/>
                        <a:pt x="154" y="108"/>
                        <a:pt x="230" y="146"/>
                      </a:cubicBezTo>
                      <a:cubicBezTo>
                        <a:pt x="264" y="164"/>
                        <a:pt x="299" y="182"/>
                        <a:pt x="333" y="200"/>
                      </a:cubicBezTo>
                      <a:cubicBezTo>
                        <a:pt x="323" y="180"/>
                        <a:pt x="312" y="159"/>
                        <a:pt x="300" y="139"/>
                      </a:cubicBezTo>
                      <a:cubicBezTo>
                        <a:pt x="271" y="124"/>
                        <a:pt x="240" y="107"/>
                        <a:pt x="208" y="93"/>
                      </a:cubicBezTo>
                      <a:cubicBezTo>
                        <a:pt x="145" y="61"/>
                        <a:pt x="81" y="31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05" name="Google Shape;905;p16"/>
                <p:cNvSpPr/>
                <p:nvPr/>
              </p:nvSpPr>
              <p:spPr>
                <a:xfrm>
                  <a:off x="5893225" y="3074462"/>
                  <a:ext cx="45313" cy="2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304" extrusionOk="0">
                      <a:moveTo>
                        <a:pt x="18" y="0"/>
                      </a:moveTo>
                      <a:lnTo>
                        <a:pt x="1" y="35"/>
                      </a:lnTo>
                      <a:cubicBezTo>
                        <a:pt x="98" y="82"/>
                        <a:pt x="195" y="130"/>
                        <a:pt x="289" y="182"/>
                      </a:cubicBezTo>
                      <a:cubicBezTo>
                        <a:pt x="359" y="221"/>
                        <a:pt x="429" y="260"/>
                        <a:pt x="496" y="303"/>
                      </a:cubicBezTo>
                      <a:cubicBezTo>
                        <a:pt x="491" y="285"/>
                        <a:pt x="487" y="267"/>
                        <a:pt x="483" y="249"/>
                      </a:cubicBezTo>
                      <a:cubicBezTo>
                        <a:pt x="417" y="210"/>
                        <a:pt x="353" y="172"/>
                        <a:pt x="285" y="137"/>
                      </a:cubicBezTo>
                      <a:cubicBezTo>
                        <a:pt x="198" y="88"/>
                        <a:pt x="109" y="43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06" name="Google Shape;906;p16"/>
                <p:cNvSpPr/>
                <p:nvPr/>
              </p:nvSpPr>
              <p:spPr>
                <a:xfrm>
                  <a:off x="5883633" y="3106985"/>
                  <a:ext cx="60022" cy="43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81" extrusionOk="0">
                      <a:moveTo>
                        <a:pt x="23" y="0"/>
                      </a:moveTo>
                      <a:lnTo>
                        <a:pt x="1" y="31"/>
                      </a:lnTo>
                      <a:cubicBezTo>
                        <a:pt x="8" y="35"/>
                        <a:pt x="18" y="41"/>
                        <a:pt x="26" y="44"/>
                      </a:cubicBezTo>
                      <a:cubicBezTo>
                        <a:pt x="41" y="53"/>
                        <a:pt x="54" y="63"/>
                        <a:pt x="71" y="73"/>
                      </a:cubicBezTo>
                      <a:cubicBezTo>
                        <a:pt x="182" y="139"/>
                        <a:pt x="291" y="210"/>
                        <a:pt x="396" y="286"/>
                      </a:cubicBezTo>
                      <a:cubicBezTo>
                        <a:pt x="486" y="348"/>
                        <a:pt x="571" y="413"/>
                        <a:pt x="654" y="480"/>
                      </a:cubicBezTo>
                      <a:cubicBezTo>
                        <a:pt x="656" y="462"/>
                        <a:pt x="657" y="446"/>
                        <a:pt x="654" y="428"/>
                      </a:cubicBezTo>
                      <a:cubicBezTo>
                        <a:pt x="573" y="363"/>
                        <a:pt x="487" y="301"/>
                        <a:pt x="401" y="239"/>
                      </a:cubicBezTo>
                      <a:cubicBezTo>
                        <a:pt x="295" y="164"/>
                        <a:pt x="186" y="93"/>
                        <a:pt x="71" y="28"/>
                      </a:cubicBezTo>
                      <a:cubicBezTo>
                        <a:pt x="57" y="20"/>
                        <a:pt x="41" y="10"/>
                        <a:pt x="24" y="1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07" name="Google Shape;907;p16"/>
                <p:cNvSpPr/>
                <p:nvPr/>
              </p:nvSpPr>
              <p:spPr>
                <a:xfrm>
                  <a:off x="5888657" y="3152572"/>
                  <a:ext cx="49881" cy="4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79" extrusionOk="0">
                      <a:moveTo>
                        <a:pt x="29" y="1"/>
                      </a:moveTo>
                      <a:lnTo>
                        <a:pt x="1" y="29"/>
                      </a:lnTo>
                      <a:cubicBezTo>
                        <a:pt x="85" y="92"/>
                        <a:pt x="169" y="158"/>
                        <a:pt x="249" y="227"/>
                      </a:cubicBezTo>
                      <a:cubicBezTo>
                        <a:pt x="347" y="308"/>
                        <a:pt x="443" y="391"/>
                        <a:pt x="534" y="478"/>
                      </a:cubicBezTo>
                      <a:cubicBezTo>
                        <a:pt x="539" y="465"/>
                        <a:pt x="542" y="450"/>
                        <a:pt x="546" y="434"/>
                      </a:cubicBezTo>
                      <a:cubicBezTo>
                        <a:pt x="454" y="349"/>
                        <a:pt x="359" y="265"/>
                        <a:pt x="260" y="185"/>
                      </a:cubicBezTo>
                      <a:cubicBezTo>
                        <a:pt x="185" y="121"/>
                        <a:pt x="108" y="6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08" name="Google Shape;908;p16"/>
                <p:cNvSpPr/>
                <p:nvPr/>
              </p:nvSpPr>
              <p:spPr>
                <a:xfrm>
                  <a:off x="5871574" y="3179797"/>
                  <a:ext cx="53261" cy="5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602" extrusionOk="0">
                      <a:moveTo>
                        <a:pt x="34" y="1"/>
                      </a:moveTo>
                      <a:lnTo>
                        <a:pt x="1" y="24"/>
                      </a:lnTo>
                      <a:cubicBezTo>
                        <a:pt x="9" y="32"/>
                        <a:pt x="19" y="41"/>
                        <a:pt x="26" y="50"/>
                      </a:cubicBezTo>
                      <a:cubicBezTo>
                        <a:pt x="109" y="130"/>
                        <a:pt x="192" y="213"/>
                        <a:pt x="273" y="296"/>
                      </a:cubicBezTo>
                      <a:cubicBezTo>
                        <a:pt x="372" y="397"/>
                        <a:pt x="469" y="500"/>
                        <a:pt x="564" y="602"/>
                      </a:cubicBezTo>
                      <a:cubicBezTo>
                        <a:pt x="572" y="591"/>
                        <a:pt x="577" y="578"/>
                        <a:pt x="582" y="563"/>
                      </a:cubicBezTo>
                      <a:cubicBezTo>
                        <a:pt x="487" y="460"/>
                        <a:pt x="391" y="359"/>
                        <a:pt x="293" y="260"/>
                      </a:cubicBezTo>
                      <a:cubicBezTo>
                        <a:pt x="210" y="175"/>
                        <a:pt x="127" y="93"/>
                        <a:pt x="44" y="11"/>
                      </a:cubicBezTo>
                      <a:cubicBezTo>
                        <a:pt x="42" y="7"/>
                        <a:pt x="38" y="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09" name="Google Shape;909;p16"/>
                <p:cNvSpPr/>
                <p:nvPr/>
              </p:nvSpPr>
              <p:spPr>
                <a:xfrm>
                  <a:off x="5845171" y="3214786"/>
                  <a:ext cx="57007" cy="5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7" extrusionOk="0">
                      <a:moveTo>
                        <a:pt x="31" y="1"/>
                      </a:moveTo>
                      <a:lnTo>
                        <a:pt x="0" y="24"/>
                      </a:lnTo>
                      <a:cubicBezTo>
                        <a:pt x="10" y="33"/>
                        <a:pt x="19" y="43"/>
                        <a:pt x="29" y="51"/>
                      </a:cubicBezTo>
                      <a:cubicBezTo>
                        <a:pt x="41" y="61"/>
                        <a:pt x="55" y="73"/>
                        <a:pt x="65" y="86"/>
                      </a:cubicBezTo>
                      <a:cubicBezTo>
                        <a:pt x="143" y="154"/>
                        <a:pt x="219" y="227"/>
                        <a:pt x="292" y="302"/>
                      </a:cubicBezTo>
                      <a:cubicBezTo>
                        <a:pt x="399" y="407"/>
                        <a:pt x="503" y="515"/>
                        <a:pt x="599" y="627"/>
                      </a:cubicBezTo>
                      <a:cubicBezTo>
                        <a:pt x="607" y="615"/>
                        <a:pt x="616" y="604"/>
                        <a:pt x="624" y="592"/>
                      </a:cubicBezTo>
                      <a:cubicBezTo>
                        <a:pt x="528" y="483"/>
                        <a:pt x="426" y="375"/>
                        <a:pt x="319" y="271"/>
                      </a:cubicBezTo>
                      <a:cubicBezTo>
                        <a:pt x="244" y="196"/>
                        <a:pt x="168" y="123"/>
                        <a:pt x="87" y="53"/>
                      </a:cubicBezTo>
                      <a:cubicBezTo>
                        <a:pt x="77" y="41"/>
                        <a:pt x="64" y="31"/>
                        <a:pt x="51" y="19"/>
                      </a:cubicBezTo>
                      <a:cubicBezTo>
                        <a:pt x="44" y="13"/>
                        <a:pt x="39" y="7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0" name="Google Shape;910;p16"/>
                <p:cNvSpPr/>
                <p:nvPr/>
              </p:nvSpPr>
              <p:spPr>
                <a:xfrm>
                  <a:off x="6099406" y="3422630"/>
                  <a:ext cx="56733" cy="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55" extrusionOk="0">
                      <a:moveTo>
                        <a:pt x="37" y="0"/>
                      </a:moveTo>
                      <a:lnTo>
                        <a:pt x="1" y="19"/>
                      </a:lnTo>
                      <a:lnTo>
                        <a:pt x="84" y="124"/>
                      </a:lnTo>
                      <a:lnTo>
                        <a:pt x="113" y="160"/>
                      </a:lnTo>
                      <a:lnTo>
                        <a:pt x="299" y="392"/>
                      </a:lnTo>
                      <a:lnTo>
                        <a:pt x="590" y="755"/>
                      </a:lnTo>
                      <a:cubicBezTo>
                        <a:pt x="602" y="746"/>
                        <a:pt x="611" y="738"/>
                        <a:pt x="620" y="728"/>
                      </a:cubicBezTo>
                      <a:lnTo>
                        <a:pt x="330" y="366"/>
                      </a:lnTo>
                      <a:lnTo>
                        <a:pt x="144" y="133"/>
                      </a:lnTo>
                      <a:lnTo>
                        <a:pt x="114" y="9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1" name="Google Shape;911;p16"/>
                <p:cNvSpPr/>
                <p:nvPr/>
              </p:nvSpPr>
              <p:spPr>
                <a:xfrm>
                  <a:off x="6054641" y="3449763"/>
                  <a:ext cx="59565" cy="7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94" extrusionOk="0">
                      <a:moveTo>
                        <a:pt x="38" y="1"/>
                      </a:moveTo>
                      <a:lnTo>
                        <a:pt x="1" y="19"/>
                      </a:lnTo>
                      <a:lnTo>
                        <a:pt x="121" y="165"/>
                      </a:lnTo>
                      <a:cubicBezTo>
                        <a:pt x="131" y="177"/>
                        <a:pt x="139" y="188"/>
                        <a:pt x="148" y="200"/>
                      </a:cubicBezTo>
                      <a:cubicBezTo>
                        <a:pt x="208" y="271"/>
                        <a:pt x="266" y="343"/>
                        <a:pt x="323" y="416"/>
                      </a:cubicBezTo>
                      <a:cubicBezTo>
                        <a:pt x="421" y="540"/>
                        <a:pt x="522" y="667"/>
                        <a:pt x="617" y="793"/>
                      </a:cubicBezTo>
                      <a:cubicBezTo>
                        <a:pt x="629" y="787"/>
                        <a:pt x="642" y="780"/>
                        <a:pt x="652" y="771"/>
                      </a:cubicBezTo>
                      <a:cubicBezTo>
                        <a:pt x="557" y="645"/>
                        <a:pt x="458" y="521"/>
                        <a:pt x="359" y="394"/>
                      </a:cubicBezTo>
                      <a:cubicBezTo>
                        <a:pt x="300" y="322"/>
                        <a:pt x="243" y="250"/>
                        <a:pt x="182" y="178"/>
                      </a:cubicBezTo>
                      <a:cubicBezTo>
                        <a:pt x="175" y="166"/>
                        <a:pt x="165" y="155"/>
                        <a:pt x="155" y="143"/>
                      </a:cubicBez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2" name="Google Shape;912;p16"/>
                <p:cNvSpPr/>
                <p:nvPr/>
              </p:nvSpPr>
              <p:spPr>
                <a:xfrm>
                  <a:off x="5998639" y="3449854"/>
                  <a:ext cx="67056" cy="9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070" extrusionOk="0">
                      <a:moveTo>
                        <a:pt x="42" y="1"/>
                      </a:moveTo>
                      <a:lnTo>
                        <a:pt x="1" y="15"/>
                      </a:lnTo>
                      <a:lnTo>
                        <a:pt x="261" y="410"/>
                      </a:lnTo>
                      <a:lnTo>
                        <a:pt x="286" y="448"/>
                      </a:lnTo>
                      <a:lnTo>
                        <a:pt x="427" y="666"/>
                      </a:lnTo>
                      <a:lnTo>
                        <a:pt x="695" y="1070"/>
                      </a:lnTo>
                      <a:cubicBezTo>
                        <a:pt x="708" y="1063"/>
                        <a:pt x="721" y="1058"/>
                        <a:pt x="734" y="1053"/>
                      </a:cubicBezTo>
                      <a:lnTo>
                        <a:pt x="733" y="1053"/>
                      </a:lnTo>
                      <a:lnTo>
                        <a:pt x="468" y="649"/>
                      </a:lnTo>
                      <a:lnTo>
                        <a:pt x="324" y="431"/>
                      </a:lnTo>
                      <a:lnTo>
                        <a:pt x="300" y="39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3" name="Google Shape;913;p16"/>
                <p:cNvSpPr/>
                <p:nvPr/>
              </p:nvSpPr>
              <p:spPr>
                <a:xfrm>
                  <a:off x="5954422" y="3471780"/>
                  <a:ext cx="63402" cy="9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22" extrusionOk="0">
                      <a:moveTo>
                        <a:pt x="42" y="1"/>
                      </a:moveTo>
                      <a:lnTo>
                        <a:pt x="1" y="15"/>
                      </a:lnTo>
                      <a:cubicBezTo>
                        <a:pt x="78" y="130"/>
                        <a:pt x="155" y="244"/>
                        <a:pt x="231" y="361"/>
                      </a:cubicBezTo>
                      <a:cubicBezTo>
                        <a:pt x="240" y="372"/>
                        <a:pt x="248" y="383"/>
                        <a:pt x="254" y="396"/>
                      </a:cubicBezTo>
                      <a:cubicBezTo>
                        <a:pt x="301" y="467"/>
                        <a:pt x="348" y="538"/>
                        <a:pt x="392" y="609"/>
                      </a:cubicBezTo>
                      <a:cubicBezTo>
                        <a:pt x="481" y="746"/>
                        <a:pt x="568" y="883"/>
                        <a:pt x="652" y="1021"/>
                      </a:cubicBezTo>
                      <a:cubicBezTo>
                        <a:pt x="667" y="1018"/>
                        <a:pt x="681" y="1014"/>
                        <a:pt x="694" y="1009"/>
                      </a:cubicBezTo>
                      <a:cubicBezTo>
                        <a:pt x="609" y="871"/>
                        <a:pt x="523" y="733"/>
                        <a:pt x="434" y="596"/>
                      </a:cubicBezTo>
                      <a:cubicBezTo>
                        <a:pt x="389" y="525"/>
                        <a:pt x="344" y="455"/>
                        <a:pt x="297" y="385"/>
                      </a:cubicBezTo>
                      <a:lnTo>
                        <a:pt x="296" y="383"/>
                      </a:lnTo>
                      <a:cubicBezTo>
                        <a:pt x="288" y="372"/>
                        <a:pt x="281" y="360"/>
                        <a:pt x="272" y="348"/>
                      </a:cubicBezTo>
                      <a:cubicBezTo>
                        <a:pt x="197" y="231"/>
                        <a:pt x="120" y="115"/>
                        <a:pt x="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4" name="Google Shape;914;p16"/>
                <p:cNvSpPr/>
                <p:nvPr/>
              </p:nvSpPr>
              <p:spPr>
                <a:xfrm>
                  <a:off x="5905272" y="3498456"/>
                  <a:ext cx="39558" cy="8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915" extrusionOk="0">
                      <a:moveTo>
                        <a:pt x="45" y="1"/>
                      </a:moveTo>
                      <a:lnTo>
                        <a:pt x="0" y="7"/>
                      </a:lnTo>
                      <a:cubicBezTo>
                        <a:pt x="29" y="81"/>
                        <a:pt x="59" y="154"/>
                        <a:pt x="90" y="228"/>
                      </a:cubicBezTo>
                      <a:cubicBezTo>
                        <a:pt x="93" y="241"/>
                        <a:pt x="100" y="253"/>
                        <a:pt x="106" y="265"/>
                      </a:cubicBezTo>
                      <a:cubicBezTo>
                        <a:pt x="134" y="338"/>
                        <a:pt x="165" y="410"/>
                        <a:pt x="198" y="482"/>
                      </a:cubicBezTo>
                      <a:cubicBezTo>
                        <a:pt x="258" y="627"/>
                        <a:pt x="322" y="771"/>
                        <a:pt x="389" y="914"/>
                      </a:cubicBezTo>
                      <a:cubicBezTo>
                        <a:pt x="403" y="913"/>
                        <a:pt x="419" y="911"/>
                        <a:pt x="433" y="909"/>
                      </a:cubicBezTo>
                      <a:cubicBezTo>
                        <a:pt x="367" y="764"/>
                        <a:pt x="303" y="620"/>
                        <a:pt x="240" y="475"/>
                      </a:cubicBezTo>
                      <a:cubicBezTo>
                        <a:pt x="209" y="403"/>
                        <a:pt x="180" y="331"/>
                        <a:pt x="149" y="260"/>
                      </a:cubicBezTo>
                      <a:cubicBezTo>
                        <a:pt x="143" y="247"/>
                        <a:pt x="139" y="233"/>
                        <a:pt x="134" y="220"/>
                      </a:cubicBezTo>
                      <a:cubicBezTo>
                        <a:pt x="103" y="148"/>
                        <a:pt x="73" y="74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5" name="Google Shape;915;p16"/>
                <p:cNvSpPr/>
                <p:nvPr/>
              </p:nvSpPr>
              <p:spPr>
                <a:xfrm>
                  <a:off x="5825791" y="3485575"/>
                  <a:ext cx="36634" cy="10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143" extrusionOk="0">
                      <a:moveTo>
                        <a:pt x="47" y="0"/>
                      </a:moveTo>
                      <a:lnTo>
                        <a:pt x="0" y="3"/>
                      </a:lnTo>
                      <a:lnTo>
                        <a:pt x="139" y="452"/>
                      </a:lnTo>
                      <a:lnTo>
                        <a:pt x="151" y="492"/>
                      </a:lnTo>
                      <a:lnTo>
                        <a:pt x="217" y="705"/>
                      </a:lnTo>
                      <a:lnTo>
                        <a:pt x="352" y="1143"/>
                      </a:lnTo>
                      <a:cubicBezTo>
                        <a:pt x="369" y="1143"/>
                        <a:pt x="383" y="1142"/>
                        <a:pt x="400" y="1142"/>
                      </a:cubicBezTo>
                      <a:lnTo>
                        <a:pt x="264" y="703"/>
                      </a:lnTo>
                      <a:lnTo>
                        <a:pt x="197" y="489"/>
                      </a:lnTo>
                      <a:lnTo>
                        <a:pt x="185" y="45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6" name="Google Shape;916;p16"/>
                <p:cNvSpPr/>
                <p:nvPr/>
              </p:nvSpPr>
              <p:spPr>
                <a:xfrm>
                  <a:off x="5767414" y="3497908"/>
                  <a:ext cx="29874" cy="9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001" extrusionOk="0">
                      <a:moveTo>
                        <a:pt x="47" y="0"/>
                      </a:moveTo>
                      <a:lnTo>
                        <a:pt x="0" y="2"/>
                      </a:lnTo>
                      <a:cubicBezTo>
                        <a:pt x="25" y="104"/>
                        <a:pt x="50" y="207"/>
                        <a:pt x="79" y="308"/>
                      </a:cubicBezTo>
                      <a:cubicBezTo>
                        <a:pt x="81" y="321"/>
                        <a:pt x="84" y="335"/>
                        <a:pt x="90" y="349"/>
                      </a:cubicBezTo>
                      <a:cubicBezTo>
                        <a:pt x="108" y="420"/>
                        <a:pt x="128" y="492"/>
                        <a:pt x="148" y="563"/>
                      </a:cubicBezTo>
                      <a:cubicBezTo>
                        <a:pt x="190" y="709"/>
                        <a:pt x="233" y="853"/>
                        <a:pt x="279" y="999"/>
                      </a:cubicBezTo>
                      <a:cubicBezTo>
                        <a:pt x="291" y="1000"/>
                        <a:pt x="301" y="1001"/>
                        <a:pt x="313" y="1001"/>
                      </a:cubicBezTo>
                      <a:cubicBezTo>
                        <a:pt x="317" y="1001"/>
                        <a:pt x="322" y="1000"/>
                        <a:pt x="327" y="1000"/>
                      </a:cubicBezTo>
                      <a:cubicBezTo>
                        <a:pt x="281" y="855"/>
                        <a:pt x="238" y="710"/>
                        <a:pt x="196" y="566"/>
                      </a:cubicBezTo>
                      <a:cubicBezTo>
                        <a:pt x="175" y="494"/>
                        <a:pt x="156" y="422"/>
                        <a:pt x="137" y="350"/>
                      </a:cubicBezTo>
                      <a:cubicBezTo>
                        <a:pt x="133" y="337"/>
                        <a:pt x="129" y="323"/>
                        <a:pt x="127" y="310"/>
                      </a:cubicBezTo>
                      <a:cubicBezTo>
                        <a:pt x="99" y="207"/>
                        <a:pt x="73" y="103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7" name="Google Shape;917;p16"/>
                <p:cNvSpPr/>
                <p:nvPr/>
              </p:nvSpPr>
              <p:spPr>
                <a:xfrm>
                  <a:off x="5705839" y="3504760"/>
                  <a:ext cx="23388" cy="7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855" extrusionOk="0">
                      <a:moveTo>
                        <a:pt x="1" y="1"/>
                      </a:moveTo>
                      <a:cubicBezTo>
                        <a:pt x="7" y="40"/>
                        <a:pt x="17" y="79"/>
                        <a:pt x="26" y="120"/>
                      </a:cubicBezTo>
                      <a:cubicBezTo>
                        <a:pt x="27" y="131"/>
                        <a:pt x="30" y="144"/>
                        <a:pt x="33" y="155"/>
                      </a:cubicBezTo>
                      <a:cubicBezTo>
                        <a:pt x="32" y="158"/>
                        <a:pt x="33" y="159"/>
                        <a:pt x="33" y="160"/>
                      </a:cubicBezTo>
                      <a:cubicBezTo>
                        <a:pt x="36" y="173"/>
                        <a:pt x="40" y="185"/>
                        <a:pt x="42" y="198"/>
                      </a:cubicBezTo>
                      <a:cubicBezTo>
                        <a:pt x="58" y="269"/>
                        <a:pt x="75" y="344"/>
                        <a:pt x="93" y="416"/>
                      </a:cubicBezTo>
                      <a:cubicBezTo>
                        <a:pt x="128" y="560"/>
                        <a:pt x="164" y="705"/>
                        <a:pt x="205" y="847"/>
                      </a:cubicBezTo>
                      <a:cubicBezTo>
                        <a:pt x="223" y="849"/>
                        <a:pt x="240" y="852"/>
                        <a:pt x="256" y="855"/>
                      </a:cubicBezTo>
                      <a:cubicBezTo>
                        <a:pt x="215" y="711"/>
                        <a:pt x="177" y="567"/>
                        <a:pt x="143" y="422"/>
                      </a:cubicBezTo>
                      <a:cubicBezTo>
                        <a:pt x="124" y="351"/>
                        <a:pt x="107" y="276"/>
                        <a:pt x="93" y="204"/>
                      </a:cubicBezTo>
                      <a:cubicBezTo>
                        <a:pt x="88" y="192"/>
                        <a:pt x="86" y="180"/>
                        <a:pt x="84" y="167"/>
                      </a:cubicBezTo>
                      <a:cubicBezTo>
                        <a:pt x="84" y="166"/>
                        <a:pt x="83" y="164"/>
                        <a:pt x="83" y="163"/>
                      </a:cubicBezTo>
                      <a:cubicBezTo>
                        <a:pt x="81" y="151"/>
                        <a:pt x="77" y="139"/>
                        <a:pt x="74" y="126"/>
                      </a:cubicBezTo>
                      <a:cubicBezTo>
                        <a:pt x="64" y="85"/>
                        <a:pt x="56" y="43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8" name="Google Shape;918;p16"/>
                <p:cNvSpPr/>
                <p:nvPr/>
              </p:nvSpPr>
              <p:spPr>
                <a:xfrm>
                  <a:off x="5635677" y="3476896"/>
                  <a:ext cx="15531" cy="9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95" extrusionOk="0">
                      <a:moveTo>
                        <a:pt x="0" y="1"/>
                      </a:moveTo>
                      <a:cubicBezTo>
                        <a:pt x="9" y="92"/>
                        <a:pt x="16" y="180"/>
                        <a:pt x="28" y="270"/>
                      </a:cubicBezTo>
                      <a:cubicBezTo>
                        <a:pt x="29" y="280"/>
                        <a:pt x="29" y="290"/>
                        <a:pt x="31" y="299"/>
                      </a:cubicBezTo>
                      <a:cubicBezTo>
                        <a:pt x="31" y="304"/>
                        <a:pt x="32" y="308"/>
                        <a:pt x="31" y="310"/>
                      </a:cubicBezTo>
                      <a:cubicBezTo>
                        <a:pt x="34" y="321"/>
                        <a:pt x="34" y="331"/>
                        <a:pt x="34" y="339"/>
                      </a:cubicBezTo>
                      <a:cubicBezTo>
                        <a:pt x="42" y="414"/>
                        <a:pt x="51" y="490"/>
                        <a:pt x="62" y="565"/>
                      </a:cubicBezTo>
                      <a:cubicBezTo>
                        <a:pt x="79" y="705"/>
                        <a:pt x="99" y="842"/>
                        <a:pt x="123" y="981"/>
                      </a:cubicBezTo>
                      <a:lnTo>
                        <a:pt x="170" y="994"/>
                      </a:lnTo>
                      <a:cubicBezTo>
                        <a:pt x="148" y="855"/>
                        <a:pt x="128" y="717"/>
                        <a:pt x="112" y="578"/>
                      </a:cubicBezTo>
                      <a:lnTo>
                        <a:pt x="111" y="577"/>
                      </a:lnTo>
                      <a:lnTo>
                        <a:pt x="111" y="576"/>
                      </a:lnTo>
                      <a:cubicBezTo>
                        <a:pt x="101" y="501"/>
                        <a:pt x="91" y="427"/>
                        <a:pt x="81" y="352"/>
                      </a:cubicBezTo>
                      <a:cubicBezTo>
                        <a:pt x="81" y="341"/>
                        <a:pt x="81" y="333"/>
                        <a:pt x="79" y="323"/>
                      </a:cubicBezTo>
                      <a:cubicBezTo>
                        <a:pt x="78" y="319"/>
                        <a:pt x="79" y="317"/>
                        <a:pt x="78" y="313"/>
                      </a:cubicBezTo>
                      <a:cubicBezTo>
                        <a:pt x="76" y="303"/>
                        <a:pt x="76" y="292"/>
                        <a:pt x="76" y="282"/>
                      </a:cubicBezTo>
                      <a:cubicBezTo>
                        <a:pt x="65" y="189"/>
                        <a:pt x="56" y="98"/>
                        <a:pt x="49" y="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9" name="Google Shape;919;p16"/>
                <p:cNvSpPr/>
                <p:nvPr/>
              </p:nvSpPr>
              <p:spPr>
                <a:xfrm>
                  <a:off x="5584152" y="3473698"/>
                  <a:ext cx="6212" cy="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33" extrusionOk="0">
                      <a:moveTo>
                        <a:pt x="14" y="0"/>
                      </a:moveTo>
                      <a:cubicBezTo>
                        <a:pt x="11" y="45"/>
                        <a:pt x="8" y="86"/>
                        <a:pt x="7" y="129"/>
                      </a:cubicBezTo>
                      <a:cubicBezTo>
                        <a:pt x="6" y="136"/>
                        <a:pt x="6" y="146"/>
                        <a:pt x="6" y="154"/>
                      </a:cubicBezTo>
                      <a:cubicBezTo>
                        <a:pt x="6" y="159"/>
                        <a:pt x="6" y="164"/>
                        <a:pt x="5" y="169"/>
                      </a:cubicBezTo>
                      <a:cubicBezTo>
                        <a:pt x="5" y="176"/>
                        <a:pt x="5" y="185"/>
                        <a:pt x="4" y="193"/>
                      </a:cubicBezTo>
                      <a:cubicBezTo>
                        <a:pt x="2" y="233"/>
                        <a:pt x="2" y="274"/>
                        <a:pt x="3" y="314"/>
                      </a:cubicBezTo>
                      <a:cubicBezTo>
                        <a:pt x="1" y="348"/>
                        <a:pt x="1" y="384"/>
                        <a:pt x="1" y="419"/>
                      </a:cubicBezTo>
                      <a:cubicBezTo>
                        <a:pt x="2" y="549"/>
                        <a:pt x="9" y="685"/>
                        <a:pt x="20" y="815"/>
                      </a:cubicBezTo>
                      <a:cubicBezTo>
                        <a:pt x="36" y="823"/>
                        <a:pt x="51" y="827"/>
                        <a:pt x="68" y="833"/>
                      </a:cubicBezTo>
                      <a:cubicBezTo>
                        <a:pt x="58" y="700"/>
                        <a:pt x="51" y="567"/>
                        <a:pt x="51" y="436"/>
                      </a:cubicBezTo>
                      <a:lnTo>
                        <a:pt x="51" y="434"/>
                      </a:lnTo>
                      <a:cubicBezTo>
                        <a:pt x="49" y="380"/>
                        <a:pt x="49" y="327"/>
                        <a:pt x="52" y="272"/>
                      </a:cubicBezTo>
                      <a:cubicBezTo>
                        <a:pt x="53" y="252"/>
                        <a:pt x="53" y="232"/>
                        <a:pt x="54" y="210"/>
                      </a:cubicBezTo>
                      <a:cubicBezTo>
                        <a:pt x="53" y="201"/>
                        <a:pt x="52" y="193"/>
                        <a:pt x="53" y="185"/>
                      </a:cubicBezTo>
                      <a:cubicBezTo>
                        <a:pt x="53" y="180"/>
                        <a:pt x="53" y="174"/>
                        <a:pt x="54" y="169"/>
                      </a:cubicBezTo>
                      <a:cubicBezTo>
                        <a:pt x="55" y="161"/>
                        <a:pt x="56" y="154"/>
                        <a:pt x="56" y="146"/>
                      </a:cubicBezTo>
                      <a:lnTo>
                        <a:pt x="55" y="145"/>
                      </a:lnTo>
                      <a:cubicBezTo>
                        <a:pt x="58" y="101"/>
                        <a:pt x="60" y="55"/>
                        <a:pt x="63" y="11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20" name="Google Shape;920;p16"/>
                <p:cNvSpPr/>
                <p:nvPr/>
              </p:nvSpPr>
              <p:spPr>
                <a:xfrm>
                  <a:off x="5525775" y="3458807"/>
                  <a:ext cx="15257" cy="6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738" extrusionOk="0">
                      <a:moveTo>
                        <a:pt x="119" y="0"/>
                      </a:moveTo>
                      <a:cubicBezTo>
                        <a:pt x="111" y="31"/>
                        <a:pt x="105" y="65"/>
                        <a:pt x="98" y="98"/>
                      </a:cubicBezTo>
                      <a:cubicBezTo>
                        <a:pt x="95" y="109"/>
                        <a:pt x="93" y="122"/>
                        <a:pt x="91" y="134"/>
                      </a:cubicBezTo>
                      <a:cubicBezTo>
                        <a:pt x="74" y="208"/>
                        <a:pt x="63" y="282"/>
                        <a:pt x="51" y="358"/>
                      </a:cubicBezTo>
                      <a:cubicBezTo>
                        <a:pt x="30" y="477"/>
                        <a:pt x="15" y="596"/>
                        <a:pt x="1" y="717"/>
                      </a:cubicBezTo>
                      <a:cubicBezTo>
                        <a:pt x="16" y="723"/>
                        <a:pt x="31" y="732"/>
                        <a:pt x="48" y="737"/>
                      </a:cubicBezTo>
                      <a:cubicBezTo>
                        <a:pt x="60" y="617"/>
                        <a:pt x="75" y="495"/>
                        <a:pt x="96" y="377"/>
                      </a:cubicBezTo>
                      <a:cubicBezTo>
                        <a:pt x="108" y="302"/>
                        <a:pt x="122" y="228"/>
                        <a:pt x="137" y="155"/>
                      </a:cubicBezTo>
                      <a:cubicBezTo>
                        <a:pt x="138" y="142"/>
                        <a:pt x="140" y="129"/>
                        <a:pt x="144" y="117"/>
                      </a:cubicBezTo>
                      <a:cubicBezTo>
                        <a:pt x="152" y="83"/>
                        <a:pt x="159" y="48"/>
                        <a:pt x="166" y="14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21" name="Google Shape;921;p16"/>
                <p:cNvSpPr/>
                <p:nvPr/>
              </p:nvSpPr>
              <p:spPr>
                <a:xfrm>
                  <a:off x="5465205" y="3425645"/>
                  <a:ext cx="27407" cy="6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762" extrusionOk="0">
                      <a:moveTo>
                        <a:pt x="254" y="1"/>
                      </a:moveTo>
                      <a:cubicBezTo>
                        <a:pt x="239" y="60"/>
                        <a:pt x="222" y="119"/>
                        <a:pt x="204" y="177"/>
                      </a:cubicBezTo>
                      <a:cubicBezTo>
                        <a:pt x="200" y="190"/>
                        <a:pt x="197" y="201"/>
                        <a:pt x="193" y="214"/>
                      </a:cubicBezTo>
                      <a:cubicBezTo>
                        <a:pt x="171" y="286"/>
                        <a:pt x="147" y="361"/>
                        <a:pt x="119" y="432"/>
                      </a:cubicBezTo>
                      <a:cubicBezTo>
                        <a:pt x="84" y="536"/>
                        <a:pt x="44" y="638"/>
                        <a:pt x="0" y="738"/>
                      </a:cubicBezTo>
                      <a:cubicBezTo>
                        <a:pt x="14" y="745"/>
                        <a:pt x="29" y="753"/>
                        <a:pt x="43" y="762"/>
                      </a:cubicBezTo>
                      <a:cubicBezTo>
                        <a:pt x="88" y="662"/>
                        <a:pt x="128" y="560"/>
                        <a:pt x="162" y="457"/>
                      </a:cubicBezTo>
                      <a:cubicBezTo>
                        <a:pt x="190" y="385"/>
                        <a:pt x="213" y="311"/>
                        <a:pt x="236" y="238"/>
                      </a:cubicBezTo>
                      <a:cubicBezTo>
                        <a:pt x="240" y="226"/>
                        <a:pt x="246" y="214"/>
                        <a:pt x="247" y="201"/>
                      </a:cubicBezTo>
                      <a:cubicBezTo>
                        <a:pt x="266" y="139"/>
                        <a:pt x="283" y="78"/>
                        <a:pt x="300" y="16"/>
                      </a:cubicBezTo>
                      <a:lnTo>
                        <a:pt x="2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22" name="Google Shape;922;p16"/>
                <p:cNvSpPr/>
                <p:nvPr/>
              </p:nvSpPr>
              <p:spPr>
                <a:xfrm>
                  <a:off x="5422815" y="3413951"/>
                  <a:ext cx="27042" cy="5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95" extrusionOk="0">
                      <a:moveTo>
                        <a:pt x="251" y="0"/>
                      </a:moveTo>
                      <a:cubicBezTo>
                        <a:pt x="249" y="9"/>
                        <a:pt x="247" y="16"/>
                        <a:pt x="243" y="24"/>
                      </a:cubicBezTo>
                      <a:cubicBezTo>
                        <a:pt x="241" y="27"/>
                        <a:pt x="240" y="31"/>
                        <a:pt x="237" y="34"/>
                      </a:cubicBezTo>
                      <a:cubicBezTo>
                        <a:pt x="236" y="43"/>
                        <a:pt x="232" y="53"/>
                        <a:pt x="227" y="61"/>
                      </a:cubicBezTo>
                      <a:cubicBezTo>
                        <a:pt x="227" y="65"/>
                        <a:pt x="225" y="67"/>
                        <a:pt x="224" y="71"/>
                      </a:cubicBezTo>
                      <a:cubicBezTo>
                        <a:pt x="196" y="146"/>
                        <a:pt x="167" y="220"/>
                        <a:pt x="131" y="291"/>
                      </a:cubicBezTo>
                      <a:lnTo>
                        <a:pt x="130" y="293"/>
                      </a:lnTo>
                      <a:cubicBezTo>
                        <a:pt x="91" y="386"/>
                        <a:pt x="48" y="477"/>
                        <a:pt x="0" y="565"/>
                      </a:cubicBezTo>
                      <a:cubicBezTo>
                        <a:pt x="13" y="574"/>
                        <a:pt x="26" y="585"/>
                        <a:pt x="39" y="595"/>
                      </a:cubicBezTo>
                      <a:cubicBezTo>
                        <a:pt x="87" y="504"/>
                        <a:pt x="134" y="413"/>
                        <a:pt x="173" y="319"/>
                      </a:cubicBezTo>
                      <a:cubicBezTo>
                        <a:pt x="208" y="247"/>
                        <a:pt x="237" y="173"/>
                        <a:pt x="264" y="99"/>
                      </a:cubicBezTo>
                      <a:cubicBezTo>
                        <a:pt x="266" y="95"/>
                        <a:pt x="267" y="92"/>
                        <a:pt x="268" y="88"/>
                      </a:cubicBezTo>
                      <a:cubicBezTo>
                        <a:pt x="273" y="80"/>
                        <a:pt x="276" y="72"/>
                        <a:pt x="278" y="62"/>
                      </a:cubicBezTo>
                      <a:cubicBezTo>
                        <a:pt x="279" y="58"/>
                        <a:pt x="281" y="56"/>
                        <a:pt x="281" y="52"/>
                      </a:cubicBezTo>
                      <a:cubicBezTo>
                        <a:pt x="288" y="41"/>
                        <a:pt x="292" y="29"/>
                        <a:pt x="295" y="19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23" name="Google Shape;923;p16"/>
                <p:cNvSpPr/>
                <p:nvPr/>
              </p:nvSpPr>
              <p:spPr>
                <a:xfrm>
                  <a:off x="5371838" y="3377134"/>
                  <a:ext cx="28321" cy="5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554" extrusionOk="0">
                      <a:moveTo>
                        <a:pt x="264" y="0"/>
                      </a:moveTo>
                      <a:cubicBezTo>
                        <a:pt x="264" y="1"/>
                        <a:pt x="263" y="4"/>
                        <a:pt x="261" y="7"/>
                      </a:cubicBezTo>
                      <a:lnTo>
                        <a:pt x="260" y="10"/>
                      </a:lnTo>
                      <a:cubicBezTo>
                        <a:pt x="255" y="22"/>
                        <a:pt x="248" y="31"/>
                        <a:pt x="243" y="43"/>
                      </a:cubicBezTo>
                      <a:lnTo>
                        <a:pt x="242" y="48"/>
                      </a:lnTo>
                      <a:cubicBezTo>
                        <a:pt x="204" y="125"/>
                        <a:pt x="165" y="201"/>
                        <a:pt x="125" y="278"/>
                      </a:cubicBezTo>
                      <a:cubicBezTo>
                        <a:pt x="86" y="358"/>
                        <a:pt x="44" y="439"/>
                        <a:pt x="1" y="519"/>
                      </a:cubicBezTo>
                      <a:cubicBezTo>
                        <a:pt x="12" y="531"/>
                        <a:pt x="26" y="542"/>
                        <a:pt x="37" y="554"/>
                      </a:cubicBezTo>
                      <a:cubicBezTo>
                        <a:pt x="82" y="474"/>
                        <a:pt x="123" y="394"/>
                        <a:pt x="164" y="311"/>
                      </a:cubicBezTo>
                      <a:lnTo>
                        <a:pt x="164" y="310"/>
                      </a:lnTo>
                      <a:cubicBezTo>
                        <a:pt x="205" y="234"/>
                        <a:pt x="242" y="157"/>
                        <a:pt x="279" y="81"/>
                      </a:cubicBezTo>
                      <a:cubicBezTo>
                        <a:pt x="279" y="80"/>
                        <a:pt x="281" y="77"/>
                        <a:pt x="282" y="77"/>
                      </a:cubicBezTo>
                      <a:cubicBezTo>
                        <a:pt x="286" y="64"/>
                        <a:pt x="292" y="55"/>
                        <a:pt x="297" y="44"/>
                      </a:cubicBezTo>
                      <a:cubicBezTo>
                        <a:pt x="298" y="42"/>
                        <a:pt x="298" y="40"/>
                        <a:pt x="300" y="40"/>
                      </a:cubicBezTo>
                      <a:cubicBezTo>
                        <a:pt x="302" y="32"/>
                        <a:pt x="306" y="27"/>
                        <a:pt x="310" y="19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24" name="Google Shape;924;p16"/>
                <p:cNvSpPr/>
                <p:nvPr/>
              </p:nvSpPr>
              <p:spPr>
                <a:xfrm>
                  <a:off x="5325885" y="3335384"/>
                  <a:ext cx="31427" cy="4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70" extrusionOk="0">
                      <a:moveTo>
                        <a:pt x="302" y="1"/>
                      </a:moveTo>
                      <a:lnTo>
                        <a:pt x="290" y="20"/>
                      </a:lnTo>
                      <a:lnTo>
                        <a:pt x="290" y="22"/>
                      </a:lnTo>
                      <a:lnTo>
                        <a:pt x="128" y="249"/>
                      </a:lnTo>
                      <a:lnTo>
                        <a:pt x="128" y="251"/>
                      </a:lnTo>
                      <a:lnTo>
                        <a:pt x="1" y="431"/>
                      </a:lnTo>
                      <a:lnTo>
                        <a:pt x="35" y="470"/>
                      </a:lnTo>
                      <a:lnTo>
                        <a:pt x="162" y="286"/>
                      </a:lnTo>
                      <a:lnTo>
                        <a:pt x="320" y="61"/>
                      </a:lnTo>
                      <a:lnTo>
                        <a:pt x="344" y="27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25" name="Google Shape;925;p16"/>
                <p:cNvSpPr/>
                <p:nvPr/>
              </p:nvSpPr>
              <p:spPr>
                <a:xfrm>
                  <a:off x="5290896" y="3282671"/>
                  <a:ext cx="33071" cy="3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432" extrusionOk="0">
                      <a:moveTo>
                        <a:pt x="319" y="1"/>
                      </a:moveTo>
                      <a:cubicBezTo>
                        <a:pt x="314" y="7"/>
                        <a:pt x="308" y="16"/>
                        <a:pt x="303" y="22"/>
                      </a:cubicBezTo>
                      <a:cubicBezTo>
                        <a:pt x="241" y="109"/>
                        <a:pt x="175" y="192"/>
                        <a:pt x="104" y="272"/>
                      </a:cubicBezTo>
                      <a:cubicBezTo>
                        <a:pt x="70" y="311"/>
                        <a:pt x="36" y="348"/>
                        <a:pt x="0" y="384"/>
                      </a:cubicBezTo>
                      <a:lnTo>
                        <a:pt x="1" y="385"/>
                      </a:lnTo>
                      <a:cubicBezTo>
                        <a:pt x="7" y="401"/>
                        <a:pt x="15" y="416"/>
                        <a:pt x="23" y="432"/>
                      </a:cubicBezTo>
                      <a:cubicBezTo>
                        <a:pt x="61" y="393"/>
                        <a:pt x="96" y="355"/>
                        <a:pt x="132" y="316"/>
                      </a:cubicBezTo>
                      <a:cubicBezTo>
                        <a:pt x="201" y="237"/>
                        <a:pt x="267" y="154"/>
                        <a:pt x="328" y="70"/>
                      </a:cubicBezTo>
                      <a:cubicBezTo>
                        <a:pt x="338" y="57"/>
                        <a:pt x="347" y="44"/>
                        <a:pt x="357" y="31"/>
                      </a:cubicBezTo>
                      <a:cubicBezTo>
                        <a:pt x="357" y="29"/>
                        <a:pt x="360" y="28"/>
                        <a:pt x="361" y="25"/>
                      </a:cubicBezTo>
                      <a:lnTo>
                        <a:pt x="349" y="19"/>
                      </a:lnTo>
                      <a:lnTo>
                        <a:pt x="348" y="18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926" name="Google Shape;926;p16"/>
              <p:cNvSpPr/>
              <p:nvPr/>
            </p:nvSpPr>
            <p:spPr>
              <a:xfrm>
                <a:off x="4909051" y="1997713"/>
                <a:ext cx="631317" cy="404816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6763" extrusionOk="0">
                    <a:moveTo>
                      <a:pt x="4458" y="0"/>
                    </a:moveTo>
                    <a:cubicBezTo>
                      <a:pt x="1868" y="0"/>
                      <a:pt x="0" y="1309"/>
                      <a:pt x="213" y="3055"/>
                    </a:cubicBezTo>
                    <a:lnTo>
                      <a:pt x="213" y="3056"/>
                    </a:lnTo>
                    <a:cubicBezTo>
                      <a:pt x="218" y="3095"/>
                      <a:pt x="225" y="3136"/>
                      <a:pt x="231" y="3175"/>
                    </a:cubicBezTo>
                    <a:cubicBezTo>
                      <a:pt x="232" y="3179"/>
                      <a:pt x="231" y="3181"/>
                      <a:pt x="232" y="3182"/>
                    </a:cubicBezTo>
                    <a:cubicBezTo>
                      <a:pt x="289" y="3499"/>
                      <a:pt x="410" y="3808"/>
                      <a:pt x="587" y="4104"/>
                    </a:cubicBezTo>
                    <a:cubicBezTo>
                      <a:pt x="594" y="4118"/>
                      <a:pt x="603" y="4132"/>
                      <a:pt x="614" y="4148"/>
                    </a:cubicBezTo>
                    <a:cubicBezTo>
                      <a:pt x="705" y="4297"/>
                      <a:pt x="812" y="4443"/>
                      <a:pt x="932" y="4585"/>
                    </a:cubicBezTo>
                    <a:cubicBezTo>
                      <a:pt x="951" y="4609"/>
                      <a:pt x="973" y="4635"/>
                      <a:pt x="994" y="4657"/>
                    </a:cubicBezTo>
                    <a:lnTo>
                      <a:pt x="994" y="4659"/>
                    </a:lnTo>
                    <a:cubicBezTo>
                      <a:pt x="1004" y="4670"/>
                      <a:pt x="1016" y="4682"/>
                      <a:pt x="1028" y="4694"/>
                    </a:cubicBezTo>
                    <a:cubicBezTo>
                      <a:pt x="1167" y="4851"/>
                      <a:pt x="1324" y="5000"/>
                      <a:pt x="1494" y="5143"/>
                    </a:cubicBezTo>
                    <a:cubicBezTo>
                      <a:pt x="1506" y="5154"/>
                      <a:pt x="1519" y="5166"/>
                      <a:pt x="1533" y="5175"/>
                    </a:cubicBezTo>
                    <a:cubicBezTo>
                      <a:pt x="1696" y="5310"/>
                      <a:pt x="1871" y="5439"/>
                      <a:pt x="2058" y="5560"/>
                    </a:cubicBezTo>
                    <a:cubicBezTo>
                      <a:pt x="2072" y="5569"/>
                      <a:pt x="2086" y="5580"/>
                      <a:pt x="2100" y="5587"/>
                    </a:cubicBezTo>
                    <a:cubicBezTo>
                      <a:pt x="2212" y="5659"/>
                      <a:pt x="2325" y="5728"/>
                      <a:pt x="2444" y="5793"/>
                    </a:cubicBezTo>
                    <a:cubicBezTo>
                      <a:pt x="2466" y="5806"/>
                      <a:pt x="2488" y="5817"/>
                      <a:pt x="2511" y="5828"/>
                    </a:cubicBezTo>
                    <a:lnTo>
                      <a:pt x="2510" y="5829"/>
                    </a:lnTo>
                    <a:cubicBezTo>
                      <a:pt x="2525" y="5837"/>
                      <a:pt x="2540" y="5846"/>
                      <a:pt x="2554" y="5853"/>
                    </a:cubicBezTo>
                    <a:cubicBezTo>
                      <a:pt x="2731" y="5946"/>
                      <a:pt x="2915" y="6035"/>
                      <a:pt x="3105" y="6115"/>
                    </a:cubicBezTo>
                    <a:cubicBezTo>
                      <a:pt x="3120" y="6122"/>
                      <a:pt x="3135" y="6130"/>
                      <a:pt x="3150" y="6135"/>
                    </a:cubicBezTo>
                    <a:cubicBezTo>
                      <a:pt x="3299" y="6198"/>
                      <a:pt x="3453" y="6256"/>
                      <a:pt x="3609" y="6311"/>
                    </a:cubicBezTo>
                    <a:cubicBezTo>
                      <a:pt x="3636" y="6321"/>
                      <a:pt x="3666" y="6332"/>
                      <a:pt x="3694" y="6341"/>
                    </a:cubicBezTo>
                    <a:cubicBezTo>
                      <a:pt x="3711" y="6346"/>
                      <a:pt x="3728" y="6353"/>
                      <a:pt x="3744" y="6357"/>
                    </a:cubicBezTo>
                    <a:cubicBezTo>
                      <a:pt x="3932" y="6418"/>
                      <a:pt x="4122" y="6474"/>
                      <a:pt x="4319" y="6522"/>
                    </a:cubicBezTo>
                    <a:cubicBezTo>
                      <a:pt x="4335" y="6526"/>
                      <a:pt x="4351" y="6530"/>
                      <a:pt x="4368" y="6534"/>
                    </a:cubicBezTo>
                    <a:lnTo>
                      <a:pt x="4369" y="6535"/>
                    </a:lnTo>
                    <a:cubicBezTo>
                      <a:pt x="4613" y="6594"/>
                      <a:pt x="4862" y="6641"/>
                      <a:pt x="5118" y="6678"/>
                    </a:cubicBezTo>
                    <a:cubicBezTo>
                      <a:pt x="5134" y="6681"/>
                      <a:pt x="5151" y="6683"/>
                      <a:pt x="5168" y="6684"/>
                    </a:cubicBezTo>
                    <a:cubicBezTo>
                      <a:pt x="5369" y="6714"/>
                      <a:pt x="5573" y="6734"/>
                      <a:pt x="5778" y="6747"/>
                    </a:cubicBezTo>
                    <a:cubicBezTo>
                      <a:pt x="5802" y="6748"/>
                      <a:pt x="5826" y="6750"/>
                      <a:pt x="5847" y="6750"/>
                    </a:cubicBezTo>
                    <a:cubicBezTo>
                      <a:pt x="5863" y="6753"/>
                      <a:pt x="5880" y="6753"/>
                      <a:pt x="5895" y="6753"/>
                    </a:cubicBezTo>
                    <a:cubicBezTo>
                      <a:pt x="5950" y="6756"/>
                      <a:pt x="6005" y="6758"/>
                      <a:pt x="6061" y="6759"/>
                    </a:cubicBezTo>
                    <a:cubicBezTo>
                      <a:pt x="6137" y="6761"/>
                      <a:pt x="6212" y="6763"/>
                      <a:pt x="6286" y="6763"/>
                    </a:cubicBezTo>
                    <a:cubicBezTo>
                      <a:pt x="6377" y="6763"/>
                      <a:pt x="6467" y="6761"/>
                      <a:pt x="6555" y="6758"/>
                    </a:cubicBezTo>
                    <a:cubicBezTo>
                      <a:pt x="6570" y="6758"/>
                      <a:pt x="6587" y="6756"/>
                      <a:pt x="6602" y="6755"/>
                    </a:cubicBezTo>
                    <a:cubicBezTo>
                      <a:pt x="6881" y="6743"/>
                      <a:pt x="7150" y="6716"/>
                      <a:pt x="7407" y="6674"/>
                    </a:cubicBezTo>
                    <a:cubicBezTo>
                      <a:pt x="7421" y="6671"/>
                      <a:pt x="7435" y="6670"/>
                      <a:pt x="7448" y="6668"/>
                    </a:cubicBezTo>
                    <a:cubicBezTo>
                      <a:pt x="7687" y="6627"/>
                      <a:pt x="7919" y="6575"/>
                      <a:pt x="8137" y="6509"/>
                    </a:cubicBezTo>
                    <a:cubicBezTo>
                      <a:pt x="8151" y="6506"/>
                      <a:pt x="8165" y="6502"/>
                      <a:pt x="8180" y="6497"/>
                    </a:cubicBezTo>
                    <a:cubicBezTo>
                      <a:pt x="8347" y="6448"/>
                      <a:pt x="8507" y="6389"/>
                      <a:pt x="8657" y="6327"/>
                    </a:cubicBezTo>
                    <a:cubicBezTo>
                      <a:pt x="8671" y="6320"/>
                      <a:pt x="8685" y="6316"/>
                      <a:pt x="8698" y="6309"/>
                    </a:cubicBezTo>
                    <a:cubicBezTo>
                      <a:pt x="8863" y="6239"/>
                      <a:pt x="9020" y="6161"/>
                      <a:pt x="9166" y="6076"/>
                    </a:cubicBezTo>
                    <a:cubicBezTo>
                      <a:pt x="9179" y="6069"/>
                      <a:pt x="9191" y="6062"/>
                      <a:pt x="9202" y="6054"/>
                    </a:cubicBezTo>
                    <a:cubicBezTo>
                      <a:pt x="9356" y="5961"/>
                      <a:pt x="9502" y="5862"/>
                      <a:pt x="9632" y="5754"/>
                    </a:cubicBezTo>
                    <a:cubicBezTo>
                      <a:pt x="9643" y="5746"/>
                      <a:pt x="9653" y="5737"/>
                      <a:pt x="9662" y="5728"/>
                    </a:cubicBezTo>
                    <a:cubicBezTo>
                      <a:pt x="9789" y="5621"/>
                      <a:pt x="9904" y="5508"/>
                      <a:pt x="10005" y="5387"/>
                    </a:cubicBezTo>
                    <a:cubicBezTo>
                      <a:pt x="10015" y="5377"/>
                      <a:pt x="10023" y="5366"/>
                      <a:pt x="10032" y="5355"/>
                    </a:cubicBezTo>
                    <a:cubicBezTo>
                      <a:pt x="10126" y="5241"/>
                      <a:pt x="10207" y="5122"/>
                      <a:pt x="10274" y="4998"/>
                    </a:cubicBezTo>
                    <a:cubicBezTo>
                      <a:pt x="10282" y="4986"/>
                      <a:pt x="10288" y="4975"/>
                      <a:pt x="10294" y="4963"/>
                    </a:cubicBezTo>
                    <a:cubicBezTo>
                      <a:pt x="10351" y="4854"/>
                      <a:pt x="10398" y="4744"/>
                      <a:pt x="10436" y="4628"/>
                    </a:cubicBezTo>
                    <a:cubicBezTo>
                      <a:pt x="10442" y="4615"/>
                      <a:pt x="10446" y="4601"/>
                      <a:pt x="10450" y="4589"/>
                    </a:cubicBezTo>
                    <a:cubicBezTo>
                      <a:pt x="10489" y="4461"/>
                      <a:pt x="10516" y="4328"/>
                      <a:pt x="10530" y="4192"/>
                    </a:cubicBezTo>
                    <a:cubicBezTo>
                      <a:pt x="10532" y="4176"/>
                      <a:pt x="10535" y="4160"/>
                      <a:pt x="10536" y="4145"/>
                    </a:cubicBezTo>
                    <a:cubicBezTo>
                      <a:pt x="10547" y="4011"/>
                      <a:pt x="10544" y="3874"/>
                      <a:pt x="10528" y="3732"/>
                    </a:cubicBezTo>
                    <a:cubicBezTo>
                      <a:pt x="10527" y="3725"/>
                      <a:pt x="10526" y="3716"/>
                      <a:pt x="10526" y="3707"/>
                    </a:cubicBezTo>
                    <a:cubicBezTo>
                      <a:pt x="10524" y="3700"/>
                      <a:pt x="10523" y="3693"/>
                      <a:pt x="10522" y="3686"/>
                    </a:cubicBezTo>
                    <a:cubicBezTo>
                      <a:pt x="10499" y="3501"/>
                      <a:pt x="10451" y="3317"/>
                      <a:pt x="10383" y="3138"/>
                    </a:cubicBezTo>
                    <a:cubicBezTo>
                      <a:pt x="10380" y="3127"/>
                      <a:pt x="10377" y="3116"/>
                      <a:pt x="10371" y="3106"/>
                    </a:cubicBezTo>
                    <a:cubicBezTo>
                      <a:pt x="10366" y="3089"/>
                      <a:pt x="10358" y="3072"/>
                      <a:pt x="10351" y="3054"/>
                    </a:cubicBezTo>
                    <a:cubicBezTo>
                      <a:pt x="10297" y="2921"/>
                      <a:pt x="10231" y="2790"/>
                      <a:pt x="10154" y="2663"/>
                    </a:cubicBezTo>
                    <a:cubicBezTo>
                      <a:pt x="10153" y="2659"/>
                      <a:pt x="10149" y="2653"/>
                      <a:pt x="10145" y="2648"/>
                    </a:cubicBezTo>
                    <a:cubicBezTo>
                      <a:pt x="9952" y="2325"/>
                      <a:pt x="9691" y="2018"/>
                      <a:pt x="9376" y="1733"/>
                    </a:cubicBezTo>
                    <a:cubicBezTo>
                      <a:pt x="9069" y="1458"/>
                      <a:pt x="8712" y="1204"/>
                      <a:pt x="8313" y="982"/>
                    </a:cubicBezTo>
                    <a:cubicBezTo>
                      <a:pt x="7759" y="669"/>
                      <a:pt x="7126" y="418"/>
                      <a:pt x="6450" y="249"/>
                    </a:cubicBezTo>
                    <a:cubicBezTo>
                      <a:pt x="5972" y="129"/>
                      <a:pt x="5472" y="49"/>
                      <a:pt x="4960" y="17"/>
                    </a:cubicBezTo>
                    <a:cubicBezTo>
                      <a:pt x="4790" y="6"/>
                      <a:pt x="4622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27" name="Google Shape;927;p16"/>
              <p:cNvSpPr/>
              <p:nvPr/>
            </p:nvSpPr>
            <p:spPr>
              <a:xfrm>
                <a:off x="4935986" y="2010283"/>
                <a:ext cx="582174" cy="376803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295" extrusionOk="0">
                    <a:moveTo>
                      <a:pt x="4095" y="40"/>
                    </a:moveTo>
                    <a:cubicBezTo>
                      <a:pt x="4240" y="40"/>
                      <a:pt x="4387" y="44"/>
                      <a:pt x="4536" y="53"/>
                    </a:cubicBezTo>
                    <a:cubicBezTo>
                      <a:pt x="4932" y="78"/>
                      <a:pt x="5322" y="132"/>
                      <a:pt x="5699" y="215"/>
                    </a:cubicBezTo>
                    <a:cubicBezTo>
                      <a:pt x="5824" y="243"/>
                      <a:pt x="5950" y="274"/>
                      <a:pt x="6074" y="308"/>
                    </a:cubicBezTo>
                    <a:cubicBezTo>
                      <a:pt x="6083" y="309"/>
                      <a:pt x="6087" y="311"/>
                      <a:pt x="6093" y="314"/>
                    </a:cubicBezTo>
                    <a:cubicBezTo>
                      <a:pt x="6164" y="333"/>
                      <a:pt x="6234" y="354"/>
                      <a:pt x="6304" y="375"/>
                    </a:cubicBezTo>
                    <a:cubicBezTo>
                      <a:pt x="6320" y="379"/>
                      <a:pt x="6334" y="384"/>
                      <a:pt x="6349" y="388"/>
                    </a:cubicBezTo>
                    <a:cubicBezTo>
                      <a:pt x="6810" y="532"/>
                      <a:pt x="7244" y="718"/>
                      <a:pt x="7634" y="935"/>
                    </a:cubicBezTo>
                    <a:cubicBezTo>
                      <a:pt x="8024" y="1152"/>
                      <a:pt x="8373" y="1403"/>
                      <a:pt x="8667" y="1677"/>
                    </a:cubicBezTo>
                    <a:cubicBezTo>
                      <a:pt x="8804" y="1802"/>
                      <a:pt x="8926" y="1932"/>
                      <a:pt x="9036" y="2066"/>
                    </a:cubicBezTo>
                    <a:cubicBezTo>
                      <a:pt x="9326" y="2416"/>
                      <a:pt x="9529" y="2796"/>
                      <a:pt x="9620" y="3190"/>
                    </a:cubicBezTo>
                    <a:cubicBezTo>
                      <a:pt x="9640" y="3271"/>
                      <a:pt x="9654" y="3353"/>
                      <a:pt x="9663" y="3435"/>
                    </a:cubicBezTo>
                    <a:cubicBezTo>
                      <a:pt x="9673" y="3510"/>
                      <a:pt x="9675" y="3582"/>
                      <a:pt x="9674" y="3655"/>
                    </a:cubicBezTo>
                    <a:lnTo>
                      <a:pt x="9676" y="3656"/>
                    </a:lnTo>
                    <a:cubicBezTo>
                      <a:pt x="9677" y="3671"/>
                      <a:pt x="9678" y="3685"/>
                      <a:pt x="9676" y="3699"/>
                    </a:cubicBezTo>
                    <a:cubicBezTo>
                      <a:pt x="9673" y="4121"/>
                      <a:pt x="9530" y="4510"/>
                      <a:pt x="9276" y="4849"/>
                    </a:cubicBezTo>
                    <a:cubicBezTo>
                      <a:pt x="9272" y="4861"/>
                      <a:pt x="9262" y="4871"/>
                      <a:pt x="9253" y="4882"/>
                    </a:cubicBezTo>
                    <a:cubicBezTo>
                      <a:pt x="9168" y="4993"/>
                      <a:pt x="9071" y="5099"/>
                      <a:pt x="8959" y="5201"/>
                    </a:cubicBezTo>
                    <a:lnTo>
                      <a:pt x="8958" y="5202"/>
                    </a:lnTo>
                    <a:cubicBezTo>
                      <a:pt x="8951" y="5212"/>
                      <a:pt x="8940" y="5220"/>
                      <a:pt x="8930" y="5229"/>
                    </a:cubicBezTo>
                    <a:cubicBezTo>
                      <a:pt x="8929" y="5229"/>
                      <a:pt x="8929" y="5229"/>
                      <a:pt x="8929" y="5229"/>
                    </a:cubicBezTo>
                    <a:cubicBezTo>
                      <a:pt x="8928" y="5229"/>
                      <a:pt x="8928" y="5229"/>
                      <a:pt x="8928" y="5229"/>
                    </a:cubicBezTo>
                    <a:cubicBezTo>
                      <a:pt x="8803" y="5343"/>
                      <a:pt x="8662" y="5450"/>
                      <a:pt x="8510" y="5546"/>
                    </a:cubicBezTo>
                    <a:cubicBezTo>
                      <a:pt x="8499" y="5553"/>
                      <a:pt x="8485" y="5560"/>
                      <a:pt x="8474" y="5567"/>
                    </a:cubicBezTo>
                    <a:cubicBezTo>
                      <a:pt x="8383" y="5624"/>
                      <a:pt x="8286" y="5678"/>
                      <a:pt x="8185" y="5727"/>
                    </a:cubicBezTo>
                    <a:cubicBezTo>
                      <a:pt x="8141" y="5751"/>
                      <a:pt x="8093" y="5773"/>
                      <a:pt x="8046" y="5793"/>
                    </a:cubicBezTo>
                    <a:cubicBezTo>
                      <a:pt x="8044" y="5794"/>
                      <a:pt x="8043" y="5796"/>
                      <a:pt x="8040" y="5796"/>
                    </a:cubicBezTo>
                    <a:cubicBezTo>
                      <a:pt x="8030" y="5802"/>
                      <a:pt x="8021" y="5806"/>
                      <a:pt x="8008" y="5811"/>
                    </a:cubicBezTo>
                    <a:cubicBezTo>
                      <a:pt x="8008" y="5812"/>
                      <a:pt x="8004" y="5813"/>
                      <a:pt x="8003" y="5814"/>
                    </a:cubicBezTo>
                    <a:cubicBezTo>
                      <a:pt x="7854" y="5880"/>
                      <a:pt x="7698" y="5938"/>
                      <a:pt x="7536" y="5988"/>
                    </a:cubicBezTo>
                    <a:cubicBezTo>
                      <a:pt x="7533" y="5989"/>
                      <a:pt x="7531" y="5989"/>
                      <a:pt x="7530" y="5990"/>
                    </a:cubicBezTo>
                    <a:cubicBezTo>
                      <a:pt x="7516" y="5994"/>
                      <a:pt x="7506" y="6000"/>
                      <a:pt x="7493" y="6002"/>
                    </a:cubicBezTo>
                    <a:cubicBezTo>
                      <a:pt x="7491" y="6002"/>
                      <a:pt x="7490" y="6003"/>
                      <a:pt x="7488" y="6004"/>
                    </a:cubicBezTo>
                    <a:cubicBezTo>
                      <a:pt x="7291" y="6065"/>
                      <a:pt x="7085" y="6114"/>
                      <a:pt x="6872" y="6153"/>
                    </a:cubicBezTo>
                    <a:cubicBezTo>
                      <a:pt x="6866" y="6153"/>
                      <a:pt x="6859" y="6156"/>
                      <a:pt x="6853" y="6157"/>
                    </a:cubicBezTo>
                    <a:cubicBezTo>
                      <a:pt x="6845" y="6159"/>
                      <a:pt x="6836" y="6159"/>
                      <a:pt x="6826" y="6161"/>
                    </a:cubicBezTo>
                    <a:cubicBezTo>
                      <a:pt x="6821" y="6162"/>
                      <a:pt x="6813" y="6164"/>
                      <a:pt x="6808" y="6164"/>
                    </a:cubicBezTo>
                    <a:cubicBezTo>
                      <a:pt x="6569" y="6205"/>
                      <a:pt x="6318" y="6233"/>
                      <a:pt x="6058" y="6246"/>
                    </a:cubicBezTo>
                    <a:cubicBezTo>
                      <a:pt x="6051" y="6247"/>
                      <a:pt x="6043" y="6247"/>
                      <a:pt x="6035" y="6247"/>
                    </a:cubicBezTo>
                    <a:cubicBezTo>
                      <a:pt x="6027" y="6247"/>
                      <a:pt x="6020" y="6247"/>
                      <a:pt x="6012" y="6248"/>
                    </a:cubicBezTo>
                    <a:lnTo>
                      <a:pt x="5993" y="6248"/>
                    </a:lnTo>
                    <a:lnTo>
                      <a:pt x="5991" y="6250"/>
                    </a:lnTo>
                    <a:cubicBezTo>
                      <a:pt x="5903" y="6253"/>
                      <a:pt x="5814" y="6255"/>
                      <a:pt x="5724" y="6255"/>
                    </a:cubicBezTo>
                    <a:cubicBezTo>
                      <a:pt x="5606" y="6255"/>
                      <a:pt x="5487" y="6252"/>
                      <a:pt x="5366" y="6244"/>
                    </a:cubicBezTo>
                    <a:lnTo>
                      <a:pt x="5340" y="6244"/>
                    </a:lnTo>
                    <a:cubicBezTo>
                      <a:pt x="5336" y="6245"/>
                      <a:pt x="5333" y="6245"/>
                      <a:pt x="5330" y="6245"/>
                    </a:cubicBezTo>
                    <a:cubicBezTo>
                      <a:pt x="5326" y="6245"/>
                      <a:pt x="5321" y="6244"/>
                      <a:pt x="5316" y="6243"/>
                    </a:cubicBezTo>
                    <a:cubicBezTo>
                      <a:pt x="5315" y="6243"/>
                      <a:pt x="5313" y="6243"/>
                      <a:pt x="5312" y="6243"/>
                    </a:cubicBezTo>
                    <a:cubicBezTo>
                      <a:pt x="5306" y="6243"/>
                      <a:pt x="5300" y="6242"/>
                      <a:pt x="5293" y="6242"/>
                    </a:cubicBezTo>
                    <a:cubicBezTo>
                      <a:pt x="5288" y="6241"/>
                      <a:pt x="5283" y="6241"/>
                      <a:pt x="5278" y="6241"/>
                    </a:cubicBezTo>
                    <a:cubicBezTo>
                      <a:pt x="5274" y="6241"/>
                      <a:pt x="5269" y="6241"/>
                      <a:pt x="5264" y="6241"/>
                    </a:cubicBezTo>
                    <a:cubicBezTo>
                      <a:pt x="5057" y="6228"/>
                      <a:pt x="4851" y="6207"/>
                      <a:pt x="4649" y="6178"/>
                    </a:cubicBezTo>
                    <a:cubicBezTo>
                      <a:pt x="4641" y="6177"/>
                      <a:pt x="4633" y="6176"/>
                      <a:pt x="4624" y="6175"/>
                    </a:cubicBezTo>
                    <a:cubicBezTo>
                      <a:pt x="4617" y="6173"/>
                      <a:pt x="4608" y="6173"/>
                      <a:pt x="4599" y="6172"/>
                    </a:cubicBezTo>
                    <a:cubicBezTo>
                      <a:pt x="4592" y="6170"/>
                      <a:pt x="4583" y="6168"/>
                      <a:pt x="4573" y="6167"/>
                    </a:cubicBezTo>
                    <a:cubicBezTo>
                      <a:pt x="4339" y="6134"/>
                      <a:pt x="4108" y="6086"/>
                      <a:pt x="3883" y="6030"/>
                    </a:cubicBezTo>
                    <a:cubicBezTo>
                      <a:pt x="3873" y="6028"/>
                      <a:pt x="3863" y="6025"/>
                      <a:pt x="3854" y="6023"/>
                    </a:cubicBezTo>
                    <a:cubicBezTo>
                      <a:pt x="3848" y="6020"/>
                      <a:pt x="3842" y="6019"/>
                      <a:pt x="3835" y="6017"/>
                    </a:cubicBezTo>
                    <a:cubicBezTo>
                      <a:pt x="3825" y="6015"/>
                      <a:pt x="3817" y="6012"/>
                      <a:pt x="3807" y="6010"/>
                    </a:cubicBezTo>
                    <a:cubicBezTo>
                      <a:pt x="3669" y="5975"/>
                      <a:pt x="3532" y="5935"/>
                      <a:pt x="3399" y="5892"/>
                    </a:cubicBezTo>
                    <a:cubicBezTo>
                      <a:pt x="3366" y="5880"/>
                      <a:pt x="3332" y="5870"/>
                      <a:pt x="3299" y="5858"/>
                    </a:cubicBezTo>
                    <a:lnTo>
                      <a:pt x="3298" y="5857"/>
                    </a:lnTo>
                    <a:lnTo>
                      <a:pt x="3298" y="5857"/>
                    </a:lnTo>
                    <a:cubicBezTo>
                      <a:pt x="3298" y="5857"/>
                      <a:pt x="3298" y="5858"/>
                      <a:pt x="3298" y="5858"/>
                    </a:cubicBezTo>
                    <a:lnTo>
                      <a:pt x="3298" y="5858"/>
                    </a:lnTo>
                    <a:lnTo>
                      <a:pt x="3268" y="5847"/>
                    </a:lnTo>
                    <a:cubicBezTo>
                      <a:pt x="3262" y="5845"/>
                      <a:pt x="3256" y="5844"/>
                      <a:pt x="3249" y="5841"/>
                    </a:cubicBezTo>
                    <a:cubicBezTo>
                      <a:pt x="3239" y="5839"/>
                      <a:pt x="3231" y="5836"/>
                      <a:pt x="3220" y="5831"/>
                    </a:cubicBezTo>
                    <a:cubicBezTo>
                      <a:pt x="3060" y="5775"/>
                      <a:pt x="2903" y="5714"/>
                      <a:pt x="2751" y="5647"/>
                    </a:cubicBezTo>
                    <a:cubicBezTo>
                      <a:pt x="2741" y="5642"/>
                      <a:pt x="2731" y="5639"/>
                      <a:pt x="2722" y="5634"/>
                    </a:cubicBezTo>
                    <a:cubicBezTo>
                      <a:pt x="2716" y="5632"/>
                      <a:pt x="2711" y="5630"/>
                      <a:pt x="2707" y="5627"/>
                    </a:cubicBezTo>
                    <a:cubicBezTo>
                      <a:pt x="2696" y="5624"/>
                      <a:pt x="2687" y="5619"/>
                      <a:pt x="2676" y="5615"/>
                    </a:cubicBezTo>
                    <a:cubicBezTo>
                      <a:pt x="2525" y="5547"/>
                      <a:pt x="2376" y="5474"/>
                      <a:pt x="2236" y="5397"/>
                    </a:cubicBezTo>
                    <a:cubicBezTo>
                      <a:pt x="2221" y="5390"/>
                      <a:pt x="2207" y="5383"/>
                      <a:pt x="2192" y="5373"/>
                    </a:cubicBezTo>
                    <a:cubicBezTo>
                      <a:pt x="2183" y="5369"/>
                      <a:pt x="2174" y="5362"/>
                      <a:pt x="2165" y="5358"/>
                    </a:cubicBezTo>
                    <a:cubicBezTo>
                      <a:pt x="2158" y="5356"/>
                      <a:pt x="2154" y="5352"/>
                      <a:pt x="2150" y="5350"/>
                    </a:cubicBezTo>
                    <a:cubicBezTo>
                      <a:pt x="2140" y="5345"/>
                      <a:pt x="2131" y="5339"/>
                      <a:pt x="2123" y="5335"/>
                    </a:cubicBezTo>
                    <a:cubicBezTo>
                      <a:pt x="1996" y="5263"/>
                      <a:pt x="1874" y="5188"/>
                      <a:pt x="1758" y="5110"/>
                    </a:cubicBezTo>
                    <a:cubicBezTo>
                      <a:pt x="1750" y="5105"/>
                      <a:pt x="1741" y="5098"/>
                      <a:pt x="1732" y="5093"/>
                    </a:cubicBezTo>
                    <a:cubicBezTo>
                      <a:pt x="1727" y="5090"/>
                      <a:pt x="1723" y="5086"/>
                      <a:pt x="1718" y="5083"/>
                    </a:cubicBezTo>
                    <a:cubicBezTo>
                      <a:pt x="1710" y="5078"/>
                      <a:pt x="1701" y="5072"/>
                      <a:pt x="1694" y="5066"/>
                    </a:cubicBezTo>
                    <a:cubicBezTo>
                      <a:pt x="1523" y="4948"/>
                      <a:pt x="1363" y="4826"/>
                      <a:pt x="1219" y="4695"/>
                    </a:cubicBezTo>
                    <a:cubicBezTo>
                      <a:pt x="1213" y="4690"/>
                      <a:pt x="1204" y="4683"/>
                      <a:pt x="1197" y="4677"/>
                    </a:cubicBezTo>
                    <a:cubicBezTo>
                      <a:pt x="1192" y="4671"/>
                      <a:pt x="1185" y="4667"/>
                      <a:pt x="1180" y="4662"/>
                    </a:cubicBezTo>
                    <a:cubicBezTo>
                      <a:pt x="1174" y="4655"/>
                      <a:pt x="1166" y="4651"/>
                      <a:pt x="1160" y="4644"/>
                    </a:cubicBezTo>
                    <a:cubicBezTo>
                      <a:pt x="995" y="4492"/>
                      <a:pt x="846" y="4334"/>
                      <a:pt x="717" y="4169"/>
                    </a:cubicBezTo>
                    <a:cubicBezTo>
                      <a:pt x="587" y="4005"/>
                      <a:pt x="476" y="3833"/>
                      <a:pt x="387" y="3656"/>
                    </a:cubicBezTo>
                    <a:cubicBezTo>
                      <a:pt x="384" y="3650"/>
                      <a:pt x="380" y="3644"/>
                      <a:pt x="377" y="3638"/>
                    </a:cubicBezTo>
                    <a:cubicBezTo>
                      <a:pt x="377" y="3638"/>
                      <a:pt x="376" y="3638"/>
                      <a:pt x="376" y="3637"/>
                    </a:cubicBezTo>
                    <a:cubicBezTo>
                      <a:pt x="374" y="3633"/>
                      <a:pt x="371" y="3629"/>
                      <a:pt x="370" y="3626"/>
                    </a:cubicBezTo>
                    <a:lnTo>
                      <a:pt x="369" y="3625"/>
                    </a:lnTo>
                    <a:cubicBezTo>
                      <a:pt x="245" y="3377"/>
                      <a:pt x="168" y="3122"/>
                      <a:pt x="137" y="2862"/>
                    </a:cubicBezTo>
                    <a:cubicBezTo>
                      <a:pt x="24" y="1902"/>
                      <a:pt x="597" y="1085"/>
                      <a:pt x="1588" y="579"/>
                    </a:cubicBezTo>
                    <a:cubicBezTo>
                      <a:pt x="2260" y="238"/>
                      <a:pt x="3124" y="40"/>
                      <a:pt x="4095" y="40"/>
                    </a:cubicBezTo>
                    <a:close/>
                    <a:moveTo>
                      <a:pt x="4091" y="1"/>
                    </a:moveTo>
                    <a:cubicBezTo>
                      <a:pt x="2792" y="1"/>
                      <a:pt x="1686" y="352"/>
                      <a:pt x="965" y="925"/>
                    </a:cubicBezTo>
                    <a:cubicBezTo>
                      <a:pt x="960" y="930"/>
                      <a:pt x="956" y="932"/>
                      <a:pt x="951" y="936"/>
                    </a:cubicBezTo>
                    <a:cubicBezTo>
                      <a:pt x="330" y="1435"/>
                      <a:pt x="1" y="2104"/>
                      <a:pt x="89" y="2858"/>
                    </a:cubicBezTo>
                    <a:cubicBezTo>
                      <a:pt x="121" y="3120"/>
                      <a:pt x="202" y="3379"/>
                      <a:pt x="324" y="3629"/>
                    </a:cubicBezTo>
                    <a:cubicBezTo>
                      <a:pt x="327" y="3636"/>
                      <a:pt x="330" y="3642"/>
                      <a:pt x="334" y="3649"/>
                    </a:cubicBezTo>
                    <a:cubicBezTo>
                      <a:pt x="338" y="3657"/>
                      <a:pt x="343" y="3668"/>
                      <a:pt x="349" y="3677"/>
                    </a:cubicBezTo>
                    <a:cubicBezTo>
                      <a:pt x="352" y="3683"/>
                      <a:pt x="355" y="3689"/>
                      <a:pt x="358" y="3695"/>
                    </a:cubicBezTo>
                    <a:cubicBezTo>
                      <a:pt x="447" y="3867"/>
                      <a:pt x="558" y="4036"/>
                      <a:pt x="687" y="4196"/>
                    </a:cubicBezTo>
                    <a:cubicBezTo>
                      <a:pt x="687" y="4198"/>
                      <a:pt x="688" y="4199"/>
                      <a:pt x="689" y="4200"/>
                    </a:cubicBezTo>
                    <a:cubicBezTo>
                      <a:pt x="694" y="4206"/>
                      <a:pt x="698" y="4214"/>
                      <a:pt x="704" y="4220"/>
                    </a:cubicBezTo>
                    <a:cubicBezTo>
                      <a:pt x="710" y="4227"/>
                      <a:pt x="716" y="4234"/>
                      <a:pt x="721" y="4241"/>
                    </a:cubicBezTo>
                    <a:lnTo>
                      <a:pt x="725" y="4247"/>
                    </a:lnTo>
                    <a:cubicBezTo>
                      <a:pt x="729" y="4252"/>
                      <a:pt x="731" y="4255"/>
                      <a:pt x="736" y="4259"/>
                    </a:cubicBezTo>
                    <a:cubicBezTo>
                      <a:pt x="856" y="4405"/>
                      <a:pt x="992" y="4545"/>
                      <a:pt x="1141" y="4681"/>
                    </a:cubicBezTo>
                    <a:cubicBezTo>
                      <a:pt x="1148" y="4687"/>
                      <a:pt x="1155" y="4692"/>
                      <a:pt x="1162" y="4698"/>
                    </a:cubicBezTo>
                    <a:cubicBezTo>
                      <a:pt x="1167" y="4704"/>
                      <a:pt x="1174" y="4708"/>
                      <a:pt x="1179" y="4713"/>
                    </a:cubicBezTo>
                    <a:cubicBezTo>
                      <a:pt x="1185" y="4720"/>
                      <a:pt x="1192" y="4726"/>
                      <a:pt x="1201" y="4732"/>
                    </a:cubicBezTo>
                    <a:cubicBezTo>
                      <a:pt x="1347" y="4861"/>
                      <a:pt x="1507" y="4986"/>
                      <a:pt x="1678" y="5103"/>
                    </a:cubicBezTo>
                    <a:cubicBezTo>
                      <a:pt x="1687" y="5108"/>
                      <a:pt x="1696" y="5114"/>
                      <a:pt x="1704" y="5120"/>
                    </a:cubicBezTo>
                    <a:cubicBezTo>
                      <a:pt x="1708" y="5123"/>
                      <a:pt x="1714" y="5126"/>
                      <a:pt x="1720" y="5131"/>
                    </a:cubicBezTo>
                    <a:cubicBezTo>
                      <a:pt x="1728" y="5136"/>
                      <a:pt x="1737" y="5141"/>
                      <a:pt x="1745" y="5146"/>
                    </a:cubicBezTo>
                    <a:cubicBezTo>
                      <a:pt x="1860" y="5223"/>
                      <a:pt x="1981" y="5298"/>
                      <a:pt x="2110" y="5371"/>
                    </a:cubicBezTo>
                    <a:cubicBezTo>
                      <a:pt x="2118" y="5375"/>
                      <a:pt x="2128" y="5381"/>
                      <a:pt x="2139" y="5388"/>
                    </a:cubicBezTo>
                    <a:cubicBezTo>
                      <a:pt x="2142" y="5390"/>
                      <a:pt x="2149" y="5392"/>
                      <a:pt x="2153" y="5396"/>
                    </a:cubicBezTo>
                    <a:cubicBezTo>
                      <a:pt x="2162" y="5400"/>
                      <a:pt x="2172" y="5406"/>
                      <a:pt x="2181" y="5411"/>
                    </a:cubicBezTo>
                    <a:cubicBezTo>
                      <a:pt x="2189" y="5415"/>
                      <a:pt x="2195" y="5418"/>
                      <a:pt x="2203" y="5423"/>
                    </a:cubicBezTo>
                    <a:cubicBezTo>
                      <a:pt x="2338" y="5496"/>
                      <a:pt x="2478" y="5564"/>
                      <a:pt x="2621" y="5631"/>
                    </a:cubicBezTo>
                    <a:cubicBezTo>
                      <a:pt x="2635" y="5638"/>
                      <a:pt x="2654" y="5645"/>
                      <a:pt x="2669" y="5652"/>
                    </a:cubicBezTo>
                    <a:cubicBezTo>
                      <a:pt x="2677" y="5656"/>
                      <a:pt x="2688" y="5660"/>
                      <a:pt x="2698" y="5665"/>
                    </a:cubicBezTo>
                    <a:cubicBezTo>
                      <a:pt x="2703" y="5667"/>
                      <a:pt x="2709" y="5670"/>
                      <a:pt x="2715" y="5672"/>
                    </a:cubicBezTo>
                    <a:cubicBezTo>
                      <a:pt x="2724" y="5677"/>
                      <a:pt x="2735" y="5681"/>
                      <a:pt x="2743" y="5684"/>
                    </a:cubicBezTo>
                    <a:cubicBezTo>
                      <a:pt x="2897" y="5751"/>
                      <a:pt x="3056" y="5813"/>
                      <a:pt x="3217" y="5870"/>
                    </a:cubicBezTo>
                    <a:lnTo>
                      <a:pt x="3296" y="5897"/>
                    </a:lnTo>
                    <a:cubicBezTo>
                      <a:pt x="3296" y="5897"/>
                      <a:pt x="3296" y="5897"/>
                      <a:pt x="3296" y="5897"/>
                    </a:cubicBezTo>
                    <a:lnTo>
                      <a:pt x="3296" y="5897"/>
                    </a:lnTo>
                    <a:cubicBezTo>
                      <a:pt x="3318" y="5905"/>
                      <a:pt x="3342" y="5912"/>
                      <a:pt x="3367" y="5921"/>
                    </a:cubicBezTo>
                    <a:cubicBezTo>
                      <a:pt x="3511" y="5966"/>
                      <a:pt x="3660" y="6011"/>
                      <a:pt x="3810" y="6050"/>
                    </a:cubicBezTo>
                    <a:cubicBezTo>
                      <a:pt x="3819" y="6053"/>
                      <a:pt x="3829" y="6056"/>
                      <a:pt x="3838" y="6057"/>
                    </a:cubicBezTo>
                    <a:cubicBezTo>
                      <a:pt x="3845" y="6059"/>
                      <a:pt x="3851" y="6060"/>
                      <a:pt x="3857" y="6063"/>
                    </a:cubicBezTo>
                    <a:cubicBezTo>
                      <a:pt x="3866" y="6065"/>
                      <a:pt x="3876" y="6068"/>
                      <a:pt x="3886" y="6070"/>
                    </a:cubicBezTo>
                    <a:cubicBezTo>
                      <a:pt x="4114" y="6126"/>
                      <a:pt x="4348" y="6173"/>
                      <a:pt x="4583" y="6208"/>
                    </a:cubicBezTo>
                    <a:cubicBezTo>
                      <a:pt x="4592" y="6211"/>
                      <a:pt x="4599" y="6212"/>
                      <a:pt x="4608" y="6212"/>
                    </a:cubicBezTo>
                    <a:cubicBezTo>
                      <a:pt x="4617" y="6214"/>
                      <a:pt x="4624" y="6215"/>
                      <a:pt x="4633" y="6215"/>
                    </a:cubicBezTo>
                    <a:cubicBezTo>
                      <a:pt x="4641" y="6217"/>
                      <a:pt x="4651" y="6218"/>
                      <a:pt x="4659" y="6219"/>
                    </a:cubicBezTo>
                    <a:cubicBezTo>
                      <a:pt x="4860" y="6248"/>
                      <a:pt x="5063" y="6268"/>
                      <a:pt x="5268" y="6281"/>
                    </a:cubicBezTo>
                    <a:cubicBezTo>
                      <a:pt x="5279" y="6282"/>
                      <a:pt x="5292" y="6283"/>
                      <a:pt x="5303" y="6283"/>
                    </a:cubicBezTo>
                    <a:cubicBezTo>
                      <a:pt x="5311" y="6284"/>
                      <a:pt x="5319" y="6284"/>
                      <a:pt x="5328" y="6284"/>
                    </a:cubicBezTo>
                    <a:lnTo>
                      <a:pt x="5352" y="6284"/>
                    </a:lnTo>
                    <a:cubicBezTo>
                      <a:pt x="5356" y="6285"/>
                      <a:pt x="5360" y="6285"/>
                      <a:pt x="5364" y="6285"/>
                    </a:cubicBezTo>
                    <a:cubicBezTo>
                      <a:pt x="5368" y="6285"/>
                      <a:pt x="5371" y="6285"/>
                      <a:pt x="5376" y="6285"/>
                    </a:cubicBezTo>
                    <a:cubicBezTo>
                      <a:pt x="5489" y="6291"/>
                      <a:pt x="5602" y="6294"/>
                      <a:pt x="5713" y="6294"/>
                    </a:cubicBezTo>
                    <a:cubicBezTo>
                      <a:pt x="5790" y="6294"/>
                      <a:pt x="5866" y="6293"/>
                      <a:pt x="5941" y="6290"/>
                    </a:cubicBezTo>
                    <a:cubicBezTo>
                      <a:pt x="5947" y="6290"/>
                      <a:pt x="5953" y="6290"/>
                      <a:pt x="5959" y="6290"/>
                    </a:cubicBezTo>
                    <a:cubicBezTo>
                      <a:pt x="5974" y="6290"/>
                      <a:pt x="5988" y="6289"/>
                      <a:pt x="6003" y="6288"/>
                    </a:cubicBezTo>
                    <a:cubicBezTo>
                      <a:pt x="6009" y="6288"/>
                      <a:pt x="6017" y="6287"/>
                      <a:pt x="6025" y="6287"/>
                    </a:cubicBezTo>
                    <a:cubicBezTo>
                      <a:pt x="6032" y="6287"/>
                      <a:pt x="6039" y="6285"/>
                      <a:pt x="6048" y="6285"/>
                    </a:cubicBezTo>
                    <a:cubicBezTo>
                      <a:pt x="6055" y="6285"/>
                      <a:pt x="6063" y="6284"/>
                      <a:pt x="6071" y="6284"/>
                    </a:cubicBezTo>
                    <a:cubicBezTo>
                      <a:pt x="6332" y="6271"/>
                      <a:pt x="6585" y="6243"/>
                      <a:pt x="6826" y="6202"/>
                    </a:cubicBezTo>
                    <a:cubicBezTo>
                      <a:pt x="6832" y="6201"/>
                      <a:pt x="6837" y="6200"/>
                      <a:pt x="6843" y="6200"/>
                    </a:cubicBezTo>
                    <a:cubicBezTo>
                      <a:pt x="6851" y="6199"/>
                      <a:pt x="6859" y="6197"/>
                      <a:pt x="6870" y="6196"/>
                    </a:cubicBezTo>
                    <a:cubicBezTo>
                      <a:pt x="6875" y="6194"/>
                      <a:pt x="6882" y="6193"/>
                      <a:pt x="6887" y="6192"/>
                    </a:cubicBezTo>
                    <a:cubicBezTo>
                      <a:pt x="7104" y="6152"/>
                      <a:pt x="7315" y="6101"/>
                      <a:pt x="7512" y="6039"/>
                    </a:cubicBezTo>
                    <a:lnTo>
                      <a:pt x="7517" y="6038"/>
                    </a:lnTo>
                    <a:cubicBezTo>
                      <a:pt x="7530" y="6034"/>
                      <a:pt x="7543" y="6031"/>
                      <a:pt x="7553" y="6027"/>
                    </a:cubicBezTo>
                    <a:lnTo>
                      <a:pt x="7554" y="6028"/>
                    </a:lnTo>
                    <a:cubicBezTo>
                      <a:pt x="7556" y="6028"/>
                      <a:pt x="7559" y="6027"/>
                      <a:pt x="7561" y="6026"/>
                    </a:cubicBezTo>
                    <a:cubicBezTo>
                      <a:pt x="7725" y="5973"/>
                      <a:pt x="7879" y="5916"/>
                      <a:pt x="8027" y="5851"/>
                    </a:cubicBezTo>
                    <a:cubicBezTo>
                      <a:pt x="8028" y="5850"/>
                      <a:pt x="8033" y="5848"/>
                      <a:pt x="8033" y="5847"/>
                    </a:cubicBezTo>
                    <a:cubicBezTo>
                      <a:pt x="8045" y="5842"/>
                      <a:pt x="8056" y="5839"/>
                      <a:pt x="8064" y="5834"/>
                    </a:cubicBezTo>
                    <a:cubicBezTo>
                      <a:pt x="8066" y="5833"/>
                      <a:pt x="8068" y="5831"/>
                      <a:pt x="8071" y="5831"/>
                    </a:cubicBezTo>
                    <a:cubicBezTo>
                      <a:pt x="8225" y="5762"/>
                      <a:pt x="8368" y="5686"/>
                      <a:pt x="8501" y="5601"/>
                    </a:cubicBezTo>
                    <a:cubicBezTo>
                      <a:pt x="8514" y="5598"/>
                      <a:pt x="8527" y="5589"/>
                      <a:pt x="8537" y="5580"/>
                    </a:cubicBezTo>
                    <a:lnTo>
                      <a:pt x="8538" y="5579"/>
                    </a:lnTo>
                    <a:cubicBezTo>
                      <a:pt x="8691" y="5484"/>
                      <a:pt x="8832" y="5380"/>
                      <a:pt x="8957" y="5267"/>
                    </a:cubicBezTo>
                    <a:cubicBezTo>
                      <a:pt x="8958" y="5266"/>
                      <a:pt x="8959" y="5267"/>
                      <a:pt x="8959" y="5265"/>
                    </a:cubicBezTo>
                    <a:cubicBezTo>
                      <a:pt x="8971" y="5257"/>
                      <a:pt x="8981" y="5249"/>
                      <a:pt x="8988" y="5239"/>
                    </a:cubicBezTo>
                    <a:cubicBezTo>
                      <a:pt x="9099" y="5139"/>
                      <a:pt x="9198" y="5033"/>
                      <a:pt x="9285" y="4921"/>
                    </a:cubicBezTo>
                    <a:cubicBezTo>
                      <a:pt x="9287" y="4919"/>
                      <a:pt x="9287" y="4917"/>
                      <a:pt x="9289" y="4914"/>
                    </a:cubicBezTo>
                    <a:cubicBezTo>
                      <a:pt x="9295" y="4907"/>
                      <a:pt x="9301" y="4898"/>
                      <a:pt x="9307" y="4889"/>
                    </a:cubicBezTo>
                    <a:cubicBezTo>
                      <a:pt x="9308" y="4886"/>
                      <a:pt x="9311" y="4884"/>
                      <a:pt x="9312" y="4882"/>
                    </a:cubicBezTo>
                    <a:cubicBezTo>
                      <a:pt x="9404" y="4761"/>
                      <a:pt x="9480" y="4633"/>
                      <a:pt x="9541" y="4497"/>
                    </a:cubicBezTo>
                    <a:cubicBezTo>
                      <a:pt x="9550" y="4486"/>
                      <a:pt x="9555" y="4474"/>
                      <a:pt x="9559" y="4459"/>
                    </a:cubicBezTo>
                    <a:cubicBezTo>
                      <a:pt x="9658" y="4234"/>
                      <a:pt x="9714" y="3997"/>
                      <a:pt x="9720" y="3748"/>
                    </a:cubicBezTo>
                    <a:cubicBezTo>
                      <a:pt x="9721" y="3742"/>
                      <a:pt x="9721" y="3734"/>
                      <a:pt x="9722" y="3727"/>
                    </a:cubicBezTo>
                    <a:cubicBezTo>
                      <a:pt x="9724" y="3721"/>
                      <a:pt x="9725" y="3715"/>
                      <a:pt x="9724" y="3707"/>
                    </a:cubicBezTo>
                    <a:lnTo>
                      <a:pt x="9724" y="3706"/>
                    </a:lnTo>
                    <a:cubicBezTo>
                      <a:pt x="9725" y="3698"/>
                      <a:pt x="9722" y="3691"/>
                      <a:pt x="9721" y="3683"/>
                    </a:cubicBezTo>
                    <a:cubicBezTo>
                      <a:pt x="9726" y="3601"/>
                      <a:pt x="9719" y="3520"/>
                      <a:pt x="9711" y="3437"/>
                    </a:cubicBezTo>
                    <a:cubicBezTo>
                      <a:pt x="9701" y="3344"/>
                      <a:pt x="9682" y="3251"/>
                      <a:pt x="9659" y="3158"/>
                    </a:cubicBezTo>
                    <a:cubicBezTo>
                      <a:pt x="9525" y="2619"/>
                      <a:pt x="9186" y="2105"/>
                      <a:pt x="8704" y="1654"/>
                    </a:cubicBezTo>
                    <a:cubicBezTo>
                      <a:pt x="8408" y="1381"/>
                      <a:pt x="8059" y="1130"/>
                      <a:pt x="7666" y="911"/>
                    </a:cubicBezTo>
                    <a:cubicBezTo>
                      <a:pt x="7530" y="834"/>
                      <a:pt x="7389" y="761"/>
                      <a:pt x="7243" y="693"/>
                    </a:cubicBezTo>
                    <a:cubicBezTo>
                      <a:pt x="7179" y="663"/>
                      <a:pt x="7114" y="635"/>
                      <a:pt x="7048" y="605"/>
                    </a:cubicBezTo>
                    <a:cubicBezTo>
                      <a:pt x="7040" y="601"/>
                      <a:pt x="7034" y="599"/>
                      <a:pt x="7030" y="597"/>
                    </a:cubicBezTo>
                    <a:cubicBezTo>
                      <a:pt x="6629" y="426"/>
                      <a:pt x="6197" y="287"/>
                      <a:pt x="5747" y="186"/>
                    </a:cubicBezTo>
                    <a:cubicBezTo>
                      <a:pt x="5355" y="96"/>
                      <a:pt x="4948" y="39"/>
                      <a:pt x="4532" y="14"/>
                    </a:cubicBezTo>
                    <a:cubicBezTo>
                      <a:pt x="4383" y="5"/>
                      <a:pt x="4236" y="1"/>
                      <a:pt x="4091" y="1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28" name="Google Shape;928;p16"/>
              <p:cNvSpPr/>
              <p:nvPr/>
            </p:nvSpPr>
            <p:spPr>
              <a:xfrm>
                <a:off x="5106759" y="2101446"/>
                <a:ext cx="427143" cy="324368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5419" extrusionOk="0">
                    <a:moveTo>
                      <a:pt x="6073" y="0"/>
                    </a:moveTo>
                    <a:cubicBezTo>
                      <a:pt x="6036" y="21"/>
                      <a:pt x="6001" y="40"/>
                      <a:pt x="5969" y="62"/>
                    </a:cubicBezTo>
                    <a:cubicBezTo>
                      <a:pt x="5928" y="83"/>
                      <a:pt x="5889" y="106"/>
                      <a:pt x="5850" y="131"/>
                    </a:cubicBezTo>
                    <a:cubicBezTo>
                      <a:pt x="5838" y="138"/>
                      <a:pt x="5825" y="145"/>
                      <a:pt x="5814" y="154"/>
                    </a:cubicBezTo>
                    <a:cubicBezTo>
                      <a:pt x="5359" y="430"/>
                      <a:pt x="4930" y="731"/>
                      <a:pt x="4526" y="1052"/>
                    </a:cubicBezTo>
                    <a:cubicBezTo>
                      <a:pt x="3168" y="2129"/>
                      <a:pt x="1839" y="3236"/>
                      <a:pt x="546" y="4369"/>
                    </a:cubicBezTo>
                    <a:cubicBezTo>
                      <a:pt x="535" y="4378"/>
                      <a:pt x="524" y="4388"/>
                      <a:pt x="514" y="4398"/>
                    </a:cubicBezTo>
                    <a:cubicBezTo>
                      <a:pt x="488" y="4420"/>
                      <a:pt x="465" y="4439"/>
                      <a:pt x="442" y="4461"/>
                    </a:cubicBezTo>
                    <a:cubicBezTo>
                      <a:pt x="423" y="4475"/>
                      <a:pt x="408" y="4490"/>
                      <a:pt x="393" y="4503"/>
                    </a:cubicBezTo>
                    <a:cubicBezTo>
                      <a:pt x="363" y="4528"/>
                      <a:pt x="335" y="4554"/>
                      <a:pt x="306" y="4578"/>
                    </a:cubicBezTo>
                    <a:cubicBezTo>
                      <a:pt x="204" y="4668"/>
                      <a:pt x="102" y="4759"/>
                      <a:pt x="1" y="4850"/>
                    </a:cubicBezTo>
                    <a:cubicBezTo>
                      <a:pt x="135" y="4905"/>
                      <a:pt x="272" y="4957"/>
                      <a:pt x="410" y="5004"/>
                    </a:cubicBezTo>
                    <a:cubicBezTo>
                      <a:pt x="426" y="5012"/>
                      <a:pt x="441" y="5016"/>
                      <a:pt x="458" y="5022"/>
                    </a:cubicBezTo>
                    <a:cubicBezTo>
                      <a:pt x="659" y="5091"/>
                      <a:pt x="865" y="5151"/>
                      <a:pt x="1077" y="5205"/>
                    </a:cubicBezTo>
                    <a:lnTo>
                      <a:pt x="1124" y="5218"/>
                    </a:lnTo>
                    <a:cubicBezTo>
                      <a:pt x="1388" y="5282"/>
                      <a:pt x="1655" y="5336"/>
                      <a:pt x="1927" y="5376"/>
                    </a:cubicBezTo>
                    <a:cubicBezTo>
                      <a:pt x="1945" y="5378"/>
                      <a:pt x="1962" y="5381"/>
                      <a:pt x="1978" y="5384"/>
                    </a:cubicBezTo>
                    <a:cubicBezTo>
                      <a:pt x="2070" y="5397"/>
                      <a:pt x="2159" y="5409"/>
                      <a:pt x="2252" y="5418"/>
                    </a:cubicBezTo>
                    <a:cubicBezTo>
                      <a:pt x="2365" y="5333"/>
                      <a:pt x="2477" y="5247"/>
                      <a:pt x="2585" y="5160"/>
                    </a:cubicBezTo>
                    <a:cubicBezTo>
                      <a:pt x="2600" y="5151"/>
                      <a:pt x="2612" y="5141"/>
                      <a:pt x="2624" y="5130"/>
                    </a:cubicBezTo>
                    <a:cubicBezTo>
                      <a:pt x="2671" y="5096"/>
                      <a:pt x="2715" y="5062"/>
                      <a:pt x="2758" y="5025"/>
                    </a:cubicBezTo>
                    <a:cubicBezTo>
                      <a:pt x="2870" y="4942"/>
                      <a:pt x="2979" y="4854"/>
                      <a:pt x="3087" y="4767"/>
                    </a:cubicBezTo>
                    <a:cubicBezTo>
                      <a:pt x="3105" y="4754"/>
                      <a:pt x="3123" y="4742"/>
                      <a:pt x="3138" y="4727"/>
                    </a:cubicBezTo>
                    <a:lnTo>
                      <a:pt x="3139" y="4725"/>
                    </a:lnTo>
                    <a:cubicBezTo>
                      <a:pt x="3145" y="4722"/>
                      <a:pt x="3150" y="4718"/>
                      <a:pt x="3155" y="4714"/>
                    </a:cubicBezTo>
                    <a:lnTo>
                      <a:pt x="3155" y="4713"/>
                    </a:lnTo>
                    <a:cubicBezTo>
                      <a:pt x="3168" y="4703"/>
                      <a:pt x="3181" y="4694"/>
                      <a:pt x="3193" y="4683"/>
                    </a:cubicBezTo>
                    <a:cubicBezTo>
                      <a:pt x="4072" y="3987"/>
                      <a:pt x="4928" y="3273"/>
                      <a:pt x="5765" y="2541"/>
                    </a:cubicBezTo>
                    <a:cubicBezTo>
                      <a:pt x="6099" y="2250"/>
                      <a:pt x="6428" y="1955"/>
                      <a:pt x="6766" y="1667"/>
                    </a:cubicBezTo>
                    <a:cubicBezTo>
                      <a:pt x="6780" y="1656"/>
                      <a:pt x="6792" y="1644"/>
                      <a:pt x="6805" y="1635"/>
                    </a:cubicBezTo>
                    <a:cubicBezTo>
                      <a:pt x="6895" y="1556"/>
                      <a:pt x="6987" y="1480"/>
                      <a:pt x="7080" y="1405"/>
                    </a:cubicBezTo>
                    <a:cubicBezTo>
                      <a:pt x="7086" y="1398"/>
                      <a:pt x="7092" y="1394"/>
                      <a:pt x="7100" y="1388"/>
                    </a:cubicBezTo>
                    <a:cubicBezTo>
                      <a:pt x="7111" y="1380"/>
                      <a:pt x="7120" y="1371"/>
                      <a:pt x="7131" y="1362"/>
                    </a:cubicBezTo>
                    <a:cubicBezTo>
                      <a:pt x="7131" y="1361"/>
                      <a:pt x="7134" y="1359"/>
                      <a:pt x="7135" y="1359"/>
                    </a:cubicBezTo>
                    <a:cubicBezTo>
                      <a:pt x="7057" y="1213"/>
                      <a:pt x="6960" y="1069"/>
                      <a:pt x="6851" y="930"/>
                    </a:cubicBezTo>
                    <a:cubicBezTo>
                      <a:pt x="6850" y="926"/>
                      <a:pt x="6846" y="920"/>
                      <a:pt x="6842" y="915"/>
                    </a:cubicBezTo>
                    <a:cubicBezTo>
                      <a:pt x="6649" y="592"/>
                      <a:pt x="6388" y="285"/>
                      <a:pt x="6073" y="0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29" name="Google Shape;929;p16"/>
              <p:cNvSpPr/>
              <p:nvPr/>
            </p:nvSpPr>
            <p:spPr>
              <a:xfrm>
                <a:off x="4955619" y="2012558"/>
                <a:ext cx="451086" cy="344360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753" extrusionOk="0">
                    <a:moveTo>
                      <a:pt x="5671" y="1"/>
                    </a:moveTo>
                    <a:cubicBezTo>
                      <a:pt x="5585" y="50"/>
                      <a:pt x="5502" y="98"/>
                      <a:pt x="5418" y="148"/>
                    </a:cubicBezTo>
                    <a:cubicBezTo>
                      <a:pt x="5402" y="157"/>
                      <a:pt x="5387" y="167"/>
                      <a:pt x="5370" y="177"/>
                    </a:cubicBezTo>
                    <a:cubicBezTo>
                      <a:pt x="5360" y="183"/>
                      <a:pt x="5351" y="188"/>
                      <a:pt x="5343" y="194"/>
                    </a:cubicBezTo>
                    <a:cubicBezTo>
                      <a:pt x="4881" y="476"/>
                      <a:pt x="4444" y="779"/>
                      <a:pt x="4035" y="1105"/>
                    </a:cubicBezTo>
                    <a:cubicBezTo>
                      <a:pt x="2793" y="2091"/>
                      <a:pt x="1577" y="3098"/>
                      <a:pt x="389" y="4131"/>
                    </a:cubicBezTo>
                    <a:cubicBezTo>
                      <a:pt x="379" y="4139"/>
                      <a:pt x="369" y="4148"/>
                      <a:pt x="359" y="4159"/>
                    </a:cubicBezTo>
                    <a:cubicBezTo>
                      <a:pt x="290" y="4217"/>
                      <a:pt x="222" y="4276"/>
                      <a:pt x="154" y="4337"/>
                    </a:cubicBezTo>
                    <a:cubicBezTo>
                      <a:pt x="102" y="4381"/>
                      <a:pt x="51" y="4426"/>
                      <a:pt x="0" y="4470"/>
                    </a:cubicBezTo>
                    <a:cubicBezTo>
                      <a:pt x="28" y="4510"/>
                      <a:pt x="59" y="4550"/>
                      <a:pt x="89" y="4591"/>
                    </a:cubicBezTo>
                    <a:lnTo>
                      <a:pt x="123" y="4630"/>
                    </a:lnTo>
                    <a:cubicBezTo>
                      <a:pt x="260" y="4805"/>
                      <a:pt x="416" y="4975"/>
                      <a:pt x="592" y="5136"/>
                    </a:cubicBezTo>
                    <a:cubicBezTo>
                      <a:pt x="603" y="5148"/>
                      <a:pt x="617" y="5159"/>
                      <a:pt x="628" y="5171"/>
                    </a:cubicBezTo>
                    <a:cubicBezTo>
                      <a:pt x="789" y="5314"/>
                      <a:pt x="963" y="5454"/>
                      <a:pt x="1149" y="5585"/>
                    </a:cubicBezTo>
                    <a:cubicBezTo>
                      <a:pt x="1161" y="5594"/>
                      <a:pt x="1175" y="5605"/>
                      <a:pt x="1188" y="5615"/>
                    </a:cubicBezTo>
                    <a:cubicBezTo>
                      <a:pt x="1255" y="5661"/>
                      <a:pt x="1324" y="5708"/>
                      <a:pt x="1395" y="5752"/>
                    </a:cubicBezTo>
                    <a:cubicBezTo>
                      <a:pt x="1486" y="5684"/>
                      <a:pt x="1577" y="5615"/>
                      <a:pt x="1665" y="5543"/>
                    </a:cubicBezTo>
                    <a:cubicBezTo>
                      <a:pt x="1702" y="5518"/>
                      <a:pt x="1739" y="5491"/>
                      <a:pt x="1772" y="5462"/>
                    </a:cubicBezTo>
                    <a:cubicBezTo>
                      <a:pt x="1796" y="5446"/>
                      <a:pt x="1819" y="5429"/>
                      <a:pt x="1841" y="5411"/>
                    </a:cubicBezTo>
                    <a:cubicBezTo>
                      <a:pt x="1852" y="5402"/>
                      <a:pt x="1863" y="5394"/>
                      <a:pt x="1875" y="5385"/>
                    </a:cubicBezTo>
                    <a:cubicBezTo>
                      <a:pt x="1886" y="5376"/>
                      <a:pt x="1896" y="5368"/>
                      <a:pt x="1908" y="5359"/>
                    </a:cubicBezTo>
                    <a:cubicBezTo>
                      <a:pt x="3065" y="4467"/>
                      <a:pt x="4187" y="3544"/>
                      <a:pt x="5276" y="2593"/>
                    </a:cubicBezTo>
                    <a:cubicBezTo>
                      <a:pt x="5936" y="2015"/>
                      <a:pt x="6588" y="1426"/>
                      <a:pt x="7305" y="897"/>
                    </a:cubicBezTo>
                    <a:cubicBezTo>
                      <a:pt x="7316" y="890"/>
                      <a:pt x="7326" y="882"/>
                      <a:pt x="7338" y="873"/>
                    </a:cubicBezTo>
                    <a:cubicBezTo>
                      <a:pt x="7347" y="867"/>
                      <a:pt x="7356" y="860"/>
                      <a:pt x="7364" y="854"/>
                    </a:cubicBezTo>
                    <a:cubicBezTo>
                      <a:pt x="7419" y="814"/>
                      <a:pt x="7477" y="773"/>
                      <a:pt x="7535" y="734"/>
                    </a:cubicBezTo>
                    <a:cubicBezTo>
                      <a:pt x="6981" y="421"/>
                      <a:pt x="6348" y="171"/>
                      <a:pt x="5671" y="1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sp>
        <p:nvSpPr>
          <p:cNvPr id="930" name="Google Shape;930;p16"/>
          <p:cNvSpPr txBox="1">
            <a:spLocks noGrp="1"/>
          </p:cNvSpPr>
          <p:nvPr>
            <p:ph type="title"/>
          </p:nvPr>
        </p:nvSpPr>
        <p:spPr>
          <a:xfrm>
            <a:off x="960000" y="682767"/>
            <a:ext cx="10272000" cy="6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58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54174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ble of contents">
  <p:cSld name="Table of contents"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7" name="Google Shape;647;p14"/>
          <p:cNvGrpSpPr/>
          <p:nvPr/>
        </p:nvGrpSpPr>
        <p:grpSpPr>
          <a:xfrm>
            <a:off x="-11600" y="1739469"/>
            <a:ext cx="12215432" cy="5118524"/>
            <a:chOff x="-8700" y="1304601"/>
            <a:chExt cx="9161574" cy="3838893"/>
          </a:xfrm>
        </p:grpSpPr>
        <p:sp>
          <p:nvSpPr>
            <p:cNvPr id="648" name="Google Shape;648;p14"/>
            <p:cNvSpPr/>
            <p:nvPr/>
          </p:nvSpPr>
          <p:spPr>
            <a:xfrm>
              <a:off x="-8700" y="1304601"/>
              <a:ext cx="9161372" cy="3370928"/>
            </a:xfrm>
            <a:custGeom>
              <a:avLst/>
              <a:gdLst/>
              <a:ahLst/>
              <a:cxnLst/>
              <a:rect l="l" t="t" r="r" b="b"/>
              <a:pathLst>
                <a:path w="65373" h="24054" extrusionOk="0">
                  <a:moveTo>
                    <a:pt x="45128" y="1"/>
                  </a:moveTo>
                  <a:cubicBezTo>
                    <a:pt x="43340" y="1"/>
                    <a:pt x="41565" y="765"/>
                    <a:pt x="40211" y="1955"/>
                  </a:cubicBezTo>
                  <a:cubicBezTo>
                    <a:pt x="38635" y="3341"/>
                    <a:pt x="37514" y="5429"/>
                    <a:pt x="36885" y="7431"/>
                  </a:cubicBezTo>
                  <a:cubicBezTo>
                    <a:pt x="35526" y="6009"/>
                    <a:pt x="33567" y="5185"/>
                    <a:pt x="31603" y="5185"/>
                  </a:cubicBezTo>
                  <a:cubicBezTo>
                    <a:pt x="31427" y="5185"/>
                    <a:pt x="31252" y="5191"/>
                    <a:pt x="31077" y="5205"/>
                  </a:cubicBezTo>
                  <a:cubicBezTo>
                    <a:pt x="28941" y="5366"/>
                    <a:pt x="26911" y="6596"/>
                    <a:pt x="25681" y="8349"/>
                  </a:cubicBezTo>
                  <a:cubicBezTo>
                    <a:pt x="25273" y="7395"/>
                    <a:pt x="24845" y="6412"/>
                    <a:pt x="24094" y="5695"/>
                  </a:cubicBezTo>
                  <a:cubicBezTo>
                    <a:pt x="23558" y="5184"/>
                    <a:pt x="22882" y="4837"/>
                    <a:pt x="22171" y="4626"/>
                  </a:cubicBezTo>
                  <a:cubicBezTo>
                    <a:pt x="21650" y="4472"/>
                    <a:pt x="21106" y="4390"/>
                    <a:pt x="20562" y="4390"/>
                  </a:cubicBezTo>
                  <a:cubicBezTo>
                    <a:pt x="20352" y="4390"/>
                    <a:pt x="20142" y="4402"/>
                    <a:pt x="19933" y="4427"/>
                  </a:cubicBezTo>
                  <a:cubicBezTo>
                    <a:pt x="18216" y="4629"/>
                    <a:pt x="16503" y="5729"/>
                    <a:pt x="15730" y="7275"/>
                  </a:cubicBezTo>
                  <a:cubicBezTo>
                    <a:pt x="15054" y="5953"/>
                    <a:pt x="14022" y="4786"/>
                    <a:pt x="12698" y="4114"/>
                  </a:cubicBezTo>
                  <a:cubicBezTo>
                    <a:pt x="11955" y="3737"/>
                    <a:pt x="11117" y="3531"/>
                    <a:pt x="10286" y="3531"/>
                  </a:cubicBezTo>
                  <a:cubicBezTo>
                    <a:pt x="9635" y="3531"/>
                    <a:pt x="8989" y="3657"/>
                    <a:pt x="8396" y="3928"/>
                  </a:cubicBezTo>
                  <a:cubicBezTo>
                    <a:pt x="7046" y="4543"/>
                    <a:pt x="5853" y="5941"/>
                    <a:pt x="5884" y="7426"/>
                  </a:cubicBezTo>
                  <a:cubicBezTo>
                    <a:pt x="5434" y="7232"/>
                    <a:pt x="4949" y="7141"/>
                    <a:pt x="4461" y="7141"/>
                  </a:cubicBezTo>
                  <a:cubicBezTo>
                    <a:pt x="3629" y="7141"/>
                    <a:pt x="2788" y="7406"/>
                    <a:pt x="2097" y="7876"/>
                  </a:cubicBezTo>
                  <a:cubicBezTo>
                    <a:pt x="1053" y="8587"/>
                    <a:pt x="339" y="9719"/>
                    <a:pt x="1" y="10938"/>
                  </a:cubicBezTo>
                  <a:lnTo>
                    <a:pt x="1" y="24054"/>
                  </a:lnTo>
                  <a:lnTo>
                    <a:pt x="65372" y="24054"/>
                  </a:lnTo>
                  <a:lnTo>
                    <a:pt x="65372" y="11323"/>
                  </a:lnTo>
                  <a:cubicBezTo>
                    <a:pt x="64872" y="11520"/>
                    <a:pt x="64408" y="11799"/>
                    <a:pt x="64009" y="12162"/>
                  </a:cubicBezTo>
                  <a:cubicBezTo>
                    <a:pt x="63936" y="10850"/>
                    <a:pt x="63394" y="9519"/>
                    <a:pt x="62354" y="8715"/>
                  </a:cubicBezTo>
                  <a:cubicBezTo>
                    <a:pt x="61744" y="8243"/>
                    <a:pt x="60921" y="7957"/>
                    <a:pt x="60131" y="7957"/>
                  </a:cubicBezTo>
                  <a:cubicBezTo>
                    <a:pt x="59573" y="7957"/>
                    <a:pt x="59031" y="8100"/>
                    <a:pt x="58591" y="8420"/>
                  </a:cubicBezTo>
                  <a:cubicBezTo>
                    <a:pt x="58555" y="6500"/>
                    <a:pt x="57646" y="4545"/>
                    <a:pt x="56017" y="3530"/>
                  </a:cubicBezTo>
                  <a:cubicBezTo>
                    <a:pt x="55278" y="3070"/>
                    <a:pt x="54348" y="2825"/>
                    <a:pt x="53429" y="2825"/>
                  </a:cubicBezTo>
                  <a:cubicBezTo>
                    <a:pt x="52321" y="2825"/>
                    <a:pt x="51229" y="3180"/>
                    <a:pt x="50504" y="3939"/>
                  </a:cubicBezTo>
                  <a:cubicBezTo>
                    <a:pt x="50010" y="1899"/>
                    <a:pt x="48089" y="368"/>
                    <a:pt x="46011" y="64"/>
                  </a:cubicBezTo>
                  <a:cubicBezTo>
                    <a:pt x="45718" y="21"/>
                    <a:pt x="45423" y="1"/>
                    <a:pt x="451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649" name="Google Shape;649;p14"/>
            <p:cNvGrpSpPr/>
            <p:nvPr/>
          </p:nvGrpSpPr>
          <p:grpSpPr>
            <a:xfrm>
              <a:off x="-8400" y="4139420"/>
              <a:ext cx="9161274" cy="1004074"/>
              <a:chOff x="0" y="4139430"/>
              <a:chExt cx="9143901" cy="1004074"/>
            </a:xfrm>
          </p:grpSpPr>
          <p:grpSp>
            <p:nvGrpSpPr>
              <p:cNvPr id="650" name="Google Shape;650;p14"/>
              <p:cNvGrpSpPr/>
              <p:nvPr/>
            </p:nvGrpSpPr>
            <p:grpSpPr>
              <a:xfrm>
                <a:off x="0" y="4139430"/>
                <a:ext cx="9143901" cy="1004074"/>
                <a:chOff x="0" y="4139430"/>
                <a:chExt cx="9143901" cy="1004074"/>
              </a:xfrm>
            </p:grpSpPr>
            <p:sp>
              <p:nvSpPr>
                <p:cNvPr id="651" name="Google Shape;651;p14"/>
                <p:cNvSpPr/>
                <p:nvPr/>
              </p:nvSpPr>
              <p:spPr>
                <a:xfrm>
                  <a:off x="0" y="4160997"/>
                  <a:ext cx="9143901" cy="982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979" h="33985" extrusionOk="0">
                      <a:moveTo>
                        <a:pt x="50962" y="0"/>
                      </a:moveTo>
                      <a:cubicBezTo>
                        <a:pt x="45447" y="0"/>
                        <a:pt x="39932" y="424"/>
                        <a:pt x="34465" y="1222"/>
                      </a:cubicBezTo>
                      <a:cubicBezTo>
                        <a:pt x="27075" y="2298"/>
                        <a:pt x="19772" y="4055"/>
                        <a:pt x="12673" y="6368"/>
                      </a:cubicBezTo>
                      <a:cubicBezTo>
                        <a:pt x="12249" y="6506"/>
                        <a:pt x="11823" y="6649"/>
                        <a:pt x="11398" y="6793"/>
                      </a:cubicBezTo>
                      <a:cubicBezTo>
                        <a:pt x="11299" y="6496"/>
                        <a:pt x="11147" y="6220"/>
                        <a:pt x="10923" y="6003"/>
                      </a:cubicBezTo>
                      <a:cubicBezTo>
                        <a:pt x="10663" y="5751"/>
                        <a:pt x="10297" y="5596"/>
                        <a:pt x="9940" y="5596"/>
                      </a:cubicBezTo>
                      <a:cubicBezTo>
                        <a:pt x="9764" y="5596"/>
                        <a:pt x="9590" y="5633"/>
                        <a:pt x="9431" y="5715"/>
                      </a:cubicBezTo>
                      <a:cubicBezTo>
                        <a:pt x="9028" y="5923"/>
                        <a:pt x="8691" y="6185"/>
                        <a:pt x="8500" y="6597"/>
                      </a:cubicBezTo>
                      <a:cubicBezTo>
                        <a:pt x="8369" y="6030"/>
                        <a:pt x="7778" y="5688"/>
                        <a:pt x="7192" y="5688"/>
                      </a:cubicBezTo>
                      <a:cubicBezTo>
                        <a:pt x="6995" y="5688"/>
                        <a:pt x="6799" y="5726"/>
                        <a:pt x="6622" y="5808"/>
                      </a:cubicBezTo>
                      <a:cubicBezTo>
                        <a:pt x="5916" y="6132"/>
                        <a:pt x="5530" y="6943"/>
                        <a:pt x="5507" y="7720"/>
                      </a:cubicBezTo>
                      <a:cubicBezTo>
                        <a:pt x="5495" y="8149"/>
                        <a:pt x="5575" y="8569"/>
                        <a:pt x="5702" y="8979"/>
                      </a:cubicBezTo>
                      <a:cubicBezTo>
                        <a:pt x="3716" y="9857"/>
                        <a:pt x="1794" y="10854"/>
                        <a:pt x="0" y="12034"/>
                      </a:cubicBezTo>
                      <a:lnTo>
                        <a:pt x="0" y="33984"/>
                      </a:lnTo>
                      <a:lnTo>
                        <a:pt x="100978" y="33984"/>
                      </a:lnTo>
                      <a:lnTo>
                        <a:pt x="100978" y="13974"/>
                      </a:lnTo>
                      <a:cubicBezTo>
                        <a:pt x="99586" y="13079"/>
                        <a:pt x="98164" y="12230"/>
                        <a:pt x="96720" y="11421"/>
                      </a:cubicBezTo>
                      <a:lnTo>
                        <a:pt x="96719" y="11421"/>
                      </a:lnTo>
                      <a:cubicBezTo>
                        <a:pt x="97194" y="10239"/>
                        <a:pt x="97370" y="8851"/>
                        <a:pt x="96746" y="7746"/>
                      </a:cubicBezTo>
                      <a:cubicBezTo>
                        <a:pt x="96628" y="7537"/>
                        <a:pt x="96478" y="7338"/>
                        <a:pt x="96273" y="7210"/>
                      </a:cubicBezTo>
                      <a:cubicBezTo>
                        <a:pt x="96114" y="7112"/>
                        <a:pt x="95937" y="7068"/>
                        <a:pt x="95756" y="7068"/>
                      </a:cubicBezTo>
                      <a:cubicBezTo>
                        <a:pt x="95327" y="7068"/>
                        <a:pt x="94878" y="7316"/>
                        <a:pt x="94610" y="7672"/>
                      </a:cubicBezTo>
                      <a:cubicBezTo>
                        <a:pt x="94231" y="8177"/>
                        <a:pt x="94039" y="8982"/>
                        <a:pt x="93943" y="9607"/>
                      </a:cubicBezTo>
                      <a:cubicBezTo>
                        <a:pt x="93824" y="9272"/>
                        <a:pt x="93466" y="9080"/>
                        <a:pt x="93117" y="9080"/>
                      </a:cubicBezTo>
                      <a:cubicBezTo>
                        <a:pt x="92926" y="9080"/>
                        <a:pt x="92737" y="9138"/>
                        <a:pt x="92592" y="9262"/>
                      </a:cubicBezTo>
                      <a:cubicBezTo>
                        <a:pt x="89011" y="7515"/>
                        <a:pt x="85305" y="6018"/>
                        <a:pt x="81513" y="4770"/>
                      </a:cubicBezTo>
                      <a:cubicBezTo>
                        <a:pt x="81639" y="4237"/>
                        <a:pt x="81587" y="3636"/>
                        <a:pt x="81222" y="3233"/>
                      </a:cubicBezTo>
                      <a:cubicBezTo>
                        <a:pt x="80974" y="2959"/>
                        <a:pt x="80475" y="2736"/>
                        <a:pt x="80064" y="2736"/>
                      </a:cubicBezTo>
                      <a:cubicBezTo>
                        <a:pt x="79830" y="2736"/>
                        <a:pt x="79625" y="2808"/>
                        <a:pt x="79510" y="2984"/>
                      </a:cubicBezTo>
                      <a:cubicBezTo>
                        <a:pt x="79855" y="2293"/>
                        <a:pt x="79349" y="1333"/>
                        <a:pt x="78584" y="1227"/>
                      </a:cubicBezTo>
                      <a:cubicBezTo>
                        <a:pt x="78525" y="1218"/>
                        <a:pt x="78467" y="1215"/>
                        <a:pt x="78408" y="1215"/>
                      </a:cubicBezTo>
                      <a:cubicBezTo>
                        <a:pt x="78109" y="1215"/>
                        <a:pt x="77812" y="1314"/>
                        <a:pt x="77540" y="1447"/>
                      </a:cubicBezTo>
                      <a:cubicBezTo>
                        <a:pt x="76827" y="1798"/>
                        <a:pt x="76251" y="2405"/>
                        <a:pt x="75907" y="3121"/>
                      </a:cubicBezTo>
                      <a:cubicBezTo>
                        <a:pt x="71048" y="1856"/>
                        <a:pt x="66083" y="979"/>
                        <a:pt x="61093" y="489"/>
                      </a:cubicBezTo>
                      <a:cubicBezTo>
                        <a:pt x="57723" y="159"/>
                        <a:pt x="54343" y="0"/>
                        <a:pt x="5096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52" name="Google Shape;652;p14"/>
                <p:cNvSpPr/>
                <p:nvPr/>
              </p:nvSpPr>
              <p:spPr>
                <a:xfrm>
                  <a:off x="497375" y="4224000"/>
                  <a:ext cx="254700" cy="258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53" name="Google Shape;653;p14"/>
                <p:cNvSpPr/>
                <p:nvPr/>
              </p:nvSpPr>
              <p:spPr>
                <a:xfrm>
                  <a:off x="752075" y="4260400"/>
                  <a:ext cx="297300" cy="258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grpSp>
              <p:nvGrpSpPr>
                <p:cNvPr id="654" name="Google Shape;654;p14"/>
                <p:cNvGrpSpPr/>
                <p:nvPr/>
              </p:nvGrpSpPr>
              <p:grpSpPr>
                <a:xfrm>
                  <a:off x="6826124" y="4139430"/>
                  <a:ext cx="633755" cy="365856"/>
                  <a:chOff x="6850399" y="4145425"/>
                  <a:chExt cx="603346" cy="365856"/>
                </a:xfrm>
              </p:grpSpPr>
              <p:sp>
                <p:nvSpPr>
                  <p:cNvPr id="655" name="Google Shape;655;p14"/>
                  <p:cNvSpPr/>
                  <p:nvPr/>
                </p:nvSpPr>
                <p:spPr>
                  <a:xfrm rot="4821662">
                    <a:off x="6941368" y="4100326"/>
                    <a:ext cx="223962" cy="373698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656" name="Google Shape;656;p14"/>
                  <p:cNvSpPr/>
                  <p:nvPr/>
                </p:nvSpPr>
                <p:spPr>
                  <a:xfrm rot="1017238">
                    <a:off x="7125385" y="4215461"/>
                    <a:ext cx="297322" cy="25804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</p:grpSp>
            <p:sp>
              <p:nvSpPr>
                <p:cNvPr id="657" name="Google Shape;657;p14"/>
                <p:cNvSpPr/>
                <p:nvPr/>
              </p:nvSpPr>
              <p:spPr>
                <a:xfrm rot="970839">
                  <a:off x="8499783" y="4339511"/>
                  <a:ext cx="311124" cy="2592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grpSp>
            <p:nvGrpSpPr>
              <p:cNvPr id="658" name="Google Shape;658;p14"/>
              <p:cNvGrpSpPr/>
              <p:nvPr/>
            </p:nvGrpSpPr>
            <p:grpSpPr>
              <a:xfrm>
                <a:off x="549942" y="4558403"/>
                <a:ext cx="7916552" cy="562812"/>
                <a:chOff x="2654375" y="1725250"/>
                <a:chExt cx="2185625" cy="182500"/>
              </a:xfrm>
            </p:grpSpPr>
            <p:sp>
              <p:nvSpPr>
                <p:cNvPr id="659" name="Google Shape;659;p14"/>
                <p:cNvSpPr/>
                <p:nvPr/>
              </p:nvSpPr>
              <p:spPr>
                <a:xfrm>
                  <a:off x="4782350" y="1816650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6" y="1"/>
                      </a:moveTo>
                      <a:cubicBezTo>
                        <a:pt x="311" y="1"/>
                        <a:pt x="0" y="104"/>
                        <a:pt x="0" y="232"/>
                      </a:cubicBezTo>
                      <a:cubicBezTo>
                        <a:pt x="0" y="361"/>
                        <a:pt x="312" y="464"/>
                        <a:pt x="696" y="464"/>
                      </a:cubicBezTo>
                      <a:cubicBezTo>
                        <a:pt x="1081" y="464"/>
                        <a:pt x="1392" y="361"/>
                        <a:pt x="1392" y="232"/>
                      </a:cubicBezTo>
                      <a:cubicBezTo>
                        <a:pt x="1392" y="104"/>
                        <a:pt x="1081" y="1"/>
                        <a:pt x="69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0" name="Google Shape;660;p14"/>
                <p:cNvSpPr/>
                <p:nvPr/>
              </p:nvSpPr>
              <p:spPr>
                <a:xfrm>
                  <a:off x="4754425" y="184457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7" y="0"/>
                      </a:moveTo>
                      <a:cubicBezTo>
                        <a:pt x="313" y="0"/>
                        <a:pt x="0" y="104"/>
                        <a:pt x="0" y="232"/>
                      </a:cubicBezTo>
                      <a:cubicBezTo>
                        <a:pt x="0" y="360"/>
                        <a:pt x="312" y="464"/>
                        <a:pt x="697" y="464"/>
                      </a:cubicBezTo>
                      <a:cubicBezTo>
                        <a:pt x="1081" y="464"/>
                        <a:pt x="1393" y="360"/>
                        <a:pt x="1393" y="232"/>
                      </a:cubicBezTo>
                      <a:cubicBezTo>
                        <a:pt x="1393" y="104"/>
                        <a:pt x="1081" y="0"/>
                        <a:pt x="6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1" name="Google Shape;661;p14"/>
                <p:cNvSpPr/>
                <p:nvPr/>
              </p:nvSpPr>
              <p:spPr>
                <a:xfrm>
                  <a:off x="4805175" y="183802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7" y="1"/>
                      </a:moveTo>
                      <a:cubicBezTo>
                        <a:pt x="312" y="1"/>
                        <a:pt x="1" y="105"/>
                        <a:pt x="1" y="233"/>
                      </a:cubicBezTo>
                      <a:cubicBezTo>
                        <a:pt x="1" y="361"/>
                        <a:pt x="312" y="465"/>
                        <a:pt x="697" y="465"/>
                      </a:cubicBezTo>
                      <a:cubicBezTo>
                        <a:pt x="1082" y="465"/>
                        <a:pt x="1393" y="361"/>
                        <a:pt x="1393" y="233"/>
                      </a:cubicBezTo>
                      <a:cubicBezTo>
                        <a:pt x="1393" y="105"/>
                        <a:pt x="1081" y="1"/>
                        <a:pt x="6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2" name="Google Shape;662;p14"/>
                <p:cNvSpPr/>
                <p:nvPr/>
              </p:nvSpPr>
              <p:spPr>
                <a:xfrm>
                  <a:off x="3361163" y="186822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6" y="0"/>
                      </a:moveTo>
                      <a:cubicBezTo>
                        <a:pt x="311" y="0"/>
                        <a:pt x="0" y="104"/>
                        <a:pt x="0" y="232"/>
                      </a:cubicBezTo>
                      <a:cubicBezTo>
                        <a:pt x="0" y="360"/>
                        <a:pt x="311" y="464"/>
                        <a:pt x="696" y="464"/>
                      </a:cubicBezTo>
                      <a:cubicBezTo>
                        <a:pt x="1080" y="464"/>
                        <a:pt x="1392" y="360"/>
                        <a:pt x="1392" y="232"/>
                      </a:cubicBezTo>
                      <a:cubicBezTo>
                        <a:pt x="1392" y="104"/>
                        <a:pt x="1080" y="0"/>
                        <a:pt x="6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3" name="Google Shape;663;p14"/>
                <p:cNvSpPr/>
                <p:nvPr/>
              </p:nvSpPr>
              <p:spPr>
                <a:xfrm>
                  <a:off x="3333238" y="1896100"/>
                  <a:ext cx="34825" cy="1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6" extrusionOk="0">
                      <a:moveTo>
                        <a:pt x="697" y="1"/>
                      </a:moveTo>
                      <a:cubicBezTo>
                        <a:pt x="312" y="1"/>
                        <a:pt x="0" y="106"/>
                        <a:pt x="0" y="233"/>
                      </a:cubicBezTo>
                      <a:cubicBezTo>
                        <a:pt x="0" y="362"/>
                        <a:pt x="313" y="466"/>
                        <a:pt x="697" y="466"/>
                      </a:cubicBezTo>
                      <a:cubicBezTo>
                        <a:pt x="1081" y="466"/>
                        <a:pt x="1393" y="362"/>
                        <a:pt x="1393" y="233"/>
                      </a:cubicBezTo>
                      <a:cubicBezTo>
                        <a:pt x="1393" y="106"/>
                        <a:pt x="1081" y="1"/>
                        <a:pt x="6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4" name="Google Shape;664;p14"/>
                <p:cNvSpPr/>
                <p:nvPr/>
              </p:nvSpPr>
              <p:spPr>
                <a:xfrm>
                  <a:off x="3383988" y="1889600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7" y="0"/>
                      </a:moveTo>
                      <a:cubicBezTo>
                        <a:pt x="312" y="0"/>
                        <a:pt x="1" y="104"/>
                        <a:pt x="1" y="233"/>
                      </a:cubicBezTo>
                      <a:cubicBezTo>
                        <a:pt x="1" y="360"/>
                        <a:pt x="312" y="464"/>
                        <a:pt x="697" y="464"/>
                      </a:cubicBezTo>
                      <a:cubicBezTo>
                        <a:pt x="1081" y="464"/>
                        <a:pt x="1393" y="360"/>
                        <a:pt x="1393" y="233"/>
                      </a:cubicBezTo>
                      <a:cubicBezTo>
                        <a:pt x="1393" y="104"/>
                        <a:pt x="1082" y="0"/>
                        <a:pt x="6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5" name="Google Shape;665;p14"/>
                <p:cNvSpPr/>
                <p:nvPr/>
              </p:nvSpPr>
              <p:spPr>
                <a:xfrm>
                  <a:off x="2682300" y="1725250"/>
                  <a:ext cx="34850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4" h="465" extrusionOk="0">
                      <a:moveTo>
                        <a:pt x="697" y="1"/>
                      </a:moveTo>
                      <a:cubicBezTo>
                        <a:pt x="312" y="1"/>
                        <a:pt x="1" y="104"/>
                        <a:pt x="1" y="232"/>
                      </a:cubicBezTo>
                      <a:cubicBezTo>
                        <a:pt x="1" y="361"/>
                        <a:pt x="312" y="464"/>
                        <a:pt x="697" y="464"/>
                      </a:cubicBezTo>
                      <a:cubicBezTo>
                        <a:pt x="1081" y="464"/>
                        <a:pt x="1393" y="361"/>
                        <a:pt x="1393" y="232"/>
                      </a:cubicBezTo>
                      <a:cubicBezTo>
                        <a:pt x="1393" y="104"/>
                        <a:pt x="1081" y="1"/>
                        <a:pt x="6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6" name="Google Shape;666;p14"/>
                <p:cNvSpPr/>
                <p:nvPr/>
              </p:nvSpPr>
              <p:spPr>
                <a:xfrm>
                  <a:off x="2654375" y="1753150"/>
                  <a:ext cx="34850" cy="1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4" h="466" extrusionOk="0">
                      <a:moveTo>
                        <a:pt x="697" y="0"/>
                      </a:moveTo>
                      <a:cubicBezTo>
                        <a:pt x="312" y="0"/>
                        <a:pt x="1" y="104"/>
                        <a:pt x="1" y="233"/>
                      </a:cubicBezTo>
                      <a:cubicBezTo>
                        <a:pt x="1" y="360"/>
                        <a:pt x="312" y="465"/>
                        <a:pt x="697" y="465"/>
                      </a:cubicBezTo>
                      <a:cubicBezTo>
                        <a:pt x="1081" y="465"/>
                        <a:pt x="1393" y="360"/>
                        <a:pt x="1393" y="233"/>
                      </a:cubicBezTo>
                      <a:cubicBezTo>
                        <a:pt x="1393" y="104"/>
                        <a:pt x="1081" y="0"/>
                        <a:pt x="6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7" name="Google Shape;667;p14"/>
                <p:cNvSpPr/>
                <p:nvPr/>
              </p:nvSpPr>
              <p:spPr>
                <a:xfrm>
                  <a:off x="2705150" y="174662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6" y="1"/>
                      </a:moveTo>
                      <a:cubicBezTo>
                        <a:pt x="312" y="1"/>
                        <a:pt x="0" y="104"/>
                        <a:pt x="0" y="233"/>
                      </a:cubicBezTo>
                      <a:cubicBezTo>
                        <a:pt x="0" y="361"/>
                        <a:pt x="312" y="464"/>
                        <a:pt x="696" y="464"/>
                      </a:cubicBezTo>
                      <a:cubicBezTo>
                        <a:pt x="1080" y="464"/>
                        <a:pt x="1393" y="361"/>
                        <a:pt x="1393" y="233"/>
                      </a:cubicBezTo>
                      <a:cubicBezTo>
                        <a:pt x="1393" y="104"/>
                        <a:pt x="1080" y="1"/>
                        <a:pt x="69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8" name="Google Shape;668;p14"/>
                <p:cNvSpPr/>
                <p:nvPr/>
              </p:nvSpPr>
              <p:spPr>
                <a:xfrm>
                  <a:off x="4231687" y="1766527"/>
                  <a:ext cx="34825" cy="1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4" extrusionOk="0">
                      <a:moveTo>
                        <a:pt x="696" y="0"/>
                      </a:moveTo>
                      <a:cubicBezTo>
                        <a:pt x="312" y="0"/>
                        <a:pt x="1" y="104"/>
                        <a:pt x="1" y="232"/>
                      </a:cubicBezTo>
                      <a:cubicBezTo>
                        <a:pt x="1" y="360"/>
                        <a:pt x="312" y="464"/>
                        <a:pt x="696" y="464"/>
                      </a:cubicBezTo>
                      <a:cubicBezTo>
                        <a:pt x="1081" y="464"/>
                        <a:pt x="1392" y="360"/>
                        <a:pt x="1392" y="232"/>
                      </a:cubicBezTo>
                      <a:cubicBezTo>
                        <a:pt x="1392" y="104"/>
                        <a:pt x="1081" y="0"/>
                        <a:pt x="6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9" name="Google Shape;669;p14"/>
                <p:cNvSpPr/>
                <p:nvPr/>
              </p:nvSpPr>
              <p:spPr>
                <a:xfrm>
                  <a:off x="4203787" y="1794427"/>
                  <a:ext cx="34800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2" h="465" extrusionOk="0">
                      <a:moveTo>
                        <a:pt x="696" y="1"/>
                      </a:moveTo>
                      <a:cubicBezTo>
                        <a:pt x="312" y="1"/>
                        <a:pt x="0" y="105"/>
                        <a:pt x="0" y="232"/>
                      </a:cubicBezTo>
                      <a:cubicBezTo>
                        <a:pt x="0" y="361"/>
                        <a:pt x="312" y="465"/>
                        <a:pt x="696" y="465"/>
                      </a:cubicBezTo>
                      <a:cubicBezTo>
                        <a:pt x="1080" y="465"/>
                        <a:pt x="1392" y="361"/>
                        <a:pt x="1392" y="232"/>
                      </a:cubicBezTo>
                      <a:cubicBezTo>
                        <a:pt x="1392" y="105"/>
                        <a:pt x="1080" y="1"/>
                        <a:pt x="69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70" name="Google Shape;670;p14"/>
                <p:cNvSpPr/>
                <p:nvPr/>
              </p:nvSpPr>
              <p:spPr>
                <a:xfrm>
                  <a:off x="4254537" y="1787902"/>
                  <a:ext cx="34800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2" h="465" extrusionOk="0">
                      <a:moveTo>
                        <a:pt x="696" y="0"/>
                      </a:moveTo>
                      <a:cubicBezTo>
                        <a:pt x="312" y="0"/>
                        <a:pt x="0" y="104"/>
                        <a:pt x="0" y="233"/>
                      </a:cubicBezTo>
                      <a:cubicBezTo>
                        <a:pt x="0" y="361"/>
                        <a:pt x="312" y="465"/>
                        <a:pt x="696" y="465"/>
                      </a:cubicBezTo>
                      <a:cubicBezTo>
                        <a:pt x="1080" y="465"/>
                        <a:pt x="1392" y="360"/>
                        <a:pt x="1392" y="233"/>
                      </a:cubicBezTo>
                      <a:cubicBezTo>
                        <a:pt x="1392" y="104"/>
                        <a:pt x="1080" y="0"/>
                        <a:pt x="6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</p:grpSp>
      </p:grpSp>
      <p:grpSp>
        <p:nvGrpSpPr>
          <p:cNvPr id="671" name="Google Shape;671;p14"/>
          <p:cNvGrpSpPr/>
          <p:nvPr/>
        </p:nvGrpSpPr>
        <p:grpSpPr>
          <a:xfrm>
            <a:off x="-380992" y="75412"/>
            <a:ext cx="11933502" cy="4788847"/>
            <a:chOff x="-285745" y="56558"/>
            <a:chExt cx="8950127" cy="3591635"/>
          </a:xfrm>
        </p:grpSpPr>
        <p:sp>
          <p:nvSpPr>
            <p:cNvPr id="672" name="Google Shape;672;p14"/>
            <p:cNvSpPr/>
            <p:nvPr/>
          </p:nvSpPr>
          <p:spPr>
            <a:xfrm>
              <a:off x="-285745" y="1449223"/>
              <a:ext cx="676707" cy="258045"/>
            </a:xfrm>
            <a:custGeom>
              <a:avLst/>
              <a:gdLst/>
              <a:ahLst/>
              <a:cxnLst/>
              <a:rect l="l" t="t" r="r" b="b"/>
              <a:pathLst>
                <a:path w="20715" h="5544" extrusionOk="0">
                  <a:moveTo>
                    <a:pt x="12147" y="0"/>
                  </a:moveTo>
                  <a:cubicBezTo>
                    <a:pt x="11455" y="0"/>
                    <a:pt x="10749" y="171"/>
                    <a:pt x="10096" y="417"/>
                  </a:cubicBezTo>
                  <a:cubicBezTo>
                    <a:pt x="8186" y="1138"/>
                    <a:pt x="6382" y="2664"/>
                    <a:pt x="5804" y="4625"/>
                  </a:cubicBezTo>
                  <a:cubicBezTo>
                    <a:pt x="5804" y="3970"/>
                    <a:pt x="5332" y="3371"/>
                    <a:pt x="4733" y="3111"/>
                  </a:cubicBezTo>
                  <a:cubicBezTo>
                    <a:pt x="4447" y="2987"/>
                    <a:pt x="4139" y="2932"/>
                    <a:pt x="3829" y="2932"/>
                  </a:cubicBezTo>
                  <a:cubicBezTo>
                    <a:pt x="3484" y="2932"/>
                    <a:pt x="3136" y="3000"/>
                    <a:pt x="2812" y="3116"/>
                  </a:cubicBezTo>
                  <a:cubicBezTo>
                    <a:pt x="2195" y="3337"/>
                    <a:pt x="1649" y="3722"/>
                    <a:pt x="1140" y="4133"/>
                  </a:cubicBezTo>
                  <a:cubicBezTo>
                    <a:pt x="664" y="4517"/>
                    <a:pt x="192" y="4971"/>
                    <a:pt x="0" y="5543"/>
                  </a:cubicBezTo>
                  <a:lnTo>
                    <a:pt x="20714" y="5543"/>
                  </a:lnTo>
                  <a:cubicBezTo>
                    <a:pt x="20656" y="5029"/>
                    <a:pt x="20352" y="4541"/>
                    <a:pt x="19917" y="4248"/>
                  </a:cubicBezTo>
                  <a:cubicBezTo>
                    <a:pt x="19559" y="4007"/>
                    <a:pt x="19128" y="3893"/>
                    <a:pt x="18694" y="3893"/>
                  </a:cubicBezTo>
                  <a:cubicBezTo>
                    <a:pt x="18434" y="3893"/>
                    <a:pt x="18172" y="3934"/>
                    <a:pt x="17925" y="4012"/>
                  </a:cubicBezTo>
                  <a:cubicBezTo>
                    <a:pt x="17266" y="4221"/>
                    <a:pt x="16509" y="4504"/>
                    <a:pt x="16087" y="5053"/>
                  </a:cubicBezTo>
                  <a:cubicBezTo>
                    <a:pt x="16042" y="4075"/>
                    <a:pt x="15880" y="3087"/>
                    <a:pt x="15452" y="2207"/>
                  </a:cubicBezTo>
                  <a:cubicBezTo>
                    <a:pt x="15025" y="1326"/>
                    <a:pt x="14310" y="559"/>
                    <a:pt x="13392" y="215"/>
                  </a:cubicBezTo>
                  <a:cubicBezTo>
                    <a:pt x="12992" y="64"/>
                    <a:pt x="12572" y="0"/>
                    <a:pt x="121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673" name="Google Shape;673;p14"/>
            <p:cNvGrpSpPr/>
            <p:nvPr/>
          </p:nvGrpSpPr>
          <p:grpSpPr>
            <a:xfrm>
              <a:off x="8299521" y="3284278"/>
              <a:ext cx="364861" cy="363915"/>
              <a:chOff x="2789668" y="759261"/>
              <a:chExt cx="440069" cy="438928"/>
            </a:xfrm>
          </p:grpSpPr>
          <p:sp>
            <p:nvSpPr>
              <p:cNvPr id="674" name="Google Shape;674;p14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5" name="Google Shape;675;p14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6" name="Google Shape;676;p14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7" name="Google Shape;677;p14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8" name="Google Shape;678;p14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9" name="Google Shape;679;p14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0" name="Google Shape;680;p14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1" name="Google Shape;681;p14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2" name="Google Shape;682;p14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683" name="Google Shape;683;p14"/>
            <p:cNvGrpSpPr/>
            <p:nvPr/>
          </p:nvGrpSpPr>
          <p:grpSpPr>
            <a:xfrm>
              <a:off x="983121" y="253528"/>
              <a:ext cx="364861" cy="363915"/>
              <a:chOff x="2789668" y="759261"/>
              <a:chExt cx="440069" cy="438928"/>
            </a:xfrm>
          </p:grpSpPr>
          <p:sp>
            <p:nvSpPr>
              <p:cNvPr id="684" name="Google Shape;684;p14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5" name="Google Shape;685;p14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6" name="Google Shape;686;p14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7" name="Google Shape;687;p14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8" name="Google Shape;688;p14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9" name="Google Shape;689;p14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90" name="Google Shape;690;p14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91" name="Google Shape;691;p14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92" name="Google Shape;692;p14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693" name="Google Shape;693;p14"/>
            <p:cNvGrpSpPr/>
            <p:nvPr/>
          </p:nvGrpSpPr>
          <p:grpSpPr>
            <a:xfrm rot="2870630">
              <a:off x="7573084" y="173046"/>
              <a:ext cx="459736" cy="327921"/>
              <a:chOff x="4879302" y="1958088"/>
              <a:chExt cx="715237" cy="510165"/>
            </a:xfrm>
          </p:grpSpPr>
          <p:sp>
            <p:nvSpPr>
              <p:cNvPr id="694" name="Google Shape;694;p14"/>
              <p:cNvSpPr/>
              <p:nvPr/>
            </p:nvSpPr>
            <p:spPr>
              <a:xfrm>
                <a:off x="4879302" y="1958088"/>
                <a:ext cx="715237" cy="51016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8523" extrusionOk="0">
                    <a:moveTo>
                      <a:pt x="4808" y="1"/>
                    </a:moveTo>
                    <a:cubicBezTo>
                      <a:pt x="4252" y="1"/>
                      <a:pt x="3722" y="54"/>
                      <a:pt x="3228" y="161"/>
                    </a:cubicBezTo>
                    <a:cubicBezTo>
                      <a:pt x="2583" y="299"/>
                      <a:pt x="2018" y="525"/>
                      <a:pt x="1548" y="832"/>
                    </a:cubicBezTo>
                    <a:cubicBezTo>
                      <a:pt x="1040" y="1164"/>
                      <a:pt x="650" y="1583"/>
                      <a:pt x="393" y="2080"/>
                    </a:cubicBezTo>
                    <a:cubicBezTo>
                      <a:pt x="120" y="2608"/>
                      <a:pt x="1" y="3210"/>
                      <a:pt x="40" y="3870"/>
                    </a:cubicBezTo>
                    <a:cubicBezTo>
                      <a:pt x="61" y="4628"/>
                      <a:pt x="351" y="5350"/>
                      <a:pt x="900" y="6018"/>
                    </a:cubicBezTo>
                    <a:cubicBezTo>
                      <a:pt x="1318" y="6525"/>
                      <a:pt x="1895" y="7002"/>
                      <a:pt x="2567" y="7395"/>
                    </a:cubicBezTo>
                    <a:cubicBezTo>
                      <a:pt x="3457" y="7950"/>
                      <a:pt x="4729" y="8343"/>
                      <a:pt x="6060" y="8475"/>
                    </a:cubicBezTo>
                    <a:cubicBezTo>
                      <a:pt x="6381" y="8507"/>
                      <a:pt x="6697" y="8523"/>
                      <a:pt x="7005" y="8523"/>
                    </a:cubicBezTo>
                    <a:cubicBezTo>
                      <a:pt x="8107" y="8523"/>
                      <a:pt x="9114" y="8322"/>
                      <a:pt x="9904" y="7935"/>
                    </a:cubicBezTo>
                    <a:cubicBezTo>
                      <a:pt x="11107" y="7346"/>
                      <a:pt x="11812" y="6356"/>
                      <a:pt x="11943" y="5072"/>
                    </a:cubicBezTo>
                    <a:lnTo>
                      <a:pt x="11948" y="5024"/>
                    </a:lnTo>
                    <a:lnTo>
                      <a:pt x="11946" y="4977"/>
                    </a:lnTo>
                    <a:cubicBezTo>
                      <a:pt x="11914" y="4119"/>
                      <a:pt x="11608" y="3322"/>
                      <a:pt x="11037" y="2605"/>
                    </a:cubicBezTo>
                    <a:cubicBezTo>
                      <a:pt x="10540" y="1981"/>
                      <a:pt x="9862" y="1444"/>
                      <a:pt x="9023" y="1010"/>
                    </a:cubicBezTo>
                    <a:cubicBezTo>
                      <a:pt x="7875" y="417"/>
                      <a:pt x="6499" y="60"/>
                      <a:pt x="5150" y="7"/>
                    </a:cubicBezTo>
                    <a:cubicBezTo>
                      <a:pt x="5035" y="3"/>
                      <a:pt x="4921" y="1"/>
                      <a:pt x="4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95" name="Google Shape;695;p14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96" name="Google Shape;696;p14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697" name="Google Shape;697;p14"/>
              <p:cNvGrpSpPr/>
              <p:nvPr/>
            </p:nvGrpSpPr>
            <p:grpSpPr>
              <a:xfrm>
                <a:off x="4937962" y="2055352"/>
                <a:ext cx="566907" cy="373034"/>
                <a:chOff x="5290896" y="3020653"/>
                <a:chExt cx="865243" cy="569344"/>
              </a:xfrm>
            </p:grpSpPr>
            <p:sp>
              <p:nvSpPr>
                <p:cNvPr id="698" name="Google Shape;698;p14"/>
                <p:cNvSpPr/>
                <p:nvPr/>
              </p:nvSpPr>
              <p:spPr>
                <a:xfrm>
                  <a:off x="5884546" y="3020653"/>
                  <a:ext cx="30513" cy="1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01" extrusionOk="0">
                      <a:moveTo>
                        <a:pt x="17" y="0"/>
                      </a:moveTo>
                      <a:lnTo>
                        <a:pt x="0" y="35"/>
                      </a:lnTo>
                      <a:cubicBezTo>
                        <a:pt x="78" y="71"/>
                        <a:pt x="154" y="108"/>
                        <a:pt x="230" y="146"/>
                      </a:cubicBezTo>
                      <a:cubicBezTo>
                        <a:pt x="264" y="164"/>
                        <a:pt x="299" y="182"/>
                        <a:pt x="333" y="200"/>
                      </a:cubicBezTo>
                      <a:cubicBezTo>
                        <a:pt x="323" y="180"/>
                        <a:pt x="312" y="159"/>
                        <a:pt x="300" y="139"/>
                      </a:cubicBezTo>
                      <a:cubicBezTo>
                        <a:pt x="271" y="124"/>
                        <a:pt x="240" y="107"/>
                        <a:pt x="208" y="93"/>
                      </a:cubicBezTo>
                      <a:cubicBezTo>
                        <a:pt x="145" y="61"/>
                        <a:pt x="81" y="31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99" name="Google Shape;699;p14"/>
                <p:cNvSpPr/>
                <p:nvPr/>
              </p:nvSpPr>
              <p:spPr>
                <a:xfrm>
                  <a:off x="5893225" y="3074462"/>
                  <a:ext cx="45313" cy="2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304" extrusionOk="0">
                      <a:moveTo>
                        <a:pt x="18" y="0"/>
                      </a:moveTo>
                      <a:lnTo>
                        <a:pt x="1" y="35"/>
                      </a:lnTo>
                      <a:cubicBezTo>
                        <a:pt x="98" y="82"/>
                        <a:pt x="195" y="130"/>
                        <a:pt x="289" y="182"/>
                      </a:cubicBezTo>
                      <a:cubicBezTo>
                        <a:pt x="359" y="221"/>
                        <a:pt x="429" y="260"/>
                        <a:pt x="496" y="303"/>
                      </a:cubicBezTo>
                      <a:cubicBezTo>
                        <a:pt x="491" y="285"/>
                        <a:pt x="487" y="267"/>
                        <a:pt x="483" y="249"/>
                      </a:cubicBezTo>
                      <a:cubicBezTo>
                        <a:pt x="417" y="210"/>
                        <a:pt x="353" y="172"/>
                        <a:pt x="285" y="137"/>
                      </a:cubicBezTo>
                      <a:cubicBezTo>
                        <a:pt x="198" y="88"/>
                        <a:pt x="109" y="43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0" name="Google Shape;700;p14"/>
                <p:cNvSpPr/>
                <p:nvPr/>
              </p:nvSpPr>
              <p:spPr>
                <a:xfrm>
                  <a:off x="5883633" y="3106985"/>
                  <a:ext cx="60022" cy="43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81" extrusionOk="0">
                      <a:moveTo>
                        <a:pt x="23" y="0"/>
                      </a:moveTo>
                      <a:lnTo>
                        <a:pt x="1" y="31"/>
                      </a:lnTo>
                      <a:cubicBezTo>
                        <a:pt x="8" y="35"/>
                        <a:pt x="18" y="41"/>
                        <a:pt x="26" y="44"/>
                      </a:cubicBezTo>
                      <a:cubicBezTo>
                        <a:pt x="41" y="53"/>
                        <a:pt x="54" y="63"/>
                        <a:pt x="71" y="73"/>
                      </a:cubicBezTo>
                      <a:cubicBezTo>
                        <a:pt x="182" y="139"/>
                        <a:pt x="291" y="210"/>
                        <a:pt x="396" y="286"/>
                      </a:cubicBezTo>
                      <a:cubicBezTo>
                        <a:pt x="486" y="348"/>
                        <a:pt x="571" y="413"/>
                        <a:pt x="654" y="480"/>
                      </a:cubicBezTo>
                      <a:cubicBezTo>
                        <a:pt x="656" y="462"/>
                        <a:pt x="657" y="446"/>
                        <a:pt x="654" y="428"/>
                      </a:cubicBezTo>
                      <a:cubicBezTo>
                        <a:pt x="573" y="363"/>
                        <a:pt x="487" y="301"/>
                        <a:pt x="401" y="239"/>
                      </a:cubicBezTo>
                      <a:cubicBezTo>
                        <a:pt x="295" y="164"/>
                        <a:pt x="186" y="93"/>
                        <a:pt x="71" y="28"/>
                      </a:cubicBezTo>
                      <a:cubicBezTo>
                        <a:pt x="57" y="20"/>
                        <a:pt x="41" y="10"/>
                        <a:pt x="24" y="1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1" name="Google Shape;701;p14"/>
                <p:cNvSpPr/>
                <p:nvPr/>
              </p:nvSpPr>
              <p:spPr>
                <a:xfrm>
                  <a:off x="5888657" y="3152572"/>
                  <a:ext cx="49881" cy="4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79" extrusionOk="0">
                      <a:moveTo>
                        <a:pt x="29" y="1"/>
                      </a:moveTo>
                      <a:lnTo>
                        <a:pt x="1" y="29"/>
                      </a:lnTo>
                      <a:cubicBezTo>
                        <a:pt x="85" y="92"/>
                        <a:pt x="169" y="158"/>
                        <a:pt x="249" y="227"/>
                      </a:cubicBezTo>
                      <a:cubicBezTo>
                        <a:pt x="347" y="308"/>
                        <a:pt x="443" y="391"/>
                        <a:pt x="534" y="478"/>
                      </a:cubicBezTo>
                      <a:cubicBezTo>
                        <a:pt x="539" y="465"/>
                        <a:pt x="542" y="450"/>
                        <a:pt x="546" y="434"/>
                      </a:cubicBezTo>
                      <a:cubicBezTo>
                        <a:pt x="454" y="349"/>
                        <a:pt x="359" y="265"/>
                        <a:pt x="260" y="185"/>
                      </a:cubicBezTo>
                      <a:cubicBezTo>
                        <a:pt x="185" y="121"/>
                        <a:pt x="108" y="6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2" name="Google Shape;702;p14"/>
                <p:cNvSpPr/>
                <p:nvPr/>
              </p:nvSpPr>
              <p:spPr>
                <a:xfrm>
                  <a:off x="5871574" y="3179797"/>
                  <a:ext cx="53261" cy="5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602" extrusionOk="0">
                      <a:moveTo>
                        <a:pt x="34" y="1"/>
                      </a:moveTo>
                      <a:lnTo>
                        <a:pt x="1" y="24"/>
                      </a:lnTo>
                      <a:cubicBezTo>
                        <a:pt x="9" y="32"/>
                        <a:pt x="19" y="41"/>
                        <a:pt x="26" y="50"/>
                      </a:cubicBezTo>
                      <a:cubicBezTo>
                        <a:pt x="109" y="130"/>
                        <a:pt x="192" y="213"/>
                        <a:pt x="273" y="296"/>
                      </a:cubicBezTo>
                      <a:cubicBezTo>
                        <a:pt x="372" y="397"/>
                        <a:pt x="469" y="500"/>
                        <a:pt x="564" y="602"/>
                      </a:cubicBezTo>
                      <a:cubicBezTo>
                        <a:pt x="572" y="591"/>
                        <a:pt x="577" y="578"/>
                        <a:pt x="582" y="563"/>
                      </a:cubicBezTo>
                      <a:cubicBezTo>
                        <a:pt x="487" y="460"/>
                        <a:pt x="391" y="359"/>
                        <a:pt x="293" y="260"/>
                      </a:cubicBezTo>
                      <a:cubicBezTo>
                        <a:pt x="210" y="175"/>
                        <a:pt x="127" y="93"/>
                        <a:pt x="44" y="11"/>
                      </a:cubicBezTo>
                      <a:cubicBezTo>
                        <a:pt x="42" y="7"/>
                        <a:pt x="38" y="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3" name="Google Shape;703;p14"/>
                <p:cNvSpPr/>
                <p:nvPr/>
              </p:nvSpPr>
              <p:spPr>
                <a:xfrm>
                  <a:off x="5845171" y="3214786"/>
                  <a:ext cx="57007" cy="5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7" extrusionOk="0">
                      <a:moveTo>
                        <a:pt x="31" y="1"/>
                      </a:moveTo>
                      <a:lnTo>
                        <a:pt x="0" y="24"/>
                      </a:lnTo>
                      <a:cubicBezTo>
                        <a:pt x="10" y="33"/>
                        <a:pt x="19" y="43"/>
                        <a:pt x="29" y="51"/>
                      </a:cubicBezTo>
                      <a:cubicBezTo>
                        <a:pt x="41" y="61"/>
                        <a:pt x="55" y="73"/>
                        <a:pt x="65" y="86"/>
                      </a:cubicBezTo>
                      <a:cubicBezTo>
                        <a:pt x="143" y="154"/>
                        <a:pt x="219" y="227"/>
                        <a:pt x="292" y="302"/>
                      </a:cubicBezTo>
                      <a:cubicBezTo>
                        <a:pt x="399" y="407"/>
                        <a:pt x="503" y="515"/>
                        <a:pt x="599" y="627"/>
                      </a:cubicBezTo>
                      <a:cubicBezTo>
                        <a:pt x="607" y="615"/>
                        <a:pt x="616" y="604"/>
                        <a:pt x="624" y="592"/>
                      </a:cubicBezTo>
                      <a:cubicBezTo>
                        <a:pt x="528" y="483"/>
                        <a:pt x="426" y="375"/>
                        <a:pt x="319" y="271"/>
                      </a:cubicBezTo>
                      <a:cubicBezTo>
                        <a:pt x="244" y="196"/>
                        <a:pt x="168" y="123"/>
                        <a:pt x="87" y="53"/>
                      </a:cubicBezTo>
                      <a:cubicBezTo>
                        <a:pt x="77" y="41"/>
                        <a:pt x="64" y="31"/>
                        <a:pt x="51" y="19"/>
                      </a:cubicBezTo>
                      <a:cubicBezTo>
                        <a:pt x="44" y="13"/>
                        <a:pt x="39" y="7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4" name="Google Shape;704;p14"/>
                <p:cNvSpPr/>
                <p:nvPr/>
              </p:nvSpPr>
              <p:spPr>
                <a:xfrm>
                  <a:off x="6099406" y="3422630"/>
                  <a:ext cx="56733" cy="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55" extrusionOk="0">
                      <a:moveTo>
                        <a:pt x="37" y="0"/>
                      </a:moveTo>
                      <a:lnTo>
                        <a:pt x="1" y="19"/>
                      </a:lnTo>
                      <a:lnTo>
                        <a:pt x="84" y="124"/>
                      </a:lnTo>
                      <a:lnTo>
                        <a:pt x="113" y="160"/>
                      </a:lnTo>
                      <a:lnTo>
                        <a:pt x="299" y="392"/>
                      </a:lnTo>
                      <a:lnTo>
                        <a:pt x="590" y="755"/>
                      </a:lnTo>
                      <a:cubicBezTo>
                        <a:pt x="602" y="746"/>
                        <a:pt x="611" y="738"/>
                        <a:pt x="620" y="728"/>
                      </a:cubicBezTo>
                      <a:lnTo>
                        <a:pt x="330" y="366"/>
                      </a:lnTo>
                      <a:lnTo>
                        <a:pt x="144" y="133"/>
                      </a:lnTo>
                      <a:lnTo>
                        <a:pt x="114" y="9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5" name="Google Shape;705;p14"/>
                <p:cNvSpPr/>
                <p:nvPr/>
              </p:nvSpPr>
              <p:spPr>
                <a:xfrm>
                  <a:off x="6054641" y="3449763"/>
                  <a:ext cx="59565" cy="7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94" extrusionOk="0">
                      <a:moveTo>
                        <a:pt x="38" y="1"/>
                      </a:moveTo>
                      <a:lnTo>
                        <a:pt x="1" y="19"/>
                      </a:lnTo>
                      <a:lnTo>
                        <a:pt x="121" y="165"/>
                      </a:lnTo>
                      <a:cubicBezTo>
                        <a:pt x="131" y="177"/>
                        <a:pt x="139" y="188"/>
                        <a:pt x="148" y="200"/>
                      </a:cubicBezTo>
                      <a:cubicBezTo>
                        <a:pt x="208" y="271"/>
                        <a:pt x="266" y="343"/>
                        <a:pt x="323" y="416"/>
                      </a:cubicBezTo>
                      <a:cubicBezTo>
                        <a:pt x="421" y="540"/>
                        <a:pt x="522" y="667"/>
                        <a:pt x="617" y="793"/>
                      </a:cubicBezTo>
                      <a:cubicBezTo>
                        <a:pt x="629" y="787"/>
                        <a:pt x="642" y="780"/>
                        <a:pt x="652" y="771"/>
                      </a:cubicBezTo>
                      <a:cubicBezTo>
                        <a:pt x="557" y="645"/>
                        <a:pt x="458" y="521"/>
                        <a:pt x="359" y="394"/>
                      </a:cubicBezTo>
                      <a:cubicBezTo>
                        <a:pt x="300" y="322"/>
                        <a:pt x="243" y="250"/>
                        <a:pt x="182" y="178"/>
                      </a:cubicBezTo>
                      <a:cubicBezTo>
                        <a:pt x="175" y="166"/>
                        <a:pt x="165" y="155"/>
                        <a:pt x="155" y="143"/>
                      </a:cubicBez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6" name="Google Shape;706;p14"/>
                <p:cNvSpPr/>
                <p:nvPr/>
              </p:nvSpPr>
              <p:spPr>
                <a:xfrm>
                  <a:off x="5998639" y="3449854"/>
                  <a:ext cx="67056" cy="9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070" extrusionOk="0">
                      <a:moveTo>
                        <a:pt x="42" y="1"/>
                      </a:moveTo>
                      <a:lnTo>
                        <a:pt x="1" y="15"/>
                      </a:lnTo>
                      <a:lnTo>
                        <a:pt x="261" y="410"/>
                      </a:lnTo>
                      <a:lnTo>
                        <a:pt x="286" y="448"/>
                      </a:lnTo>
                      <a:lnTo>
                        <a:pt x="427" y="666"/>
                      </a:lnTo>
                      <a:lnTo>
                        <a:pt x="695" y="1070"/>
                      </a:lnTo>
                      <a:cubicBezTo>
                        <a:pt x="708" y="1063"/>
                        <a:pt x="721" y="1058"/>
                        <a:pt x="734" y="1053"/>
                      </a:cubicBezTo>
                      <a:lnTo>
                        <a:pt x="733" y="1053"/>
                      </a:lnTo>
                      <a:lnTo>
                        <a:pt x="468" y="649"/>
                      </a:lnTo>
                      <a:lnTo>
                        <a:pt x="324" y="431"/>
                      </a:lnTo>
                      <a:lnTo>
                        <a:pt x="300" y="39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7" name="Google Shape;707;p14"/>
                <p:cNvSpPr/>
                <p:nvPr/>
              </p:nvSpPr>
              <p:spPr>
                <a:xfrm>
                  <a:off x="5954422" y="3471780"/>
                  <a:ext cx="63402" cy="9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22" extrusionOk="0">
                      <a:moveTo>
                        <a:pt x="42" y="1"/>
                      </a:moveTo>
                      <a:lnTo>
                        <a:pt x="1" y="15"/>
                      </a:lnTo>
                      <a:cubicBezTo>
                        <a:pt x="78" y="130"/>
                        <a:pt x="155" y="244"/>
                        <a:pt x="231" y="361"/>
                      </a:cubicBezTo>
                      <a:cubicBezTo>
                        <a:pt x="240" y="372"/>
                        <a:pt x="248" y="383"/>
                        <a:pt x="254" y="396"/>
                      </a:cubicBezTo>
                      <a:cubicBezTo>
                        <a:pt x="301" y="467"/>
                        <a:pt x="348" y="538"/>
                        <a:pt x="392" y="609"/>
                      </a:cubicBezTo>
                      <a:cubicBezTo>
                        <a:pt x="481" y="746"/>
                        <a:pt x="568" y="883"/>
                        <a:pt x="652" y="1021"/>
                      </a:cubicBezTo>
                      <a:cubicBezTo>
                        <a:pt x="667" y="1018"/>
                        <a:pt x="681" y="1014"/>
                        <a:pt x="694" y="1009"/>
                      </a:cubicBezTo>
                      <a:cubicBezTo>
                        <a:pt x="609" y="871"/>
                        <a:pt x="523" y="733"/>
                        <a:pt x="434" y="596"/>
                      </a:cubicBezTo>
                      <a:cubicBezTo>
                        <a:pt x="389" y="525"/>
                        <a:pt x="344" y="455"/>
                        <a:pt x="297" y="385"/>
                      </a:cubicBezTo>
                      <a:lnTo>
                        <a:pt x="296" y="383"/>
                      </a:lnTo>
                      <a:cubicBezTo>
                        <a:pt x="288" y="372"/>
                        <a:pt x="281" y="360"/>
                        <a:pt x="272" y="348"/>
                      </a:cubicBezTo>
                      <a:cubicBezTo>
                        <a:pt x="197" y="231"/>
                        <a:pt x="120" y="115"/>
                        <a:pt x="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8" name="Google Shape;708;p14"/>
                <p:cNvSpPr/>
                <p:nvPr/>
              </p:nvSpPr>
              <p:spPr>
                <a:xfrm>
                  <a:off x="5905272" y="3498456"/>
                  <a:ext cx="39558" cy="8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915" extrusionOk="0">
                      <a:moveTo>
                        <a:pt x="45" y="1"/>
                      </a:moveTo>
                      <a:lnTo>
                        <a:pt x="0" y="7"/>
                      </a:lnTo>
                      <a:cubicBezTo>
                        <a:pt x="29" y="81"/>
                        <a:pt x="59" y="154"/>
                        <a:pt x="90" y="228"/>
                      </a:cubicBezTo>
                      <a:cubicBezTo>
                        <a:pt x="93" y="241"/>
                        <a:pt x="100" y="253"/>
                        <a:pt x="106" y="265"/>
                      </a:cubicBezTo>
                      <a:cubicBezTo>
                        <a:pt x="134" y="338"/>
                        <a:pt x="165" y="410"/>
                        <a:pt x="198" y="482"/>
                      </a:cubicBezTo>
                      <a:cubicBezTo>
                        <a:pt x="258" y="627"/>
                        <a:pt x="322" y="771"/>
                        <a:pt x="389" y="914"/>
                      </a:cubicBezTo>
                      <a:cubicBezTo>
                        <a:pt x="403" y="913"/>
                        <a:pt x="419" y="911"/>
                        <a:pt x="433" y="909"/>
                      </a:cubicBezTo>
                      <a:cubicBezTo>
                        <a:pt x="367" y="764"/>
                        <a:pt x="303" y="620"/>
                        <a:pt x="240" y="475"/>
                      </a:cubicBezTo>
                      <a:cubicBezTo>
                        <a:pt x="209" y="403"/>
                        <a:pt x="180" y="331"/>
                        <a:pt x="149" y="260"/>
                      </a:cubicBezTo>
                      <a:cubicBezTo>
                        <a:pt x="143" y="247"/>
                        <a:pt x="139" y="233"/>
                        <a:pt x="134" y="220"/>
                      </a:cubicBezTo>
                      <a:cubicBezTo>
                        <a:pt x="103" y="148"/>
                        <a:pt x="73" y="74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9" name="Google Shape;709;p14"/>
                <p:cNvSpPr/>
                <p:nvPr/>
              </p:nvSpPr>
              <p:spPr>
                <a:xfrm>
                  <a:off x="5825791" y="3485575"/>
                  <a:ext cx="36634" cy="10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143" extrusionOk="0">
                      <a:moveTo>
                        <a:pt x="47" y="0"/>
                      </a:moveTo>
                      <a:lnTo>
                        <a:pt x="0" y="3"/>
                      </a:lnTo>
                      <a:lnTo>
                        <a:pt x="139" y="452"/>
                      </a:lnTo>
                      <a:lnTo>
                        <a:pt x="151" y="492"/>
                      </a:lnTo>
                      <a:lnTo>
                        <a:pt x="217" y="705"/>
                      </a:lnTo>
                      <a:lnTo>
                        <a:pt x="352" y="1143"/>
                      </a:lnTo>
                      <a:cubicBezTo>
                        <a:pt x="369" y="1143"/>
                        <a:pt x="383" y="1142"/>
                        <a:pt x="400" y="1142"/>
                      </a:cubicBezTo>
                      <a:lnTo>
                        <a:pt x="264" y="703"/>
                      </a:lnTo>
                      <a:lnTo>
                        <a:pt x="197" y="489"/>
                      </a:lnTo>
                      <a:lnTo>
                        <a:pt x="185" y="45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0" name="Google Shape;710;p14"/>
                <p:cNvSpPr/>
                <p:nvPr/>
              </p:nvSpPr>
              <p:spPr>
                <a:xfrm>
                  <a:off x="5767414" y="3497908"/>
                  <a:ext cx="29874" cy="9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001" extrusionOk="0">
                      <a:moveTo>
                        <a:pt x="47" y="0"/>
                      </a:moveTo>
                      <a:lnTo>
                        <a:pt x="0" y="2"/>
                      </a:lnTo>
                      <a:cubicBezTo>
                        <a:pt x="25" y="104"/>
                        <a:pt x="50" y="207"/>
                        <a:pt x="79" y="308"/>
                      </a:cubicBezTo>
                      <a:cubicBezTo>
                        <a:pt x="81" y="321"/>
                        <a:pt x="84" y="335"/>
                        <a:pt x="90" y="349"/>
                      </a:cubicBezTo>
                      <a:cubicBezTo>
                        <a:pt x="108" y="420"/>
                        <a:pt x="128" y="492"/>
                        <a:pt x="148" y="563"/>
                      </a:cubicBezTo>
                      <a:cubicBezTo>
                        <a:pt x="190" y="709"/>
                        <a:pt x="233" y="853"/>
                        <a:pt x="279" y="999"/>
                      </a:cubicBezTo>
                      <a:cubicBezTo>
                        <a:pt x="291" y="1000"/>
                        <a:pt x="301" y="1001"/>
                        <a:pt x="313" y="1001"/>
                      </a:cubicBezTo>
                      <a:cubicBezTo>
                        <a:pt x="317" y="1001"/>
                        <a:pt x="322" y="1000"/>
                        <a:pt x="327" y="1000"/>
                      </a:cubicBezTo>
                      <a:cubicBezTo>
                        <a:pt x="281" y="855"/>
                        <a:pt x="238" y="710"/>
                        <a:pt x="196" y="566"/>
                      </a:cubicBezTo>
                      <a:cubicBezTo>
                        <a:pt x="175" y="494"/>
                        <a:pt x="156" y="422"/>
                        <a:pt x="137" y="350"/>
                      </a:cubicBezTo>
                      <a:cubicBezTo>
                        <a:pt x="133" y="337"/>
                        <a:pt x="129" y="323"/>
                        <a:pt x="127" y="310"/>
                      </a:cubicBezTo>
                      <a:cubicBezTo>
                        <a:pt x="99" y="207"/>
                        <a:pt x="73" y="103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1" name="Google Shape;711;p14"/>
                <p:cNvSpPr/>
                <p:nvPr/>
              </p:nvSpPr>
              <p:spPr>
                <a:xfrm>
                  <a:off x="5705839" y="3504760"/>
                  <a:ext cx="23388" cy="7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855" extrusionOk="0">
                      <a:moveTo>
                        <a:pt x="1" y="1"/>
                      </a:moveTo>
                      <a:cubicBezTo>
                        <a:pt x="7" y="40"/>
                        <a:pt x="17" y="79"/>
                        <a:pt x="26" y="120"/>
                      </a:cubicBezTo>
                      <a:cubicBezTo>
                        <a:pt x="27" y="131"/>
                        <a:pt x="30" y="144"/>
                        <a:pt x="33" y="155"/>
                      </a:cubicBezTo>
                      <a:cubicBezTo>
                        <a:pt x="32" y="158"/>
                        <a:pt x="33" y="159"/>
                        <a:pt x="33" y="160"/>
                      </a:cubicBezTo>
                      <a:cubicBezTo>
                        <a:pt x="36" y="173"/>
                        <a:pt x="40" y="185"/>
                        <a:pt x="42" y="198"/>
                      </a:cubicBezTo>
                      <a:cubicBezTo>
                        <a:pt x="58" y="269"/>
                        <a:pt x="75" y="344"/>
                        <a:pt x="93" y="416"/>
                      </a:cubicBezTo>
                      <a:cubicBezTo>
                        <a:pt x="128" y="560"/>
                        <a:pt x="164" y="705"/>
                        <a:pt x="205" y="847"/>
                      </a:cubicBezTo>
                      <a:cubicBezTo>
                        <a:pt x="223" y="849"/>
                        <a:pt x="240" y="852"/>
                        <a:pt x="256" y="855"/>
                      </a:cubicBezTo>
                      <a:cubicBezTo>
                        <a:pt x="215" y="711"/>
                        <a:pt x="177" y="567"/>
                        <a:pt x="143" y="422"/>
                      </a:cubicBezTo>
                      <a:cubicBezTo>
                        <a:pt x="124" y="351"/>
                        <a:pt x="107" y="276"/>
                        <a:pt x="93" y="204"/>
                      </a:cubicBezTo>
                      <a:cubicBezTo>
                        <a:pt x="88" y="192"/>
                        <a:pt x="86" y="180"/>
                        <a:pt x="84" y="167"/>
                      </a:cubicBezTo>
                      <a:cubicBezTo>
                        <a:pt x="84" y="166"/>
                        <a:pt x="83" y="164"/>
                        <a:pt x="83" y="163"/>
                      </a:cubicBezTo>
                      <a:cubicBezTo>
                        <a:pt x="81" y="151"/>
                        <a:pt x="77" y="139"/>
                        <a:pt x="74" y="126"/>
                      </a:cubicBezTo>
                      <a:cubicBezTo>
                        <a:pt x="64" y="85"/>
                        <a:pt x="56" y="43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2" name="Google Shape;712;p14"/>
                <p:cNvSpPr/>
                <p:nvPr/>
              </p:nvSpPr>
              <p:spPr>
                <a:xfrm>
                  <a:off x="5635677" y="3476896"/>
                  <a:ext cx="15531" cy="9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95" extrusionOk="0">
                      <a:moveTo>
                        <a:pt x="0" y="1"/>
                      </a:moveTo>
                      <a:cubicBezTo>
                        <a:pt x="9" y="92"/>
                        <a:pt x="16" y="180"/>
                        <a:pt x="28" y="270"/>
                      </a:cubicBezTo>
                      <a:cubicBezTo>
                        <a:pt x="29" y="280"/>
                        <a:pt x="29" y="290"/>
                        <a:pt x="31" y="299"/>
                      </a:cubicBezTo>
                      <a:cubicBezTo>
                        <a:pt x="31" y="304"/>
                        <a:pt x="32" y="308"/>
                        <a:pt x="31" y="310"/>
                      </a:cubicBezTo>
                      <a:cubicBezTo>
                        <a:pt x="34" y="321"/>
                        <a:pt x="34" y="331"/>
                        <a:pt x="34" y="339"/>
                      </a:cubicBezTo>
                      <a:cubicBezTo>
                        <a:pt x="42" y="414"/>
                        <a:pt x="51" y="490"/>
                        <a:pt x="62" y="565"/>
                      </a:cubicBezTo>
                      <a:cubicBezTo>
                        <a:pt x="79" y="705"/>
                        <a:pt x="99" y="842"/>
                        <a:pt x="123" y="981"/>
                      </a:cubicBezTo>
                      <a:lnTo>
                        <a:pt x="170" y="994"/>
                      </a:lnTo>
                      <a:cubicBezTo>
                        <a:pt x="148" y="855"/>
                        <a:pt x="128" y="717"/>
                        <a:pt x="112" y="578"/>
                      </a:cubicBezTo>
                      <a:lnTo>
                        <a:pt x="111" y="577"/>
                      </a:lnTo>
                      <a:lnTo>
                        <a:pt x="111" y="576"/>
                      </a:lnTo>
                      <a:cubicBezTo>
                        <a:pt x="101" y="501"/>
                        <a:pt x="91" y="427"/>
                        <a:pt x="81" y="352"/>
                      </a:cubicBezTo>
                      <a:cubicBezTo>
                        <a:pt x="81" y="341"/>
                        <a:pt x="81" y="333"/>
                        <a:pt x="79" y="323"/>
                      </a:cubicBezTo>
                      <a:cubicBezTo>
                        <a:pt x="78" y="319"/>
                        <a:pt x="79" y="317"/>
                        <a:pt x="78" y="313"/>
                      </a:cubicBezTo>
                      <a:cubicBezTo>
                        <a:pt x="76" y="303"/>
                        <a:pt x="76" y="292"/>
                        <a:pt x="76" y="282"/>
                      </a:cubicBezTo>
                      <a:cubicBezTo>
                        <a:pt x="65" y="189"/>
                        <a:pt x="56" y="98"/>
                        <a:pt x="49" y="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3" name="Google Shape;713;p14"/>
                <p:cNvSpPr/>
                <p:nvPr/>
              </p:nvSpPr>
              <p:spPr>
                <a:xfrm>
                  <a:off x="5584152" y="3473698"/>
                  <a:ext cx="6212" cy="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33" extrusionOk="0">
                      <a:moveTo>
                        <a:pt x="14" y="0"/>
                      </a:moveTo>
                      <a:cubicBezTo>
                        <a:pt x="11" y="45"/>
                        <a:pt x="8" y="86"/>
                        <a:pt x="7" y="129"/>
                      </a:cubicBezTo>
                      <a:cubicBezTo>
                        <a:pt x="6" y="136"/>
                        <a:pt x="6" y="146"/>
                        <a:pt x="6" y="154"/>
                      </a:cubicBezTo>
                      <a:cubicBezTo>
                        <a:pt x="6" y="159"/>
                        <a:pt x="6" y="164"/>
                        <a:pt x="5" y="169"/>
                      </a:cubicBezTo>
                      <a:cubicBezTo>
                        <a:pt x="5" y="176"/>
                        <a:pt x="5" y="185"/>
                        <a:pt x="4" y="193"/>
                      </a:cubicBezTo>
                      <a:cubicBezTo>
                        <a:pt x="2" y="233"/>
                        <a:pt x="2" y="274"/>
                        <a:pt x="3" y="314"/>
                      </a:cubicBezTo>
                      <a:cubicBezTo>
                        <a:pt x="1" y="348"/>
                        <a:pt x="1" y="384"/>
                        <a:pt x="1" y="419"/>
                      </a:cubicBezTo>
                      <a:cubicBezTo>
                        <a:pt x="2" y="549"/>
                        <a:pt x="9" y="685"/>
                        <a:pt x="20" y="815"/>
                      </a:cubicBezTo>
                      <a:cubicBezTo>
                        <a:pt x="36" y="823"/>
                        <a:pt x="51" y="827"/>
                        <a:pt x="68" y="833"/>
                      </a:cubicBezTo>
                      <a:cubicBezTo>
                        <a:pt x="58" y="700"/>
                        <a:pt x="51" y="567"/>
                        <a:pt x="51" y="436"/>
                      </a:cubicBezTo>
                      <a:lnTo>
                        <a:pt x="51" y="434"/>
                      </a:lnTo>
                      <a:cubicBezTo>
                        <a:pt x="49" y="380"/>
                        <a:pt x="49" y="327"/>
                        <a:pt x="52" y="272"/>
                      </a:cubicBezTo>
                      <a:cubicBezTo>
                        <a:pt x="53" y="252"/>
                        <a:pt x="53" y="232"/>
                        <a:pt x="54" y="210"/>
                      </a:cubicBezTo>
                      <a:cubicBezTo>
                        <a:pt x="53" y="201"/>
                        <a:pt x="52" y="193"/>
                        <a:pt x="53" y="185"/>
                      </a:cubicBezTo>
                      <a:cubicBezTo>
                        <a:pt x="53" y="180"/>
                        <a:pt x="53" y="174"/>
                        <a:pt x="54" y="169"/>
                      </a:cubicBezTo>
                      <a:cubicBezTo>
                        <a:pt x="55" y="161"/>
                        <a:pt x="56" y="154"/>
                        <a:pt x="56" y="146"/>
                      </a:cubicBezTo>
                      <a:lnTo>
                        <a:pt x="55" y="145"/>
                      </a:lnTo>
                      <a:cubicBezTo>
                        <a:pt x="58" y="101"/>
                        <a:pt x="60" y="55"/>
                        <a:pt x="63" y="11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4" name="Google Shape;714;p14"/>
                <p:cNvSpPr/>
                <p:nvPr/>
              </p:nvSpPr>
              <p:spPr>
                <a:xfrm>
                  <a:off x="5525775" y="3458807"/>
                  <a:ext cx="15257" cy="6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738" extrusionOk="0">
                      <a:moveTo>
                        <a:pt x="119" y="0"/>
                      </a:moveTo>
                      <a:cubicBezTo>
                        <a:pt x="111" y="31"/>
                        <a:pt x="105" y="65"/>
                        <a:pt x="98" y="98"/>
                      </a:cubicBezTo>
                      <a:cubicBezTo>
                        <a:pt x="95" y="109"/>
                        <a:pt x="93" y="122"/>
                        <a:pt x="91" y="134"/>
                      </a:cubicBezTo>
                      <a:cubicBezTo>
                        <a:pt x="74" y="208"/>
                        <a:pt x="63" y="282"/>
                        <a:pt x="51" y="358"/>
                      </a:cubicBezTo>
                      <a:cubicBezTo>
                        <a:pt x="30" y="477"/>
                        <a:pt x="15" y="596"/>
                        <a:pt x="1" y="717"/>
                      </a:cubicBezTo>
                      <a:cubicBezTo>
                        <a:pt x="16" y="723"/>
                        <a:pt x="31" y="732"/>
                        <a:pt x="48" y="737"/>
                      </a:cubicBezTo>
                      <a:cubicBezTo>
                        <a:pt x="60" y="617"/>
                        <a:pt x="75" y="495"/>
                        <a:pt x="96" y="377"/>
                      </a:cubicBezTo>
                      <a:cubicBezTo>
                        <a:pt x="108" y="302"/>
                        <a:pt x="122" y="228"/>
                        <a:pt x="137" y="155"/>
                      </a:cubicBezTo>
                      <a:cubicBezTo>
                        <a:pt x="138" y="142"/>
                        <a:pt x="140" y="129"/>
                        <a:pt x="144" y="117"/>
                      </a:cubicBezTo>
                      <a:cubicBezTo>
                        <a:pt x="152" y="83"/>
                        <a:pt x="159" y="48"/>
                        <a:pt x="166" y="14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5" name="Google Shape;715;p14"/>
                <p:cNvSpPr/>
                <p:nvPr/>
              </p:nvSpPr>
              <p:spPr>
                <a:xfrm>
                  <a:off x="5465205" y="3425645"/>
                  <a:ext cx="27407" cy="6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762" extrusionOk="0">
                      <a:moveTo>
                        <a:pt x="254" y="1"/>
                      </a:moveTo>
                      <a:cubicBezTo>
                        <a:pt x="239" y="60"/>
                        <a:pt x="222" y="119"/>
                        <a:pt x="204" y="177"/>
                      </a:cubicBezTo>
                      <a:cubicBezTo>
                        <a:pt x="200" y="190"/>
                        <a:pt x="197" y="201"/>
                        <a:pt x="193" y="214"/>
                      </a:cubicBezTo>
                      <a:cubicBezTo>
                        <a:pt x="171" y="286"/>
                        <a:pt x="147" y="361"/>
                        <a:pt x="119" y="432"/>
                      </a:cubicBezTo>
                      <a:cubicBezTo>
                        <a:pt x="84" y="536"/>
                        <a:pt x="44" y="638"/>
                        <a:pt x="0" y="738"/>
                      </a:cubicBezTo>
                      <a:cubicBezTo>
                        <a:pt x="14" y="745"/>
                        <a:pt x="29" y="753"/>
                        <a:pt x="43" y="762"/>
                      </a:cubicBezTo>
                      <a:cubicBezTo>
                        <a:pt x="88" y="662"/>
                        <a:pt x="128" y="560"/>
                        <a:pt x="162" y="457"/>
                      </a:cubicBezTo>
                      <a:cubicBezTo>
                        <a:pt x="190" y="385"/>
                        <a:pt x="213" y="311"/>
                        <a:pt x="236" y="238"/>
                      </a:cubicBezTo>
                      <a:cubicBezTo>
                        <a:pt x="240" y="226"/>
                        <a:pt x="246" y="214"/>
                        <a:pt x="247" y="201"/>
                      </a:cubicBezTo>
                      <a:cubicBezTo>
                        <a:pt x="266" y="139"/>
                        <a:pt x="283" y="78"/>
                        <a:pt x="300" y="16"/>
                      </a:cubicBezTo>
                      <a:lnTo>
                        <a:pt x="2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6" name="Google Shape;716;p14"/>
                <p:cNvSpPr/>
                <p:nvPr/>
              </p:nvSpPr>
              <p:spPr>
                <a:xfrm>
                  <a:off x="5422815" y="3413951"/>
                  <a:ext cx="27042" cy="5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95" extrusionOk="0">
                      <a:moveTo>
                        <a:pt x="251" y="0"/>
                      </a:moveTo>
                      <a:cubicBezTo>
                        <a:pt x="249" y="9"/>
                        <a:pt x="247" y="16"/>
                        <a:pt x="243" y="24"/>
                      </a:cubicBezTo>
                      <a:cubicBezTo>
                        <a:pt x="241" y="27"/>
                        <a:pt x="240" y="31"/>
                        <a:pt x="237" y="34"/>
                      </a:cubicBezTo>
                      <a:cubicBezTo>
                        <a:pt x="236" y="43"/>
                        <a:pt x="232" y="53"/>
                        <a:pt x="227" y="61"/>
                      </a:cubicBezTo>
                      <a:cubicBezTo>
                        <a:pt x="227" y="65"/>
                        <a:pt x="225" y="67"/>
                        <a:pt x="224" y="71"/>
                      </a:cubicBezTo>
                      <a:cubicBezTo>
                        <a:pt x="196" y="146"/>
                        <a:pt x="167" y="220"/>
                        <a:pt x="131" y="291"/>
                      </a:cubicBezTo>
                      <a:lnTo>
                        <a:pt x="130" y="293"/>
                      </a:lnTo>
                      <a:cubicBezTo>
                        <a:pt x="91" y="386"/>
                        <a:pt x="48" y="477"/>
                        <a:pt x="0" y="565"/>
                      </a:cubicBezTo>
                      <a:cubicBezTo>
                        <a:pt x="13" y="574"/>
                        <a:pt x="26" y="585"/>
                        <a:pt x="39" y="595"/>
                      </a:cubicBezTo>
                      <a:cubicBezTo>
                        <a:pt x="87" y="504"/>
                        <a:pt x="134" y="413"/>
                        <a:pt x="173" y="319"/>
                      </a:cubicBezTo>
                      <a:cubicBezTo>
                        <a:pt x="208" y="247"/>
                        <a:pt x="237" y="173"/>
                        <a:pt x="264" y="99"/>
                      </a:cubicBezTo>
                      <a:cubicBezTo>
                        <a:pt x="266" y="95"/>
                        <a:pt x="267" y="92"/>
                        <a:pt x="268" y="88"/>
                      </a:cubicBezTo>
                      <a:cubicBezTo>
                        <a:pt x="273" y="80"/>
                        <a:pt x="276" y="72"/>
                        <a:pt x="278" y="62"/>
                      </a:cubicBezTo>
                      <a:cubicBezTo>
                        <a:pt x="279" y="58"/>
                        <a:pt x="281" y="56"/>
                        <a:pt x="281" y="52"/>
                      </a:cubicBezTo>
                      <a:cubicBezTo>
                        <a:pt x="288" y="41"/>
                        <a:pt x="292" y="29"/>
                        <a:pt x="295" y="19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7" name="Google Shape;717;p14"/>
                <p:cNvSpPr/>
                <p:nvPr/>
              </p:nvSpPr>
              <p:spPr>
                <a:xfrm>
                  <a:off x="5371838" y="3377134"/>
                  <a:ext cx="28321" cy="5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554" extrusionOk="0">
                      <a:moveTo>
                        <a:pt x="264" y="0"/>
                      </a:moveTo>
                      <a:cubicBezTo>
                        <a:pt x="264" y="1"/>
                        <a:pt x="263" y="4"/>
                        <a:pt x="261" y="7"/>
                      </a:cubicBezTo>
                      <a:lnTo>
                        <a:pt x="260" y="10"/>
                      </a:lnTo>
                      <a:cubicBezTo>
                        <a:pt x="255" y="22"/>
                        <a:pt x="248" y="31"/>
                        <a:pt x="243" y="43"/>
                      </a:cubicBezTo>
                      <a:lnTo>
                        <a:pt x="242" y="48"/>
                      </a:lnTo>
                      <a:cubicBezTo>
                        <a:pt x="204" y="125"/>
                        <a:pt x="165" y="201"/>
                        <a:pt x="125" y="278"/>
                      </a:cubicBezTo>
                      <a:cubicBezTo>
                        <a:pt x="86" y="358"/>
                        <a:pt x="44" y="439"/>
                        <a:pt x="1" y="519"/>
                      </a:cubicBezTo>
                      <a:cubicBezTo>
                        <a:pt x="12" y="531"/>
                        <a:pt x="26" y="542"/>
                        <a:pt x="37" y="554"/>
                      </a:cubicBezTo>
                      <a:cubicBezTo>
                        <a:pt x="82" y="474"/>
                        <a:pt x="123" y="394"/>
                        <a:pt x="164" y="311"/>
                      </a:cubicBezTo>
                      <a:lnTo>
                        <a:pt x="164" y="310"/>
                      </a:lnTo>
                      <a:cubicBezTo>
                        <a:pt x="205" y="234"/>
                        <a:pt x="242" y="157"/>
                        <a:pt x="279" y="81"/>
                      </a:cubicBezTo>
                      <a:cubicBezTo>
                        <a:pt x="279" y="80"/>
                        <a:pt x="281" y="77"/>
                        <a:pt x="282" y="77"/>
                      </a:cubicBezTo>
                      <a:cubicBezTo>
                        <a:pt x="286" y="64"/>
                        <a:pt x="292" y="55"/>
                        <a:pt x="297" y="44"/>
                      </a:cubicBezTo>
                      <a:cubicBezTo>
                        <a:pt x="298" y="42"/>
                        <a:pt x="298" y="40"/>
                        <a:pt x="300" y="40"/>
                      </a:cubicBezTo>
                      <a:cubicBezTo>
                        <a:pt x="302" y="32"/>
                        <a:pt x="306" y="27"/>
                        <a:pt x="310" y="19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8" name="Google Shape;718;p14"/>
                <p:cNvSpPr/>
                <p:nvPr/>
              </p:nvSpPr>
              <p:spPr>
                <a:xfrm>
                  <a:off x="5325885" y="3335384"/>
                  <a:ext cx="31427" cy="4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70" extrusionOk="0">
                      <a:moveTo>
                        <a:pt x="302" y="1"/>
                      </a:moveTo>
                      <a:lnTo>
                        <a:pt x="290" y="20"/>
                      </a:lnTo>
                      <a:lnTo>
                        <a:pt x="290" y="22"/>
                      </a:lnTo>
                      <a:lnTo>
                        <a:pt x="128" y="249"/>
                      </a:lnTo>
                      <a:lnTo>
                        <a:pt x="128" y="251"/>
                      </a:lnTo>
                      <a:lnTo>
                        <a:pt x="1" y="431"/>
                      </a:lnTo>
                      <a:lnTo>
                        <a:pt x="35" y="470"/>
                      </a:lnTo>
                      <a:lnTo>
                        <a:pt x="162" y="286"/>
                      </a:lnTo>
                      <a:lnTo>
                        <a:pt x="320" y="61"/>
                      </a:lnTo>
                      <a:lnTo>
                        <a:pt x="344" y="27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9" name="Google Shape;719;p14"/>
                <p:cNvSpPr/>
                <p:nvPr/>
              </p:nvSpPr>
              <p:spPr>
                <a:xfrm>
                  <a:off x="5290896" y="3282671"/>
                  <a:ext cx="33071" cy="3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432" extrusionOk="0">
                      <a:moveTo>
                        <a:pt x="319" y="1"/>
                      </a:moveTo>
                      <a:cubicBezTo>
                        <a:pt x="314" y="7"/>
                        <a:pt x="308" y="16"/>
                        <a:pt x="303" y="22"/>
                      </a:cubicBezTo>
                      <a:cubicBezTo>
                        <a:pt x="241" y="109"/>
                        <a:pt x="175" y="192"/>
                        <a:pt x="104" y="272"/>
                      </a:cubicBezTo>
                      <a:cubicBezTo>
                        <a:pt x="70" y="311"/>
                        <a:pt x="36" y="348"/>
                        <a:pt x="0" y="384"/>
                      </a:cubicBezTo>
                      <a:lnTo>
                        <a:pt x="1" y="385"/>
                      </a:lnTo>
                      <a:cubicBezTo>
                        <a:pt x="7" y="401"/>
                        <a:pt x="15" y="416"/>
                        <a:pt x="23" y="432"/>
                      </a:cubicBezTo>
                      <a:cubicBezTo>
                        <a:pt x="61" y="393"/>
                        <a:pt x="96" y="355"/>
                        <a:pt x="132" y="316"/>
                      </a:cubicBezTo>
                      <a:cubicBezTo>
                        <a:pt x="201" y="237"/>
                        <a:pt x="267" y="154"/>
                        <a:pt x="328" y="70"/>
                      </a:cubicBezTo>
                      <a:cubicBezTo>
                        <a:pt x="338" y="57"/>
                        <a:pt x="347" y="44"/>
                        <a:pt x="357" y="31"/>
                      </a:cubicBezTo>
                      <a:cubicBezTo>
                        <a:pt x="357" y="29"/>
                        <a:pt x="360" y="28"/>
                        <a:pt x="361" y="25"/>
                      </a:cubicBezTo>
                      <a:lnTo>
                        <a:pt x="349" y="19"/>
                      </a:lnTo>
                      <a:lnTo>
                        <a:pt x="348" y="18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720" name="Google Shape;720;p14"/>
              <p:cNvSpPr/>
              <p:nvPr/>
            </p:nvSpPr>
            <p:spPr>
              <a:xfrm>
                <a:off x="4909051" y="1997713"/>
                <a:ext cx="631317" cy="404816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6763" extrusionOk="0">
                    <a:moveTo>
                      <a:pt x="4458" y="0"/>
                    </a:moveTo>
                    <a:cubicBezTo>
                      <a:pt x="1868" y="0"/>
                      <a:pt x="0" y="1309"/>
                      <a:pt x="213" y="3055"/>
                    </a:cubicBezTo>
                    <a:lnTo>
                      <a:pt x="213" y="3056"/>
                    </a:lnTo>
                    <a:cubicBezTo>
                      <a:pt x="218" y="3095"/>
                      <a:pt x="225" y="3136"/>
                      <a:pt x="231" y="3175"/>
                    </a:cubicBezTo>
                    <a:cubicBezTo>
                      <a:pt x="232" y="3179"/>
                      <a:pt x="231" y="3181"/>
                      <a:pt x="232" y="3182"/>
                    </a:cubicBezTo>
                    <a:cubicBezTo>
                      <a:pt x="289" y="3499"/>
                      <a:pt x="410" y="3808"/>
                      <a:pt x="587" y="4104"/>
                    </a:cubicBezTo>
                    <a:cubicBezTo>
                      <a:pt x="594" y="4118"/>
                      <a:pt x="603" y="4132"/>
                      <a:pt x="614" y="4148"/>
                    </a:cubicBezTo>
                    <a:cubicBezTo>
                      <a:pt x="705" y="4297"/>
                      <a:pt x="812" y="4443"/>
                      <a:pt x="932" y="4585"/>
                    </a:cubicBezTo>
                    <a:cubicBezTo>
                      <a:pt x="951" y="4609"/>
                      <a:pt x="973" y="4635"/>
                      <a:pt x="994" y="4657"/>
                    </a:cubicBezTo>
                    <a:lnTo>
                      <a:pt x="994" y="4659"/>
                    </a:lnTo>
                    <a:cubicBezTo>
                      <a:pt x="1004" y="4670"/>
                      <a:pt x="1016" y="4682"/>
                      <a:pt x="1028" y="4694"/>
                    </a:cubicBezTo>
                    <a:cubicBezTo>
                      <a:pt x="1167" y="4851"/>
                      <a:pt x="1324" y="5000"/>
                      <a:pt x="1494" y="5143"/>
                    </a:cubicBezTo>
                    <a:cubicBezTo>
                      <a:pt x="1506" y="5154"/>
                      <a:pt x="1519" y="5166"/>
                      <a:pt x="1533" y="5175"/>
                    </a:cubicBezTo>
                    <a:cubicBezTo>
                      <a:pt x="1696" y="5310"/>
                      <a:pt x="1871" y="5439"/>
                      <a:pt x="2058" y="5560"/>
                    </a:cubicBezTo>
                    <a:cubicBezTo>
                      <a:pt x="2072" y="5569"/>
                      <a:pt x="2086" y="5580"/>
                      <a:pt x="2100" y="5587"/>
                    </a:cubicBezTo>
                    <a:cubicBezTo>
                      <a:pt x="2212" y="5659"/>
                      <a:pt x="2325" y="5728"/>
                      <a:pt x="2444" y="5793"/>
                    </a:cubicBezTo>
                    <a:cubicBezTo>
                      <a:pt x="2466" y="5806"/>
                      <a:pt x="2488" y="5817"/>
                      <a:pt x="2511" y="5828"/>
                    </a:cubicBezTo>
                    <a:lnTo>
                      <a:pt x="2510" y="5829"/>
                    </a:lnTo>
                    <a:cubicBezTo>
                      <a:pt x="2525" y="5837"/>
                      <a:pt x="2540" y="5846"/>
                      <a:pt x="2554" y="5853"/>
                    </a:cubicBezTo>
                    <a:cubicBezTo>
                      <a:pt x="2731" y="5946"/>
                      <a:pt x="2915" y="6035"/>
                      <a:pt x="3105" y="6115"/>
                    </a:cubicBezTo>
                    <a:cubicBezTo>
                      <a:pt x="3120" y="6122"/>
                      <a:pt x="3135" y="6130"/>
                      <a:pt x="3150" y="6135"/>
                    </a:cubicBezTo>
                    <a:cubicBezTo>
                      <a:pt x="3299" y="6198"/>
                      <a:pt x="3453" y="6256"/>
                      <a:pt x="3609" y="6311"/>
                    </a:cubicBezTo>
                    <a:cubicBezTo>
                      <a:pt x="3636" y="6321"/>
                      <a:pt x="3666" y="6332"/>
                      <a:pt x="3694" y="6341"/>
                    </a:cubicBezTo>
                    <a:cubicBezTo>
                      <a:pt x="3711" y="6346"/>
                      <a:pt x="3728" y="6353"/>
                      <a:pt x="3744" y="6357"/>
                    </a:cubicBezTo>
                    <a:cubicBezTo>
                      <a:pt x="3932" y="6418"/>
                      <a:pt x="4122" y="6474"/>
                      <a:pt x="4319" y="6522"/>
                    </a:cubicBezTo>
                    <a:cubicBezTo>
                      <a:pt x="4335" y="6526"/>
                      <a:pt x="4351" y="6530"/>
                      <a:pt x="4368" y="6534"/>
                    </a:cubicBezTo>
                    <a:lnTo>
                      <a:pt x="4369" y="6535"/>
                    </a:lnTo>
                    <a:cubicBezTo>
                      <a:pt x="4613" y="6594"/>
                      <a:pt x="4862" y="6641"/>
                      <a:pt x="5118" y="6678"/>
                    </a:cubicBezTo>
                    <a:cubicBezTo>
                      <a:pt x="5134" y="6681"/>
                      <a:pt x="5151" y="6683"/>
                      <a:pt x="5168" y="6684"/>
                    </a:cubicBezTo>
                    <a:cubicBezTo>
                      <a:pt x="5369" y="6714"/>
                      <a:pt x="5573" y="6734"/>
                      <a:pt x="5778" y="6747"/>
                    </a:cubicBezTo>
                    <a:cubicBezTo>
                      <a:pt x="5802" y="6748"/>
                      <a:pt x="5826" y="6750"/>
                      <a:pt x="5847" y="6750"/>
                    </a:cubicBezTo>
                    <a:cubicBezTo>
                      <a:pt x="5863" y="6753"/>
                      <a:pt x="5880" y="6753"/>
                      <a:pt x="5895" y="6753"/>
                    </a:cubicBezTo>
                    <a:cubicBezTo>
                      <a:pt x="5950" y="6756"/>
                      <a:pt x="6005" y="6758"/>
                      <a:pt x="6061" y="6759"/>
                    </a:cubicBezTo>
                    <a:cubicBezTo>
                      <a:pt x="6137" y="6761"/>
                      <a:pt x="6212" y="6763"/>
                      <a:pt x="6286" y="6763"/>
                    </a:cubicBezTo>
                    <a:cubicBezTo>
                      <a:pt x="6377" y="6763"/>
                      <a:pt x="6467" y="6761"/>
                      <a:pt x="6555" y="6758"/>
                    </a:cubicBezTo>
                    <a:cubicBezTo>
                      <a:pt x="6570" y="6758"/>
                      <a:pt x="6587" y="6756"/>
                      <a:pt x="6602" y="6755"/>
                    </a:cubicBezTo>
                    <a:cubicBezTo>
                      <a:pt x="6881" y="6743"/>
                      <a:pt x="7150" y="6716"/>
                      <a:pt x="7407" y="6674"/>
                    </a:cubicBezTo>
                    <a:cubicBezTo>
                      <a:pt x="7421" y="6671"/>
                      <a:pt x="7435" y="6670"/>
                      <a:pt x="7448" y="6668"/>
                    </a:cubicBezTo>
                    <a:cubicBezTo>
                      <a:pt x="7687" y="6627"/>
                      <a:pt x="7919" y="6575"/>
                      <a:pt x="8137" y="6509"/>
                    </a:cubicBezTo>
                    <a:cubicBezTo>
                      <a:pt x="8151" y="6506"/>
                      <a:pt x="8165" y="6502"/>
                      <a:pt x="8180" y="6497"/>
                    </a:cubicBezTo>
                    <a:cubicBezTo>
                      <a:pt x="8347" y="6448"/>
                      <a:pt x="8507" y="6389"/>
                      <a:pt x="8657" y="6327"/>
                    </a:cubicBezTo>
                    <a:cubicBezTo>
                      <a:pt x="8671" y="6320"/>
                      <a:pt x="8685" y="6316"/>
                      <a:pt x="8698" y="6309"/>
                    </a:cubicBezTo>
                    <a:cubicBezTo>
                      <a:pt x="8863" y="6239"/>
                      <a:pt x="9020" y="6161"/>
                      <a:pt x="9166" y="6076"/>
                    </a:cubicBezTo>
                    <a:cubicBezTo>
                      <a:pt x="9179" y="6069"/>
                      <a:pt x="9191" y="6062"/>
                      <a:pt x="9202" y="6054"/>
                    </a:cubicBezTo>
                    <a:cubicBezTo>
                      <a:pt x="9356" y="5961"/>
                      <a:pt x="9502" y="5862"/>
                      <a:pt x="9632" y="5754"/>
                    </a:cubicBezTo>
                    <a:cubicBezTo>
                      <a:pt x="9643" y="5746"/>
                      <a:pt x="9653" y="5737"/>
                      <a:pt x="9662" y="5728"/>
                    </a:cubicBezTo>
                    <a:cubicBezTo>
                      <a:pt x="9789" y="5621"/>
                      <a:pt x="9904" y="5508"/>
                      <a:pt x="10005" y="5387"/>
                    </a:cubicBezTo>
                    <a:cubicBezTo>
                      <a:pt x="10015" y="5377"/>
                      <a:pt x="10023" y="5366"/>
                      <a:pt x="10032" y="5355"/>
                    </a:cubicBezTo>
                    <a:cubicBezTo>
                      <a:pt x="10126" y="5241"/>
                      <a:pt x="10207" y="5122"/>
                      <a:pt x="10274" y="4998"/>
                    </a:cubicBezTo>
                    <a:cubicBezTo>
                      <a:pt x="10282" y="4986"/>
                      <a:pt x="10288" y="4975"/>
                      <a:pt x="10294" y="4963"/>
                    </a:cubicBezTo>
                    <a:cubicBezTo>
                      <a:pt x="10351" y="4854"/>
                      <a:pt x="10398" y="4744"/>
                      <a:pt x="10436" y="4628"/>
                    </a:cubicBezTo>
                    <a:cubicBezTo>
                      <a:pt x="10442" y="4615"/>
                      <a:pt x="10446" y="4601"/>
                      <a:pt x="10450" y="4589"/>
                    </a:cubicBezTo>
                    <a:cubicBezTo>
                      <a:pt x="10489" y="4461"/>
                      <a:pt x="10516" y="4328"/>
                      <a:pt x="10530" y="4192"/>
                    </a:cubicBezTo>
                    <a:cubicBezTo>
                      <a:pt x="10532" y="4176"/>
                      <a:pt x="10535" y="4160"/>
                      <a:pt x="10536" y="4145"/>
                    </a:cubicBezTo>
                    <a:cubicBezTo>
                      <a:pt x="10547" y="4011"/>
                      <a:pt x="10544" y="3874"/>
                      <a:pt x="10528" y="3732"/>
                    </a:cubicBezTo>
                    <a:cubicBezTo>
                      <a:pt x="10527" y="3725"/>
                      <a:pt x="10526" y="3716"/>
                      <a:pt x="10526" y="3707"/>
                    </a:cubicBezTo>
                    <a:cubicBezTo>
                      <a:pt x="10524" y="3700"/>
                      <a:pt x="10523" y="3693"/>
                      <a:pt x="10522" y="3686"/>
                    </a:cubicBezTo>
                    <a:cubicBezTo>
                      <a:pt x="10499" y="3501"/>
                      <a:pt x="10451" y="3317"/>
                      <a:pt x="10383" y="3138"/>
                    </a:cubicBezTo>
                    <a:cubicBezTo>
                      <a:pt x="10380" y="3127"/>
                      <a:pt x="10377" y="3116"/>
                      <a:pt x="10371" y="3106"/>
                    </a:cubicBezTo>
                    <a:cubicBezTo>
                      <a:pt x="10366" y="3089"/>
                      <a:pt x="10358" y="3072"/>
                      <a:pt x="10351" y="3054"/>
                    </a:cubicBezTo>
                    <a:cubicBezTo>
                      <a:pt x="10297" y="2921"/>
                      <a:pt x="10231" y="2790"/>
                      <a:pt x="10154" y="2663"/>
                    </a:cubicBezTo>
                    <a:cubicBezTo>
                      <a:pt x="10153" y="2659"/>
                      <a:pt x="10149" y="2653"/>
                      <a:pt x="10145" y="2648"/>
                    </a:cubicBezTo>
                    <a:cubicBezTo>
                      <a:pt x="9952" y="2325"/>
                      <a:pt x="9691" y="2018"/>
                      <a:pt x="9376" y="1733"/>
                    </a:cubicBezTo>
                    <a:cubicBezTo>
                      <a:pt x="9069" y="1458"/>
                      <a:pt x="8712" y="1204"/>
                      <a:pt x="8313" y="982"/>
                    </a:cubicBezTo>
                    <a:cubicBezTo>
                      <a:pt x="7759" y="669"/>
                      <a:pt x="7126" y="418"/>
                      <a:pt x="6450" y="249"/>
                    </a:cubicBezTo>
                    <a:cubicBezTo>
                      <a:pt x="5972" y="129"/>
                      <a:pt x="5472" y="49"/>
                      <a:pt x="4960" y="17"/>
                    </a:cubicBezTo>
                    <a:cubicBezTo>
                      <a:pt x="4790" y="6"/>
                      <a:pt x="4622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21" name="Google Shape;721;p14"/>
              <p:cNvSpPr/>
              <p:nvPr/>
            </p:nvSpPr>
            <p:spPr>
              <a:xfrm>
                <a:off x="4935986" y="2010283"/>
                <a:ext cx="582174" cy="376803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295" extrusionOk="0">
                    <a:moveTo>
                      <a:pt x="4095" y="40"/>
                    </a:moveTo>
                    <a:cubicBezTo>
                      <a:pt x="4240" y="40"/>
                      <a:pt x="4387" y="44"/>
                      <a:pt x="4536" y="53"/>
                    </a:cubicBezTo>
                    <a:cubicBezTo>
                      <a:pt x="4932" y="78"/>
                      <a:pt x="5322" y="132"/>
                      <a:pt x="5699" y="215"/>
                    </a:cubicBezTo>
                    <a:cubicBezTo>
                      <a:pt x="5824" y="243"/>
                      <a:pt x="5950" y="274"/>
                      <a:pt x="6074" y="308"/>
                    </a:cubicBezTo>
                    <a:cubicBezTo>
                      <a:pt x="6083" y="309"/>
                      <a:pt x="6087" y="311"/>
                      <a:pt x="6093" y="314"/>
                    </a:cubicBezTo>
                    <a:cubicBezTo>
                      <a:pt x="6164" y="333"/>
                      <a:pt x="6234" y="354"/>
                      <a:pt x="6304" y="375"/>
                    </a:cubicBezTo>
                    <a:cubicBezTo>
                      <a:pt x="6320" y="379"/>
                      <a:pt x="6334" y="384"/>
                      <a:pt x="6349" y="388"/>
                    </a:cubicBezTo>
                    <a:cubicBezTo>
                      <a:pt x="6810" y="532"/>
                      <a:pt x="7244" y="718"/>
                      <a:pt x="7634" y="935"/>
                    </a:cubicBezTo>
                    <a:cubicBezTo>
                      <a:pt x="8024" y="1152"/>
                      <a:pt x="8373" y="1403"/>
                      <a:pt x="8667" y="1677"/>
                    </a:cubicBezTo>
                    <a:cubicBezTo>
                      <a:pt x="8804" y="1802"/>
                      <a:pt x="8926" y="1932"/>
                      <a:pt x="9036" y="2066"/>
                    </a:cubicBezTo>
                    <a:cubicBezTo>
                      <a:pt x="9326" y="2416"/>
                      <a:pt x="9529" y="2796"/>
                      <a:pt x="9620" y="3190"/>
                    </a:cubicBezTo>
                    <a:cubicBezTo>
                      <a:pt x="9640" y="3271"/>
                      <a:pt x="9654" y="3353"/>
                      <a:pt x="9663" y="3435"/>
                    </a:cubicBezTo>
                    <a:cubicBezTo>
                      <a:pt x="9673" y="3510"/>
                      <a:pt x="9675" y="3582"/>
                      <a:pt x="9674" y="3655"/>
                    </a:cubicBezTo>
                    <a:lnTo>
                      <a:pt x="9676" y="3656"/>
                    </a:lnTo>
                    <a:cubicBezTo>
                      <a:pt x="9677" y="3671"/>
                      <a:pt x="9678" y="3685"/>
                      <a:pt x="9676" y="3699"/>
                    </a:cubicBezTo>
                    <a:cubicBezTo>
                      <a:pt x="9673" y="4121"/>
                      <a:pt x="9530" y="4510"/>
                      <a:pt x="9276" y="4849"/>
                    </a:cubicBezTo>
                    <a:cubicBezTo>
                      <a:pt x="9272" y="4861"/>
                      <a:pt x="9262" y="4871"/>
                      <a:pt x="9253" y="4882"/>
                    </a:cubicBezTo>
                    <a:cubicBezTo>
                      <a:pt x="9168" y="4993"/>
                      <a:pt x="9071" y="5099"/>
                      <a:pt x="8959" y="5201"/>
                    </a:cubicBezTo>
                    <a:lnTo>
                      <a:pt x="8958" y="5202"/>
                    </a:lnTo>
                    <a:cubicBezTo>
                      <a:pt x="8951" y="5212"/>
                      <a:pt x="8940" y="5220"/>
                      <a:pt x="8930" y="5229"/>
                    </a:cubicBezTo>
                    <a:cubicBezTo>
                      <a:pt x="8929" y="5229"/>
                      <a:pt x="8929" y="5229"/>
                      <a:pt x="8929" y="5229"/>
                    </a:cubicBezTo>
                    <a:cubicBezTo>
                      <a:pt x="8928" y="5229"/>
                      <a:pt x="8928" y="5229"/>
                      <a:pt x="8928" y="5229"/>
                    </a:cubicBezTo>
                    <a:cubicBezTo>
                      <a:pt x="8803" y="5343"/>
                      <a:pt x="8662" y="5450"/>
                      <a:pt x="8510" y="5546"/>
                    </a:cubicBezTo>
                    <a:cubicBezTo>
                      <a:pt x="8499" y="5553"/>
                      <a:pt x="8485" y="5560"/>
                      <a:pt x="8474" y="5567"/>
                    </a:cubicBezTo>
                    <a:cubicBezTo>
                      <a:pt x="8383" y="5624"/>
                      <a:pt x="8286" y="5678"/>
                      <a:pt x="8185" y="5727"/>
                    </a:cubicBezTo>
                    <a:cubicBezTo>
                      <a:pt x="8141" y="5751"/>
                      <a:pt x="8093" y="5773"/>
                      <a:pt x="8046" y="5793"/>
                    </a:cubicBezTo>
                    <a:cubicBezTo>
                      <a:pt x="8044" y="5794"/>
                      <a:pt x="8043" y="5796"/>
                      <a:pt x="8040" y="5796"/>
                    </a:cubicBezTo>
                    <a:cubicBezTo>
                      <a:pt x="8030" y="5802"/>
                      <a:pt x="8021" y="5806"/>
                      <a:pt x="8008" y="5811"/>
                    </a:cubicBezTo>
                    <a:cubicBezTo>
                      <a:pt x="8008" y="5812"/>
                      <a:pt x="8004" y="5813"/>
                      <a:pt x="8003" y="5814"/>
                    </a:cubicBezTo>
                    <a:cubicBezTo>
                      <a:pt x="7854" y="5880"/>
                      <a:pt x="7698" y="5938"/>
                      <a:pt x="7536" y="5988"/>
                    </a:cubicBezTo>
                    <a:cubicBezTo>
                      <a:pt x="7533" y="5989"/>
                      <a:pt x="7531" y="5989"/>
                      <a:pt x="7530" y="5990"/>
                    </a:cubicBezTo>
                    <a:cubicBezTo>
                      <a:pt x="7516" y="5994"/>
                      <a:pt x="7506" y="6000"/>
                      <a:pt x="7493" y="6002"/>
                    </a:cubicBezTo>
                    <a:cubicBezTo>
                      <a:pt x="7491" y="6002"/>
                      <a:pt x="7490" y="6003"/>
                      <a:pt x="7488" y="6004"/>
                    </a:cubicBezTo>
                    <a:cubicBezTo>
                      <a:pt x="7291" y="6065"/>
                      <a:pt x="7085" y="6114"/>
                      <a:pt x="6872" y="6153"/>
                    </a:cubicBezTo>
                    <a:cubicBezTo>
                      <a:pt x="6866" y="6153"/>
                      <a:pt x="6859" y="6156"/>
                      <a:pt x="6853" y="6157"/>
                    </a:cubicBezTo>
                    <a:cubicBezTo>
                      <a:pt x="6845" y="6159"/>
                      <a:pt x="6836" y="6159"/>
                      <a:pt x="6826" y="6161"/>
                    </a:cubicBezTo>
                    <a:cubicBezTo>
                      <a:pt x="6821" y="6162"/>
                      <a:pt x="6813" y="6164"/>
                      <a:pt x="6808" y="6164"/>
                    </a:cubicBezTo>
                    <a:cubicBezTo>
                      <a:pt x="6569" y="6205"/>
                      <a:pt x="6318" y="6233"/>
                      <a:pt x="6058" y="6246"/>
                    </a:cubicBezTo>
                    <a:cubicBezTo>
                      <a:pt x="6051" y="6247"/>
                      <a:pt x="6043" y="6247"/>
                      <a:pt x="6035" y="6247"/>
                    </a:cubicBezTo>
                    <a:cubicBezTo>
                      <a:pt x="6027" y="6247"/>
                      <a:pt x="6020" y="6247"/>
                      <a:pt x="6012" y="6248"/>
                    </a:cubicBezTo>
                    <a:lnTo>
                      <a:pt x="5993" y="6248"/>
                    </a:lnTo>
                    <a:lnTo>
                      <a:pt x="5991" y="6250"/>
                    </a:lnTo>
                    <a:cubicBezTo>
                      <a:pt x="5903" y="6253"/>
                      <a:pt x="5814" y="6255"/>
                      <a:pt x="5724" y="6255"/>
                    </a:cubicBezTo>
                    <a:cubicBezTo>
                      <a:pt x="5606" y="6255"/>
                      <a:pt x="5487" y="6252"/>
                      <a:pt x="5366" y="6244"/>
                    </a:cubicBezTo>
                    <a:lnTo>
                      <a:pt x="5340" y="6244"/>
                    </a:lnTo>
                    <a:cubicBezTo>
                      <a:pt x="5336" y="6245"/>
                      <a:pt x="5333" y="6245"/>
                      <a:pt x="5330" y="6245"/>
                    </a:cubicBezTo>
                    <a:cubicBezTo>
                      <a:pt x="5326" y="6245"/>
                      <a:pt x="5321" y="6244"/>
                      <a:pt x="5316" y="6243"/>
                    </a:cubicBezTo>
                    <a:cubicBezTo>
                      <a:pt x="5315" y="6243"/>
                      <a:pt x="5313" y="6243"/>
                      <a:pt x="5312" y="6243"/>
                    </a:cubicBezTo>
                    <a:cubicBezTo>
                      <a:pt x="5306" y="6243"/>
                      <a:pt x="5300" y="6242"/>
                      <a:pt x="5293" y="6242"/>
                    </a:cubicBezTo>
                    <a:cubicBezTo>
                      <a:pt x="5288" y="6241"/>
                      <a:pt x="5283" y="6241"/>
                      <a:pt x="5278" y="6241"/>
                    </a:cubicBezTo>
                    <a:cubicBezTo>
                      <a:pt x="5274" y="6241"/>
                      <a:pt x="5269" y="6241"/>
                      <a:pt x="5264" y="6241"/>
                    </a:cubicBezTo>
                    <a:cubicBezTo>
                      <a:pt x="5057" y="6228"/>
                      <a:pt x="4851" y="6207"/>
                      <a:pt x="4649" y="6178"/>
                    </a:cubicBezTo>
                    <a:cubicBezTo>
                      <a:pt x="4641" y="6177"/>
                      <a:pt x="4633" y="6176"/>
                      <a:pt x="4624" y="6175"/>
                    </a:cubicBezTo>
                    <a:cubicBezTo>
                      <a:pt x="4617" y="6173"/>
                      <a:pt x="4608" y="6173"/>
                      <a:pt x="4599" y="6172"/>
                    </a:cubicBezTo>
                    <a:cubicBezTo>
                      <a:pt x="4592" y="6170"/>
                      <a:pt x="4583" y="6168"/>
                      <a:pt x="4573" y="6167"/>
                    </a:cubicBezTo>
                    <a:cubicBezTo>
                      <a:pt x="4339" y="6134"/>
                      <a:pt x="4108" y="6086"/>
                      <a:pt x="3883" y="6030"/>
                    </a:cubicBezTo>
                    <a:cubicBezTo>
                      <a:pt x="3873" y="6028"/>
                      <a:pt x="3863" y="6025"/>
                      <a:pt x="3854" y="6023"/>
                    </a:cubicBezTo>
                    <a:cubicBezTo>
                      <a:pt x="3848" y="6020"/>
                      <a:pt x="3842" y="6019"/>
                      <a:pt x="3835" y="6017"/>
                    </a:cubicBezTo>
                    <a:cubicBezTo>
                      <a:pt x="3825" y="6015"/>
                      <a:pt x="3817" y="6012"/>
                      <a:pt x="3807" y="6010"/>
                    </a:cubicBezTo>
                    <a:cubicBezTo>
                      <a:pt x="3669" y="5975"/>
                      <a:pt x="3532" y="5935"/>
                      <a:pt x="3399" y="5892"/>
                    </a:cubicBezTo>
                    <a:cubicBezTo>
                      <a:pt x="3366" y="5880"/>
                      <a:pt x="3332" y="5870"/>
                      <a:pt x="3299" y="5858"/>
                    </a:cubicBezTo>
                    <a:lnTo>
                      <a:pt x="3298" y="5857"/>
                    </a:lnTo>
                    <a:lnTo>
                      <a:pt x="3298" y="5857"/>
                    </a:lnTo>
                    <a:cubicBezTo>
                      <a:pt x="3298" y="5857"/>
                      <a:pt x="3298" y="5858"/>
                      <a:pt x="3298" y="5858"/>
                    </a:cubicBezTo>
                    <a:lnTo>
                      <a:pt x="3298" y="5858"/>
                    </a:lnTo>
                    <a:lnTo>
                      <a:pt x="3268" y="5847"/>
                    </a:lnTo>
                    <a:cubicBezTo>
                      <a:pt x="3262" y="5845"/>
                      <a:pt x="3256" y="5844"/>
                      <a:pt x="3249" y="5841"/>
                    </a:cubicBezTo>
                    <a:cubicBezTo>
                      <a:pt x="3239" y="5839"/>
                      <a:pt x="3231" y="5836"/>
                      <a:pt x="3220" y="5831"/>
                    </a:cubicBezTo>
                    <a:cubicBezTo>
                      <a:pt x="3060" y="5775"/>
                      <a:pt x="2903" y="5714"/>
                      <a:pt x="2751" y="5647"/>
                    </a:cubicBezTo>
                    <a:cubicBezTo>
                      <a:pt x="2741" y="5642"/>
                      <a:pt x="2731" y="5639"/>
                      <a:pt x="2722" y="5634"/>
                    </a:cubicBezTo>
                    <a:cubicBezTo>
                      <a:pt x="2716" y="5632"/>
                      <a:pt x="2711" y="5630"/>
                      <a:pt x="2707" y="5627"/>
                    </a:cubicBezTo>
                    <a:cubicBezTo>
                      <a:pt x="2696" y="5624"/>
                      <a:pt x="2687" y="5619"/>
                      <a:pt x="2676" y="5615"/>
                    </a:cubicBezTo>
                    <a:cubicBezTo>
                      <a:pt x="2525" y="5547"/>
                      <a:pt x="2376" y="5474"/>
                      <a:pt x="2236" y="5397"/>
                    </a:cubicBezTo>
                    <a:cubicBezTo>
                      <a:pt x="2221" y="5390"/>
                      <a:pt x="2207" y="5383"/>
                      <a:pt x="2192" y="5373"/>
                    </a:cubicBezTo>
                    <a:cubicBezTo>
                      <a:pt x="2183" y="5369"/>
                      <a:pt x="2174" y="5362"/>
                      <a:pt x="2165" y="5358"/>
                    </a:cubicBezTo>
                    <a:cubicBezTo>
                      <a:pt x="2158" y="5356"/>
                      <a:pt x="2154" y="5352"/>
                      <a:pt x="2150" y="5350"/>
                    </a:cubicBezTo>
                    <a:cubicBezTo>
                      <a:pt x="2140" y="5345"/>
                      <a:pt x="2131" y="5339"/>
                      <a:pt x="2123" y="5335"/>
                    </a:cubicBezTo>
                    <a:cubicBezTo>
                      <a:pt x="1996" y="5263"/>
                      <a:pt x="1874" y="5188"/>
                      <a:pt x="1758" y="5110"/>
                    </a:cubicBezTo>
                    <a:cubicBezTo>
                      <a:pt x="1750" y="5105"/>
                      <a:pt x="1741" y="5098"/>
                      <a:pt x="1732" y="5093"/>
                    </a:cubicBezTo>
                    <a:cubicBezTo>
                      <a:pt x="1727" y="5090"/>
                      <a:pt x="1723" y="5086"/>
                      <a:pt x="1718" y="5083"/>
                    </a:cubicBezTo>
                    <a:cubicBezTo>
                      <a:pt x="1710" y="5078"/>
                      <a:pt x="1701" y="5072"/>
                      <a:pt x="1694" y="5066"/>
                    </a:cubicBezTo>
                    <a:cubicBezTo>
                      <a:pt x="1523" y="4948"/>
                      <a:pt x="1363" y="4826"/>
                      <a:pt x="1219" y="4695"/>
                    </a:cubicBezTo>
                    <a:cubicBezTo>
                      <a:pt x="1213" y="4690"/>
                      <a:pt x="1204" y="4683"/>
                      <a:pt x="1197" y="4677"/>
                    </a:cubicBezTo>
                    <a:cubicBezTo>
                      <a:pt x="1192" y="4671"/>
                      <a:pt x="1185" y="4667"/>
                      <a:pt x="1180" y="4662"/>
                    </a:cubicBezTo>
                    <a:cubicBezTo>
                      <a:pt x="1174" y="4655"/>
                      <a:pt x="1166" y="4651"/>
                      <a:pt x="1160" y="4644"/>
                    </a:cubicBezTo>
                    <a:cubicBezTo>
                      <a:pt x="995" y="4492"/>
                      <a:pt x="846" y="4334"/>
                      <a:pt x="717" y="4169"/>
                    </a:cubicBezTo>
                    <a:cubicBezTo>
                      <a:pt x="587" y="4005"/>
                      <a:pt x="476" y="3833"/>
                      <a:pt x="387" y="3656"/>
                    </a:cubicBezTo>
                    <a:cubicBezTo>
                      <a:pt x="384" y="3650"/>
                      <a:pt x="380" y="3644"/>
                      <a:pt x="377" y="3638"/>
                    </a:cubicBezTo>
                    <a:cubicBezTo>
                      <a:pt x="377" y="3638"/>
                      <a:pt x="376" y="3638"/>
                      <a:pt x="376" y="3637"/>
                    </a:cubicBezTo>
                    <a:cubicBezTo>
                      <a:pt x="374" y="3633"/>
                      <a:pt x="371" y="3629"/>
                      <a:pt x="370" y="3626"/>
                    </a:cubicBezTo>
                    <a:lnTo>
                      <a:pt x="369" y="3625"/>
                    </a:lnTo>
                    <a:cubicBezTo>
                      <a:pt x="245" y="3377"/>
                      <a:pt x="168" y="3122"/>
                      <a:pt x="137" y="2862"/>
                    </a:cubicBezTo>
                    <a:cubicBezTo>
                      <a:pt x="24" y="1902"/>
                      <a:pt x="597" y="1085"/>
                      <a:pt x="1588" y="579"/>
                    </a:cubicBezTo>
                    <a:cubicBezTo>
                      <a:pt x="2260" y="238"/>
                      <a:pt x="3124" y="40"/>
                      <a:pt x="4095" y="40"/>
                    </a:cubicBezTo>
                    <a:close/>
                    <a:moveTo>
                      <a:pt x="4091" y="1"/>
                    </a:moveTo>
                    <a:cubicBezTo>
                      <a:pt x="2792" y="1"/>
                      <a:pt x="1686" y="352"/>
                      <a:pt x="965" y="925"/>
                    </a:cubicBezTo>
                    <a:cubicBezTo>
                      <a:pt x="960" y="930"/>
                      <a:pt x="956" y="932"/>
                      <a:pt x="951" y="936"/>
                    </a:cubicBezTo>
                    <a:cubicBezTo>
                      <a:pt x="330" y="1435"/>
                      <a:pt x="1" y="2104"/>
                      <a:pt x="89" y="2858"/>
                    </a:cubicBezTo>
                    <a:cubicBezTo>
                      <a:pt x="121" y="3120"/>
                      <a:pt x="202" y="3379"/>
                      <a:pt x="324" y="3629"/>
                    </a:cubicBezTo>
                    <a:cubicBezTo>
                      <a:pt x="327" y="3636"/>
                      <a:pt x="330" y="3642"/>
                      <a:pt x="334" y="3649"/>
                    </a:cubicBezTo>
                    <a:cubicBezTo>
                      <a:pt x="338" y="3657"/>
                      <a:pt x="343" y="3668"/>
                      <a:pt x="349" y="3677"/>
                    </a:cubicBezTo>
                    <a:cubicBezTo>
                      <a:pt x="352" y="3683"/>
                      <a:pt x="355" y="3689"/>
                      <a:pt x="358" y="3695"/>
                    </a:cubicBezTo>
                    <a:cubicBezTo>
                      <a:pt x="447" y="3867"/>
                      <a:pt x="558" y="4036"/>
                      <a:pt x="687" y="4196"/>
                    </a:cubicBezTo>
                    <a:cubicBezTo>
                      <a:pt x="687" y="4198"/>
                      <a:pt x="688" y="4199"/>
                      <a:pt x="689" y="4200"/>
                    </a:cubicBezTo>
                    <a:cubicBezTo>
                      <a:pt x="694" y="4206"/>
                      <a:pt x="698" y="4214"/>
                      <a:pt x="704" y="4220"/>
                    </a:cubicBezTo>
                    <a:cubicBezTo>
                      <a:pt x="710" y="4227"/>
                      <a:pt x="716" y="4234"/>
                      <a:pt x="721" y="4241"/>
                    </a:cubicBezTo>
                    <a:lnTo>
                      <a:pt x="725" y="4247"/>
                    </a:lnTo>
                    <a:cubicBezTo>
                      <a:pt x="729" y="4252"/>
                      <a:pt x="731" y="4255"/>
                      <a:pt x="736" y="4259"/>
                    </a:cubicBezTo>
                    <a:cubicBezTo>
                      <a:pt x="856" y="4405"/>
                      <a:pt x="992" y="4545"/>
                      <a:pt x="1141" y="4681"/>
                    </a:cubicBezTo>
                    <a:cubicBezTo>
                      <a:pt x="1148" y="4687"/>
                      <a:pt x="1155" y="4692"/>
                      <a:pt x="1162" y="4698"/>
                    </a:cubicBezTo>
                    <a:cubicBezTo>
                      <a:pt x="1167" y="4704"/>
                      <a:pt x="1174" y="4708"/>
                      <a:pt x="1179" y="4713"/>
                    </a:cubicBezTo>
                    <a:cubicBezTo>
                      <a:pt x="1185" y="4720"/>
                      <a:pt x="1192" y="4726"/>
                      <a:pt x="1201" y="4732"/>
                    </a:cubicBezTo>
                    <a:cubicBezTo>
                      <a:pt x="1347" y="4861"/>
                      <a:pt x="1507" y="4986"/>
                      <a:pt x="1678" y="5103"/>
                    </a:cubicBezTo>
                    <a:cubicBezTo>
                      <a:pt x="1687" y="5108"/>
                      <a:pt x="1696" y="5114"/>
                      <a:pt x="1704" y="5120"/>
                    </a:cubicBezTo>
                    <a:cubicBezTo>
                      <a:pt x="1708" y="5123"/>
                      <a:pt x="1714" y="5126"/>
                      <a:pt x="1720" y="5131"/>
                    </a:cubicBezTo>
                    <a:cubicBezTo>
                      <a:pt x="1728" y="5136"/>
                      <a:pt x="1737" y="5141"/>
                      <a:pt x="1745" y="5146"/>
                    </a:cubicBezTo>
                    <a:cubicBezTo>
                      <a:pt x="1860" y="5223"/>
                      <a:pt x="1981" y="5298"/>
                      <a:pt x="2110" y="5371"/>
                    </a:cubicBezTo>
                    <a:cubicBezTo>
                      <a:pt x="2118" y="5375"/>
                      <a:pt x="2128" y="5381"/>
                      <a:pt x="2139" y="5388"/>
                    </a:cubicBezTo>
                    <a:cubicBezTo>
                      <a:pt x="2142" y="5390"/>
                      <a:pt x="2149" y="5392"/>
                      <a:pt x="2153" y="5396"/>
                    </a:cubicBezTo>
                    <a:cubicBezTo>
                      <a:pt x="2162" y="5400"/>
                      <a:pt x="2172" y="5406"/>
                      <a:pt x="2181" y="5411"/>
                    </a:cubicBezTo>
                    <a:cubicBezTo>
                      <a:pt x="2189" y="5415"/>
                      <a:pt x="2195" y="5418"/>
                      <a:pt x="2203" y="5423"/>
                    </a:cubicBezTo>
                    <a:cubicBezTo>
                      <a:pt x="2338" y="5496"/>
                      <a:pt x="2478" y="5564"/>
                      <a:pt x="2621" y="5631"/>
                    </a:cubicBezTo>
                    <a:cubicBezTo>
                      <a:pt x="2635" y="5638"/>
                      <a:pt x="2654" y="5645"/>
                      <a:pt x="2669" y="5652"/>
                    </a:cubicBezTo>
                    <a:cubicBezTo>
                      <a:pt x="2677" y="5656"/>
                      <a:pt x="2688" y="5660"/>
                      <a:pt x="2698" y="5665"/>
                    </a:cubicBezTo>
                    <a:cubicBezTo>
                      <a:pt x="2703" y="5667"/>
                      <a:pt x="2709" y="5670"/>
                      <a:pt x="2715" y="5672"/>
                    </a:cubicBezTo>
                    <a:cubicBezTo>
                      <a:pt x="2724" y="5677"/>
                      <a:pt x="2735" y="5681"/>
                      <a:pt x="2743" y="5684"/>
                    </a:cubicBezTo>
                    <a:cubicBezTo>
                      <a:pt x="2897" y="5751"/>
                      <a:pt x="3056" y="5813"/>
                      <a:pt x="3217" y="5870"/>
                    </a:cubicBezTo>
                    <a:lnTo>
                      <a:pt x="3296" y="5897"/>
                    </a:lnTo>
                    <a:cubicBezTo>
                      <a:pt x="3296" y="5897"/>
                      <a:pt x="3296" y="5897"/>
                      <a:pt x="3296" y="5897"/>
                    </a:cubicBezTo>
                    <a:lnTo>
                      <a:pt x="3296" y="5897"/>
                    </a:lnTo>
                    <a:cubicBezTo>
                      <a:pt x="3318" y="5905"/>
                      <a:pt x="3342" y="5912"/>
                      <a:pt x="3367" y="5921"/>
                    </a:cubicBezTo>
                    <a:cubicBezTo>
                      <a:pt x="3511" y="5966"/>
                      <a:pt x="3660" y="6011"/>
                      <a:pt x="3810" y="6050"/>
                    </a:cubicBezTo>
                    <a:cubicBezTo>
                      <a:pt x="3819" y="6053"/>
                      <a:pt x="3829" y="6056"/>
                      <a:pt x="3838" y="6057"/>
                    </a:cubicBezTo>
                    <a:cubicBezTo>
                      <a:pt x="3845" y="6059"/>
                      <a:pt x="3851" y="6060"/>
                      <a:pt x="3857" y="6063"/>
                    </a:cubicBezTo>
                    <a:cubicBezTo>
                      <a:pt x="3866" y="6065"/>
                      <a:pt x="3876" y="6068"/>
                      <a:pt x="3886" y="6070"/>
                    </a:cubicBezTo>
                    <a:cubicBezTo>
                      <a:pt x="4114" y="6126"/>
                      <a:pt x="4348" y="6173"/>
                      <a:pt x="4583" y="6208"/>
                    </a:cubicBezTo>
                    <a:cubicBezTo>
                      <a:pt x="4592" y="6211"/>
                      <a:pt x="4599" y="6212"/>
                      <a:pt x="4608" y="6212"/>
                    </a:cubicBezTo>
                    <a:cubicBezTo>
                      <a:pt x="4617" y="6214"/>
                      <a:pt x="4624" y="6215"/>
                      <a:pt x="4633" y="6215"/>
                    </a:cubicBezTo>
                    <a:cubicBezTo>
                      <a:pt x="4641" y="6217"/>
                      <a:pt x="4651" y="6218"/>
                      <a:pt x="4659" y="6219"/>
                    </a:cubicBezTo>
                    <a:cubicBezTo>
                      <a:pt x="4860" y="6248"/>
                      <a:pt x="5063" y="6268"/>
                      <a:pt x="5268" y="6281"/>
                    </a:cubicBezTo>
                    <a:cubicBezTo>
                      <a:pt x="5279" y="6282"/>
                      <a:pt x="5292" y="6283"/>
                      <a:pt x="5303" y="6283"/>
                    </a:cubicBezTo>
                    <a:cubicBezTo>
                      <a:pt x="5311" y="6284"/>
                      <a:pt x="5319" y="6284"/>
                      <a:pt x="5328" y="6284"/>
                    </a:cubicBezTo>
                    <a:lnTo>
                      <a:pt x="5352" y="6284"/>
                    </a:lnTo>
                    <a:cubicBezTo>
                      <a:pt x="5356" y="6285"/>
                      <a:pt x="5360" y="6285"/>
                      <a:pt x="5364" y="6285"/>
                    </a:cubicBezTo>
                    <a:cubicBezTo>
                      <a:pt x="5368" y="6285"/>
                      <a:pt x="5371" y="6285"/>
                      <a:pt x="5376" y="6285"/>
                    </a:cubicBezTo>
                    <a:cubicBezTo>
                      <a:pt x="5489" y="6291"/>
                      <a:pt x="5602" y="6294"/>
                      <a:pt x="5713" y="6294"/>
                    </a:cubicBezTo>
                    <a:cubicBezTo>
                      <a:pt x="5790" y="6294"/>
                      <a:pt x="5866" y="6293"/>
                      <a:pt x="5941" y="6290"/>
                    </a:cubicBezTo>
                    <a:cubicBezTo>
                      <a:pt x="5947" y="6290"/>
                      <a:pt x="5953" y="6290"/>
                      <a:pt x="5959" y="6290"/>
                    </a:cubicBezTo>
                    <a:cubicBezTo>
                      <a:pt x="5974" y="6290"/>
                      <a:pt x="5988" y="6289"/>
                      <a:pt x="6003" y="6288"/>
                    </a:cubicBezTo>
                    <a:cubicBezTo>
                      <a:pt x="6009" y="6288"/>
                      <a:pt x="6017" y="6287"/>
                      <a:pt x="6025" y="6287"/>
                    </a:cubicBezTo>
                    <a:cubicBezTo>
                      <a:pt x="6032" y="6287"/>
                      <a:pt x="6039" y="6285"/>
                      <a:pt x="6048" y="6285"/>
                    </a:cubicBezTo>
                    <a:cubicBezTo>
                      <a:pt x="6055" y="6285"/>
                      <a:pt x="6063" y="6284"/>
                      <a:pt x="6071" y="6284"/>
                    </a:cubicBezTo>
                    <a:cubicBezTo>
                      <a:pt x="6332" y="6271"/>
                      <a:pt x="6585" y="6243"/>
                      <a:pt x="6826" y="6202"/>
                    </a:cubicBezTo>
                    <a:cubicBezTo>
                      <a:pt x="6832" y="6201"/>
                      <a:pt x="6837" y="6200"/>
                      <a:pt x="6843" y="6200"/>
                    </a:cubicBezTo>
                    <a:cubicBezTo>
                      <a:pt x="6851" y="6199"/>
                      <a:pt x="6859" y="6197"/>
                      <a:pt x="6870" y="6196"/>
                    </a:cubicBezTo>
                    <a:cubicBezTo>
                      <a:pt x="6875" y="6194"/>
                      <a:pt x="6882" y="6193"/>
                      <a:pt x="6887" y="6192"/>
                    </a:cubicBezTo>
                    <a:cubicBezTo>
                      <a:pt x="7104" y="6152"/>
                      <a:pt x="7315" y="6101"/>
                      <a:pt x="7512" y="6039"/>
                    </a:cubicBezTo>
                    <a:lnTo>
                      <a:pt x="7517" y="6038"/>
                    </a:lnTo>
                    <a:cubicBezTo>
                      <a:pt x="7530" y="6034"/>
                      <a:pt x="7543" y="6031"/>
                      <a:pt x="7553" y="6027"/>
                    </a:cubicBezTo>
                    <a:lnTo>
                      <a:pt x="7554" y="6028"/>
                    </a:lnTo>
                    <a:cubicBezTo>
                      <a:pt x="7556" y="6028"/>
                      <a:pt x="7559" y="6027"/>
                      <a:pt x="7561" y="6026"/>
                    </a:cubicBezTo>
                    <a:cubicBezTo>
                      <a:pt x="7725" y="5973"/>
                      <a:pt x="7879" y="5916"/>
                      <a:pt x="8027" y="5851"/>
                    </a:cubicBezTo>
                    <a:cubicBezTo>
                      <a:pt x="8028" y="5850"/>
                      <a:pt x="8033" y="5848"/>
                      <a:pt x="8033" y="5847"/>
                    </a:cubicBezTo>
                    <a:cubicBezTo>
                      <a:pt x="8045" y="5842"/>
                      <a:pt x="8056" y="5839"/>
                      <a:pt x="8064" y="5834"/>
                    </a:cubicBezTo>
                    <a:cubicBezTo>
                      <a:pt x="8066" y="5833"/>
                      <a:pt x="8068" y="5831"/>
                      <a:pt x="8071" y="5831"/>
                    </a:cubicBezTo>
                    <a:cubicBezTo>
                      <a:pt x="8225" y="5762"/>
                      <a:pt x="8368" y="5686"/>
                      <a:pt x="8501" y="5601"/>
                    </a:cubicBezTo>
                    <a:cubicBezTo>
                      <a:pt x="8514" y="5598"/>
                      <a:pt x="8527" y="5589"/>
                      <a:pt x="8537" y="5580"/>
                    </a:cubicBezTo>
                    <a:lnTo>
                      <a:pt x="8538" y="5579"/>
                    </a:lnTo>
                    <a:cubicBezTo>
                      <a:pt x="8691" y="5484"/>
                      <a:pt x="8832" y="5380"/>
                      <a:pt x="8957" y="5267"/>
                    </a:cubicBezTo>
                    <a:cubicBezTo>
                      <a:pt x="8958" y="5266"/>
                      <a:pt x="8959" y="5267"/>
                      <a:pt x="8959" y="5265"/>
                    </a:cubicBezTo>
                    <a:cubicBezTo>
                      <a:pt x="8971" y="5257"/>
                      <a:pt x="8981" y="5249"/>
                      <a:pt x="8988" y="5239"/>
                    </a:cubicBezTo>
                    <a:cubicBezTo>
                      <a:pt x="9099" y="5139"/>
                      <a:pt x="9198" y="5033"/>
                      <a:pt x="9285" y="4921"/>
                    </a:cubicBezTo>
                    <a:cubicBezTo>
                      <a:pt x="9287" y="4919"/>
                      <a:pt x="9287" y="4917"/>
                      <a:pt x="9289" y="4914"/>
                    </a:cubicBezTo>
                    <a:cubicBezTo>
                      <a:pt x="9295" y="4907"/>
                      <a:pt x="9301" y="4898"/>
                      <a:pt x="9307" y="4889"/>
                    </a:cubicBezTo>
                    <a:cubicBezTo>
                      <a:pt x="9308" y="4886"/>
                      <a:pt x="9311" y="4884"/>
                      <a:pt x="9312" y="4882"/>
                    </a:cubicBezTo>
                    <a:cubicBezTo>
                      <a:pt x="9404" y="4761"/>
                      <a:pt x="9480" y="4633"/>
                      <a:pt x="9541" y="4497"/>
                    </a:cubicBezTo>
                    <a:cubicBezTo>
                      <a:pt x="9550" y="4486"/>
                      <a:pt x="9555" y="4474"/>
                      <a:pt x="9559" y="4459"/>
                    </a:cubicBezTo>
                    <a:cubicBezTo>
                      <a:pt x="9658" y="4234"/>
                      <a:pt x="9714" y="3997"/>
                      <a:pt x="9720" y="3748"/>
                    </a:cubicBezTo>
                    <a:cubicBezTo>
                      <a:pt x="9721" y="3742"/>
                      <a:pt x="9721" y="3734"/>
                      <a:pt x="9722" y="3727"/>
                    </a:cubicBezTo>
                    <a:cubicBezTo>
                      <a:pt x="9724" y="3721"/>
                      <a:pt x="9725" y="3715"/>
                      <a:pt x="9724" y="3707"/>
                    </a:cubicBezTo>
                    <a:lnTo>
                      <a:pt x="9724" y="3706"/>
                    </a:lnTo>
                    <a:cubicBezTo>
                      <a:pt x="9725" y="3698"/>
                      <a:pt x="9722" y="3691"/>
                      <a:pt x="9721" y="3683"/>
                    </a:cubicBezTo>
                    <a:cubicBezTo>
                      <a:pt x="9726" y="3601"/>
                      <a:pt x="9719" y="3520"/>
                      <a:pt x="9711" y="3437"/>
                    </a:cubicBezTo>
                    <a:cubicBezTo>
                      <a:pt x="9701" y="3344"/>
                      <a:pt x="9682" y="3251"/>
                      <a:pt x="9659" y="3158"/>
                    </a:cubicBezTo>
                    <a:cubicBezTo>
                      <a:pt x="9525" y="2619"/>
                      <a:pt x="9186" y="2105"/>
                      <a:pt x="8704" y="1654"/>
                    </a:cubicBezTo>
                    <a:cubicBezTo>
                      <a:pt x="8408" y="1381"/>
                      <a:pt x="8059" y="1130"/>
                      <a:pt x="7666" y="911"/>
                    </a:cubicBezTo>
                    <a:cubicBezTo>
                      <a:pt x="7530" y="834"/>
                      <a:pt x="7389" y="761"/>
                      <a:pt x="7243" y="693"/>
                    </a:cubicBezTo>
                    <a:cubicBezTo>
                      <a:pt x="7179" y="663"/>
                      <a:pt x="7114" y="635"/>
                      <a:pt x="7048" y="605"/>
                    </a:cubicBezTo>
                    <a:cubicBezTo>
                      <a:pt x="7040" y="601"/>
                      <a:pt x="7034" y="599"/>
                      <a:pt x="7030" y="597"/>
                    </a:cubicBezTo>
                    <a:cubicBezTo>
                      <a:pt x="6629" y="426"/>
                      <a:pt x="6197" y="287"/>
                      <a:pt x="5747" y="186"/>
                    </a:cubicBezTo>
                    <a:cubicBezTo>
                      <a:pt x="5355" y="96"/>
                      <a:pt x="4948" y="39"/>
                      <a:pt x="4532" y="14"/>
                    </a:cubicBezTo>
                    <a:cubicBezTo>
                      <a:pt x="4383" y="5"/>
                      <a:pt x="4236" y="1"/>
                      <a:pt x="4091" y="1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22" name="Google Shape;722;p14"/>
              <p:cNvSpPr/>
              <p:nvPr/>
            </p:nvSpPr>
            <p:spPr>
              <a:xfrm>
                <a:off x="5106759" y="2101446"/>
                <a:ext cx="427143" cy="324368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5419" extrusionOk="0">
                    <a:moveTo>
                      <a:pt x="6073" y="0"/>
                    </a:moveTo>
                    <a:cubicBezTo>
                      <a:pt x="6036" y="21"/>
                      <a:pt x="6001" y="40"/>
                      <a:pt x="5969" y="62"/>
                    </a:cubicBezTo>
                    <a:cubicBezTo>
                      <a:pt x="5928" y="83"/>
                      <a:pt x="5889" y="106"/>
                      <a:pt x="5850" y="131"/>
                    </a:cubicBezTo>
                    <a:cubicBezTo>
                      <a:pt x="5838" y="138"/>
                      <a:pt x="5825" y="145"/>
                      <a:pt x="5814" y="154"/>
                    </a:cubicBezTo>
                    <a:cubicBezTo>
                      <a:pt x="5359" y="430"/>
                      <a:pt x="4930" y="731"/>
                      <a:pt x="4526" y="1052"/>
                    </a:cubicBezTo>
                    <a:cubicBezTo>
                      <a:pt x="3168" y="2129"/>
                      <a:pt x="1839" y="3236"/>
                      <a:pt x="546" y="4369"/>
                    </a:cubicBezTo>
                    <a:cubicBezTo>
                      <a:pt x="535" y="4378"/>
                      <a:pt x="524" y="4388"/>
                      <a:pt x="514" y="4398"/>
                    </a:cubicBezTo>
                    <a:cubicBezTo>
                      <a:pt x="488" y="4420"/>
                      <a:pt x="465" y="4439"/>
                      <a:pt x="442" y="4461"/>
                    </a:cubicBezTo>
                    <a:cubicBezTo>
                      <a:pt x="423" y="4475"/>
                      <a:pt x="408" y="4490"/>
                      <a:pt x="393" y="4503"/>
                    </a:cubicBezTo>
                    <a:cubicBezTo>
                      <a:pt x="363" y="4528"/>
                      <a:pt x="335" y="4554"/>
                      <a:pt x="306" y="4578"/>
                    </a:cubicBezTo>
                    <a:cubicBezTo>
                      <a:pt x="204" y="4668"/>
                      <a:pt x="102" y="4759"/>
                      <a:pt x="1" y="4850"/>
                    </a:cubicBezTo>
                    <a:cubicBezTo>
                      <a:pt x="135" y="4905"/>
                      <a:pt x="272" y="4957"/>
                      <a:pt x="410" y="5004"/>
                    </a:cubicBezTo>
                    <a:cubicBezTo>
                      <a:pt x="426" y="5012"/>
                      <a:pt x="441" y="5016"/>
                      <a:pt x="458" y="5022"/>
                    </a:cubicBezTo>
                    <a:cubicBezTo>
                      <a:pt x="659" y="5091"/>
                      <a:pt x="865" y="5151"/>
                      <a:pt x="1077" y="5205"/>
                    </a:cubicBezTo>
                    <a:lnTo>
                      <a:pt x="1124" y="5218"/>
                    </a:lnTo>
                    <a:cubicBezTo>
                      <a:pt x="1388" y="5282"/>
                      <a:pt x="1655" y="5336"/>
                      <a:pt x="1927" y="5376"/>
                    </a:cubicBezTo>
                    <a:cubicBezTo>
                      <a:pt x="1945" y="5378"/>
                      <a:pt x="1962" y="5381"/>
                      <a:pt x="1978" y="5384"/>
                    </a:cubicBezTo>
                    <a:cubicBezTo>
                      <a:pt x="2070" y="5397"/>
                      <a:pt x="2159" y="5409"/>
                      <a:pt x="2252" y="5418"/>
                    </a:cubicBezTo>
                    <a:cubicBezTo>
                      <a:pt x="2365" y="5333"/>
                      <a:pt x="2477" y="5247"/>
                      <a:pt x="2585" y="5160"/>
                    </a:cubicBezTo>
                    <a:cubicBezTo>
                      <a:pt x="2600" y="5151"/>
                      <a:pt x="2612" y="5141"/>
                      <a:pt x="2624" y="5130"/>
                    </a:cubicBezTo>
                    <a:cubicBezTo>
                      <a:pt x="2671" y="5096"/>
                      <a:pt x="2715" y="5062"/>
                      <a:pt x="2758" y="5025"/>
                    </a:cubicBezTo>
                    <a:cubicBezTo>
                      <a:pt x="2870" y="4942"/>
                      <a:pt x="2979" y="4854"/>
                      <a:pt x="3087" y="4767"/>
                    </a:cubicBezTo>
                    <a:cubicBezTo>
                      <a:pt x="3105" y="4754"/>
                      <a:pt x="3123" y="4742"/>
                      <a:pt x="3138" y="4727"/>
                    </a:cubicBezTo>
                    <a:lnTo>
                      <a:pt x="3139" y="4725"/>
                    </a:lnTo>
                    <a:cubicBezTo>
                      <a:pt x="3145" y="4722"/>
                      <a:pt x="3150" y="4718"/>
                      <a:pt x="3155" y="4714"/>
                    </a:cubicBezTo>
                    <a:lnTo>
                      <a:pt x="3155" y="4713"/>
                    </a:lnTo>
                    <a:cubicBezTo>
                      <a:pt x="3168" y="4703"/>
                      <a:pt x="3181" y="4694"/>
                      <a:pt x="3193" y="4683"/>
                    </a:cubicBezTo>
                    <a:cubicBezTo>
                      <a:pt x="4072" y="3987"/>
                      <a:pt x="4928" y="3273"/>
                      <a:pt x="5765" y="2541"/>
                    </a:cubicBezTo>
                    <a:cubicBezTo>
                      <a:pt x="6099" y="2250"/>
                      <a:pt x="6428" y="1955"/>
                      <a:pt x="6766" y="1667"/>
                    </a:cubicBezTo>
                    <a:cubicBezTo>
                      <a:pt x="6780" y="1656"/>
                      <a:pt x="6792" y="1644"/>
                      <a:pt x="6805" y="1635"/>
                    </a:cubicBezTo>
                    <a:cubicBezTo>
                      <a:pt x="6895" y="1556"/>
                      <a:pt x="6987" y="1480"/>
                      <a:pt x="7080" y="1405"/>
                    </a:cubicBezTo>
                    <a:cubicBezTo>
                      <a:pt x="7086" y="1398"/>
                      <a:pt x="7092" y="1394"/>
                      <a:pt x="7100" y="1388"/>
                    </a:cubicBezTo>
                    <a:cubicBezTo>
                      <a:pt x="7111" y="1380"/>
                      <a:pt x="7120" y="1371"/>
                      <a:pt x="7131" y="1362"/>
                    </a:cubicBezTo>
                    <a:cubicBezTo>
                      <a:pt x="7131" y="1361"/>
                      <a:pt x="7134" y="1359"/>
                      <a:pt x="7135" y="1359"/>
                    </a:cubicBezTo>
                    <a:cubicBezTo>
                      <a:pt x="7057" y="1213"/>
                      <a:pt x="6960" y="1069"/>
                      <a:pt x="6851" y="930"/>
                    </a:cubicBezTo>
                    <a:cubicBezTo>
                      <a:pt x="6850" y="926"/>
                      <a:pt x="6846" y="920"/>
                      <a:pt x="6842" y="915"/>
                    </a:cubicBezTo>
                    <a:cubicBezTo>
                      <a:pt x="6649" y="592"/>
                      <a:pt x="6388" y="285"/>
                      <a:pt x="6073" y="0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23" name="Google Shape;723;p14"/>
              <p:cNvSpPr/>
              <p:nvPr/>
            </p:nvSpPr>
            <p:spPr>
              <a:xfrm>
                <a:off x="4955619" y="2012558"/>
                <a:ext cx="451086" cy="344360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753" extrusionOk="0">
                    <a:moveTo>
                      <a:pt x="5671" y="1"/>
                    </a:moveTo>
                    <a:cubicBezTo>
                      <a:pt x="5585" y="50"/>
                      <a:pt x="5502" y="98"/>
                      <a:pt x="5418" y="148"/>
                    </a:cubicBezTo>
                    <a:cubicBezTo>
                      <a:pt x="5402" y="157"/>
                      <a:pt x="5387" y="167"/>
                      <a:pt x="5370" y="177"/>
                    </a:cubicBezTo>
                    <a:cubicBezTo>
                      <a:pt x="5360" y="183"/>
                      <a:pt x="5351" y="188"/>
                      <a:pt x="5343" y="194"/>
                    </a:cubicBezTo>
                    <a:cubicBezTo>
                      <a:pt x="4881" y="476"/>
                      <a:pt x="4444" y="779"/>
                      <a:pt x="4035" y="1105"/>
                    </a:cubicBezTo>
                    <a:cubicBezTo>
                      <a:pt x="2793" y="2091"/>
                      <a:pt x="1577" y="3098"/>
                      <a:pt x="389" y="4131"/>
                    </a:cubicBezTo>
                    <a:cubicBezTo>
                      <a:pt x="379" y="4139"/>
                      <a:pt x="369" y="4148"/>
                      <a:pt x="359" y="4159"/>
                    </a:cubicBezTo>
                    <a:cubicBezTo>
                      <a:pt x="290" y="4217"/>
                      <a:pt x="222" y="4276"/>
                      <a:pt x="154" y="4337"/>
                    </a:cubicBezTo>
                    <a:cubicBezTo>
                      <a:pt x="102" y="4381"/>
                      <a:pt x="51" y="4426"/>
                      <a:pt x="0" y="4470"/>
                    </a:cubicBezTo>
                    <a:cubicBezTo>
                      <a:pt x="28" y="4510"/>
                      <a:pt x="59" y="4550"/>
                      <a:pt x="89" y="4591"/>
                    </a:cubicBezTo>
                    <a:lnTo>
                      <a:pt x="123" y="4630"/>
                    </a:lnTo>
                    <a:cubicBezTo>
                      <a:pt x="260" y="4805"/>
                      <a:pt x="416" y="4975"/>
                      <a:pt x="592" y="5136"/>
                    </a:cubicBezTo>
                    <a:cubicBezTo>
                      <a:pt x="603" y="5148"/>
                      <a:pt x="617" y="5159"/>
                      <a:pt x="628" y="5171"/>
                    </a:cubicBezTo>
                    <a:cubicBezTo>
                      <a:pt x="789" y="5314"/>
                      <a:pt x="963" y="5454"/>
                      <a:pt x="1149" y="5585"/>
                    </a:cubicBezTo>
                    <a:cubicBezTo>
                      <a:pt x="1161" y="5594"/>
                      <a:pt x="1175" y="5605"/>
                      <a:pt x="1188" y="5615"/>
                    </a:cubicBezTo>
                    <a:cubicBezTo>
                      <a:pt x="1255" y="5661"/>
                      <a:pt x="1324" y="5708"/>
                      <a:pt x="1395" y="5752"/>
                    </a:cubicBezTo>
                    <a:cubicBezTo>
                      <a:pt x="1486" y="5684"/>
                      <a:pt x="1577" y="5615"/>
                      <a:pt x="1665" y="5543"/>
                    </a:cubicBezTo>
                    <a:cubicBezTo>
                      <a:pt x="1702" y="5518"/>
                      <a:pt x="1739" y="5491"/>
                      <a:pt x="1772" y="5462"/>
                    </a:cubicBezTo>
                    <a:cubicBezTo>
                      <a:pt x="1796" y="5446"/>
                      <a:pt x="1819" y="5429"/>
                      <a:pt x="1841" y="5411"/>
                    </a:cubicBezTo>
                    <a:cubicBezTo>
                      <a:pt x="1852" y="5402"/>
                      <a:pt x="1863" y="5394"/>
                      <a:pt x="1875" y="5385"/>
                    </a:cubicBezTo>
                    <a:cubicBezTo>
                      <a:pt x="1886" y="5376"/>
                      <a:pt x="1896" y="5368"/>
                      <a:pt x="1908" y="5359"/>
                    </a:cubicBezTo>
                    <a:cubicBezTo>
                      <a:pt x="3065" y="4467"/>
                      <a:pt x="4187" y="3544"/>
                      <a:pt x="5276" y="2593"/>
                    </a:cubicBezTo>
                    <a:cubicBezTo>
                      <a:pt x="5936" y="2015"/>
                      <a:pt x="6588" y="1426"/>
                      <a:pt x="7305" y="897"/>
                    </a:cubicBezTo>
                    <a:cubicBezTo>
                      <a:pt x="7316" y="890"/>
                      <a:pt x="7326" y="882"/>
                      <a:pt x="7338" y="873"/>
                    </a:cubicBezTo>
                    <a:cubicBezTo>
                      <a:pt x="7347" y="867"/>
                      <a:pt x="7356" y="860"/>
                      <a:pt x="7364" y="854"/>
                    </a:cubicBezTo>
                    <a:cubicBezTo>
                      <a:pt x="7419" y="814"/>
                      <a:pt x="7477" y="773"/>
                      <a:pt x="7535" y="734"/>
                    </a:cubicBezTo>
                    <a:cubicBezTo>
                      <a:pt x="6981" y="421"/>
                      <a:pt x="6348" y="171"/>
                      <a:pt x="5671" y="1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724" name="Google Shape;724;p14"/>
            <p:cNvSpPr/>
            <p:nvPr/>
          </p:nvSpPr>
          <p:spPr>
            <a:xfrm>
              <a:off x="5589525" y="171800"/>
              <a:ext cx="787123" cy="183341"/>
            </a:xfrm>
            <a:custGeom>
              <a:avLst/>
              <a:gdLst/>
              <a:ahLst/>
              <a:cxnLst/>
              <a:rect l="l" t="t" r="r" b="b"/>
              <a:pathLst>
                <a:path w="24095" h="3939" extrusionOk="0">
                  <a:moveTo>
                    <a:pt x="5656" y="0"/>
                  </a:moveTo>
                  <a:cubicBezTo>
                    <a:pt x="4633" y="0"/>
                    <a:pt x="3620" y="437"/>
                    <a:pt x="2741" y="988"/>
                  </a:cubicBezTo>
                  <a:cubicBezTo>
                    <a:pt x="1588" y="1713"/>
                    <a:pt x="533" y="2702"/>
                    <a:pt x="1" y="3939"/>
                  </a:cubicBezTo>
                  <a:lnTo>
                    <a:pt x="24042" y="3939"/>
                  </a:lnTo>
                  <a:cubicBezTo>
                    <a:pt x="24094" y="2920"/>
                    <a:pt x="23855" y="1884"/>
                    <a:pt x="23156" y="1166"/>
                  </a:cubicBezTo>
                  <a:cubicBezTo>
                    <a:pt x="22545" y="541"/>
                    <a:pt x="21653" y="240"/>
                    <a:pt x="20780" y="225"/>
                  </a:cubicBezTo>
                  <a:cubicBezTo>
                    <a:pt x="20756" y="225"/>
                    <a:pt x="20733" y="225"/>
                    <a:pt x="20709" y="225"/>
                  </a:cubicBezTo>
                  <a:cubicBezTo>
                    <a:pt x="19859" y="225"/>
                    <a:pt x="19024" y="470"/>
                    <a:pt x="18244" y="807"/>
                  </a:cubicBezTo>
                  <a:cubicBezTo>
                    <a:pt x="16785" y="1436"/>
                    <a:pt x="15242" y="2538"/>
                    <a:pt x="14198" y="3733"/>
                  </a:cubicBezTo>
                  <a:cubicBezTo>
                    <a:pt x="14175" y="3073"/>
                    <a:pt x="14072" y="2373"/>
                    <a:pt x="13638" y="1874"/>
                  </a:cubicBezTo>
                  <a:cubicBezTo>
                    <a:pt x="13201" y="1369"/>
                    <a:pt x="12516" y="1177"/>
                    <a:pt x="11836" y="1177"/>
                  </a:cubicBezTo>
                  <a:cubicBezTo>
                    <a:pt x="11661" y="1177"/>
                    <a:pt x="11487" y="1190"/>
                    <a:pt x="11317" y="1213"/>
                  </a:cubicBezTo>
                  <a:cubicBezTo>
                    <a:pt x="10208" y="1364"/>
                    <a:pt x="9149" y="1853"/>
                    <a:pt x="8367" y="2654"/>
                  </a:cubicBezTo>
                  <a:cubicBezTo>
                    <a:pt x="8578" y="1432"/>
                    <a:pt x="7473" y="273"/>
                    <a:pt x="6254" y="52"/>
                  </a:cubicBezTo>
                  <a:cubicBezTo>
                    <a:pt x="6055" y="17"/>
                    <a:pt x="5855" y="0"/>
                    <a:pt x="56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25" name="Google Shape;725;p14"/>
          <p:cNvSpPr txBox="1">
            <a:spLocks noGrp="1"/>
          </p:cNvSpPr>
          <p:nvPr>
            <p:ph type="title" hasCustomPrompt="1"/>
          </p:nvPr>
        </p:nvSpPr>
        <p:spPr>
          <a:xfrm>
            <a:off x="2590883" y="1826205"/>
            <a:ext cx="12048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726" name="Google Shape;726;p14"/>
          <p:cNvSpPr txBox="1">
            <a:spLocks noGrp="1"/>
          </p:cNvSpPr>
          <p:nvPr>
            <p:ph type="subTitle" idx="1"/>
          </p:nvPr>
        </p:nvSpPr>
        <p:spPr>
          <a:xfrm>
            <a:off x="1635683" y="3133861"/>
            <a:ext cx="31152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7" name="Google Shape;727;p14"/>
          <p:cNvSpPr txBox="1">
            <a:spLocks noGrp="1"/>
          </p:cNvSpPr>
          <p:nvPr>
            <p:ph type="title" idx="2" hasCustomPrompt="1"/>
          </p:nvPr>
        </p:nvSpPr>
        <p:spPr>
          <a:xfrm>
            <a:off x="8396318" y="1826199"/>
            <a:ext cx="12048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728" name="Google Shape;728;p14"/>
          <p:cNvSpPr txBox="1">
            <a:spLocks noGrp="1"/>
          </p:cNvSpPr>
          <p:nvPr>
            <p:ph type="subTitle" idx="3"/>
          </p:nvPr>
        </p:nvSpPr>
        <p:spPr>
          <a:xfrm>
            <a:off x="7441118" y="3133861"/>
            <a:ext cx="31152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9" name="Google Shape;729;p14"/>
          <p:cNvSpPr txBox="1">
            <a:spLocks noGrp="1"/>
          </p:cNvSpPr>
          <p:nvPr>
            <p:ph type="title" idx="4" hasCustomPrompt="1"/>
          </p:nvPr>
        </p:nvSpPr>
        <p:spPr>
          <a:xfrm>
            <a:off x="2590883" y="4066124"/>
            <a:ext cx="12048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730" name="Google Shape;730;p14"/>
          <p:cNvSpPr txBox="1">
            <a:spLocks noGrp="1"/>
          </p:cNvSpPr>
          <p:nvPr>
            <p:ph type="subTitle" idx="5"/>
          </p:nvPr>
        </p:nvSpPr>
        <p:spPr>
          <a:xfrm>
            <a:off x="1635683" y="5372279"/>
            <a:ext cx="31152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1" name="Google Shape;731;p14"/>
          <p:cNvSpPr txBox="1">
            <a:spLocks noGrp="1"/>
          </p:cNvSpPr>
          <p:nvPr>
            <p:ph type="title" idx="6" hasCustomPrompt="1"/>
          </p:nvPr>
        </p:nvSpPr>
        <p:spPr>
          <a:xfrm>
            <a:off x="8396318" y="4066124"/>
            <a:ext cx="12048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732" name="Google Shape;732;p14"/>
          <p:cNvSpPr txBox="1">
            <a:spLocks noGrp="1"/>
          </p:cNvSpPr>
          <p:nvPr>
            <p:ph type="subTitle" idx="7"/>
          </p:nvPr>
        </p:nvSpPr>
        <p:spPr>
          <a:xfrm>
            <a:off x="7441118" y="5372279"/>
            <a:ext cx="31152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3" name="Google Shape;733;p14"/>
          <p:cNvSpPr txBox="1">
            <a:spLocks noGrp="1"/>
          </p:cNvSpPr>
          <p:nvPr>
            <p:ph type="subTitle" idx="8"/>
          </p:nvPr>
        </p:nvSpPr>
        <p:spPr>
          <a:xfrm>
            <a:off x="1252683" y="2624567"/>
            <a:ext cx="3881200" cy="4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lvl="1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2pPr>
            <a:lvl3pPr lvl="2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3pPr>
            <a:lvl4pPr lvl="3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4pPr>
            <a:lvl5pPr lvl="4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5pPr>
            <a:lvl6pPr lvl="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6pPr>
            <a:lvl7pPr lvl="6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7pPr>
            <a:lvl8pPr lvl="7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8pPr>
            <a:lvl9pPr lvl="8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9pPr>
          </a:lstStyle>
          <a:p>
            <a:endParaRPr/>
          </a:p>
        </p:txBody>
      </p:sp>
      <p:sp>
        <p:nvSpPr>
          <p:cNvPr id="734" name="Google Shape;734;p14"/>
          <p:cNvSpPr txBox="1">
            <a:spLocks noGrp="1"/>
          </p:cNvSpPr>
          <p:nvPr>
            <p:ph type="subTitle" idx="9"/>
          </p:nvPr>
        </p:nvSpPr>
        <p:spPr>
          <a:xfrm>
            <a:off x="7058117" y="2624567"/>
            <a:ext cx="3881200" cy="4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lvl="1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2pPr>
            <a:lvl3pPr lvl="2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3pPr>
            <a:lvl4pPr lvl="3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4pPr>
            <a:lvl5pPr lvl="4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5pPr>
            <a:lvl6pPr lvl="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6pPr>
            <a:lvl7pPr lvl="6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7pPr>
            <a:lvl8pPr lvl="7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8pPr>
            <a:lvl9pPr lvl="8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9pPr>
          </a:lstStyle>
          <a:p>
            <a:endParaRPr/>
          </a:p>
        </p:txBody>
      </p:sp>
      <p:sp>
        <p:nvSpPr>
          <p:cNvPr id="735" name="Google Shape;735;p14"/>
          <p:cNvSpPr txBox="1">
            <a:spLocks noGrp="1"/>
          </p:cNvSpPr>
          <p:nvPr>
            <p:ph type="subTitle" idx="13"/>
          </p:nvPr>
        </p:nvSpPr>
        <p:spPr>
          <a:xfrm>
            <a:off x="1252683" y="4864267"/>
            <a:ext cx="3881200" cy="4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lvl="1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2pPr>
            <a:lvl3pPr lvl="2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3pPr>
            <a:lvl4pPr lvl="3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4pPr>
            <a:lvl5pPr lvl="4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5pPr>
            <a:lvl6pPr lvl="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6pPr>
            <a:lvl7pPr lvl="6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7pPr>
            <a:lvl8pPr lvl="7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8pPr>
            <a:lvl9pPr lvl="8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9pPr>
          </a:lstStyle>
          <a:p>
            <a:endParaRPr/>
          </a:p>
        </p:txBody>
      </p:sp>
      <p:sp>
        <p:nvSpPr>
          <p:cNvPr id="736" name="Google Shape;736;p14"/>
          <p:cNvSpPr txBox="1">
            <a:spLocks noGrp="1"/>
          </p:cNvSpPr>
          <p:nvPr>
            <p:ph type="subTitle" idx="14"/>
          </p:nvPr>
        </p:nvSpPr>
        <p:spPr>
          <a:xfrm>
            <a:off x="7058117" y="4864267"/>
            <a:ext cx="3881200" cy="4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lvl="1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2pPr>
            <a:lvl3pPr lvl="2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3pPr>
            <a:lvl4pPr lvl="3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4pPr>
            <a:lvl5pPr lvl="4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5pPr>
            <a:lvl6pPr lvl="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6pPr>
            <a:lvl7pPr lvl="6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7pPr>
            <a:lvl8pPr lvl="7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8pPr>
            <a:lvl9pPr lvl="8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9pPr>
          </a:lstStyle>
          <a:p>
            <a:endParaRPr/>
          </a:p>
        </p:txBody>
      </p:sp>
      <p:sp>
        <p:nvSpPr>
          <p:cNvPr id="737" name="Google Shape;737;p14"/>
          <p:cNvSpPr txBox="1">
            <a:spLocks noGrp="1"/>
          </p:cNvSpPr>
          <p:nvPr>
            <p:ph type="title" idx="15"/>
          </p:nvPr>
        </p:nvSpPr>
        <p:spPr>
          <a:xfrm>
            <a:off x="960000" y="682767"/>
            <a:ext cx="10272000" cy="6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0065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8397862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9"/>
          <p:cNvSpPr/>
          <p:nvPr/>
        </p:nvSpPr>
        <p:spPr>
          <a:xfrm>
            <a:off x="-11599" y="1739469"/>
            <a:ext cx="12215162" cy="4494571"/>
          </a:xfrm>
          <a:custGeom>
            <a:avLst/>
            <a:gdLst/>
            <a:ahLst/>
            <a:cxnLst/>
            <a:rect l="l" t="t" r="r" b="b"/>
            <a:pathLst>
              <a:path w="65373" h="24054" extrusionOk="0">
                <a:moveTo>
                  <a:pt x="45128" y="1"/>
                </a:moveTo>
                <a:cubicBezTo>
                  <a:pt x="43340" y="1"/>
                  <a:pt x="41565" y="765"/>
                  <a:pt x="40211" y="1955"/>
                </a:cubicBezTo>
                <a:cubicBezTo>
                  <a:pt x="38635" y="3341"/>
                  <a:pt x="37514" y="5429"/>
                  <a:pt x="36885" y="7431"/>
                </a:cubicBezTo>
                <a:cubicBezTo>
                  <a:pt x="35526" y="6009"/>
                  <a:pt x="33567" y="5185"/>
                  <a:pt x="31603" y="5185"/>
                </a:cubicBezTo>
                <a:cubicBezTo>
                  <a:pt x="31427" y="5185"/>
                  <a:pt x="31252" y="5191"/>
                  <a:pt x="31077" y="5205"/>
                </a:cubicBezTo>
                <a:cubicBezTo>
                  <a:pt x="28941" y="5366"/>
                  <a:pt x="26911" y="6596"/>
                  <a:pt x="25681" y="8349"/>
                </a:cubicBezTo>
                <a:cubicBezTo>
                  <a:pt x="25273" y="7395"/>
                  <a:pt x="24845" y="6412"/>
                  <a:pt x="24094" y="5695"/>
                </a:cubicBezTo>
                <a:cubicBezTo>
                  <a:pt x="23558" y="5184"/>
                  <a:pt x="22882" y="4837"/>
                  <a:pt x="22171" y="4626"/>
                </a:cubicBezTo>
                <a:cubicBezTo>
                  <a:pt x="21650" y="4472"/>
                  <a:pt x="21106" y="4390"/>
                  <a:pt x="20562" y="4390"/>
                </a:cubicBezTo>
                <a:cubicBezTo>
                  <a:pt x="20352" y="4390"/>
                  <a:pt x="20142" y="4402"/>
                  <a:pt x="19933" y="4427"/>
                </a:cubicBezTo>
                <a:cubicBezTo>
                  <a:pt x="18216" y="4629"/>
                  <a:pt x="16503" y="5729"/>
                  <a:pt x="15730" y="7275"/>
                </a:cubicBezTo>
                <a:cubicBezTo>
                  <a:pt x="15054" y="5953"/>
                  <a:pt x="14022" y="4786"/>
                  <a:pt x="12698" y="4114"/>
                </a:cubicBezTo>
                <a:cubicBezTo>
                  <a:pt x="11955" y="3737"/>
                  <a:pt x="11117" y="3531"/>
                  <a:pt x="10286" y="3531"/>
                </a:cubicBezTo>
                <a:cubicBezTo>
                  <a:pt x="9635" y="3531"/>
                  <a:pt x="8989" y="3657"/>
                  <a:pt x="8396" y="3928"/>
                </a:cubicBezTo>
                <a:cubicBezTo>
                  <a:pt x="7046" y="4543"/>
                  <a:pt x="5853" y="5941"/>
                  <a:pt x="5884" y="7426"/>
                </a:cubicBezTo>
                <a:cubicBezTo>
                  <a:pt x="5434" y="7232"/>
                  <a:pt x="4949" y="7141"/>
                  <a:pt x="4461" y="7141"/>
                </a:cubicBezTo>
                <a:cubicBezTo>
                  <a:pt x="3629" y="7141"/>
                  <a:pt x="2788" y="7406"/>
                  <a:pt x="2097" y="7876"/>
                </a:cubicBezTo>
                <a:cubicBezTo>
                  <a:pt x="1053" y="8587"/>
                  <a:pt x="339" y="9719"/>
                  <a:pt x="1" y="10938"/>
                </a:cubicBezTo>
                <a:lnTo>
                  <a:pt x="1" y="24054"/>
                </a:lnTo>
                <a:lnTo>
                  <a:pt x="65372" y="24054"/>
                </a:lnTo>
                <a:lnTo>
                  <a:pt x="65372" y="11323"/>
                </a:lnTo>
                <a:cubicBezTo>
                  <a:pt x="64872" y="11520"/>
                  <a:pt x="64408" y="11799"/>
                  <a:pt x="64009" y="12162"/>
                </a:cubicBezTo>
                <a:cubicBezTo>
                  <a:pt x="63936" y="10850"/>
                  <a:pt x="63394" y="9519"/>
                  <a:pt x="62354" y="8715"/>
                </a:cubicBezTo>
                <a:cubicBezTo>
                  <a:pt x="61744" y="8243"/>
                  <a:pt x="60921" y="7957"/>
                  <a:pt x="60131" y="7957"/>
                </a:cubicBezTo>
                <a:cubicBezTo>
                  <a:pt x="59573" y="7957"/>
                  <a:pt x="59031" y="8100"/>
                  <a:pt x="58591" y="8420"/>
                </a:cubicBezTo>
                <a:cubicBezTo>
                  <a:pt x="58555" y="6500"/>
                  <a:pt x="57646" y="4545"/>
                  <a:pt x="56017" y="3530"/>
                </a:cubicBezTo>
                <a:cubicBezTo>
                  <a:pt x="55278" y="3070"/>
                  <a:pt x="54348" y="2825"/>
                  <a:pt x="53429" y="2825"/>
                </a:cubicBezTo>
                <a:cubicBezTo>
                  <a:pt x="52321" y="2825"/>
                  <a:pt x="51229" y="3180"/>
                  <a:pt x="50504" y="3939"/>
                </a:cubicBezTo>
                <a:cubicBezTo>
                  <a:pt x="50010" y="1899"/>
                  <a:pt x="48089" y="368"/>
                  <a:pt x="46011" y="64"/>
                </a:cubicBezTo>
                <a:cubicBezTo>
                  <a:pt x="45718" y="21"/>
                  <a:pt x="45423" y="1"/>
                  <a:pt x="451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84" name="Google Shape;384;p9"/>
          <p:cNvGrpSpPr/>
          <p:nvPr/>
        </p:nvGrpSpPr>
        <p:grpSpPr>
          <a:xfrm>
            <a:off x="-11199" y="5519228"/>
            <a:ext cx="12215032" cy="1338765"/>
            <a:chOff x="0" y="4139430"/>
            <a:chExt cx="9143901" cy="1004074"/>
          </a:xfrm>
        </p:grpSpPr>
        <p:grpSp>
          <p:nvGrpSpPr>
            <p:cNvPr id="385" name="Google Shape;385;p9"/>
            <p:cNvGrpSpPr/>
            <p:nvPr/>
          </p:nvGrpSpPr>
          <p:grpSpPr>
            <a:xfrm>
              <a:off x="0" y="4139430"/>
              <a:ext cx="9143901" cy="1004074"/>
              <a:chOff x="0" y="4139430"/>
              <a:chExt cx="9143901" cy="1004074"/>
            </a:xfrm>
          </p:grpSpPr>
          <p:sp>
            <p:nvSpPr>
              <p:cNvPr id="386" name="Google Shape;386;p9"/>
              <p:cNvSpPr/>
              <p:nvPr/>
            </p:nvSpPr>
            <p:spPr>
              <a:xfrm>
                <a:off x="0" y="4160997"/>
                <a:ext cx="9143901" cy="982506"/>
              </a:xfrm>
              <a:custGeom>
                <a:avLst/>
                <a:gdLst/>
                <a:ahLst/>
                <a:cxnLst/>
                <a:rect l="l" t="t" r="r" b="b"/>
                <a:pathLst>
                  <a:path w="100979" h="33985" extrusionOk="0">
                    <a:moveTo>
                      <a:pt x="50962" y="0"/>
                    </a:moveTo>
                    <a:cubicBezTo>
                      <a:pt x="45447" y="0"/>
                      <a:pt x="39932" y="424"/>
                      <a:pt x="34465" y="1222"/>
                    </a:cubicBezTo>
                    <a:cubicBezTo>
                      <a:pt x="27075" y="2298"/>
                      <a:pt x="19772" y="4055"/>
                      <a:pt x="12673" y="6368"/>
                    </a:cubicBezTo>
                    <a:cubicBezTo>
                      <a:pt x="12249" y="6506"/>
                      <a:pt x="11823" y="6649"/>
                      <a:pt x="11398" y="6793"/>
                    </a:cubicBezTo>
                    <a:cubicBezTo>
                      <a:pt x="11299" y="6496"/>
                      <a:pt x="11147" y="6220"/>
                      <a:pt x="10923" y="6003"/>
                    </a:cubicBezTo>
                    <a:cubicBezTo>
                      <a:pt x="10663" y="5751"/>
                      <a:pt x="10297" y="5596"/>
                      <a:pt x="9940" y="5596"/>
                    </a:cubicBezTo>
                    <a:cubicBezTo>
                      <a:pt x="9764" y="5596"/>
                      <a:pt x="9590" y="5633"/>
                      <a:pt x="9431" y="5715"/>
                    </a:cubicBezTo>
                    <a:cubicBezTo>
                      <a:pt x="9028" y="5923"/>
                      <a:pt x="8691" y="6185"/>
                      <a:pt x="8500" y="6597"/>
                    </a:cubicBezTo>
                    <a:cubicBezTo>
                      <a:pt x="8369" y="6030"/>
                      <a:pt x="7778" y="5688"/>
                      <a:pt x="7192" y="5688"/>
                    </a:cubicBezTo>
                    <a:cubicBezTo>
                      <a:pt x="6995" y="5688"/>
                      <a:pt x="6799" y="5726"/>
                      <a:pt x="6622" y="5808"/>
                    </a:cubicBezTo>
                    <a:cubicBezTo>
                      <a:pt x="5916" y="6132"/>
                      <a:pt x="5530" y="6943"/>
                      <a:pt x="5507" y="7720"/>
                    </a:cubicBezTo>
                    <a:cubicBezTo>
                      <a:pt x="5495" y="8149"/>
                      <a:pt x="5575" y="8569"/>
                      <a:pt x="5702" y="8979"/>
                    </a:cubicBezTo>
                    <a:cubicBezTo>
                      <a:pt x="3716" y="9857"/>
                      <a:pt x="1794" y="10854"/>
                      <a:pt x="0" y="12034"/>
                    </a:cubicBezTo>
                    <a:lnTo>
                      <a:pt x="0" y="33984"/>
                    </a:lnTo>
                    <a:lnTo>
                      <a:pt x="100978" y="33984"/>
                    </a:lnTo>
                    <a:lnTo>
                      <a:pt x="100978" y="13974"/>
                    </a:lnTo>
                    <a:cubicBezTo>
                      <a:pt x="99586" y="13079"/>
                      <a:pt x="98164" y="12230"/>
                      <a:pt x="96720" y="11421"/>
                    </a:cubicBezTo>
                    <a:lnTo>
                      <a:pt x="96719" y="11421"/>
                    </a:lnTo>
                    <a:cubicBezTo>
                      <a:pt x="97194" y="10239"/>
                      <a:pt x="97370" y="8851"/>
                      <a:pt x="96746" y="7746"/>
                    </a:cubicBezTo>
                    <a:cubicBezTo>
                      <a:pt x="96628" y="7537"/>
                      <a:pt x="96478" y="7338"/>
                      <a:pt x="96273" y="7210"/>
                    </a:cubicBezTo>
                    <a:cubicBezTo>
                      <a:pt x="96114" y="7112"/>
                      <a:pt x="95937" y="7068"/>
                      <a:pt x="95756" y="7068"/>
                    </a:cubicBezTo>
                    <a:cubicBezTo>
                      <a:pt x="95327" y="7068"/>
                      <a:pt x="94878" y="7316"/>
                      <a:pt x="94610" y="7672"/>
                    </a:cubicBezTo>
                    <a:cubicBezTo>
                      <a:pt x="94231" y="8177"/>
                      <a:pt x="94039" y="8982"/>
                      <a:pt x="93943" y="9607"/>
                    </a:cubicBezTo>
                    <a:cubicBezTo>
                      <a:pt x="93824" y="9272"/>
                      <a:pt x="93466" y="9080"/>
                      <a:pt x="93117" y="9080"/>
                    </a:cubicBezTo>
                    <a:cubicBezTo>
                      <a:pt x="92926" y="9080"/>
                      <a:pt x="92737" y="9138"/>
                      <a:pt x="92592" y="9262"/>
                    </a:cubicBezTo>
                    <a:cubicBezTo>
                      <a:pt x="89011" y="7515"/>
                      <a:pt x="85305" y="6018"/>
                      <a:pt x="81513" y="4770"/>
                    </a:cubicBezTo>
                    <a:cubicBezTo>
                      <a:pt x="81639" y="4237"/>
                      <a:pt x="81587" y="3636"/>
                      <a:pt x="81222" y="3233"/>
                    </a:cubicBezTo>
                    <a:cubicBezTo>
                      <a:pt x="80974" y="2959"/>
                      <a:pt x="80475" y="2736"/>
                      <a:pt x="80064" y="2736"/>
                    </a:cubicBezTo>
                    <a:cubicBezTo>
                      <a:pt x="79830" y="2736"/>
                      <a:pt x="79625" y="2808"/>
                      <a:pt x="79510" y="2984"/>
                    </a:cubicBezTo>
                    <a:cubicBezTo>
                      <a:pt x="79855" y="2293"/>
                      <a:pt x="79349" y="1333"/>
                      <a:pt x="78584" y="1227"/>
                    </a:cubicBezTo>
                    <a:cubicBezTo>
                      <a:pt x="78525" y="1218"/>
                      <a:pt x="78467" y="1215"/>
                      <a:pt x="78408" y="1215"/>
                    </a:cubicBezTo>
                    <a:cubicBezTo>
                      <a:pt x="78109" y="1215"/>
                      <a:pt x="77812" y="1314"/>
                      <a:pt x="77540" y="1447"/>
                    </a:cubicBezTo>
                    <a:cubicBezTo>
                      <a:pt x="76827" y="1798"/>
                      <a:pt x="76251" y="2405"/>
                      <a:pt x="75907" y="3121"/>
                    </a:cubicBezTo>
                    <a:cubicBezTo>
                      <a:pt x="71048" y="1856"/>
                      <a:pt x="66083" y="979"/>
                      <a:pt x="61093" y="489"/>
                    </a:cubicBezTo>
                    <a:cubicBezTo>
                      <a:pt x="57723" y="159"/>
                      <a:pt x="54343" y="0"/>
                      <a:pt x="509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87" name="Google Shape;387;p9"/>
              <p:cNvSpPr/>
              <p:nvPr/>
            </p:nvSpPr>
            <p:spPr>
              <a:xfrm>
                <a:off x="497375" y="4224000"/>
                <a:ext cx="254700" cy="2580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88" name="Google Shape;388;p9"/>
              <p:cNvSpPr/>
              <p:nvPr/>
            </p:nvSpPr>
            <p:spPr>
              <a:xfrm>
                <a:off x="752075" y="4260400"/>
                <a:ext cx="297300" cy="2580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389" name="Google Shape;389;p9"/>
              <p:cNvGrpSpPr/>
              <p:nvPr/>
            </p:nvGrpSpPr>
            <p:grpSpPr>
              <a:xfrm>
                <a:off x="6826124" y="4139430"/>
                <a:ext cx="633755" cy="365856"/>
                <a:chOff x="6850399" y="4145425"/>
                <a:chExt cx="603346" cy="365856"/>
              </a:xfrm>
            </p:grpSpPr>
            <p:sp>
              <p:nvSpPr>
                <p:cNvPr id="390" name="Google Shape;390;p9"/>
                <p:cNvSpPr/>
                <p:nvPr/>
              </p:nvSpPr>
              <p:spPr>
                <a:xfrm rot="4821662">
                  <a:off x="6941368" y="4100326"/>
                  <a:ext cx="223962" cy="373698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91" name="Google Shape;391;p9"/>
                <p:cNvSpPr/>
                <p:nvPr/>
              </p:nvSpPr>
              <p:spPr>
                <a:xfrm rot="1017238">
                  <a:off x="7125385" y="4215461"/>
                  <a:ext cx="297322" cy="25804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392" name="Google Shape;392;p9"/>
              <p:cNvSpPr/>
              <p:nvPr/>
            </p:nvSpPr>
            <p:spPr>
              <a:xfrm rot="970839">
                <a:off x="8499783" y="4339511"/>
                <a:ext cx="311124" cy="2592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393" name="Google Shape;393;p9"/>
            <p:cNvGrpSpPr/>
            <p:nvPr/>
          </p:nvGrpSpPr>
          <p:grpSpPr>
            <a:xfrm>
              <a:off x="549942" y="4558403"/>
              <a:ext cx="7916552" cy="562812"/>
              <a:chOff x="2654375" y="1725250"/>
              <a:chExt cx="2185625" cy="182500"/>
            </a:xfrm>
          </p:grpSpPr>
          <p:sp>
            <p:nvSpPr>
              <p:cNvPr id="394" name="Google Shape;394;p9"/>
              <p:cNvSpPr/>
              <p:nvPr/>
            </p:nvSpPr>
            <p:spPr>
              <a:xfrm>
                <a:off x="4782350" y="1816650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1"/>
                    </a:moveTo>
                    <a:cubicBezTo>
                      <a:pt x="311" y="1"/>
                      <a:pt x="0" y="104"/>
                      <a:pt x="0" y="232"/>
                    </a:cubicBezTo>
                    <a:cubicBezTo>
                      <a:pt x="0" y="361"/>
                      <a:pt x="312" y="464"/>
                      <a:pt x="696" y="464"/>
                    </a:cubicBezTo>
                    <a:cubicBezTo>
                      <a:pt x="1081" y="464"/>
                      <a:pt x="1392" y="361"/>
                      <a:pt x="1392" y="232"/>
                    </a:cubicBezTo>
                    <a:cubicBezTo>
                      <a:pt x="1392" y="104"/>
                      <a:pt x="1081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5" name="Google Shape;395;p9"/>
              <p:cNvSpPr/>
              <p:nvPr/>
            </p:nvSpPr>
            <p:spPr>
              <a:xfrm>
                <a:off x="4754425" y="184457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0"/>
                    </a:moveTo>
                    <a:cubicBezTo>
                      <a:pt x="313" y="0"/>
                      <a:pt x="0" y="104"/>
                      <a:pt x="0" y="232"/>
                    </a:cubicBezTo>
                    <a:cubicBezTo>
                      <a:pt x="0" y="360"/>
                      <a:pt x="312" y="464"/>
                      <a:pt x="697" y="464"/>
                    </a:cubicBezTo>
                    <a:cubicBezTo>
                      <a:pt x="1081" y="464"/>
                      <a:pt x="1393" y="360"/>
                      <a:pt x="1393" y="232"/>
                    </a:cubicBezTo>
                    <a:cubicBezTo>
                      <a:pt x="1393" y="104"/>
                      <a:pt x="1081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6" name="Google Shape;396;p9"/>
              <p:cNvSpPr/>
              <p:nvPr/>
            </p:nvSpPr>
            <p:spPr>
              <a:xfrm>
                <a:off x="4805175" y="18380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1"/>
                    </a:moveTo>
                    <a:cubicBezTo>
                      <a:pt x="312" y="1"/>
                      <a:pt x="1" y="105"/>
                      <a:pt x="1" y="233"/>
                    </a:cubicBezTo>
                    <a:cubicBezTo>
                      <a:pt x="1" y="361"/>
                      <a:pt x="312" y="465"/>
                      <a:pt x="697" y="465"/>
                    </a:cubicBezTo>
                    <a:cubicBezTo>
                      <a:pt x="1082" y="465"/>
                      <a:pt x="1393" y="361"/>
                      <a:pt x="1393" y="233"/>
                    </a:cubicBezTo>
                    <a:cubicBezTo>
                      <a:pt x="1393" y="105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7" name="Google Shape;397;p9"/>
              <p:cNvSpPr/>
              <p:nvPr/>
            </p:nvSpPr>
            <p:spPr>
              <a:xfrm>
                <a:off x="3361163" y="18682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0"/>
                    </a:moveTo>
                    <a:cubicBezTo>
                      <a:pt x="311" y="0"/>
                      <a:pt x="0" y="104"/>
                      <a:pt x="0" y="232"/>
                    </a:cubicBezTo>
                    <a:cubicBezTo>
                      <a:pt x="0" y="360"/>
                      <a:pt x="311" y="464"/>
                      <a:pt x="696" y="464"/>
                    </a:cubicBezTo>
                    <a:cubicBezTo>
                      <a:pt x="1080" y="464"/>
                      <a:pt x="1392" y="360"/>
                      <a:pt x="1392" y="232"/>
                    </a:cubicBezTo>
                    <a:cubicBezTo>
                      <a:pt x="1392" y="104"/>
                      <a:pt x="1080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8" name="Google Shape;398;p9"/>
              <p:cNvSpPr/>
              <p:nvPr/>
            </p:nvSpPr>
            <p:spPr>
              <a:xfrm>
                <a:off x="3333238" y="1896100"/>
                <a:ext cx="34825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6" extrusionOk="0">
                    <a:moveTo>
                      <a:pt x="697" y="1"/>
                    </a:moveTo>
                    <a:cubicBezTo>
                      <a:pt x="312" y="1"/>
                      <a:pt x="0" y="106"/>
                      <a:pt x="0" y="233"/>
                    </a:cubicBezTo>
                    <a:cubicBezTo>
                      <a:pt x="0" y="362"/>
                      <a:pt x="313" y="466"/>
                      <a:pt x="697" y="466"/>
                    </a:cubicBezTo>
                    <a:cubicBezTo>
                      <a:pt x="1081" y="466"/>
                      <a:pt x="1393" y="362"/>
                      <a:pt x="1393" y="233"/>
                    </a:cubicBezTo>
                    <a:cubicBezTo>
                      <a:pt x="1393" y="106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9" name="Google Shape;399;p9"/>
              <p:cNvSpPr/>
              <p:nvPr/>
            </p:nvSpPr>
            <p:spPr>
              <a:xfrm>
                <a:off x="3383988" y="1889600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0"/>
                    </a:moveTo>
                    <a:cubicBezTo>
                      <a:pt x="312" y="0"/>
                      <a:pt x="1" y="104"/>
                      <a:pt x="1" y="233"/>
                    </a:cubicBezTo>
                    <a:cubicBezTo>
                      <a:pt x="1" y="360"/>
                      <a:pt x="312" y="464"/>
                      <a:pt x="697" y="464"/>
                    </a:cubicBezTo>
                    <a:cubicBezTo>
                      <a:pt x="1081" y="464"/>
                      <a:pt x="1393" y="360"/>
                      <a:pt x="1393" y="233"/>
                    </a:cubicBezTo>
                    <a:cubicBezTo>
                      <a:pt x="1393" y="104"/>
                      <a:pt x="1082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0" name="Google Shape;400;p9"/>
              <p:cNvSpPr/>
              <p:nvPr/>
            </p:nvSpPr>
            <p:spPr>
              <a:xfrm>
                <a:off x="2682300" y="1725250"/>
                <a:ext cx="3485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465" extrusionOk="0">
                    <a:moveTo>
                      <a:pt x="697" y="1"/>
                    </a:moveTo>
                    <a:cubicBezTo>
                      <a:pt x="312" y="1"/>
                      <a:pt x="1" y="104"/>
                      <a:pt x="1" y="232"/>
                    </a:cubicBezTo>
                    <a:cubicBezTo>
                      <a:pt x="1" y="361"/>
                      <a:pt x="312" y="464"/>
                      <a:pt x="697" y="464"/>
                    </a:cubicBezTo>
                    <a:cubicBezTo>
                      <a:pt x="1081" y="464"/>
                      <a:pt x="1393" y="361"/>
                      <a:pt x="1393" y="232"/>
                    </a:cubicBezTo>
                    <a:cubicBezTo>
                      <a:pt x="1393" y="104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1" name="Google Shape;401;p9"/>
              <p:cNvSpPr/>
              <p:nvPr/>
            </p:nvSpPr>
            <p:spPr>
              <a:xfrm>
                <a:off x="2654375" y="1753150"/>
                <a:ext cx="34850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466" extrusionOk="0">
                    <a:moveTo>
                      <a:pt x="697" y="0"/>
                    </a:moveTo>
                    <a:cubicBezTo>
                      <a:pt x="312" y="0"/>
                      <a:pt x="1" y="104"/>
                      <a:pt x="1" y="233"/>
                    </a:cubicBezTo>
                    <a:cubicBezTo>
                      <a:pt x="1" y="360"/>
                      <a:pt x="312" y="465"/>
                      <a:pt x="697" y="465"/>
                    </a:cubicBezTo>
                    <a:cubicBezTo>
                      <a:pt x="1081" y="465"/>
                      <a:pt x="1393" y="360"/>
                      <a:pt x="1393" y="233"/>
                    </a:cubicBezTo>
                    <a:cubicBezTo>
                      <a:pt x="1393" y="104"/>
                      <a:pt x="1081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2" name="Google Shape;402;p9"/>
              <p:cNvSpPr/>
              <p:nvPr/>
            </p:nvSpPr>
            <p:spPr>
              <a:xfrm>
                <a:off x="2705150" y="17466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1"/>
                    </a:moveTo>
                    <a:cubicBezTo>
                      <a:pt x="312" y="1"/>
                      <a:pt x="0" y="104"/>
                      <a:pt x="0" y="233"/>
                    </a:cubicBezTo>
                    <a:cubicBezTo>
                      <a:pt x="0" y="361"/>
                      <a:pt x="312" y="464"/>
                      <a:pt x="696" y="464"/>
                    </a:cubicBezTo>
                    <a:cubicBezTo>
                      <a:pt x="1080" y="464"/>
                      <a:pt x="1393" y="361"/>
                      <a:pt x="1393" y="233"/>
                    </a:cubicBezTo>
                    <a:cubicBezTo>
                      <a:pt x="1393" y="104"/>
                      <a:pt x="1080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3" name="Google Shape;403;p9"/>
              <p:cNvSpPr/>
              <p:nvPr/>
            </p:nvSpPr>
            <p:spPr>
              <a:xfrm>
                <a:off x="3810247" y="1735920"/>
                <a:ext cx="34825" cy="11600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4" extrusionOk="0">
                    <a:moveTo>
                      <a:pt x="696" y="0"/>
                    </a:moveTo>
                    <a:cubicBezTo>
                      <a:pt x="312" y="0"/>
                      <a:pt x="1" y="104"/>
                      <a:pt x="1" y="232"/>
                    </a:cubicBezTo>
                    <a:cubicBezTo>
                      <a:pt x="1" y="360"/>
                      <a:pt x="312" y="464"/>
                      <a:pt x="696" y="464"/>
                    </a:cubicBezTo>
                    <a:cubicBezTo>
                      <a:pt x="1081" y="464"/>
                      <a:pt x="1392" y="360"/>
                      <a:pt x="1392" y="232"/>
                    </a:cubicBezTo>
                    <a:cubicBezTo>
                      <a:pt x="1392" y="104"/>
                      <a:pt x="1081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4" name="Google Shape;404;p9"/>
              <p:cNvSpPr/>
              <p:nvPr/>
            </p:nvSpPr>
            <p:spPr>
              <a:xfrm>
                <a:off x="3782347" y="1763820"/>
                <a:ext cx="348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465" extrusionOk="0">
                    <a:moveTo>
                      <a:pt x="696" y="1"/>
                    </a:moveTo>
                    <a:cubicBezTo>
                      <a:pt x="312" y="1"/>
                      <a:pt x="0" y="105"/>
                      <a:pt x="0" y="232"/>
                    </a:cubicBezTo>
                    <a:cubicBezTo>
                      <a:pt x="0" y="361"/>
                      <a:pt x="312" y="465"/>
                      <a:pt x="696" y="465"/>
                    </a:cubicBezTo>
                    <a:cubicBezTo>
                      <a:pt x="1080" y="465"/>
                      <a:pt x="1392" y="361"/>
                      <a:pt x="1392" y="232"/>
                    </a:cubicBezTo>
                    <a:cubicBezTo>
                      <a:pt x="1392" y="105"/>
                      <a:pt x="1080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5" name="Google Shape;405;p9"/>
              <p:cNvSpPr/>
              <p:nvPr/>
            </p:nvSpPr>
            <p:spPr>
              <a:xfrm>
                <a:off x="3833097" y="1757295"/>
                <a:ext cx="348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465" extrusionOk="0">
                    <a:moveTo>
                      <a:pt x="696" y="0"/>
                    </a:moveTo>
                    <a:cubicBezTo>
                      <a:pt x="312" y="0"/>
                      <a:pt x="0" y="104"/>
                      <a:pt x="0" y="233"/>
                    </a:cubicBezTo>
                    <a:cubicBezTo>
                      <a:pt x="0" y="361"/>
                      <a:pt x="312" y="465"/>
                      <a:pt x="696" y="465"/>
                    </a:cubicBezTo>
                    <a:cubicBezTo>
                      <a:pt x="1080" y="465"/>
                      <a:pt x="1392" y="360"/>
                      <a:pt x="1392" y="233"/>
                    </a:cubicBezTo>
                    <a:cubicBezTo>
                      <a:pt x="1392" y="104"/>
                      <a:pt x="1080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sp>
        <p:nvSpPr>
          <p:cNvPr id="406" name="Google Shape;406;p9"/>
          <p:cNvSpPr txBox="1">
            <a:spLocks noGrp="1"/>
          </p:cNvSpPr>
          <p:nvPr>
            <p:ph type="title"/>
          </p:nvPr>
        </p:nvSpPr>
        <p:spPr>
          <a:xfrm>
            <a:off x="5415233" y="2992300"/>
            <a:ext cx="5813600" cy="8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endParaRPr/>
          </a:p>
        </p:txBody>
      </p:sp>
      <p:sp>
        <p:nvSpPr>
          <p:cNvPr id="407" name="Google Shape;407;p9"/>
          <p:cNvSpPr txBox="1">
            <a:spLocks noGrp="1"/>
          </p:cNvSpPr>
          <p:nvPr>
            <p:ph type="subTitle" idx="1"/>
          </p:nvPr>
        </p:nvSpPr>
        <p:spPr>
          <a:xfrm>
            <a:off x="5415233" y="3987391"/>
            <a:ext cx="5813600" cy="13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08" name="Google Shape;408;p9"/>
          <p:cNvGrpSpPr/>
          <p:nvPr/>
        </p:nvGrpSpPr>
        <p:grpSpPr>
          <a:xfrm>
            <a:off x="4983507" y="39057"/>
            <a:ext cx="7092997" cy="6757609"/>
            <a:chOff x="3737630" y="29291"/>
            <a:chExt cx="5319748" cy="5068207"/>
          </a:xfrm>
        </p:grpSpPr>
        <p:sp>
          <p:nvSpPr>
            <p:cNvPr id="409" name="Google Shape;409;p9"/>
            <p:cNvSpPr/>
            <p:nvPr/>
          </p:nvSpPr>
          <p:spPr>
            <a:xfrm>
              <a:off x="3737630" y="201973"/>
              <a:ext cx="676707" cy="258045"/>
            </a:xfrm>
            <a:custGeom>
              <a:avLst/>
              <a:gdLst/>
              <a:ahLst/>
              <a:cxnLst/>
              <a:rect l="l" t="t" r="r" b="b"/>
              <a:pathLst>
                <a:path w="20715" h="5544" extrusionOk="0">
                  <a:moveTo>
                    <a:pt x="12147" y="0"/>
                  </a:moveTo>
                  <a:cubicBezTo>
                    <a:pt x="11455" y="0"/>
                    <a:pt x="10749" y="171"/>
                    <a:pt x="10096" y="417"/>
                  </a:cubicBezTo>
                  <a:cubicBezTo>
                    <a:pt x="8186" y="1138"/>
                    <a:pt x="6382" y="2664"/>
                    <a:pt x="5804" y="4625"/>
                  </a:cubicBezTo>
                  <a:cubicBezTo>
                    <a:pt x="5804" y="3970"/>
                    <a:pt x="5332" y="3371"/>
                    <a:pt x="4733" y="3111"/>
                  </a:cubicBezTo>
                  <a:cubicBezTo>
                    <a:pt x="4447" y="2987"/>
                    <a:pt x="4139" y="2932"/>
                    <a:pt x="3829" y="2932"/>
                  </a:cubicBezTo>
                  <a:cubicBezTo>
                    <a:pt x="3484" y="2932"/>
                    <a:pt x="3136" y="3000"/>
                    <a:pt x="2812" y="3116"/>
                  </a:cubicBezTo>
                  <a:cubicBezTo>
                    <a:pt x="2195" y="3337"/>
                    <a:pt x="1649" y="3722"/>
                    <a:pt x="1140" y="4133"/>
                  </a:cubicBezTo>
                  <a:cubicBezTo>
                    <a:pt x="664" y="4517"/>
                    <a:pt x="192" y="4971"/>
                    <a:pt x="0" y="5543"/>
                  </a:cubicBezTo>
                  <a:lnTo>
                    <a:pt x="20714" y="5543"/>
                  </a:lnTo>
                  <a:cubicBezTo>
                    <a:pt x="20656" y="5029"/>
                    <a:pt x="20352" y="4541"/>
                    <a:pt x="19917" y="4248"/>
                  </a:cubicBezTo>
                  <a:cubicBezTo>
                    <a:pt x="19559" y="4007"/>
                    <a:pt x="19128" y="3893"/>
                    <a:pt x="18694" y="3893"/>
                  </a:cubicBezTo>
                  <a:cubicBezTo>
                    <a:pt x="18434" y="3893"/>
                    <a:pt x="18172" y="3934"/>
                    <a:pt x="17925" y="4012"/>
                  </a:cubicBezTo>
                  <a:cubicBezTo>
                    <a:pt x="17266" y="4221"/>
                    <a:pt x="16509" y="4504"/>
                    <a:pt x="16087" y="5053"/>
                  </a:cubicBezTo>
                  <a:cubicBezTo>
                    <a:pt x="16042" y="4075"/>
                    <a:pt x="15880" y="3087"/>
                    <a:pt x="15452" y="2207"/>
                  </a:cubicBezTo>
                  <a:cubicBezTo>
                    <a:pt x="15025" y="1326"/>
                    <a:pt x="14310" y="559"/>
                    <a:pt x="13392" y="215"/>
                  </a:cubicBezTo>
                  <a:cubicBezTo>
                    <a:pt x="12992" y="64"/>
                    <a:pt x="12572" y="0"/>
                    <a:pt x="121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410" name="Google Shape;410;p9"/>
            <p:cNvGrpSpPr/>
            <p:nvPr/>
          </p:nvGrpSpPr>
          <p:grpSpPr>
            <a:xfrm>
              <a:off x="5148246" y="29291"/>
              <a:ext cx="364861" cy="363915"/>
              <a:chOff x="2789668" y="759261"/>
              <a:chExt cx="440069" cy="438928"/>
            </a:xfrm>
          </p:grpSpPr>
          <p:sp>
            <p:nvSpPr>
              <p:cNvPr id="411" name="Google Shape;411;p9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2" name="Google Shape;412;p9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3" name="Google Shape;413;p9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4" name="Google Shape;414;p9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5" name="Google Shape;415;p9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6" name="Google Shape;416;p9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7" name="Google Shape;417;p9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8" name="Google Shape;418;p9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9" name="Google Shape;419;p9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420" name="Google Shape;420;p9"/>
            <p:cNvGrpSpPr/>
            <p:nvPr/>
          </p:nvGrpSpPr>
          <p:grpSpPr>
            <a:xfrm rot="1707536">
              <a:off x="3846113" y="4679852"/>
              <a:ext cx="459736" cy="327921"/>
              <a:chOff x="4879302" y="1958088"/>
              <a:chExt cx="715237" cy="510165"/>
            </a:xfrm>
          </p:grpSpPr>
          <p:sp>
            <p:nvSpPr>
              <p:cNvPr id="421" name="Google Shape;421;p9"/>
              <p:cNvSpPr/>
              <p:nvPr/>
            </p:nvSpPr>
            <p:spPr>
              <a:xfrm>
                <a:off x="4879302" y="1958088"/>
                <a:ext cx="715237" cy="51016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8523" extrusionOk="0">
                    <a:moveTo>
                      <a:pt x="4808" y="1"/>
                    </a:moveTo>
                    <a:cubicBezTo>
                      <a:pt x="4252" y="1"/>
                      <a:pt x="3722" y="54"/>
                      <a:pt x="3228" y="161"/>
                    </a:cubicBezTo>
                    <a:cubicBezTo>
                      <a:pt x="2583" y="299"/>
                      <a:pt x="2018" y="525"/>
                      <a:pt x="1548" y="832"/>
                    </a:cubicBezTo>
                    <a:cubicBezTo>
                      <a:pt x="1040" y="1164"/>
                      <a:pt x="650" y="1583"/>
                      <a:pt x="393" y="2080"/>
                    </a:cubicBezTo>
                    <a:cubicBezTo>
                      <a:pt x="120" y="2608"/>
                      <a:pt x="1" y="3210"/>
                      <a:pt x="40" y="3870"/>
                    </a:cubicBezTo>
                    <a:cubicBezTo>
                      <a:pt x="61" y="4628"/>
                      <a:pt x="351" y="5350"/>
                      <a:pt x="900" y="6018"/>
                    </a:cubicBezTo>
                    <a:cubicBezTo>
                      <a:pt x="1318" y="6525"/>
                      <a:pt x="1895" y="7002"/>
                      <a:pt x="2567" y="7395"/>
                    </a:cubicBezTo>
                    <a:cubicBezTo>
                      <a:pt x="3457" y="7950"/>
                      <a:pt x="4729" y="8343"/>
                      <a:pt x="6060" y="8475"/>
                    </a:cubicBezTo>
                    <a:cubicBezTo>
                      <a:pt x="6381" y="8507"/>
                      <a:pt x="6697" y="8523"/>
                      <a:pt x="7005" y="8523"/>
                    </a:cubicBezTo>
                    <a:cubicBezTo>
                      <a:pt x="8107" y="8523"/>
                      <a:pt x="9114" y="8322"/>
                      <a:pt x="9904" y="7935"/>
                    </a:cubicBezTo>
                    <a:cubicBezTo>
                      <a:pt x="11107" y="7346"/>
                      <a:pt x="11812" y="6356"/>
                      <a:pt x="11943" y="5072"/>
                    </a:cubicBezTo>
                    <a:lnTo>
                      <a:pt x="11948" y="5024"/>
                    </a:lnTo>
                    <a:lnTo>
                      <a:pt x="11946" y="4977"/>
                    </a:lnTo>
                    <a:cubicBezTo>
                      <a:pt x="11914" y="4119"/>
                      <a:pt x="11608" y="3322"/>
                      <a:pt x="11037" y="2605"/>
                    </a:cubicBezTo>
                    <a:cubicBezTo>
                      <a:pt x="10540" y="1981"/>
                      <a:pt x="9862" y="1444"/>
                      <a:pt x="9023" y="1010"/>
                    </a:cubicBezTo>
                    <a:cubicBezTo>
                      <a:pt x="7875" y="417"/>
                      <a:pt x="6499" y="60"/>
                      <a:pt x="5150" y="7"/>
                    </a:cubicBezTo>
                    <a:cubicBezTo>
                      <a:pt x="5035" y="3"/>
                      <a:pt x="4921" y="1"/>
                      <a:pt x="4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22" name="Google Shape;422;p9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23" name="Google Shape;423;p9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424" name="Google Shape;424;p9"/>
              <p:cNvGrpSpPr/>
              <p:nvPr/>
            </p:nvGrpSpPr>
            <p:grpSpPr>
              <a:xfrm>
                <a:off x="4937962" y="2055352"/>
                <a:ext cx="566907" cy="373034"/>
                <a:chOff x="5290896" y="3020653"/>
                <a:chExt cx="865243" cy="569344"/>
              </a:xfrm>
            </p:grpSpPr>
            <p:sp>
              <p:nvSpPr>
                <p:cNvPr id="425" name="Google Shape;425;p9"/>
                <p:cNvSpPr/>
                <p:nvPr/>
              </p:nvSpPr>
              <p:spPr>
                <a:xfrm>
                  <a:off x="5884546" y="3020653"/>
                  <a:ext cx="30513" cy="1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01" extrusionOk="0">
                      <a:moveTo>
                        <a:pt x="17" y="0"/>
                      </a:moveTo>
                      <a:lnTo>
                        <a:pt x="0" y="35"/>
                      </a:lnTo>
                      <a:cubicBezTo>
                        <a:pt x="78" y="71"/>
                        <a:pt x="154" y="108"/>
                        <a:pt x="230" y="146"/>
                      </a:cubicBezTo>
                      <a:cubicBezTo>
                        <a:pt x="264" y="164"/>
                        <a:pt x="299" y="182"/>
                        <a:pt x="333" y="200"/>
                      </a:cubicBezTo>
                      <a:cubicBezTo>
                        <a:pt x="323" y="180"/>
                        <a:pt x="312" y="159"/>
                        <a:pt x="300" y="139"/>
                      </a:cubicBezTo>
                      <a:cubicBezTo>
                        <a:pt x="271" y="124"/>
                        <a:pt x="240" y="107"/>
                        <a:pt x="208" y="93"/>
                      </a:cubicBezTo>
                      <a:cubicBezTo>
                        <a:pt x="145" y="61"/>
                        <a:pt x="81" y="31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26" name="Google Shape;426;p9"/>
                <p:cNvSpPr/>
                <p:nvPr/>
              </p:nvSpPr>
              <p:spPr>
                <a:xfrm>
                  <a:off x="5893225" y="3074462"/>
                  <a:ext cx="45313" cy="2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304" extrusionOk="0">
                      <a:moveTo>
                        <a:pt x="18" y="0"/>
                      </a:moveTo>
                      <a:lnTo>
                        <a:pt x="1" y="35"/>
                      </a:lnTo>
                      <a:cubicBezTo>
                        <a:pt x="98" y="82"/>
                        <a:pt x="195" y="130"/>
                        <a:pt x="289" y="182"/>
                      </a:cubicBezTo>
                      <a:cubicBezTo>
                        <a:pt x="359" y="221"/>
                        <a:pt x="429" y="260"/>
                        <a:pt x="496" y="303"/>
                      </a:cubicBezTo>
                      <a:cubicBezTo>
                        <a:pt x="491" y="285"/>
                        <a:pt x="487" y="267"/>
                        <a:pt x="483" y="249"/>
                      </a:cubicBezTo>
                      <a:cubicBezTo>
                        <a:pt x="417" y="210"/>
                        <a:pt x="353" y="172"/>
                        <a:pt x="285" y="137"/>
                      </a:cubicBezTo>
                      <a:cubicBezTo>
                        <a:pt x="198" y="88"/>
                        <a:pt x="109" y="43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27" name="Google Shape;427;p9"/>
                <p:cNvSpPr/>
                <p:nvPr/>
              </p:nvSpPr>
              <p:spPr>
                <a:xfrm>
                  <a:off x="5883633" y="3106985"/>
                  <a:ext cx="60022" cy="43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81" extrusionOk="0">
                      <a:moveTo>
                        <a:pt x="23" y="0"/>
                      </a:moveTo>
                      <a:lnTo>
                        <a:pt x="1" y="31"/>
                      </a:lnTo>
                      <a:cubicBezTo>
                        <a:pt x="8" y="35"/>
                        <a:pt x="18" y="41"/>
                        <a:pt x="26" y="44"/>
                      </a:cubicBezTo>
                      <a:cubicBezTo>
                        <a:pt x="41" y="53"/>
                        <a:pt x="54" y="63"/>
                        <a:pt x="71" y="73"/>
                      </a:cubicBezTo>
                      <a:cubicBezTo>
                        <a:pt x="182" y="139"/>
                        <a:pt x="291" y="210"/>
                        <a:pt x="396" y="286"/>
                      </a:cubicBezTo>
                      <a:cubicBezTo>
                        <a:pt x="486" y="348"/>
                        <a:pt x="571" y="413"/>
                        <a:pt x="654" y="480"/>
                      </a:cubicBezTo>
                      <a:cubicBezTo>
                        <a:pt x="656" y="462"/>
                        <a:pt x="657" y="446"/>
                        <a:pt x="654" y="428"/>
                      </a:cubicBezTo>
                      <a:cubicBezTo>
                        <a:pt x="573" y="363"/>
                        <a:pt x="487" y="301"/>
                        <a:pt x="401" y="239"/>
                      </a:cubicBezTo>
                      <a:cubicBezTo>
                        <a:pt x="295" y="164"/>
                        <a:pt x="186" y="93"/>
                        <a:pt x="71" y="28"/>
                      </a:cubicBezTo>
                      <a:cubicBezTo>
                        <a:pt x="57" y="20"/>
                        <a:pt x="41" y="10"/>
                        <a:pt x="24" y="1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28" name="Google Shape;428;p9"/>
                <p:cNvSpPr/>
                <p:nvPr/>
              </p:nvSpPr>
              <p:spPr>
                <a:xfrm>
                  <a:off x="5888657" y="3152572"/>
                  <a:ext cx="49881" cy="4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79" extrusionOk="0">
                      <a:moveTo>
                        <a:pt x="29" y="1"/>
                      </a:moveTo>
                      <a:lnTo>
                        <a:pt x="1" y="29"/>
                      </a:lnTo>
                      <a:cubicBezTo>
                        <a:pt x="85" y="92"/>
                        <a:pt x="169" y="158"/>
                        <a:pt x="249" y="227"/>
                      </a:cubicBezTo>
                      <a:cubicBezTo>
                        <a:pt x="347" y="308"/>
                        <a:pt x="443" y="391"/>
                        <a:pt x="534" y="478"/>
                      </a:cubicBezTo>
                      <a:cubicBezTo>
                        <a:pt x="539" y="465"/>
                        <a:pt x="542" y="450"/>
                        <a:pt x="546" y="434"/>
                      </a:cubicBezTo>
                      <a:cubicBezTo>
                        <a:pt x="454" y="349"/>
                        <a:pt x="359" y="265"/>
                        <a:pt x="260" y="185"/>
                      </a:cubicBezTo>
                      <a:cubicBezTo>
                        <a:pt x="185" y="121"/>
                        <a:pt x="108" y="6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29" name="Google Shape;429;p9"/>
                <p:cNvSpPr/>
                <p:nvPr/>
              </p:nvSpPr>
              <p:spPr>
                <a:xfrm>
                  <a:off x="5871574" y="3179797"/>
                  <a:ext cx="53261" cy="5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602" extrusionOk="0">
                      <a:moveTo>
                        <a:pt x="34" y="1"/>
                      </a:moveTo>
                      <a:lnTo>
                        <a:pt x="1" y="24"/>
                      </a:lnTo>
                      <a:cubicBezTo>
                        <a:pt x="9" y="32"/>
                        <a:pt x="19" y="41"/>
                        <a:pt x="26" y="50"/>
                      </a:cubicBezTo>
                      <a:cubicBezTo>
                        <a:pt x="109" y="130"/>
                        <a:pt x="192" y="213"/>
                        <a:pt x="273" y="296"/>
                      </a:cubicBezTo>
                      <a:cubicBezTo>
                        <a:pt x="372" y="397"/>
                        <a:pt x="469" y="500"/>
                        <a:pt x="564" y="602"/>
                      </a:cubicBezTo>
                      <a:cubicBezTo>
                        <a:pt x="572" y="591"/>
                        <a:pt x="577" y="578"/>
                        <a:pt x="582" y="563"/>
                      </a:cubicBezTo>
                      <a:cubicBezTo>
                        <a:pt x="487" y="460"/>
                        <a:pt x="391" y="359"/>
                        <a:pt x="293" y="260"/>
                      </a:cubicBezTo>
                      <a:cubicBezTo>
                        <a:pt x="210" y="175"/>
                        <a:pt x="127" y="93"/>
                        <a:pt x="44" y="11"/>
                      </a:cubicBezTo>
                      <a:cubicBezTo>
                        <a:pt x="42" y="7"/>
                        <a:pt x="38" y="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0" name="Google Shape;430;p9"/>
                <p:cNvSpPr/>
                <p:nvPr/>
              </p:nvSpPr>
              <p:spPr>
                <a:xfrm>
                  <a:off x="5845171" y="3214786"/>
                  <a:ext cx="57007" cy="5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7" extrusionOk="0">
                      <a:moveTo>
                        <a:pt x="31" y="1"/>
                      </a:moveTo>
                      <a:lnTo>
                        <a:pt x="0" y="24"/>
                      </a:lnTo>
                      <a:cubicBezTo>
                        <a:pt x="10" y="33"/>
                        <a:pt x="19" y="43"/>
                        <a:pt x="29" y="51"/>
                      </a:cubicBezTo>
                      <a:cubicBezTo>
                        <a:pt x="41" y="61"/>
                        <a:pt x="55" y="73"/>
                        <a:pt x="65" y="86"/>
                      </a:cubicBezTo>
                      <a:cubicBezTo>
                        <a:pt x="143" y="154"/>
                        <a:pt x="219" y="227"/>
                        <a:pt x="292" y="302"/>
                      </a:cubicBezTo>
                      <a:cubicBezTo>
                        <a:pt x="399" y="407"/>
                        <a:pt x="503" y="515"/>
                        <a:pt x="599" y="627"/>
                      </a:cubicBezTo>
                      <a:cubicBezTo>
                        <a:pt x="607" y="615"/>
                        <a:pt x="616" y="604"/>
                        <a:pt x="624" y="592"/>
                      </a:cubicBezTo>
                      <a:cubicBezTo>
                        <a:pt x="528" y="483"/>
                        <a:pt x="426" y="375"/>
                        <a:pt x="319" y="271"/>
                      </a:cubicBezTo>
                      <a:cubicBezTo>
                        <a:pt x="244" y="196"/>
                        <a:pt x="168" y="123"/>
                        <a:pt x="87" y="53"/>
                      </a:cubicBezTo>
                      <a:cubicBezTo>
                        <a:pt x="77" y="41"/>
                        <a:pt x="64" y="31"/>
                        <a:pt x="51" y="19"/>
                      </a:cubicBezTo>
                      <a:cubicBezTo>
                        <a:pt x="44" y="13"/>
                        <a:pt x="39" y="7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1" name="Google Shape;431;p9"/>
                <p:cNvSpPr/>
                <p:nvPr/>
              </p:nvSpPr>
              <p:spPr>
                <a:xfrm>
                  <a:off x="6099406" y="3422630"/>
                  <a:ext cx="56733" cy="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55" extrusionOk="0">
                      <a:moveTo>
                        <a:pt x="37" y="0"/>
                      </a:moveTo>
                      <a:lnTo>
                        <a:pt x="1" y="19"/>
                      </a:lnTo>
                      <a:lnTo>
                        <a:pt x="84" y="124"/>
                      </a:lnTo>
                      <a:lnTo>
                        <a:pt x="113" y="160"/>
                      </a:lnTo>
                      <a:lnTo>
                        <a:pt x="299" y="392"/>
                      </a:lnTo>
                      <a:lnTo>
                        <a:pt x="590" y="755"/>
                      </a:lnTo>
                      <a:cubicBezTo>
                        <a:pt x="602" y="746"/>
                        <a:pt x="611" y="738"/>
                        <a:pt x="620" y="728"/>
                      </a:cubicBezTo>
                      <a:lnTo>
                        <a:pt x="330" y="366"/>
                      </a:lnTo>
                      <a:lnTo>
                        <a:pt x="144" y="133"/>
                      </a:lnTo>
                      <a:lnTo>
                        <a:pt x="114" y="9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2" name="Google Shape;432;p9"/>
                <p:cNvSpPr/>
                <p:nvPr/>
              </p:nvSpPr>
              <p:spPr>
                <a:xfrm>
                  <a:off x="6054641" y="3449763"/>
                  <a:ext cx="59565" cy="7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94" extrusionOk="0">
                      <a:moveTo>
                        <a:pt x="38" y="1"/>
                      </a:moveTo>
                      <a:lnTo>
                        <a:pt x="1" y="19"/>
                      </a:lnTo>
                      <a:lnTo>
                        <a:pt x="121" y="165"/>
                      </a:lnTo>
                      <a:cubicBezTo>
                        <a:pt x="131" y="177"/>
                        <a:pt x="139" y="188"/>
                        <a:pt x="148" y="200"/>
                      </a:cubicBezTo>
                      <a:cubicBezTo>
                        <a:pt x="208" y="271"/>
                        <a:pt x="266" y="343"/>
                        <a:pt x="323" y="416"/>
                      </a:cubicBezTo>
                      <a:cubicBezTo>
                        <a:pt x="421" y="540"/>
                        <a:pt x="522" y="667"/>
                        <a:pt x="617" y="793"/>
                      </a:cubicBezTo>
                      <a:cubicBezTo>
                        <a:pt x="629" y="787"/>
                        <a:pt x="642" y="780"/>
                        <a:pt x="652" y="771"/>
                      </a:cubicBezTo>
                      <a:cubicBezTo>
                        <a:pt x="557" y="645"/>
                        <a:pt x="458" y="521"/>
                        <a:pt x="359" y="394"/>
                      </a:cubicBezTo>
                      <a:cubicBezTo>
                        <a:pt x="300" y="322"/>
                        <a:pt x="243" y="250"/>
                        <a:pt x="182" y="178"/>
                      </a:cubicBezTo>
                      <a:cubicBezTo>
                        <a:pt x="175" y="166"/>
                        <a:pt x="165" y="155"/>
                        <a:pt x="155" y="143"/>
                      </a:cubicBez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3" name="Google Shape;433;p9"/>
                <p:cNvSpPr/>
                <p:nvPr/>
              </p:nvSpPr>
              <p:spPr>
                <a:xfrm>
                  <a:off x="5998639" y="3449854"/>
                  <a:ext cx="67056" cy="9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070" extrusionOk="0">
                      <a:moveTo>
                        <a:pt x="42" y="1"/>
                      </a:moveTo>
                      <a:lnTo>
                        <a:pt x="1" y="15"/>
                      </a:lnTo>
                      <a:lnTo>
                        <a:pt x="261" y="410"/>
                      </a:lnTo>
                      <a:lnTo>
                        <a:pt x="286" y="448"/>
                      </a:lnTo>
                      <a:lnTo>
                        <a:pt x="427" y="666"/>
                      </a:lnTo>
                      <a:lnTo>
                        <a:pt x="695" y="1070"/>
                      </a:lnTo>
                      <a:cubicBezTo>
                        <a:pt x="708" y="1063"/>
                        <a:pt x="721" y="1058"/>
                        <a:pt x="734" y="1053"/>
                      </a:cubicBezTo>
                      <a:lnTo>
                        <a:pt x="733" y="1053"/>
                      </a:lnTo>
                      <a:lnTo>
                        <a:pt x="468" y="649"/>
                      </a:lnTo>
                      <a:lnTo>
                        <a:pt x="324" y="431"/>
                      </a:lnTo>
                      <a:lnTo>
                        <a:pt x="300" y="39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4" name="Google Shape;434;p9"/>
                <p:cNvSpPr/>
                <p:nvPr/>
              </p:nvSpPr>
              <p:spPr>
                <a:xfrm>
                  <a:off x="5954422" y="3471780"/>
                  <a:ext cx="63402" cy="9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22" extrusionOk="0">
                      <a:moveTo>
                        <a:pt x="42" y="1"/>
                      </a:moveTo>
                      <a:lnTo>
                        <a:pt x="1" y="15"/>
                      </a:lnTo>
                      <a:cubicBezTo>
                        <a:pt x="78" y="130"/>
                        <a:pt x="155" y="244"/>
                        <a:pt x="231" y="361"/>
                      </a:cubicBezTo>
                      <a:cubicBezTo>
                        <a:pt x="240" y="372"/>
                        <a:pt x="248" y="383"/>
                        <a:pt x="254" y="396"/>
                      </a:cubicBezTo>
                      <a:cubicBezTo>
                        <a:pt x="301" y="467"/>
                        <a:pt x="348" y="538"/>
                        <a:pt x="392" y="609"/>
                      </a:cubicBezTo>
                      <a:cubicBezTo>
                        <a:pt x="481" y="746"/>
                        <a:pt x="568" y="883"/>
                        <a:pt x="652" y="1021"/>
                      </a:cubicBezTo>
                      <a:cubicBezTo>
                        <a:pt x="667" y="1018"/>
                        <a:pt x="681" y="1014"/>
                        <a:pt x="694" y="1009"/>
                      </a:cubicBezTo>
                      <a:cubicBezTo>
                        <a:pt x="609" y="871"/>
                        <a:pt x="523" y="733"/>
                        <a:pt x="434" y="596"/>
                      </a:cubicBezTo>
                      <a:cubicBezTo>
                        <a:pt x="389" y="525"/>
                        <a:pt x="344" y="455"/>
                        <a:pt x="297" y="385"/>
                      </a:cubicBezTo>
                      <a:lnTo>
                        <a:pt x="296" y="383"/>
                      </a:lnTo>
                      <a:cubicBezTo>
                        <a:pt x="288" y="372"/>
                        <a:pt x="281" y="360"/>
                        <a:pt x="272" y="348"/>
                      </a:cubicBezTo>
                      <a:cubicBezTo>
                        <a:pt x="197" y="231"/>
                        <a:pt x="120" y="115"/>
                        <a:pt x="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5" name="Google Shape;435;p9"/>
                <p:cNvSpPr/>
                <p:nvPr/>
              </p:nvSpPr>
              <p:spPr>
                <a:xfrm>
                  <a:off x="5905272" y="3498456"/>
                  <a:ext cx="39558" cy="8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915" extrusionOk="0">
                      <a:moveTo>
                        <a:pt x="45" y="1"/>
                      </a:moveTo>
                      <a:lnTo>
                        <a:pt x="0" y="7"/>
                      </a:lnTo>
                      <a:cubicBezTo>
                        <a:pt x="29" y="81"/>
                        <a:pt x="59" y="154"/>
                        <a:pt x="90" y="228"/>
                      </a:cubicBezTo>
                      <a:cubicBezTo>
                        <a:pt x="93" y="241"/>
                        <a:pt x="100" y="253"/>
                        <a:pt x="106" y="265"/>
                      </a:cubicBezTo>
                      <a:cubicBezTo>
                        <a:pt x="134" y="338"/>
                        <a:pt x="165" y="410"/>
                        <a:pt x="198" y="482"/>
                      </a:cubicBezTo>
                      <a:cubicBezTo>
                        <a:pt x="258" y="627"/>
                        <a:pt x="322" y="771"/>
                        <a:pt x="389" y="914"/>
                      </a:cubicBezTo>
                      <a:cubicBezTo>
                        <a:pt x="403" y="913"/>
                        <a:pt x="419" y="911"/>
                        <a:pt x="433" y="909"/>
                      </a:cubicBezTo>
                      <a:cubicBezTo>
                        <a:pt x="367" y="764"/>
                        <a:pt x="303" y="620"/>
                        <a:pt x="240" y="475"/>
                      </a:cubicBezTo>
                      <a:cubicBezTo>
                        <a:pt x="209" y="403"/>
                        <a:pt x="180" y="331"/>
                        <a:pt x="149" y="260"/>
                      </a:cubicBezTo>
                      <a:cubicBezTo>
                        <a:pt x="143" y="247"/>
                        <a:pt x="139" y="233"/>
                        <a:pt x="134" y="220"/>
                      </a:cubicBezTo>
                      <a:cubicBezTo>
                        <a:pt x="103" y="148"/>
                        <a:pt x="73" y="74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6" name="Google Shape;436;p9"/>
                <p:cNvSpPr/>
                <p:nvPr/>
              </p:nvSpPr>
              <p:spPr>
                <a:xfrm>
                  <a:off x="5825791" y="3485575"/>
                  <a:ext cx="36634" cy="10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143" extrusionOk="0">
                      <a:moveTo>
                        <a:pt x="47" y="0"/>
                      </a:moveTo>
                      <a:lnTo>
                        <a:pt x="0" y="3"/>
                      </a:lnTo>
                      <a:lnTo>
                        <a:pt x="139" y="452"/>
                      </a:lnTo>
                      <a:lnTo>
                        <a:pt x="151" y="492"/>
                      </a:lnTo>
                      <a:lnTo>
                        <a:pt x="217" y="705"/>
                      </a:lnTo>
                      <a:lnTo>
                        <a:pt x="352" y="1143"/>
                      </a:lnTo>
                      <a:cubicBezTo>
                        <a:pt x="369" y="1143"/>
                        <a:pt x="383" y="1142"/>
                        <a:pt x="400" y="1142"/>
                      </a:cubicBezTo>
                      <a:lnTo>
                        <a:pt x="264" y="703"/>
                      </a:lnTo>
                      <a:lnTo>
                        <a:pt x="197" y="489"/>
                      </a:lnTo>
                      <a:lnTo>
                        <a:pt x="185" y="45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7" name="Google Shape;437;p9"/>
                <p:cNvSpPr/>
                <p:nvPr/>
              </p:nvSpPr>
              <p:spPr>
                <a:xfrm>
                  <a:off x="5767414" y="3497908"/>
                  <a:ext cx="29874" cy="9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001" extrusionOk="0">
                      <a:moveTo>
                        <a:pt x="47" y="0"/>
                      </a:moveTo>
                      <a:lnTo>
                        <a:pt x="0" y="2"/>
                      </a:lnTo>
                      <a:cubicBezTo>
                        <a:pt x="25" y="104"/>
                        <a:pt x="50" y="207"/>
                        <a:pt x="79" y="308"/>
                      </a:cubicBezTo>
                      <a:cubicBezTo>
                        <a:pt x="81" y="321"/>
                        <a:pt x="84" y="335"/>
                        <a:pt x="90" y="349"/>
                      </a:cubicBezTo>
                      <a:cubicBezTo>
                        <a:pt x="108" y="420"/>
                        <a:pt x="128" y="492"/>
                        <a:pt x="148" y="563"/>
                      </a:cubicBezTo>
                      <a:cubicBezTo>
                        <a:pt x="190" y="709"/>
                        <a:pt x="233" y="853"/>
                        <a:pt x="279" y="999"/>
                      </a:cubicBezTo>
                      <a:cubicBezTo>
                        <a:pt x="291" y="1000"/>
                        <a:pt x="301" y="1001"/>
                        <a:pt x="313" y="1001"/>
                      </a:cubicBezTo>
                      <a:cubicBezTo>
                        <a:pt x="317" y="1001"/>
                        <a:pt x="322" y="1000"/>
                        <a:pt x="327" y="1000"/>
                      </a:cubicBezTo>
                      <a:cubicBezTo>
                        <a:pt x="281" y="855"/>
                        <a:pt x="238" y="710"/>
                        <a:pt x="196" y="566"/>
                      </a:cubicBezTo>
                      <a:cubicBezTo>
                        <a:pt x="175" y="494"/>
                        <a:pt x="156" y="422"/>
                        <a:pt x="137" y="350"/>
                      </a:cubicBezTo>
                      <a:cubicBezTo>
                        <a:pt x="133" y="337"/>
                        <a:pt x="129" y="323"/>
                        <a:pt x="127" y="310"/>
                      </a:cubicBezTo>
                      <a:cubicBezTo>
                        <a:pt x="99" y="207"/>
                        <a:pt x="73" y="103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8" name="Google Shape;438;p9"/>
                <p:cNvSpPr/>
                <p:nvPr/>
              </p:nvSpPr>
              <p:spPr>
                <a:xfrm>
                  <a:off x="5705839" y="3504760"/>
                  <a:ext cx="23388" cy="7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855" extrusionOk="0">
                      <a:moveTo>
                        <a:pt x="1" y="1"/>
                      </a:moveTo>
                      <a:cubicBezTo>
                        <a:pt x="7" y="40"/>
                        <a:pt x="17" y="79"/>
                        <a:pt x="26" y="120"/>
                      </a:cubicBezTo>
                      <a:cubicBezTo>
                        <a:pt x="27" y="131"/>
                        <a:pt x="30" y="144"/>
                        <a:pt x="33" y="155"/>
                      </a:cubicBezTo>
                      <a:cubicBezTo>
                        <a:pt x="32" y="158"/>
                        <a:pt x="33" y="159"/>
                        <a:pt x="33" y="160"/>
                      </a:cubicBezTo>
                      <a:cubicBezTo>
                        <a:pt x="36" y="173"/>
                        <a:pt x="40" y="185"/>
                        <a:pt x="42" y="198"/>
                      </a:cubicBezTo>
                      <a:cubicBezTo>
                        <a:pt x="58" y="269"/>
                        <a:pt x="75" y="344"/>
                        <a:pt x="93" y="416"/>
                      </a:cubicBezTo>
                      <a:cubicBezTo>
                        <a:pt x="128" y="560"/>
                        <a:pt x="164" y="705"/>
                        <a:pt x="205" y="847"/>
                      </a:cubicBezTo>
                      <a:cubicBezTo>
                        <a:pt x="223" y="849"/>
                        <a:pt x="240" y="852"/>
                        <a:pt x="256" y="855"/>
                      </a:cubicBezTo>
                      <a:cubicBezTo>
                        <a:pt x="215" y="711"/>
                        <a:pt x="177" y="567"/>
                        <a:pt x="143" y="422"/>
                      </a:cubicBezTo>
                      <a:cubicBezTo>
                        <a:pt x="124" y="351"/>
                        <a:pt x="107" y="276"/>
                        <a:pt x="93" y="204"/>
                      </a:cubicBezTo>
                      <a:cubicBezTo>
                        <a:pt x="88" y="192"/>
                        <a:pt x="86" y="180"/>
                        <a:pt x="84" y="167"/>
                      </a:cubicBezTo>
                      <a:cubicBezTo>
                        <a:pt x="84" y="166"/>
                        <a:pt x="83" y="164"/>
                        <a:pt x="83" y="163"/>
                      </a:cubicBezTo>
                      <a:cubicBezTo>
                        <a:pt x="81" y="151"/>
                        <a:pt x="77" y="139"/>
                        <a:pt x="74" y="126"/>
                      </a:cubicBezTo>
                      <a:cubicBezTo>
                        <a:pt x="64" y="85"/>
                        <a:pt x="56" y="43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9" name="Google Shape;439;p9"/>
                <p:cNvSpPr/>
                <p:nvPr/>
              </p:nvSpPr>
              <p:spPr>
                <a:xfrm>
                  <a:off x="5635677" y="3476896"/>
                  <a:ext cx="15531" cy="9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95" extrusionOk="0">
                      <a:moveTo>
                        <a:pt x="0" y="1"/>
                      </a:moveTo>
                      <a:cubicBezTo>
                        <a:pt x="9" y="92"/>
                        <a:pt x="16" y="180"/>
                        <a:pt x="28" y="270"/>
                      </a:cubicBezTo>
                      <a:cubicBezTo>
                        <a:pt x="29" y="280"/>
                        <a:pt x="29" y="290"/>
                        <a:pt x="31" y="299"/>
                      </a:cubicBezTo>
                      <a:cubicBezTo>
                        <a:pt x="31" y="304"/>
                        <a:pt x="32" y="308"/>
                        <a:pt x="31" y="310"/>
                      </a:cubicBezTo>
                      <a:cubicBezTo>
                        <a:pt x="34" y="321"/>
                        <a:pt x="34" y="331"/>
                        <a:pt x="34" y="339"/>
                      </a:cubicBezTo>
                      <a:cubicBezTo>
                        <a:pt x="42" y="414"/>
                        <a:pt x="51" y="490"/>
                        <a:pt x="62" y="565"/>
                      </a:cubicBezTo>
                      <a:cubicBezTo>
                        <a:pt x="79" y="705"/>
                        <a:pt x="99" y="842"/>
                        <a:pt x="123" y="981"/>
                      </a:cubicBezTo>
                      <a:lnTo>
                        <a:pt x="170" y="994"/>
                      </a:lnTo>
                      <a:cubicBezTo>
                        <a:pt x="148" y="855"/>
                        <a:pt x="128" y="717"/>
                        <a:pt x="112" y="578"/>
                      </a:cubicBezTo>
                      <a:lnTo>
                        <a:pt x="111" y="577"/>
                      </a:lnTo>
                      <a:lnTo>
                        <a:pt x="111" y="576"/>
                      </a:lnTo>
                      <a:cubicBezTo>
                        <a:pt x="101" y="501"/>
                        <a:pt x="91" y="427"/>
                        <a:pt x="81" y="352"/>
                      </a:cubicBezTo>
                      <a:cubicBezTo>
                        <a:pt x="81" y="341"/>
                        <a:pt x="81" y="333"/>
                        <a:pt x="79" y="323"/>
                      </a:cubicBezTo>
                      <a:cubicBezTo>
                        <a:pt x="78" y="319"/>
                        <a:pt x="79" y="317"/>
                        <a:pt x="78" y="313"/>
                      </a:cubicBezTo>
                      <a:cubicBezTo>
                        <a:pt x="76" y="303"/>
                        <a:pt x="76" y="292"/>
                        <a:pt x="76" y="282"/>
                      </a:cubicBezTo>
                      <a:cubicBezTo>
                        <a:pt x="65" y="189"/>
                        <a:pt x="56" y="98"/>
                        <a:pt x="49" y="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40" name="Google Shape;440;p9"/>
                <p:cNvSpPr/>
                <p:nvPr/>
              </p:nvSpPr>
              <p:spPr>
                <a:xfrm>
                  <a:off x="5584152" y="3473698"/>
                  <a:ext cx="6212" cy="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33" extrusionOk="0">
                      <a:moveTo>
                        <a:pt x="14" y="0"/>
                      </a:moveTo>
                      <a:cubicBezTo>
                        <a:pt x="11" y="45"/>
                        <a:pt x="8" y="86"/>
                        <a:pt x="7" y="129"/>
                      </a:cubicBezTo>
                      <a:cubicBezTo>
                        <a:pt x="6" y="136"/>
                        <a:pt x="6" y="146"/>
                        <a:pt x="6" y="154"/>
                      </a:cubicBezTo>
                      <a:cubicBezTo>
                        <a:pt x="6" y="159"/>
                        <a:pt x="6" y="164"/>
                        <a:pt x="5" y="169"/>
                      </a:cubicBezTo>
                      <a:cubicBezTo>
                        <a:pt x="5" y="176"/>
                        <a:pt x="5" y="185"/>
                        <a:pt x="4" y="193"/>
                      </a:cubicBezTo>
                      <a:cubicBezTo>
                        <a:pt x="2" y="233"/>
                        <a:pt x="2" y="274"/>
                        <a:pt x="3" y="314"/>
                      </a:cubicBezTo>
                      <a:cubicBezTo>
                        <a:pt x="1" y="348"/>
                        <a:pt x="1" y="384"/>
                        <a:pt x="1" y="419"/>
                      </a:cubicBezTo>
                      <a:cubicBezTo>
                        <a:pt x="2" y="549"/>
                        <a:pt x="9" y="685"/>
                        <a:pt x="20" y="815"/>
                      </a:cubicBezTo>
                      <a:cubicBezTo>
                        <a:pt x="36" y="823"/>
                        <a:pt x="51" y="827"/>
                        <a:pt x="68" y="833"/>
                      </a:cubicBezTo>
                      <a:cubicBezTo>
                        <a:pt x="58" y="700"/>
                        <a:pt x="51" y="567"/>
                        <a:pt x="51" y="436"/>
                      </a:cubicBezTo>
                      <a:lnTo>
                        <a:pt x="51" y="434"/>
                      </a:lnTo>
                      <a:cubicBezTo>
                        <a:pt x="49" y="380"/>
                        <a:pt x="49" y="327"/>
                        <a:pt x="52" y="272"/>
                      </a:cubicBezTo>
                      <a:cubicBezTo>
                        <a:pt x="53" y="252"/>
                        <a:pt x="53" y="232"/>
                        <a:pt x="54" y="210"/>
                      </a:cubicBezTo>
                      <a:cubicBezTo>
                        <a:pt x="53" y="201"/>
                        <a:pt x="52" y="193"/>
                        <a:pt x="53" y="185"/>
                      </a:cubicBezTo>
                      <a:cubicBezTo>
                        <a:pt x="53" y="180"/>
                        <a:pt x="53" y="174"/>
                        <a:pt x="54" y="169"/>
                      </a:cubicBezTo>
                      <a:cubicBezTo>
                        <a:pt x="55" y="161"/>
                        <a:pt x="56" y="154"/>
                        <a:pt x="56" y="146"/>
                      </a:cubicBezTo>
                      <a:lnTo>
                        <a:pt x="55" y="145"/>
                      </a:lnTo>
                      <a:cubicBezTo>
                        <a:pt x="58" y="101"/>
                        <a:pt x="60" y="55"/>
                        <a:pt x="63" y="11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41" name="Google Shape;441;p9"/>
                <p:cNvSpPr/>
                <p:nvPr/>
              </p:nvSpPr>
              <p:spPr>
                <a:xfrm>
                  <a:off x="5525775" y="3458807"/>
                  <a:ext cx="15257" cy="6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738" extrusionOk="0">
                      <a:moveTo>
                        <a:pt x="119" y="0"/>
                      </a:moveTo>
                      <a:cubicBezTo>
                        <a:pt x="111" y="31"/>
                        <a:pt x="105" y="65"/>
                        <a:pt x="98" y="98"/>
                      </a:cubicBezTo>
                      <a:cubicBezTo>
                        <a:pt x="95" y="109"/>
                        <a:pt x="93" y="122"/>
                        <a:pt x="91" y="134"/>
                      </a:cubicBezTo>
                      <a:cubicBezTo>
                        <a:pt x="74" y="208"/>
                        <a:pt x="63" y="282"/>
                        <a:pt x="51" y="358"/>
                      </a:cubicBezTo>
                      <a:cubicBezTo>
                        <a:pt x="30" y="477"/>
                        <a:pt x="15" y="596"/>
                        <a:pt x="1" y="717"/>
                      </a:cubicBezTo>
                      <a:cubicBezTo>
                        <a:pt x="16" y="723"/>
                        <a:pt x="31" y="732"/>
                        <a:pt x="48" y="737"/>
                      </a:cubicBezTo>
                      <a:cubicBezTo>
                        <a:pt x="60" y="617"/>
                        <a:pt x="75" y="495"/>
                        <a:pt x="96" y="377"/>
                      </a:cubicBezTo>
                      <a:cubicBezTo>
                        <a:pt x="108" y="302"/>
                        <a:pt x="122" y="228"/>
                        <a:pt x="137" y="155"/>
                      </a:cubicBezTo>
                      <a:cubicBezTo>
                        <a:pt x="138" y="142"/>
                        <a:pt x="140" y="129"/>
                        <a:pt x="144" y="117"/>
                      </a:cubicBezTo>
                      <a:cubicBezTo>
                        <a:pt x="152" y="83"/>
                        <a:pt x="159" y="48"/>
                        <a:pt x="166" y="14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42" name="Google Shape;442;p9"/>
                <p:cNvSpPr/>
                <p:nvPr/>
              </p:nvSpPr>
              <p:spPr>
                <a:xfrm>
                  <a:off x="5465205" y="3425645"/>
                  <a:ext cx="27407" cy="6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762" extrusionOk="0">
                      <a:moveTo>
                        <a:pt x="254" y="1"/>
                      </a:moveTo>
                      <a:cubicBezTo>
                        <a:pt x="239" y="60"/>
                        <a:pt x="222" y="119"/>
                        <a:pt x="204" y="177"/>
                      </a:cubicBezTo>
                      <a:cubicBezTo>
                        <a:pt x="200" y="190"/>
                        <a:pt x="197" y="201"/>
                        <a:pt x="193" y="214"/>
                      </a:cubicBezTo>
                      <a:cubicBezTo>
                        <a:pt x="171" y="286"/>
                        <a:pt x="147" y="361"/>
                        <a:pt x="119" y="432"/>
                      </a:cubicBezTo>
                      <a:cubicBezTo>
                        <a:pt x="84" y="536"/>
                        <a:pt x="44" y="638"/>
                        <a:pt x="0" y="738"/>
                      </a:cubicBezTo>
                      <a:cubicBezTo>
                        <a:pt x="14" y="745"/>
                        <a:pt x="29" y="753"/>
                        <a:pt x="43" y="762"/>
                      </a:cubicBezTo>
                      <a:cubicBezTo>
                        <a:pt x="88" y="662"/>
                        <a:pt x="128" y="560"/>
                        <a:pt x="162" y="457"/>
                      </a:cubicBezTo>
                      <a:cubicBezTo>
                        <a:pt x="190" y="385"/>
                        <a:pt x="213" y="311"/>
                        <a:pt x="236" y="238"/>
                      </a:cubicBezTo>
                      <a:cubicBezTo>
                        <a:pt x="240" y="226"/>
                        <a:pt x="246" y="214"/>
                        <a:pt x="247" y="201"/>
                      </a:cubicBezTo>
                      <a:cubicBezTo>
                        <a:pt x="266" y="139"/>
                        <a:pt x="283" y="78"/>
                        <a:pt x="300" y="16"/>
                      </a:cubicBezTo>
                      <a:lnTo>
                        <a:pt x="2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43" name="Google Shape;443;p9"/>
                <p:cNvSpPr/>
                <p:nvPr/>
              </p:nvSpPr>
              <p:spPr>
                <a:xfrm>
                  <a:off x="5422815" y="3413951"/>
                  <a:ext cx="27042" cy="5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95" extrusionOk="0">
                      <a:moveTo>
                        <a:pt x="251" y="0"/>
                      </a:moveTo>
                      <a:cubicBezTo>
                        <a:pt x="249" y="9"/>
                        <a:pt x="247" y="16"/>
                        <a:pt x="243" y="24"/>
                      </a:cubicBezTo>
                      <a:cubicBezTo>
                        <a:pt x="241" y="27"/>
                        <a:pt x="240" y="31"/>
                        <a:pt x="237" y="34"/>
                      </a:cubicBezTo>
                      <a:cubicBezTo>
                        <a:pt x="236" y="43"/>
                        <a:pt x="232" y="53"/>
                        <a:pt x="227" y="61"/>
                      </a:cubicBezTo>
                      <a:cubicBezTo>
                        <a:pt x="227" y="65"/>
                        <a:pt x="225" y="67"/>
                        <a:pt x="224" y="71"/>
                      </a:cubicBezTo>
                      <a:cubicBezTo>
                        <a:pt x="196" y="146"/>
                        <a:pt x="167" y="220"/>
                        <a:pt x="131" y="291"/>
                      </a:cubicBezTo>
                      <a:lnTo>
                        <a:pt x="130" y="293"/>
                      </a:lnTo>
                      <a:cubicBezTo>
                        <a:pt x="91" y="386"/>
                        <a:pt x="48" y="477"/>
                        <a:pt x="0" y="565"/>
                      </a:cubicBezTo>
                      <a:cubicBezTo>
                        <a:pt x="13" y="574"/>
                        <a:pt x="26" y="585"/>
                        <a:pt x="39" y="595"/>
                      </a:cubicBezTo>
                      <a:cubicBezTo>
                        <a:pt x="87" y="504"/>
                        <a:pt x="134" y="413"/>
                        <a:pt x="173" y="319"/>
                      </a:cubicBezTo>
                      <a:cubicBezTo>
                        <a:pt x="208" y="247"/>
                        <a:pt x="237" y="173"/>
                        <a:pt x="264" y="99"/>
                      </a:cubicBezTo>
                      <a:cubicBezTo>
                        <a:pt x="266" y="95"/>
                        <a:pt x="267" y="92"/>
                        <a:pt x="268" y="88"/>
                      </a:cubicBezTo>
                      <a:cubicBezTo>
                        <a:pt x="273" y="80"/>
                        <a:pt x="276" y="72"/>
                        <a:pt x="278" y="62"/>
                      </a:cubicBezTo>
                      <a:cubicBezTo>
                        <a:pt x="279" y="58"/>
                        <a:pt x="281" y="56"/>
                        <a:pt x="281" y="52"/>
                      </a:cubicBezTo>
                      <a:cubicBezTo>
                        <a:pt x="288" y="41"/>
                        <a:pt x="292" y="29"/>
                        <a:pt x="295" y="19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44" name="Google Shape;444;p9"/>
                <p:cNvSpPr/>
                <p:nvPr/>
              </p:nvSpPr>
              <p:spPr>
                <a:xfrm>
                  <a:off x="5371838" y="3377134"/>
                  <a:ext cx="28321" cy="5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554" extrusionOk="0">
                      <a:moveTo>
                        <a:pt x="264" y="0"/>
                      </a:moveTo>
                      <a:cubicBezTo>
                        <a:pt x="264" y="1"/>
                        <a:pt x="263" y="4"/>
                        <a:pt x="261" y="7"/>
                      </a:cubicBezTo>
                      <a:lnTo>
                        <a:pt x="260" y="10"/>
                      </a:lnTo>
                      <a:cubicBezTo>
                        <a:pt x="255" y="22"/>
                        <a:pt x="248" y="31"/>
                        <a:pt x="243" y="43"/>
                      </a:cubicBezTo>
                      <a:lnTo>
                        <a:pt x="242" y="48"/>
                      </a:lnTo>
                      <a:cubicBezTo>
                        <a:pt x="204" y="125"/>
                        <a:pt x="165" y="201"/>
                        <a:pt x="125" y="278"/>
                      </a:cubicBezTo>
                      <a:cubicBezTo>
                        <a:pt x="86" y="358"/>
                        <a:pt x="44" y="439"/>
                        <a:pt x="1" y="519"/>
                      </a:cubicBezTo>
                      <a:cubicBezTo>
                        <a:pt x="12" y="531"/>
                        <a:pt x="26" y="542"/>
                        <a:pt x="37" y="554"/>
                      </a:cubicBezTo>
                      <a:cubicBezTo>
                        <a:pt x="82" y="474"/>
                        <a:pt x="123" y="394"/>
                        <a:pt x="164" y="311"/>
                      </a:cubicBezTo>
                      <a:lnTo>
                        <a:pt x="164" y="310"/>
                      </a:lnTo>
                      <a:cubicBezTo>
                        <a:pt x="205" y="234"/>
                        <a:pt x="242" y="157"/>
                        <a:pt x="279" y="81"/>
                      </a:cubicBezTo>
                      <a:cubicBezTo>
                        <a:pt x="279" y="80"/>
                        <a:pt x="281" y="77"/>
                        <a:pt x="282" y="77"/>
                      </a:cubicBezTo>
                      <a:cubicBezTo>
                        <a:pt x="286" y="64"/>
                        <a:pt x="292" y="55"/>
                        <a:pt x="297" y="44"/>
                      </a:cubicBezTo>
                      <a:cubicBezTo>
                        <a:pt x="298" y="42"/>
                        <a:pt x="298" y="40"/>
                        <a:pt x="300" y="40"/>
                      </a:cubicBezTo>
                      <a:cubicBezTo>
                        <a:pt x="302" y="32"/>
                        <a:pt x="306" y="27"/>
                        <a:pt x="310" y="19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45" name="Google Shape;445;p9"/>
                <p:cNvSpPr/>
                <p:nvPr/>
              </p:nvSpPr>
              <p:spPr>
                <a:xfrm>
                  <a:off x="5325885" y="3335384"/>
                  <a:ext cx="31427" cy="4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70" extrusionOk="0">
                      <a:moveTo>
                        <a:pt x="302" y="1"/>
                      </a:moveTo>
                      <a:lnTo>
                        <a:pt x="290" y="20"/>
                      </a:lnTo>
                      <a:lnTo>
                        <a:pt x="290" y="22"/>
                      </a:lnTo>
                      <a:lnTo>
                        <a:pt x="128" y="249"/>
                      </a:lnTo>
                      <a:lnTo>
                        <a:pt x="128" y="251"/>
                      </a:lnTo>
                      <a:lnTo>
                        <a:pt x="1" y="431"/>
                      </a:lnTo>
                      <a:lnTo>
                        <a:pt x="35" y="470"/>
                      </a:lnTo>
                      <a:lnTo>
                        <a:pt x="162" y="286"/>
                      </a:lnTo>
                      <a:lnTo>
                        <a:pt x="320" y="61"/>
                      </a:lnTo>
                      <a:lnTo>
                        <a:pt x="344" y="27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46" name="Google Shape;446;p9"/>
                <p:cNvSpPr/>
                <p:nvPr/>
              </p:nvSpPr>
              <p:spPr>
                <a:xfrm>
                  <a:off x="5290896" y="3282671"/>
                  <a:ext cx="33071" cy="3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432" extrusionOk="0">
                      <a:moveTo>
                        <a:pt x="319" y="1"/>
                      </a:moveTo>
                      <a:cubicBezTo>
                        <a:pt x="314" y="7"/>
                        <a:pt x="308" y="16"/>
                        <a:pt x="303" y="22"/>
                      </a:cubicBezTo>
                      <a:cubicBezTo>
                        <a:pt x="241" y="109"/>
                        <a:pt x="175" y="192"/>
                        <a:pt x="104" y="272"/>
                      </a:cubicBezTo>
                      <a:cubicBezTo>
                        <a:pt x="70" y="311"/>
                        <a:pt x="36" y="348"/>
                        <a:pt x="0" y="384"/>
                      </a:cubicBezTo>
                      <a:lnTo>
                        <a:pt x="1" y="385"/>
                      </a:lnTo>
                      <a:cubicBezTo>
                        <a:pt x="7" y="401"/>
                        <a:pt x="15" y="416"/>
                        <a:pt x="23" y="432"/>
                      </a:cubicBezTo>
                      <a:cubicBezTo>
                        <a:pt x="61" y="393"/>
                        <a:pt x="96" y="355"/>
                        <a:pt x="132" y="316"/>
                      </a:cubicBezTo>
                      <a:cubicBezTo>
                        <a:pt x="201" y="237"/>
                        <a:pt x="267" y="154"/>
                        <a:pt x="328" y="70"/>
                      </a:cubicBezTo>
                      <a:cubicBezTo>
                        <a:pt x="338" y="57"/>
                        <a:pt x="347" y="44"/>
                        <a:pt x="357" y="31"/>
                      </a:cubicBezTo>
                      <a:cubicBezTo>
                        <a:pt x="357" y="29"/>
                        <a:pt x="360" y="28"/>
                        <a:pt x="361" y="25"/>
                      </a:cubicBezTo>
                      <a:lnTo>
                        <a:pt x="349" y="19"/>
                      </a:lnTo>
                      <a:lnTo>
                        <a:pt x="348" y="18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447" name="Google Shape;447;p9"/>
              <p:cNvSpPr/>
              <p:nvPr/>
            </p:nvSpPr>
            <p:spPr>
              <a:xfrm>
                <a:off x="4909051" y="1997713"/>
                <a:ext cx="631317" cy="404816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6763" extrusionOk="0">
                    <a:moveTo>
                      <a:pt x="4458" y="0"/>
                    </a:moveTo>
                    <a:cubicBezTo>
                      <a:pt x="1868" y="0"/>
                      <a:pt x="0" y="1309"/>
                      <a:pt x="213" y="3055"/>
                    </a:cubicBezTo>
                    <a:lnTo>
                      <a:pt x="213" y="3056"/>
                    </a:lnTo>
                    <a:cubicBezTo>
                      <a:pt x="218" y="3095"/>
                      <a:pt x="225" y="3136"/>
                      <a:pt x="231" y="3175"/>
                    </a:cubicBezTo>
                    <a:cubicBezTo>
                      <a:pt x="232" y="3179"/>
                      <a:pt x="231" y="3181"/>
                      <a:pt x="232" y="3182"/>
                    </a:cubicBezTo>
                    <a:cubicBezTo>
                      <a:pt x="289" y="3499"/>
                      <a:pt x="410" y="3808"/>
                      <a:pt x="587" y="4104"/>
                    </a:cubicBezTo>
                    <a:cubicBezTo>
                      <a:pt x="594" y="4118"/>
                      <a:pt x="603" y="4132"/>
                      <a:pt x="614" y="4148"/>
                    </a:cubicBezTo>
                    <a:cubicBezTo>
                      <a:pt x="705" y="4297"/>
                      <a:pt x="812" y="4443"/>
                      <a:pt x="932" y="4585"/>
                    </a:cubicBezTo>
                    <a:cubicBezTo>
                      <a:pt x="951" y="4609"/>
                      <a:pt x="973" y="4635"/>
                      <a:pt x="994" y="4657"/>
                    </a:cubicBezTo>
                    <a:lnTo>
                      <a:pt x="994" y="4659"/>
                    </a:lnTo>
                    <a:cubicBezTo>
                      <a:pt x="1004" y="4670"/>
                      <a:pt x="1016" y="4682"/>
                      <a:pt x="1028" y="4694"/>
                    </a:cubicBezTo>
                    <a:cubicBezTo>
                      <a:pt x="1167" y="4851"/>
                      <a:pt x="1324" y="5000"/>
                      <a:pt x="1494" y="5143"/>
                    </a:cubicBezTo>
                    <a:cubicBezTo>
                      <a:pt x="1506" y="5154"/>
                      <a:pt x="1519" y="5166"/>
                      <a:pt x="1533" y="5175"/>
                    </a:cubicBezTo>
                    <a:cubicBezTo>
                      <a:pt x="1696" y="5310"/>
                      <a:pt x="1871" y="5439"/>
                      <a:pt x="2058" y="5560"/>
                    </a:cubicBezTo>
                    <a:cubicBezTo>
                      <a:pt x="2072" y="5569"/>
                      <a:pt x="2086" y="5580"/>
                      <a:pt x="2100" y="5587"/>
                    </a:cubicBezTo>
                    <a:cubicBezTo>
                      <a:pt x="2212" y="5659"/>
                      <a:pt x="2325" y="5728"/>
                      <a:pt x="2444" y="5793"/>
                    </a:cubicBezTo>
                    <a:cubicBezTo>
                      <a:pt x="2466" y="5806"/>
                      <a:pt x="2488" y="5817"/>
                      <a:pt x="2511" y="5828"/>
                    </a:cubicBezTo>
                    <a:lnTo>
                      <a:pt x="2510" y="5829"/>
                    </a:lnTo>
                    <a:cubicBezTo>
                      <a:pt x="2525" y="5837"/>
                      <a:pt x="2540" y="5846"/>
                      <a:pt x="2554" y="5853"/>
                    </a:cubicBezTo>
                    <a:cubicBezTo>
                      <a:pt x="2731" y="5946"/>
                      <a:pt x="2915" y="6035"/>
                      <a:pt x="3105" y="6115"/>
                    </a:cubicBezTo>
                    <a:cubicBezTo>
                      <a:pt x="3120" y="6122"/>
                      <a:pt x="3135" y="6130"/>
                      <a:pt x="3150" y="6135"/>
                    </a:cubicBezTo>
                    <a:cubicBezTo>
                      <a:pt x="3299" y="6198"/>
                      <a:pt x="3453" y="6256"/>
                      <a:pt x="3609" y="6311"/>
                    </a:cubicBezTo>
                    <a:cubicBezTo>
                      <a:pt x="3636" y="6321"/>
                      <a:pt x="3666" y="6332"/>
                      <a:pt x="3694" y="6341"/>
                    </a:cubicBezTo>
                    <a:cubicBezTo>
                      <a:pt x="3711" y="6346"/>
                      <a:pt x="3728" y="6353"/>
                      <a:pt x="3744" y="6357"/>
                    </a:cubicBezTo>
                    <a:cubicBezTo>
                      <a:pt x="3932" y="6418"/>
                      <a:pt x="4122" y="6474"/>
                      <a:pt x="4319" y="6522"/>
                    </a:cubicBezTo>
                    <a:cubicBezTo>
                      <a:pt x="4335" y="6526"/>
                      <a:pt x="4351" y="6530"/>
                      <a:pt x="4368" y="6534"/>
                    </a:cubicBezTo>
                    <a:lnTo>
                      <a:pt x="4369" y="6535"/>
                    </a:lnTo>
                    <a:cubicBezTo>
                      <a:pt x="4613" y="6594"/>
                      <a:pt x="4862" y="6641"/>
                      <a:pt x="5118" y="6678"/>
                    </a:cubicBezTo>
                    <a:cubicBezTo>
                      <a:pt x="5134" y="6681"/>
                      <a:pt x="5151" y="6683"/>
                      <a:pt x="5168" y="6684"/>
                    </a:cubicBezTo>
                    <a:cubicBezTo>
                      <a:pt x="5369" y="6714"/>
                      <a:pt x="5573" y="6734"/>
                      <a:pt x="5778" y="6747"/>
                    </a:cubicBezTo>
                    <a:cubicBezTo>
                      <a:pt x="5802" y="6748"/>
                      <a:pt x="5826" y="6750"/>
                      <a:pt x="5847" y="6750"/>
                    </a:cubicBezTo>
                    <a:cubicBezTo>
                      <a:pt x="5863" y="6753"/>
                      <a:pt x="5880" y="6753"/>
                      <a:pt x="5895" y="6753"/>
                    </a:cubicBezTo>
                    <a:cubicBezTo>
                      <a:pt x="5950" y="6756"/>
                      <a:pt x="6005" y="6758"/>
                      <a:pt x="6061" y="6759"/>
                    </a:cubicBezTo>
                    <a:cubicBezTo>
                      <a:pt x="6137" y="6761"/>
                      <a:pt x="6212" y="6763"/>
                      <a:pt x="6286" y="6763"/>
                    </a:cubicBezTo>
                    <a:cubicBezTo>
                      <a:pt x="6377" y="6763"/>
                      <a:pt x="6467" y="6761"/>
                      <a:pt x="6555" y="6758"/>
                    </a:cubicBezTo>
                    <a:cubicBezTo>
                      <a:pt x="6570" y="6758"/>
                      <a:pt x="6587" y="6756"/>
                      <a:pt x="6602" y="6755"/>
                    </a:cubicBezTo>
                    <a:cubicBezTo>
                      <a:pt x="6881" y="6743"/>
                      <a:pt x="7150" y="6716"/>
                      <a:pt x="7407" y="6674"/>
                    </a:cubicBezTo>
                    <a:cubicBezTo>
                      <a:pt x="7421" y="6671"/>
                      <a:pt x="7435" y="6670"/>
                      <a:pt x="7448" y="6668"/>
                    </a:cubicBezTo>
                    <a:cubicBezTo>
                      <a:pt x="7687" y="6627"/>
                      <a:pt x="7919" y="6575"/>
                      <a:pt x="8137" y="6509"/>
                    </a:cubicBezTo>
                    <a:cubicBezTo>
                      <a:pt x="8151" y="6506"/>
                      <a:pt x="8165" y="6502"/>
                      <a:pt x="8180" y="6497"/>
                    </a:cubicBezTo>
                    <a:cubicBezTo>
                      <a:pt x="8347" y="6448"/>
                      <a:pt x="8507" y="6389"/>
                      <a:pt x="8657" y="6327"/>
                    </a:cubicBezTo>
                    <a:cubicBezTo>
                      <a:pt x="8671" y="6320"/>
                      <a:pt x="8685" y="6316"/>
                      <a:pt x="8698" y="6309"/>
                    </a:cubicBezTo>
                    <a:cubicBezTo>
                      <a:pt x="8863" y="6239"/>
                      <a:pt x="9020" y="6161"/>
                      <a:pt x="9166" y="6076"/>
                    </a:cubicBezTo>
                    <a:cubicBezTo>
                      <a:pt x="9179" y="6069"/>
                      <a:pt x="9191" y="6062"/>
                      <a:pt x="9202" y="6054"/>
                    </a:cubicBezTo>
                    <a:cubicBezTo>
                      <a:pt x="9356" y="5961"/>
                      <a:pt x="9502" y="5862"/>
                      <a:pt x="9632" y="5754"/>
                    </a:cubicBezTo>
                    <a:cubicBezTo>
                      <a:pt x="9643" y="5746"/>
                      <a:pt x="9653" y="5737"/>
                      <a:pt x="9662" y="5728"/>
                    </a:cubicBezTo>
                    <a:cubicBezTo>
                      <a:pt x="9789" y="5621"/>
                      <a:pt x="9904" y="5508"/>
                      <a:pt x="10005" y="5387"/>
                    </a:cubicBezTo>
                    <a:cubicBezTo>
                      <a:pt x="10015" y="5377"/>
                      <a:pt x="10023" y="5366"/>
                      <a:pt x="10032" y="5355"/>
                    </a:cubicBezTo>
                    <a:cubicBezTo>
                      <a:pt x="10126" y="5241"/>
                      <a:pt x="10207" y="5122"/>
                      <a:pt x="10274" y="4998"/>
                    </a:cubicBezTo>
                    <a:cubicBezTo>
                      <a:pt x="10282" y="4986"/>
                      <a:pt x="10288" y="4975"/>
                      <a:pt x="10294" y="4963"/>
                    </a:cubicBezTo>
                    <a:cubicBezTo>
                      <a:pt x="10351" y="4854"/>
                      <a:pt x="10398" y="4744"/>
                      <a:pt x="10436" y="4628"/>
                    </a:cubicBezTo>
                    <a:cubicBezTo>
                      <a:pt x="10442" y="4615"/>
                      <a:pt x="10446" y="4601"/>
                      <a:pt x="10450" y="4589"/>
                    </a:cubicBezTo>
                    <a:cubicBezTo>
                      <a:pt x="10489" y="4461"/>
                      <a:pt x="10516" y="4328"/>
                      <a:pt x="10530" y="4192"/>
                    </a:cubicBezTo>
                    <a:cubicBezTo>
                      <a:pt x="10532" y="4176"/>
                      <a:pt x="10535" y="4160"/>
                      <a:pt x="10536" y="4145"/>
                    </a:cubicBezTo>
                    <a:cubicBezTo>
                      <a:pt x="10547" y="4011"/>
                      <a:pt x="10544" y="3874"/>
                      <a:pt x="10528" y="3732"/>
                    </a:cubicBezTo>
                    <a:cubicBezTo>
                      <a:pt x="10527" y="3725"/>
                      <a:pt x="10526" y="3716"/>
                      <a:pt x="10526" y="3707"/>
                    </a:cubicBezTo>
                    <a:cubicBezTo>
                      <a:pt x="10524" y="3700"/>
                      <a:pt x="10523" y="3693"/>
                      <a:pt x="10522" y="3686"/>
                    </a:cubicBezTo>
                    <a:cubicBezTo>
                      <a:pt x="10499" y="3501"/>
                      <a:pt x="10451" y="3317"/>
                      <a:pt x="10383" y="3138"/>
                    </a:cubicBezTo>
                    <a:cubicBezTo>
                      <a:pt x="10380" y="3127"/>
                      <a:pt x="10377" y="3116"/>
                      <a:pt x="10371" y="3106"/>
                    </a:cubicBezTo>
                    <a:cubicBezTo>
                      <a:pt x="10366" y="3089"/>
                      <a:pt x="10358" y="3072"/>
                      <a:pt x="10351" y="3054"/>
                    </a:cubicBezTo>
                    <a:cubicBezTo>
                      <a:pt x="10297" y="2921"/>
                      <a:pt x="10231" y="2790"/>
                      <a:pt x="10154" y="2663"/>
                    </a:cubicBezTo>
                    <a:cubicBezTo>
                      <a:pt x="10153" y="2659"/>
                      <a:pt x="10149" y="2653"/>
                      <a:pt x="10145" y="2648"/>
                    </a:cubicBezTo>
                    <a:cubicBezTo>
                      <a:pt x="9952" y="2325"/>
                      <a:pt x="9691" y="2018"/>
                      <a:pt x="9376" y="1733"/>
                    </a:cubicBezTo>
                    <a:cubicBezTo>
                      <a:pt x="9069" y="1458"/>
                      <a:pt x="8712" y="1204"/>
                      <a:pt x="8313" y="982"/>
                    </a:cubicBezTo>
                    <a:cubicBezTo>
                      <a:pt x="7759" y="669"/>
                      <a:pt x="7126" y="418"/>
                      <a:pt x="6450" y="249"/>
                    </a:cubicBezTo>
                    <a:cubicBezTo>
                      <a:pt x="5972" y="129"/>
                      <a:pt x="5472" y="49"/>
                      <a:pt x="4960" y="17"/>
                    </a:cubicBezTo>
                    <a:cubicBezTo>
                      <a:pt x="4790" y="6"/>
                      <a:pt x="4622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48" name="Google Shape;448;p9"/>
              <p:cNvSpPr/>
              <p:nvPr/>
            </p:nvSpPr>
            <p:spPr>
              <a:xfrm>
                <a:off x="4935986" y="2010283"/>
                <a:ext cx="582174" cy="376803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295" extrusionOk="0">
                    <a:moveTo>
                      <a:pt x="4095" y="40"/>
                    </a:moveTo>
                    <a:cubicBezTo>
                      <a:pt x="4240" y="40"/>
                      <a:pt x="4387" y="44"/>
                      <a:pt x="4536" y="53"/>
                    </a:cubicBezTo>
                    <a:cubicBezTo>
                      <a:pt x="4932" y="78"/>
                      <a:pt x="5322" y="132"/>
                      <a:pt x="5699" y="215"/>
                    </a:cubicBezTo>
                    <a:cubicBezTo>
                      <a:pt x="5824" y="243"/>
                      <a:pt x="5950" y="274"/>
                      <a:pt x="6074" y="308"/>
                    </a:cubicBezTo>
                    <a:cubicBezTo>
                      <a:pt x="6083" y="309"/>
                      <a:pt x="6087" y="311"/>
                      <a:pt x="6093" y="314"/>
                    </a:cubicBezTo>
                    <a:cubicBezTo>
                      <a:pt x="6164" y="333"/>
                      <a:pt x="6234" y="354"/>
                      <a:pt x="6304" y="375"/>
                    </a:cubicBezTo>
                    <a:cubicBezTo>
                      <a:pt x="6320" y="379"/>
                      <a:pt x="6334" y="384"/>
                      <a:pt x="6349" y="388"/>
                    </a:cubicBezTo>
                    <a:cubicBezTo>
                      <a:pt x="6810" y="532"/>
                      <a:pt x="7244" y="718"/>
                      <a:pt x="7634" y="935"/>
                    </a:cubicBezTo>
                    <a:cubicBezTo>
                      <a:pt x="8024" y="1152"/>
                      <a:pt x="8373" y="1403"/>
                      <a:pt x="8667" y="1677"/>
                    </a:cubicBezTo>
                    <a:cubicBezTo>
                      <a:pt x="8804" y="1802"/>
                      <a:pt x="8926" y="1932"/>
                      <a:pt x="9036" y="2066"/>
                    </a:cubicBezTo>
                    <a:cubicBezTo>
                      <a:pt x="9326" y="2416"/>
                      <a:pt x="9529" y="2796"/>
                      <a:pt x="9620" y="3190"/>
                    </a:cubicBezTo>
                    <a:cubicBezTo>
                      <a:pt x="9640" y="3271"/>
                      <a:pt x="9654" y="3353"/>
                      <a:pt x="9663" y="3435"/>
                    </a:cubicBezTo>
                    <a:cubicBezTo>
                      <a:pt x="9673" y="3510"/>
                      <a:pt x="9675" y="3582"/>
                      <a:pt x="9674" y="3655"/>
                    </a:cubicBezTo>
                    <a:lnTo>
                      <a:pt x="9676" y="3656"/>
                    </a:lnTo>
                    <a:cubicBezTo>
                      <a:pt x="9677" y="3671"/>
                      <a:pt x="9678" y="3685"/>
                      <a:pt x="9676" y="3699"/>
                    </a:cubicBezTo>
                    <a:cubicBezTo>
                      <a:pt x="9673" y="4121"/>
                      <a:pt x="9530" y="4510"/>
                      <a:pt x="9276" y="4849"/>
                    </a:cubicBezTo>
                    <a:cubicBezTo>
                      <a:pt x="9272" y="4861"/>
                      <a:pt x="9262" y="4871"/>
                      <a:pt x="9253" y="4882"/>
                    </a:cubicBezTo>
                    <a:cubicBezTo>
                      <a:pt x="9168" y="4993"/>
                      <a:pt x="9071" y="5099"/>
                      <a:pt x="8959" y="5201"/>
                    </a:cubicBezTo>
                    <a:lnTo>
                      <a:pt x="8958" y="5202"/>
                    </a:lnTo>
                    <a:cubicBezTo>
                      <a:pt x="8951" y="5212"/>
                      <a:pt x="8940" y="5220"/>
                      <a:pt x="8930" y="5229"/>
                    </a:cubicBezTo>
                    <a:cubicBezTo>
                      <a:pt x="8929" y="5229"/>
                      <a:pt x="8929" y="5229"/>
                      <a:pt x="8929" y="5229"/>
                    </a:cubicBezTo>
                    <a:cubicBezTo>
                      <a:pt x="8928" y="5229"/>
                      <a:pt x="8928" y="5229"/>
                      <a:pt x="8928" y="5229"/>
                    </a:cubicBezTo>
                    <a:cubicBezTo>
                      <a:pt x="8803" y="5343"/>
                      <a:pt x="8662" y="5450"/>
                      <a:pt x="8510" y="5546"/>
                    </a:cubicBezTo>
                    <a:cubicBezTo>
                      <a:pt x="8499" y="5553"/>
                      <a:pt x="8485" y="5560"/>
                      <a:pt x="8474" y="5567"/>
                    </a:cubicBezTo>
                    <a:cubicBezTo>
                      <a:pt x="8383" y="5624"/>
                      <a:pt x="8286" y="5678"/>
                      <a:pt x="8185" y="5727"/>
                    </a:cubicBezTo>
                    <a:cubicBezTo>
                      <a:pt x="8141" y="5751"/>
                      <a:pt x="8093" y="5773"/>
                      <a:pt x="8046" y="5793"/>
                    </a:cubicBezTo>
                    <a:cubicBezTo>
                      <a:pt x="8044" y="5794"/>
                      <a:pt x="8043" y="5796"/>
                      <a:pt x="8040" y="5796"/>
                    </a:cubicBezTo>
                    <a:cubicBezTo>
                      <a:pt x="8030" y="5802"/>
                      <a:pt x="8021" y="5806"/>
                      <a:pt x="8008" y="5811"/>
                    </a:cubicBezTo>
                    <a:cubicBezTo>
                      <a:pt x="8008" y="5812"/>
                      <a:pt x="8004" y="5813"/>
                      <a:pt x="8003" y="5814"/>
                    </a:cubicBezTo>
                    <a:cubicBezTo>
                      <a:pt x="7854" y="5880"/>
                      <a:pt x="7698" y="5938"/>
                      <a:pt x="7536" y="5988"/>
                    </a:cubicBezTo>
                    <a:cubicBezTo>
                      <a:pt x="7533" y="5989"/>
                      <a:pt x="7531" y="5989"/>
                      <a:pt x="7530" y="5990"/>
                    </a:cubicBezTo>
                    <a:cubicBezTo>
                      <a:pt x="7516" y="5994"/>
                      <a:pt x="7506" y="6000"/>
                      <a:pt x="7493" y="6002"/>
                    </a:cubicBezTo>
                    <a:cubicBezTo>
                      <a:pt x="7491" y="6002"/>
                      <a:pt x="7490" y="6003"/>
                      <a:pt x="7488" y="6004"/>
                    </a:cubicBezTo>
                    <a:cubicBezTo>
                      <a:pt x="7291" y="6065"/>
                      <a:pt x="7085" y="6114"/>
                      <a:pt x="6872" y="6153"/>
                    </a:cubicBezTo>
                    <a:cubicBezTo>
                      <a:pt x="6866" y="6153"/>
                      <a:pt x="6859" y="6156"/>
                      <a:pt x="6853" y="6157"/>
                    </a:cubicBezTo>
                    <a:cubicBezTo>
                      <a:pt x="6845" y="6159"/>
                      <a:pt x="6836" y="6159"/>
                      <a:pt x="6826" y="6161"/>
                    </a:cubicBezTo>
                    <a:cubicBezTo>
                      <a:pt x="6821" y="6162"/>
                      <a:pt x="6813" y="6164"/>
                      <a:pt x="6808" y="6164"/>
                    </a:cubicBezTo>
                    <a:cubicBezTo>
                      <a:pt x="6569" y="6205"/>
                      <a:pt x="6318" y="6233"/>
                      <a:pt x="6058" y="6246"/>
                    </a:cubicBezTo>
                    <a:cubicBezTo>
                      <a:pt x="6051" y="6247"/>
                      <a:pt x="6043" y="6247"/>
                      <a:pt x="6035" y="6247"/>
                    </a:cubicBezTo>
                    <a:cubicBezTo>
                      <a:pt x="6027" y="6247"/>
                      <a:pt x="6020" y="6247"/>
                      <a:pt x="6012" y="6248"/>
                    </a:cubicBezTo>
                    <a:lnTo>
                      <a:pt x="5993" y="6248"/>
                    </a:lnTo>
                    <a:lnTo>
                      <a:pt x="5991" y="6250"/>
                    </a:lnTo>
                    <a:cubicBezTo>
                      <a:pt x="5903" y="6253"/>
                      <a:pt x="5814" y="6255"/>
                      <a:pt x="5724" y="6255"/>
                    </a:cubicBezTo>
                    <a:cubicBezTo>
                      <a:pt x="5606" y="6255"/>
                      <a:pt x="5487" y="6252"/>
                      <a:pt x="5366" y="6244"/>
                    </a:cubicBezTo>
                    <a:lnTo>
                      <a:pt x="5340" y="6244"/>
                    </a:lnTo>
                    <a:cubicBezTo>
                      <a:pt x="5336" y="6245"/>
                      <a:pt x="5333" y="6245"/>
                      <a:pt x="5330" y="6245"/>
                    </a:cubicBezTo>
                    <a:cubicBezTo>
                      <a:pt x="5326" y="6245"/>
                      <a:pt x="5321" y="6244"/>
                      <a:pt x="5316" y="6243"/>
                    </a:cubicBezTo>
                    <a:cubicBezTo>
                      <a:pt x="5315" y="6243"/>
                      <a:pt x="5313" y="6243"/>
                      <a:pt x="5312" y="6243"/>
                    </a:cubicBezTo>
                    <a:cubicBezTo>
                      <a:pt x="5306" y="6243"/>
                      <a:pt x="5300" y="6242"/>
                      <a:pt x="5293" y="6242"/>
                    </a:cubicBezTo>
                    <a:cubicBezTo>
                      <a:pt x="5288" y="6241"/>
                      <a:pt x="5283" y="6241"/>
                      <a:pt x="5278" y="6241"/>
                    </a:cubicBezTo>
                    <a:cubicBezTo>
                      <a:pt x="5274" y="6241"/>
                      <a:pt x="5269" y="6241"/>
                      <a:pt x="5264" y="6241"/>
                    </a:cubicBezTo>
                    <a:cubicBezTo>
                      <a:pt x="5057" y="6228"/>
                      <a:pt x="4851" y="6207"/>
                      <a:pt x="4649" y="6178"/>
                    </a:cubicBezTo>
                    <a:cubicBezTo>
                      <a:pt x="4641" y="6177"/>
                      <a:pt x="4633" y="6176"/>
                      <a:pt x="4624" y="6175"/>
                    </a:cubicBezTo>
                    <a:cubicBezTo>
                      <a:pt x="4617" y="6173"/>
                      <a:pt x="4608" y="6173"/>
                      <a:pt x="4599" y="6172"/>
                    </a:cubicBezTo>
                    <a:cubicBezTo>
                      <a:pt x="4592" y="6170"/>
                      <a:pt x="4583" y="6168"/>
                      <a:pt x="4573" y="6167"/>
                    </a:cubicBezTo>
                    <a:cubicBezTo>
                      <a:pt x="4339" y="6134"/>
                      <a:pt x="4108" y="6086"/>
                      <a:pt x="3883" y="6030"/>
                    </a:cubicBezTo>
                    <a:cubicBezTo>
                      <a:pt x="3873" y="6028"/>
                      <a:pt x="3863" y="6025"/>
                      <a:pt x="3854" y="6023"/>
                    </a:cubicBezTo>
                    <a:cubicBezTo>
                      <a:pt x="3848" y="6020"/>
                      <a:pt x="3842" y="6019"/>
                      <a:pt x="3835" y="6017"/>
                    </a:cubicBezTo>
                    <a:cubicBezTo>
                      <a:pt x="3825" y="6015"/>
                      <a:pt x="3817" y="6012"/>
                      <a:pt x="3807" y="6010"/>
                    </a:cubicBezTo>
                    <a:cubicBezTo>
                      <a:pt x="3669" y="5975"/>
                      <a:pt x="3532" y="5935"/>
                      <a:pt x="3399" y="5892"/>
                    </a:cubicBezTo>
                    <a:cubicBezTo>
                      <a:pt x="3366" y="5880"/>
                      <a:pt x="3332" y="5870"/>
                      <a:pt x="3299" y="5858"/>
                    </a:cubicBezTo>
                    <a:lnTo>
                      <a:pt x="3298" y="5857"/>
                    </a:lnTo>
                    <a:lnTo>
                      <a:pt x="3298" y="5857"/>
                    </a:lnTo>
                    <a:cubicBezTo>
                      <a:pt x="3298" y="5857"/>
                      <a:pt x="3298" y="5858"/>
                      <a:pt x="3298" y="5858"/>
                    </a:cubicBezTo>
                    <a:lnTo>
                      <a:pt x="3298" y="5858"/>
                    </a:lnTo>
                    <a:lnTo>
                      <a:pt x="3268" y="5847"/>
                    </a:lnTo>
                    <a:cubicBezTo>
                      <a:pt x="3262" y="5845"/>
                      <a:pt x="3256" y="5844"/>
                      <a:pt x="3249" y="5841"/>
                    </a:cubicBezTo>
                    <a:cubicBezTo>
                      <a:pt x="3239" y="5839"/>
                      <a:pt x="3231" y="5836"/>
                      <a:pt x="3220" y="5831"/>
                    </a:cubicBezTo>
                    <a:cubicBezTo>
                      <a:pt x="3060" y="5775"/>
                      <a:pt x="2903" y="5714"/>
                      <a:pt x="2751" y="5647"/>
                    </a:cubicBezTo>
                    <a:cubicBezTo>
                      <a:pt x="2741" y="5642"/>
                      <a:pt x="2731" y="5639"/>
                      <a:pt x="2722" y="5634"/>
                    </a:cubicBezTo>
                    <a:cubicBezTo>
                      <a:pt x="2716" y="5632"/>
                      <a:pt x="2711" y="5630"/>
                      <a:pt x="2707" y="5627"/>
                    </a:cubicBezTo>
                    <a:cubicBezTo>
                      <a:pt x="2696" y="5624"/>
                      <a:pt x="2687" y="5619"/>
                      <a:pt x="2676" y="5615"/>
                    </a:cubicBezTo>
                    <a:cubicBezTo>
                      <a:pt x="2525" y="5547"/>
                      <a:pt x="2376" y="5474"/>
                      <a:pt x="2236" y="5397"/>
                    </a:cubicBezTo>
                    <a:cubicBezTo>
                      <a:pt x="2221" y="5390"/>
                      <a:pt x="2207" y="5383"/>
                      <a:pt x="2192" y="5373"/>
                    </a:cubicBezTo>
                    <a:cubicBezTo>
                      <a:pt x="2183" y="5369"/>
                      <a:pt x="2174" y="5362"/>
                      <a:pt x="2165" y="5358"/>
                    </a:cubicBezTo>
                    <a:cubicBezTo>
                      <a:pt x="2158" y="5356"/>
                      <a:pt x="2154" y="5352"/>
                      <a:pt x="2150" y="5350"/>
                    </a:cubicBezTo>
                    <a:cubicBezTo>
                      <a:pt x="2140" y="5345"/>
                      <a:pt x="2131" y="5339"/>
                      <a:pt x="2123" y="5335"/>
                    </a:cubicBezTo>
                    <a:cubicBezTo>
                      <a:pt x="1996" y="5263"/>
                      <a:pt x="1874" y="5188"/>
                      <a:pt x="1758" y="5110"/>
                    </a:cubicBezTo>
                    <a:cubicBezTo>
                      <a:pt x="1750" y="5105"/>
                      <a:pt x="1741" y="5098"/>
                      <a:pt x="1732" y="5093"/>
                    </a:cubicBezTo>
                    <a:cubicBezTo>
                      <a:pt x="1727" y="5090"/>
                      <a:pt x="1723" y="5086"/>
                      <a:pt x="1718" y="5083"/>
                    </a:cubicBezTo>
                    <a:cubicBezTo>
                      <a:pt x="1710" y="5078"/>
                      <a:pt x="1701" y="5072"/>
                      <a:pt x="1694" y="5066"/>
                    </a:cubicBezTo>
                    <a:cubicBezTo>
                      <a:pt x="1523" y="4948"/>
                      <a:pt x="1363" y="4826"/>
                      <a:pt x="1219" y="4695"/>
                    </a:cubicBezTo>
                    <a:cubicBezTo>
                      <a:pt x="1213" y="4690"/>
                      <a:pt x="1204" y="4683"/>
                      <a:pt x="1197" y="4677"/>
                    </a:cubicBezTo>
                    <a:cubicBezTo>
                      <a:pt x="1192" y="4671"/>
                      <a:pt x="1185" y="4667"/>
                      <a:pt x="1180" y="4662"/>
                    </a:cubicBezTo>
                    <a:cubicBezTo>
                      <a:pt x="1174" y="4655"/>
                      <a:pt x="1166" y="4651"/>
                      <a:pt x="1160" y="4644"/>
                    </a:cubicBezTo>
                    <a:cubicBezTo>
                      <a:pt x="995" y="4492"/>
                      <a:pt x="846" y="4334"/>
                      <a:pt x="717" y="4169"/>
                    </a:cubicBezTo>
                    <a:cubicBezTo>
                      <a:pt x="587" y="4005"/>
                      <a:pt x="476" y="3833"/>
                      <a:pt x="387" y="3656"/>
                    </a:cubicBezTo>
                    <a:cubicBezTo>
                      <a:pt x="384" y="3650"/>
                      <a:pt x="380" y="3644"/>
                      <a:pt x="377" y="3638"/>
                    </a:cubicBezTo>
                    <a:cubicBezTo>
                      <a:pt x="377" y="3638"/>
                      <a:pt x="376" y="3638"/>
                      <a:pt x="376" y="3637"/>
                    </a:cubicBezTo>
                    <a:cubicBezTo>
                      <a:pt x="374" y="3633"/>
                      <a:pt x="371" y="3629"/>
                      <a:pt x="370" y="3626"/>
                    </a:cubicBezTo>
                    <a:lnTo>
                      <a:pt x="369" y="3625"/>
                    </a:lnTo>
                    <a:cubicBezTo>
                      <a:pt x="245" y="3377"/>
                      <a:pt x="168" y="3122"/>
                      <a:pt x="137" y="2862"/>
                    </a:cubicBezTo>
                    <a:cubicBezTo>
                      <a:pt x="24" y="1902"/>
                      <a:pt x="597" y="1085"/>
                      <a:pt x="1588" y="579"/>
                    </a:cubicBezTo>
                    <a:cubicBezTo>
                      <a:pt x="2260" y="238"/>
                      <a:pt x="3124" y="40"/>
                      <a:pt x="4095" y="40"/>
                    </a:cubicBezTo>
                    <a:close/>
                    <a:moveTo>
                      <a:pt x="4091" y="1"/>
                    </a:moveTo>
                    <a:cubicBezTo>
                      <a:pt x="2792" y="1"/>
                      <a:pt x="1686" y="352"/>
                      <a:pt x="965" y="925"/>
                    </a:cubicBezTo>
                    <a:cubicBezTo>
                      <a:pt x="960" y="930"/>
                      <a:pt x="956" y="932"/>
                      <a:pt x="951" y="936"/>
                    </a:cubicBezTo>
                    <a:cubicBezTo>
                      <a:pt x="330" y="1435"/>
                      <a:pt x="1" y="2104"/>
                      <a:pt x="89" y="2858"/>
                    </a:cubicBezTo>
                    <a:cubicBezTo>
                      <a:pt x="121" y="3120"/>
                      <a:pt x="202" y="3379"/>
                      <a:pt x="324" y="3629"/>
                    </a:cubicBezTo>
                    <a:cubicBezTo>
                      <a:pt x="327" y="3636"/>
                      <a:pt x="330" y="3642"/>
                      <a:pt x="334" y="3649"/>
                    </a:cubicBezTo>
                    <a:cubicBezTo>
                      <a:pt x="338" y="3657"/>
                      <a:pt x="343" y="3668"/>
                      <a:pt x="349" y="3677"/>
                    </a:cubicBezTo>
                    <a:cubicBezTo>
                      <a:pt x="352" y="3683"/>
                      <a:pt x="355" y="3689"/>
                      <a:pt x="358" y="3695"/>
                    </a:cubicBezTo>
                    <a:cubicBezTo>
                      <a:pt x="447" y="3867"/>
                      <a:pt x="558" y="4036"/>
                      <a:pt x="687" y="4196"/>
                    </a:cubicBezTo>
                    <a:cubicBezTo>
                      <a:pt x="687" y="4198"/>
                      <a:pt x="688" y="4199"/>
                      <a:pt x="689" y="4200"/>
                    </a:cubicBezTo>
                    <a:cubicBezTo>
                      <a:pt x="694" y="4206"/>
                      <a:pt x="698" y="4214"/>
                      <a:pt x="704" y="4220"/>
                    </a:cubicBezTo>
                    <a:cubicBezTo>
                      <a:pt x="710" y="4227"/>
                      <a:pt x="716" y="4234"/>
                      <a:pt x="721" y="4241"/>
                    </a:cubicBezTo>
                    <a:lnTo>
                      <a:pt x="725" y="4247"/>
                    </a:lnTo>
                    <a:cubicBezTo>
                      <a:pt x="729" y="4252"/>
                      <a:pt x="731" y="4255"/>
                      <a:pt x="736" y="4259"/>
                    </a:cubicBezTo>
                    <a:cubicBezTo>
                      <a:pt x="856" y="4405"/>
                      <a:pt x="992" y="4545"/>
                      <a:pt x="1141" y="4681"/>
                    </a:cubicBezTo>
                    <a:cubicBezTo>
                      <a:pt x="1148" y="4687"/>
                      <a:pt x="1155" y="4692"/>
                      <a:pt x="1162" y="4698"/>
                    </a:cubicBezTo>
                    <a:cubicBezTo>
                      <a:pt x="1167" y="4704"/>
                      <a:pt x="1174" y="4708"/>
                      <a:pt x="1179" y="4713"/>
                    </a:cubicBezTo>
                    <a:cubicBezTo>
                      <a:pt x="1185" y="4720"/>
                      <a:pt x="1192" y="4726"/>
                      <a:pt x="1201" y="4732"/>
                    </a:cubicBezTo>
                    <a:cubicBezTo>
                      <a:pt x="1347" y="4861"/>
                      <a:pt x="1507" y="4986"/>
                      <a:pt x="1678" y="5103"/>
                    </a:cubicBezTo>
                    <a:cubicBezTo>
                      <a:pt x="1687" y="5108"/>
                      <a:pt x="1696" y="5114"/>
                      <a:pt x="1704" y="5120"/>
                    </a:cubicBezTo>
                    <a:cubicBezTo>
                      <a:pt x="1708" y="5123"/>
                      <a:pt x="1714" y="5126"/>
                      <a:pt x="1720" y="5131"/>
                    </a:cubicBezTo>
                    <a:cubicBezTo>
                      <a:pt x="1728" y="5136"/>
                      <a:pt x="1737" y="5141"/>
                      <a:pt x="1745" y="5146"/>
                    </a:cubicBezTo>
                    <a:cubicBezTo>
                      <a:pt x="1860" y="5223"/>
                      <a:pt x="1981" y="5298"/>
                      <a:pt x="2110" y="5371"/>
                    </a:cubicBezTo>
                    <a:cubicBezTo>
                      <a:pt x="2118" y="5375"/>
                      <a:pt x="2128" y="5381"/>
                      <a:pt x="2139" y="5388"/>
                    </a:cubicBezTo>
                    <a:cubicBezTo>
                      <a:pt x="2142" y="5390"/>
                      <a:pt x="2149" y="5392"/>
                      <a:pt x="2153" y="5396"/>
                    </a:cubicBezTo>
                    <a:cubicBezTo>
                      <a:pt x="2162" y="5400"/>
                      <a:pt x="2172" y="5406"/>
                      <a:pt x="2181" y="5411"/>
                    </a:cubicBezTo>
                    <a:cubicBezTo>
                      <a:pt x="2189" y="5415"/>
                      <a:pt x="2195" y="5418"/>
                      <a:pt x="2203" y="5423"/>
                    </a:cubicBezTo>
                    <a:cubicBezTo>
                      <a:pt x="2338" y="5496"/>
                      <a:pt x="2478" y="5564"/>
                      <a:pt x="2621" y="5631"/>
                    </a:cubicBezTo>
                    <a:cubicBezTo>
                      <a:pt x="2635" y="5638"/>
                      <a:pt x="2654" y="5645"/>
                      <a:pt x="2669" y="5652"/>
                    </a:cubicBezTo>
                    <a:cubicBezTo>
                      <a:pt x="2677" y="5656"/>
                      <a:pt x="2688" y="5660"/>
                      <a:pt x="2698" y="5665"/>
                    </a:cubicBezTo>
                    <a:cubicBezTo>
                      <a:pt x="2703" y="5667"/>
                      <a:pt x="2709" y="5670"/>
                      <a:pt x="2715" y="5672"/>
                    </a:cubicBezTo>
                    <a:cubicBezTo>
                      <a:pt x="2724" y="5677"/>
                      <a:pt x="2735" y="5681"/>
                      <a:pt x="2743" y="5684"/>
                    </a:cubicBezTo>
                    <a:cubicBezTo>
                      <a:pt x="2897" y="5751"/>
                      <a:pt x="3056" y="5813"/>
                      <a:pt x="3217" y="5870"/>
                    </a:cubicBezTo>
                    <a:lnTo>
                      <a:pt x="3296" y="5897"/>
                    </a:lnTo>
                    <a:cubicBezTo>
                      <a:pt x="3296" y="5897"/>
                      <a:pt x="3296" y="5897"/>
                      <a:pt x="3296" y="5897"/>
                    </a:cubicBezTo>
                    <a:lnTo>
                      <a:pt x="3296" y="5897"/>
                    </a:lnTo>
                    <a:cubicBezTo>
                      <a:pt x="3318" y="5905"/>
                      <a:pt x="3342" y="5912"/>
                      <a:pt x="3367" y="5921"/>
                    </a:cubicBezTo>
                    <a:cubicBezTo>
                      <a:pt x="3511" y="5966"/>
                      <a:pt x="3660" y="6011"/>
                      <a:pt x="3810" y="6050"/>
                    </a:cubicBezTo>
                    <a:cubicBezTo>
                      <a:pt x="3819" y="6053"/>
                      <a:pt x="3829" y="6056"/>
                      <a:pt x="3838" y="6057"/>
                    </a:cubicBezTo>
                    <a:cubicBezTo>
                      <a:pt x="3845" y="6059"/>
                      <a:pt x="3851" y="6060"/>
                      <a:pt x="3857" y="6063"/>
                    </a:cubicBezTo>
                    <a:cubicBezTo>
                      <a:pt x="3866" y="6065"/>
                      <a:pt x="3876" y="6068"/>
                      <a:pt x="3886" y="6070"/>
                    </a:cubicBezTo>
                    <a:cubicBezTo>
                      <a:pt x="4114" y="6126"/>
                      <a:pt x="4348" y="6173"/>
                      <a:pt x="4583" y="6208"/>
                    </a:cubicBezTo>
                    <a:cubicBezTo>
                      <a:pt x="4592" y="6211"/>
                      <a:pt x="4599" y="6212"/>
                      <a:pt x="4608" y="6212"/>
                    </a:cubicBezTo>
                    <a:cubicBezTo>
                      <a:pt x="4617" y="6214"/>
                      <a:pt x="4624" y="6215"/>
                      <a:pt x="4633" y="6215"/>
                    </a:cubicBezTo>
                    <a:cubicBezTo>
                      <a:pt x="4641" y="6217"/>
                      <a:pt x="4651" y="6218"/>
                      <a:pt x="4659" y="6219"/>
                    </a:cubicBezTo>
                    <a:cubicBezTo>
                      <a:pt x="4860" y="6248"/>
                      <a:pt x="5063" y="6268"/>
                      <a:pt x="5268" y="6281"/>
                    </a:cubicBezTo>
                    <a:cubicBezTo>
                      <a:pt x="5279" y="6282"/>
                      <a:pt x="5292" y="6283"/>
                      <a:pt x="5303" y="6283"/>
                    </a:cubicBezTo>
                    <a:cubicBezTo>
                      <a:pt x="5311" y="6284"/>
                      <a:pt x="5319" y="6284"/>
                      <a:pt x="5328" y="6284"/>
                    </a:cubicBezTo>
                    <a:lnTo>
                      <a:pt x="5352" y="6284"/>
                    </a:lnTo>
                    <a:cubicBezTo>
                      <a:pt x="5356" y="6285"/>
                      <a:pt x="5360" y="6285"/>
                      <a:pt x="5364" y="6285"/>
                    </a:cubicBezTo>
                    <a:cubicBezTo>
                      <a:pt x="5368" y="6285"/>
                      <a:pt x="5371" y="6285"/>
                      <a:pt x="5376" y="6285"/>
                    </a:cubicBezTo>
                    <a:cubicBezTo>
                      <a:pt x="5489" y="6291"/>
                      <a:pt x="5602" y="6294"/>
                      <a:pt x="5713" y="6294"/>
                    </a:cubicBezTo>
                    <a:cubicBezTo>
                      <a:pt x="5790" y="6294"/>
                      <a:pt x="5866" y="6293"/>
                      <a:pt x="5941" y="6290"/>
                    </a:cubicBezTo>
                    <a:cubicBezTo>
                      <a:pt x="5947" y="6290"/>
                      <a:pt x="5953" y="6290"/>
                      <a:pt x="5959" y="6290"/>
                    </a:cubicBezTo>
                    <a:cubicBezTo>
                      <a:pt x="5974" y="6290"/>
                      <a:pt x="5988" y="6289"/>
                      <a:pt x="6003" y="6288"/>
                    </a:cubicBezTo>
                    <a:cubicBezTo>
                      <a:pt x="6009" y="6288"/>
                      <a:pt x="6017" y="6287"/>
                      <a:pt x="6025" y="6287"/>
                    </a:cubicBezTo>
                    <a:cubicBezTo>
                      <a:pt x="6032" y="6287"/>
                      <a:pt x="6039" y="6285"/>
                      <a:pt x="6048" y="6285"/>
                    </a:cubicBezTo>
                    <a:cubicBezTo>
                      <a:pt x="6055" y="6285"/>
                      <a:pt x="6063" y="6284"/>
                      <a:pt x="6071" y="6284"/>
                    </a:cubicBezTo>
                    <a:cubicBezTo>
                      <a:pt x="6332" y="6271"/>
                      <a:pt x="6585" y="6243"/>
                      <a:pt x="6826" y="6202"/>
                    </a:cubicBezTo>
                    <a:cubicBezTo>
                      <a:pt x="6832" y="6201"/>
                      <a:pt x="6837" y="6200"/>
                      <a:pt x="6843" y="6200"/>
                    </a:cubicBezTo>
                    <a:cubicBezTo>
                      <a:pt x="6851" y="6199"/>
                      <a:pt x="6859" y="6197"/>
                      <a:pt x="6870" y="6196"/>
                    </a:cubicBezTo>
                    <a:cubicBezTo>
                      <a:pt x="6875" y="6194"/>
                      <a:pt x="6882" y="6193"/>
                      <a:pt x="6887" y="6192"/>
                    </a:cubicBezTo>
                    <a:cubicBezTo>
                      <a:pt x="7104" y="6152"/>
                      <a:pt x="7315" y="6101"/>
                      <a:pt x="7512" y="6039"/>
                    </a:cubicBezTo>
                    <a:lnTo>
                      <a:pt x="7517" y="6038"/>
                    </a:lnTo>
                    <a:cubicBezTo>
                      <a:pt x="7530" y="6034"/>
                      <a:pt x="7543" y="6031"/>
                      <a:pt x="7553" y="6027"/>
                    </a:cubicBezTo>
                    <a:lnTo>
                      <a:pt x="7554" y="6028"/>
                    </a:lnTo>
                    <a:cubicBezTo>
                      <a:pt x="7556" y="6028"/>
                      <a:pt x="7559" y="6027"/>
                      <a:pt x="7561" y="6026"/>
                    </a:cubicBezTo>
                    <a:cubicBezTo>
                      <a:pt x="7725" y="5973"/>
                      <a:pt x="7879" y="5916"/>
                      <a:pt x="8027" y="5851"/>
                    </a:cubicBezTo>
                    <a:cubicBezTo>
                      <a:pt x="8028" y="5850"/>
                      <a:pt x="8033" y="5848"/>
                      <a:pt x="8033" y="5847"/>
                    </a:cubicBezTo>
                    <a:cubicBezTo>
                      <a:pt x="8045" y="5842"/>
                      <a:pt x="8056" y="5839"/>
                      <a:pt x="8064" y="5834"/>
                    </a:cubicBezTo>
                    <a:cubicBezTo>
                      <a:pt x="8066" y="5833"/>
                      <a:pt x="8068" y="5831"/>
                      <a:pt x="8071" y="5831"/>
                    </a:cubicBezTo>
                    <a:cubicBezTo>
                      <a:pt x="8225" y="5762"/>
                      <a:pt x="8368" y="5686"/>
                      <a:pt x="8501" y="5601"/>
                    </a:cubicBezTo>
                    <a:cubicBezTo>
                      <a:pt x="8514" y="5598"/>
                      <a:pt x="8527" y="5589"/>
                      <a:pt x="8537" y="5580"/>
                    </a:cubicBezTo>
                    <a:lnTo>
                      <a:pt x="8538" y="5579"/>
                    </a:lnTo>
                    <a:cubicBezTo>
                      <a:pt x="8691" y="5484"/>
                      <a:pt x="8832" y="5380"/>
                      <a:pt x="8957" y="5267"/>
                    </a:cubicBezTo>
                    <a:cubicBezTo>
                      <a:pt x="8958" y="5266"/>
                      <a:pt x="8959" y="5267"/>
                      <a:pt x="8959" y="5265"/>
                    </a:cubicBezTo>
                    <a:cubicBezTo>
                      <a:pt x="8971" y="5257"/>
                      <a:pt x="8981" y="5249"/>
                      <a:pt x="8988" y="5239"/>
                    </a:cubicBezTo>
                    <a:cubicBezTo>
                      <a:pt x="9099" y="5139"/>
                      <a:pt x="9198" y="5033"/>
                      <a:pt x="9285" y="4921"/>
                    </a:cubicBezTo>
                    <a:cubicBezTo>
                      <a:pt x="9287" y="4919"/>
                      <a:pt x="9287" y="4917"/>
                      <a:pt x="9289" y="4914"/>
                    </a:cubicBezTo>
                    <a:cubicBezTo>
                      <a:pt x="9295" y="4907"/>
                      <a:pt x="9301" y="4898"/>
                      <a:pt x="9307" y="4889"/>
                    </a:cubicBezTo>
                    <a:cubicBezTo>
                      <a:pt x="9308" y="4886"/>
                      <a:pt x="9311" y="4884"/>
                      <a:pt x="9312" y="4882"/>
                    </a:cubicBezTo>
                    <a:cubicBezTo>
                      <a:pt x="9404" y="4761"/>
                      <a:pt x="9480" y="4633"/>
                      <a:pt x="9541" y="4497"/>
                    </a:cubicBezTo>
                    <a:cubicBezTo>
                      <a:pt x="9550" y="4486"/>
                      <a:pt x="9555" y="4474"/>
                      <a:pt x="9559" y="4459"/>
                    </a:cubicBezTo>
                    <a:cubicBezTo>
                      <a:pt x="9658" y="4234"/>
                      <a:pt x="9714" y="3997"/>
                      <a:pt x="9720" y="3748"/>
                    </a:cubicBezTo>
                    <a:cubicBezTo>
                      <a:pt x="9721" y="3742"/>
                      <a:pt x="9721" y="3734"/>
                      <a:pt x="9722" y="3727"/>
                    </a:cubicBezTo>
                    <a:cubicBezTo>
                      <a:pt x="9724" y="3721"/>
                      <a:pt x="9725" y="3715"/>
                      <a:pt x="9724" y="3707"/>
                    </a:cubicBezTo>
                    <a:lnTo>
                      <a:pt x="9724" y="3706"/>
                    </a:lnTo>
                    <a:cubicBezTo>
                      <a:pt x="9725" y="3698"/>
                      <a:pt x="9722" y="3691"/>
                      <a:pt x="9721" y="3683"/>
                    </a:cubicBezTo>
                    <a:cubicBezTo>
                      <a:pt x="9726" y="3601"/>
                      <a:pt x="9719" y="3520"/>
                      <a:pt x="9711" y="3437"/>
                    </a:cubicBezTo>
                    <a:cubicBezTo>
                      <a:pt x="9701" y="3344"/>
                      <a:pt x="9682" y="3251"/>
                      <a:pt x="9659" y="3158"/>
                    </a:cubicBezTo>
                    <a:cubicBezTo>
                      <a:pt x="9525" y="2619"/>
                      <a:pt x="9186" y="2105"/>
                      <a:pt x="8704" y="1654"/>
                    </a:cubicBezTo>
                    <a:cubicBezTo>
                      <a:pt x="8408" y="1381"/>
                      <a:pt x="8059" y="1130"/>
                      <a:pt x="7666" y="911"/>
                    </a:cubicBezTo>
                    <a:cubicBezTo>
                      <a:pt x="7530" y="834"/>
                      <a:pt x="7389" y="761"/>
                      <a:pt x="7243" y="693"/>
                    </a:cubicBezTo>
                    <a:cubicBezTo>
                      <a:pt x="7179" y="663"/>
                      <a:pt x="7114" y="635"/>
                      <a:pt x="7048" y="605"/>
                    </a:cubicBezTo>
                    <a:cubicBezTo>
                      <a:pt x="7040" y="601"/>
                      <a:pt x="7034" y="599"/>
                      <a:pt x="7030" y="597"/>
                    </a:cubicBezTo>
                    <a:cubicBezTo>
                      <a:pt x="6629" y="426"/>
                      <a:pt x="6197" y="287"/>
                      <a:pt x="5747" y="186"/>
                    </a:cubicBezTo>
                    <a:cubicBezTo>
                      <a:pt x="5355" y="96"/>
                      <a:pt x="4948" y="39"/>
                      <a:pt x="4532" y="14"/>
                    </a:cubicBezTo>
                    <a:cubicBezTo>
                      <a:pt x="4383" y="5"/>
                      <a:pt x="4236" y="1"/>
                      <a:pt x="4091" y="1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49" name="Google Shape;449;p9"/>
              <p:cNvSpPr/>
              <p:nvPr/>
            </p:nvSpPr>
            <p:spPr>
              <a:xfrm>
                <a:off x="5106759" y="2101446"/>
                <a:ext cx="427143" cy="324368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5419" extrusionOk="0">
                    <a:moveTo>
                      <a:pt x="6073" y="0"/>
                    </a:moveTo>
                    <a:cubicBezTo>
                      <a:pt x="6036" y="21"/>
                      <a:pt x="6001" y="40"/>
                      <a:pt x="5969" y="62"/>
                    </a:cubicBezTo>
                    <a:cubicBezTo>
                      <a:pt x="5928" y="83"/>
                      <a:pt x="5889" y="106"/>
                      <a:pt x="5850" y="131"/>
                    </a:cubicBezTo>
                    <a:cubicBezTo>
                      <a:pt x="5838" y="138"/>
                      <a:pt x="5825" y="145"/>
                      <a:pt x="5814" y="154"/>
                    </a:cubicBezTo>
                    <a:cubicBezTo>
                      <a:pt x="5359" y="430"/>
                      <a:pt x="4930" y="731"/>
                      <a:pt x="4526" y="1052"/>
                    </a:cubicBezTo>
                    <a:cubicBezTo>
                      <a:pt x="3168" y="2129"/>
                      <a:pt x="1839" y="3236"/>
                      <a:pt x="546" y="4369"/>
                    </a:cubicBezTo>
                    <a:cubicBezTo>
                      <a:pt x="535" y="4378"/>
                      <a:pt x="524" y="4388"/>
                      <a:pt x="514" y="4398"/>
                    </a:cubicBezTo>
                    <a:cubicBezTo>
                      <a:pt x="488" y="4420"/>
                      <a:pt x="465" y="4439"/>
                      <a:pt x="442" y="4461"/>
                    </a:cubicBezTo>
                    <a:cubicBezTo>
                      <a:pt x="423" y="4475"/>
                      <a:pt x="408" y="4490"/>
                      <a:pt x="393" y="4503"/>
                    </a:cubicBezTo>
                    <a:cubicBezTo>
                      <a:pt x="363" y="4528"/>
                      <a:pt x="335" y="4554"/>
                      <a:pt x="306" y="4578"/>
                    </a:cubicBezTo>
                    <a:cubicBezTo>
                      <a:pt x="204" y="4668"/>
                      <a:pt x="102" y="4759"/>
                      <a:pt x="1" y="4850"/>
                    </a:cubicBezTo>
                    <a:cubicBezTo>
                      <a:pt x="135" y="4905"/>
                      <a:pt x="272" y="4957"/>
                      <a:pt x="410" y="5004"/>
                    </a:cubicBezTo>
                    <a:cubicBezTo>
                      <a:pt x="426" y="5012"/>
                      <a:pt x="441" y="5016"/>
                      <a:pt x="458" y="5022"/>
                    </a:cubicBezTo>
                    <a:cubicBezTo>
                      <a:pt x="659" y="5091"/>
                      <a:pt x="865" y="5151"/>
                      <a:pt x="1077" y="5205"/>
                    </a:cubicBezTo>
                    <a:lnTo>
                      <a:pt x="1124" y="5218"/>
                    </a:lnTo>
                    <a:cubicBezTo>
                      <a:pt x="1388" y="5282"/>
                      <a:pt x="1655" y="5336"/>
                      <a:pt x="1927" y="5376"/>
                    </a:cubicBezTo>
                    <a:cubicBezTo>
                      <a:pt x="1945" y="5378"/>
                      <a:pt x="1962" y="5381"/>
                      <a:pt x="1978" y="5384"/>
                    </a:cubicBezTo>
                    <a:cubicBezTo>
                      <a:pt x="2070" y="5397"/>
                      <a:pt x="2159" y="5409"/>
                      <a:pt x="2252" y="5418"/>
                    </a:cubicBezTo>
                    <a:cubicBezTo>
                      <a:pt x="2365" y="5333"/>
                      <a:pt x="2477" y="5247"/>
                      <a:pt x="2585" y="5160"/>
                    </a:cubicBezTo>
                    <a:cubicBezTo>
                      <a:pt x="2600" y="5151"/>
                      <a:pt x="2612" y="5141"/>
                      <a:pt x="2624" y="5130"/>
                    </a:cubicBezTo>
                    <a:cubicBezTo>
                      <a:pt x="2671" y="5096"/>
                      <a:pt x="2715" y="5062"/>
                      <a:pt x="2758" y="5025"/>
                    </a:cubicBezTo>
                    <a:cubicBezTo>
                      <a:pt x="2870" y="4942"/>
                      <a:pt x="2979" y="4854"/>
                      <a:pt x="3087" y="4767"/>
                    </a:cubicBezTo>
                    <a:cubicBezTo>
                      <a:pt x="3105" y="4754"/>
                      <a:pt x="3123" y="4742"/>
                      <a:pt x="3138" y="4727"/>
                    </a:cubicBezTo>
                    <a:lnTo>
                      <a:pt x="3139" y="4725"/>
                    </a:lnTo>
                    <a:cubicBezTo>
                      <a:pt x="3145" y="4722"/>
                      <a:pt x="3150" y="4718"/>
                      <a:pt x="3155" y="4714"/>
                    </a:cubicBezTo>
                    <a:lnTo>
                      <a:pt x="3155" y="4713"/>
                    </a:lnTo>
                    <a:cubicBezTo>
                      <a:pt x="3168" y="4703"/>
                      <a:pt x="3181" y="4694"/>
                      <a:pt x="3193" y="4683"/>
                    </a:cubicBezTo>
                    <a:cubicBezTo>
                      <a:pt x="4072" y="3987"/>
                      <a:pt x="4928" y="3273"/>
                      <a:pt x="5765" y="2541"/>
                    </a:cubicBezTo>
                    <a:cubicBezTo>
                      <a:pt x="6099" y="2250"/>
                      <a:pt x="6428" y="1955"/>
                      <a:pt x="6766" y="1667"/>
                    </a:cubicBezTo>
                    <a:cubicBezTo>
                      <a:pt x="6780" y="1656"/>
                      <a:pt x="6792" y="1644"/>
                      <a:pt x="6805" y="1635"/>
                    </a:cubicBezTo>
                    <a:cubicBezTo>
                      <a:pt x="6895" y="1556"/>
                      <a:pt x="6987" y="1480"/>
                      <a:pt x="7080" y="1405"/>
                    </a:cubicBezTo>
                    <a:cubicBezTo>
                      <a:pt x="7086" y="1398"/>
                      <a:pt x="7092" y="1394"/>
                      <a:pt x="7100" y="1388"/>
                    </a:cubicBezTo>
                    <a:cubicBezTo>
                      <a:pt x="7111" y="1380"/>
                      <a:pt x="7120" y="1371"/>
                      <a:pt x="7131" y="1362"/>
                    </a:cubicBezTo>
                    <a:cubicBezTo>
                      <a:pt x="7131" y="1361"/>
                      <a:pt x="7134" y="1359"/>
                      <a:pt x="7135" y="1359"/>
                    </a:cubicBezTo>
                    <a:cubicBezTo>
                      <a:pt x="7057" y="1213"/>
                      <a:pt x="6960" y="1069"/>
                      <a:pt x="6851" y="930"/>
                    </a:cubicBezTo>
                    <a:cubicBezTo>
                      <a:pt x="6850" y="926"/>
                      <a:pt x="6846" y="920"/>
                      <a:pt x="6842" y="915"/>
                    </a:cubicBezTo>
                    <a:cubicBezTo>
                      <a:pt x="6649" y="592"/>
                      <a:pt x="6388" y="285"/>
                      <a:pt x="6073" y="0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50" name="Google Shape;450;p9"/>
              <p:cNvSpPr/>
              <p:nvPr/>
            </p:nvSpPr>
            <p:spPr>
              <a:xfrm>
                <a:off x="4955619" y="2012558"/>
                <a:ext cx="451086" cy="344360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753" extrusionOk="0">
                    <a:moveTo>
                      <a:pt x="5671" y="1"/>
                    </a:moveTo>
                    <a:cubicBezTo>
                      <a:pt x="5585" y="50"/>
                      <a:pt x="5502" y="98"/>
                      <a:pt x="5418" y="148"/>
                    </a:cubicBezTo>
                    <a:cubicBezTo>
                      <a:pt x="5402" y="157"/>
                      <a:pt x="5387" y="167"/>
                      <a:pt x="5370" y="177"/>
                    </a:cubicBezTo>
                    <a:cubicBezTo>
                      <a:pt x="5360" y="183"/>
                      <a:pt x="5351" y="188"/>
                      <a:pt x="5343" y="194"/>
                    </a:cubicBezTo>
                    <a:cubicBezTo>
                      <a:pt x="4881" y="476"/>
                      <a:pt x="4444" y="779"/>
                      <a:pt x="4035" y="1105"/>
                    </a:cubicBezTo>
                    <a:cubicBezTo>
                      <a:pt x="2793" y="2091"/>
                      <a:pt x="1577" y="3098"/>
                      <a:pt x="389" y="4131"/>
                    </a:cubicBezTo>
                    <a:cubicBezTo>
                      <a:pt x="379" y="4139"/>
                      <a:pt x="369" y="4148"/>
                      <a:pt x="359" y="4159"/>
                    </a:cubicBezTo>
                    <a:cubicBezTo>
                      <a:pt x="290" y="4217"/>
                      <a:pt x="222" y="4276"/>
                      <a:pt x="154" y="4337"/>
                    </a:cubicBezTo>
                    <a:cubicBezTo>
                      <a:pt x="102" y="4381"/>
                      <a:pt x="51" y="4426"/>
                      <a:pt x="0" y="4470"/>
                    </a:cubicBezTo>
                    <a:cubicBezTo>
                      <a:pt x="28" y="4510"/>
                      <a:pt x="59" y="4550"/>
                      <a:pt x="89" y="4591"/>
                    </a:cubicBezTo>
                    <a:lnTo>
                      <a:pt x="123" y="4630"/>
                    </a:lnTo>
                    <a:cubicBezTo>
                      <a:pt x="260" y="4805"/>
                      <a:pt x="416" y="4975"/>
                      <a:pt x="592" y="5136"/>
                    </a:cubicBezTo>
                    <a:cubicBezTo>
                      <a:pt x="603" y="5148"/>
                      <a:pt x="617" y="5159"/>
                      <a:pt x="628" y="5171"/>
                    </a:cubicBezTo>
                    <a:cubicBezTo>
                      <a:pt x="789" y="5314"/>
                      <a:pt x="963" y="5454"/>
                      <a:pt x="1149" y="5585"/>
                    </a:cubicBezTo>
                    <a:cubicBezTo>
                      <a:pt x="1161" y="5594"/>
                      <a:pt x="1175" y="5605"/>
                      <a:pt x="1188" y="5615"/>
                    </a:cubicBezTo>
                    <a:cubicBezTo>
                      <a:pt x="1255" y="5661"/>
                      <a:pt x="1324" y="5708"/>
                      <a:pt x="1395" y="5752"/>
                    </a:cubicBezTo>
                    <a:cubicBezTo>
                      <a:pt x="1486" y="5684"/>
                      <a:pt x="1577" y="5615"/>
                      <a:pt x="1665" y="5543"/>
                    </a:cubicBezTo>
                    <a:cubicBezTo>
                      <a:pt x="1702" y="5518"/>
                      <a:pt x="1739" y="5491"/>
                      <a:pt x="1772" y="5462"/>
                    </a:cubicBezTo>
                    <a:cubicBezTo>
                      <a:pt x="1796" y="5446"/>
                      <a:pt x="1819" y="5429"/>
                      <a:pt x="1841" y="5411"/>
                    </a:cubicBezTo>
                    <a:cubicBezTo>
                      <a:pt x="1852" y="5402"/>
                      <a:pt x="1863" y="5394"/>
                      <a:pt x="1875" y="5385"/>
                    </a:cubicBezTo>
                    <a:cubicBezTo>
                      <a:pt x="1886" y="5376"/>
                      <a:pt x="1896" y="5368"/>
                      <a:pt x="1908" y="5359"/>
                    </a:cubicBezTo>
                    <a:cubicBezTo>
                      <a:pt x="3065" y="4467"/>
                      <a:pt x="4187" y="3544"/>
                      <a:pt x="5276" y="2593"/>
                    </a:cubicBezTo>
                    <a:cubicBezTo>
                      <a:pt x="5936" y="2015"/>
                      <a:pt x="6588" y="1426"/>
                      <a:pt x="7305" y="897"/>
                    </a:cubicBezTo>
                    <a:cubicBezTo>
                      <a:pt x="7316" y="890"/>
                      <a:pt x="7326" y="882"/>
                      <a:pt x="7338" y="873"/>
                    </a:cubicBezTo>
                    <a:cubicBezTo>
                      <a:pt x="7347" y="867"/>
                      <a:pt x="7356" y="860"/>
                      <a:pt x="7364" y="854"/>
                    </a:cubicBezTo>
                    <a:cubicBezTo>
                      <a:pt x="7419" y="814"/>
                      <a:pt x="7477" y="773"/>
                      <a:pt x="7535" y="734"/>
                    </a:cubicBezTo>
                    <a:cubicBezTo>
                      <a:pt x="6981" y="421"/>
                      <a:pt x="6348" y="171"/>
                      <a:pt x="5671" y="1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451" name="Google Shape;451;p9"/>
            <p:cNvGrpSpPr/>
            <p:nvPr/>
          </p:nvGrpSpPr>
          <p:grpSpPr>
            <a:xfrm rot="1707536">
              <a:off x="8547288" y="1174952"/>
              <a:ext cx="459736" cy="327921"/>
              <a:chOff x="4879302" y="1958088"/>
              <a:chExt cx="715237" cy="510165"/>
            </a:xfrm>
          </p:grpSpPr>
          <p:sp>
            <p:nvSpPr>
              <p:cNvPr id="452" name="Google Shape;452;p9"/>
              <p:cNvSpPr/>
              <p:nvPr/>
            </p:nvSpPr>
            <p:spPr>
              <a:xfrm>
                <a:off x="4879302" y="1958088"/>
                <a:ext cx="715237" cy="51016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8523" extrusionOk="0">
                    <a:moveTo>
                      <a:pt x="4808" y="1"/>
                    </a:moveTo>
                    <a:cubicBezTo>
                      <a:pt x="4252" y="1"/>
                      <a:pt x="3722" y="54"/>
                      <a:pt x="3228" y="161"/>
                    </a:cubicBezTo>
                    <a:cubicBezTo>
                      <a:pt x="2583" y="299"/>
                      <a:pt x="2018" y="525"/>
                      <a:pt x="1548" y="832"/>
                    </a:cubicBezTo>
                    <a:cubicBezTo>
                      <a:pt x="1040" y="1164"/>
                      <a:pt x="650" y="1583"/>
                      <a:pt x="393" y="2080"/>
                    </a:cubicBezTo>
                    <a:cubicBezTo>
                      <a:pt x="120" y="2608"/>
                      <a:pt x="1" y="3210"/>
                      <a:pt x="40" y="3870"/>
                    </a:cubicBezTo>
                    <a:cubicBezTo>
                      <a:pt x="61" y="4628"/>
                      <a:pt x="351" y="5350"/>
                      <a:pt x="900" y="6018"/>
                    </a:cubicBezTo>
                    <a:cubicBezTo>
                      <a:pt x="1318" y="6525"/>
                      <a:pt x="1895" y="7002"/>
                      <a:pt x="2567" y="7395"/>
                    </a:cubicBezTo>
                    <a:cubicBezTo>
                      <a:pt x="3457" y="7950"/>
                      <a:pt x="4729" y="8343"/>
                      <a:pt x="6060" y="8475"/>
                    </a:cubicBezTo>
                    <a:cubicBezTo>
                      <a:pt x="6381" y="8507"/>
                      <a:pt x="6697" y="8523"/>
                      <a:pt x="7005" y="8523"/>
                    </a:cubicBezTo>
                    <a:cubicBezTo>
                      <a:pt x="8107" y="8523"/>
                      <a:pt x="9114" y="8322"/>
                      <a:pt x="9904" y="7935"/>
                    </a:cubicBezTo>
                    <a:cubicBezTo>
                      <a:pt x="11107" y="7346"/>
                      <a:pt x="11812" y="6356"/>
                      <a:pt x="11943" y="5072"/>
                    </a:cubicBezTo>
                    <a:lnTo>
                      <a:pt x="11948" y="5024"/>
                    </a:lnTo>
                    <a:lnTo>
                      <a:pt x="11946" y="4977"/>
                    </a:lnTo>
                    <a:cubicBezTo>
                      <a:pt x="11914" y="4119"/>
                      <a:pt x="11608" y="3322"/>
                      <a:pt x="11037" y="2605"/>
                    </a:cubicBezTo>
                    <a:cubicBezTo>
                      <a:pt x="10540" y="1981"/>
                      <a:pt x="9862" y="1444"/>
                      <a:pt x="9023" y="1010"/>
                    </a:cubicBezTo>
                    <a:cubicBezTo>
                      <a:pt x="7875" y="417"/>
                      <a:pt x="6499" y="60"/>
                      <a:pt x="5150" y="7"/>
                    </a:cubicBezTo>
                    <a:cubicBezTo>
                      <a:pt x="5035" y="3"/>
                      <a:pt x="4921" y="1"/>
                      <a:pt x="4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53" name="Google Shape;453;p9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54" name="Google Shape;454;p9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455" name="Google Shape;455;p9"/>
              <p:cNvGrpSpPr/>
              <p:nvPr/>
            </p:nvGrpSpPr>
            <p:grpSpPr>
              <a:xfrm>
                <a:off x="4937962" y="2055352"/>
                <a:ext cx="566907" cy="373034"/>
                <a:chOff x="5290896" y="3020653"/>
                <a:chExt cx="865243" cy="569344"/>
              </a:xfrm>
            </p:grpSpPr>
            <p:sp>
              <p:nvSpPr>
                <p:cNvPr id="456" name="Google Shape;456;p9"/>
                <p:cNvSpPr/>
                <p:nvPr/>
              </p:nvSpPr>
              <p:spPr>
                <a:xfrm>
                  <a:off x="5884546" y="3020653"/>
                  <a:ext cx="30513" cy="1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01" extrusionOk="0">
                      <a:moveTo>
                        <a:pt x="17" y="0"/>
                      </a:moveTo>
                      <a:lnTo>
                        <a:pt x="0" y="35"/>
                      </a:lnTo>
                      <a:cubicBezTo>
                        <a:pt x="78" y="71"/>
                        <a:pt x="154" y="108"/>
                        <a:pt x="230" y="146"/>
                      </a:cubicBezTo>
                      <a:cubicBezTo>
                        <a:pt x="264" y="164"/>
                        <a:pt x="299" y="182"/>
                        <a:pt x="333" y="200"/>
                      </a:cubicBezTo>
                      <a:cubicBezTo>
                        <a:pt x="323" y="180"/>
                        <a:pt x="312" y="159"/>
                        <a:pt x="300" y="139"/>
                      </a:cubicBezTo>
                      <a:cubicBezTo>
                        <a:pt x="271" y="124"/>
                        <a:pt x="240" y="107"/>
                        <a:pt x="208" y="93"/>
                      </a:cubicBezTo>
                      <a:cubicBezTo>
                        <a:pt x="145" y="61"/>
                        <a:pt x="81" y="31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57" name="Google Shape;457;p9"/>
                <p:cNvSpPr/>
                <p:nvPr/>
              </p:nvSpPr>
              <p:spPr>
                <a:xfrm>
                  <a:off x="5893225" y="3074462"/>
                  <a:ext cx="45313" cy="2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304" extrusionOk="0">
                      <a:moveTo>
                        <a:pt x="18" y="0"/>
                      </a:moveTo>
                      <a:lnTo>
                        <a:pt x="1" y="35"/>
                      </a:lnTo>
                      <a:cubicBezTo>
                        <a:pt x="98" y="82"/>
                        <a:pt x="195" y="130"/>
                        <a:pt x="289" y="182"/>
                      </a:cubicBezTo>
                      <a:cubicBezTo>
                        <a:pt x="359" y="221"/>
                        <a:pt x="429" y="260"/>
                        <a:pt x="496" y="303"/>
                      </a:cubicBezTo>
                      <a:cubicBezTo>
                        <a:pt x="491" y="285"/>
                        <a:pt x="487" y="267"/>
                        <a:pt x="483" y="249"/>
                      </a:cubicBezTo>
                      <a:cubicBezTo>
                        <a:pt x="417" y="210"/>
                        <a:pt x="353" y="172"/>
                        <a:pt x="285" y="137"/>
                      </a:cubicBezTo>
                      <a:cubicBezTo>
                        <a:pt x="198" y="88"/>
                        <a:pt x="109" y="43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58" name="Google Shape;458;p9"/>
                <p:cNvSpPr/>
                <p:nvPr/>
              </p:nvSpPr>
              <p:spPr>
                <a:xfrm>
                  <a:off x="5883633" y="3106985"/>
                  <a:ext cx="60022" cy="43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81" extrusionOk="0">
                      <a:moveTo>
                        <a:pt x="23" y="0"/>
                      </a:moveTo>
                      <a:lnTo>
                        <a:pt x="1" y="31"/>
                      </a:lnTo>
                      <a:cubicBezTo>
                        <a:pt x="8" y="35"/>
                        <a:pt x="18" y="41"/>
                        <a:pt x="26" y="44"/>
                      </a:cubicBezTo>
                      <a:cubicBezTo>
                        <a:pt x="41" y="53"/>
                        <a:pt x="54" y="63"/>
                        <a:pt x="71" y="73"/>
                      </a:cubicBezTo>
                      <a:cubicBezTo>
                        <a:pt x="182" y="139"/>
                        <a:pt x="291" y="210"/>
                        <a:pt x="396" y="286"/>
                      </a:cubicBezTo>
                      <a:cubicBezTo>
                        <a:pt x="486" y="348"/>
                        <a:pt x="571" y="413"/>
                        <a:pt x="654" y="480"/>
                      </a:cubicBezTo>
                      <a:cubicBezTo>
                        <a:pt x="656" y="462"/>
                        <a:pt x="657" y="446"/>
                        <a:pt x="654" y="428"/>
                      </a:cubicBezTo>
                      <a:cubicBezTo>
                        <a:pt x="573" y="363"/>
                        <a:pt x="487" y="301"/>
                        <a:pt x="401" y="239"/>
                      </a:cubicBezTo>
                      <a:cubicBezTo>
                        <a:pt x="295" y="164"/>
                        <a:pt x="186" y="93"/>
                        <a:pt x="71" y="28"/>
                      </a:cubicBezTo>
                      <a:cubicBezTo>
                        <a:pt x="57" y="20"/>
                        <a:pt x="41" y="10"/>
                        <a:pt x="24" y="1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59" name="Google Shape;459;p9"/>
                <p:cNvSpPr/>
                <p:nvPr/>
              </p:nvSpPr>
              <p:spPr>
                <a:xfrm>
                  <a:off x="5888657" y="3152572"/>
                  <a:ext cx="49881" cy="4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79" extrusionOk="0">
                      <a:moveTo>
                        <a:pt x="29" y="1"/>
                      </a:moveTo>
                      <a:lnTo>
                        <a:pt x="1" y="29"/>
                      </a:lnTo>
                      <a:cubicBezTo>
                        <a:pt x="85" y="92"/>
                        <a:pt x="169" y="158"/>
                        <a:pt x="249" y="227"/>
                      </a:cubicBezTo>
                      <a:cubicBezTo>
                        <a:pt x="347" y="308"/>
                        <a:pt x="443" y="391"/>
                        <a:pt x="534" y="478"/>
                      </a:cubicBezTo>
                      <a:cubicBezTo>
                        <a:pt x="539" y="465"/>
                        <a:pt x="542" y="450"/>
                        <a:pt x="546" y="434"/>
                      </a:cubicBezTo>
                      <a:cubicBezTo>
                        <a:pt x="454" y="349"/>
                        <a:pt x="359" y="265"/>
                        <a:pt x="260" y="185"/>
                      </a:cubicBezTo>
                      <a:cubicBezTo>
                        <a:pt x="185" y="121"/>
                        <a:pt x="108" y="6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0" name="Google Shape;460;p9"/>
                <p:cNvSpPr/>
                <p:nvPr/>
              </p:nvSpPr>
              <p:spPr>
                <a:xfrm>
                  <a:off x="5871574" y="3179797"/>
                  <a:ext cx="53261" cy="5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602" extrusionOk="0">
                      <a:moveTo>
                        <a:pt x="34" y="1"/>
                      </a:moveTo>
                      <a:lnTo>
                        <a:pt x="1" y="24"/>
                      </a:lnTo>
                      <a:cubicBezTo>
                        <a:pt x="9" y="32"/>
                        <a:pt x="19" y="41"/>
                        <a:pt x="26" y="50"/>
                      </a:cubicBezTo>
                      <a:cubicBezTo>
                        <a:pt x="109" y="130"/>
                        <a:pt x="192" y="213"/>
                        <a:pt x="273" y="296"/>
                      </a:cubicBezTo>
                      <a:cubicBezTo>
                        <a:pt x="372" y="397"/>
                        <a:pt x="469" y="500"/>
                        <a:pt x="564" y="602"/>
                      </a:cubicBezTo>
                      <a:cubicBezTo>
                        <a:pt x="572" y="591"/>
                        <a:pt x="577" y="578"/>
                        <a:pt x="582" y="563"/>
                      </a:cubicBezTo>
                      <a:cubicBezTo>
                        <a:pt x="487" y="460"/>
                        <a:pt x="391" y="359"/>
                        <a:pt x="293" y="260"/>
                      </a:cubicBezTo>
                      <a:cubicBezTo>
                        <a:pt x="210" y="175"/>
                        <a:pt x="127" y="93"/>
                        <a:pt x="44" y="11"/>
                      </a:cubicBezTo>
                      <a:cubicBezTo>
                        <a:pt x="42" y="7"/>
                        <a:pt x="38" y="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1" name="Google Shape;461;p9"/>
                <p:cNvSpPr/>
                <p:nvPr/>
              </p:nvSpPr>
              <p:spPr>
                <a:xfrm>
                  <a:off x="5845171" y="3214786"/>
                  <a:ext cx="57007" cy="5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7" extrusionOk="0">
                      <a:moveTo>
                        <a:pt x="31" y="1"/>
                      </a:moveTo>
                      <a:lnTo>
                        <a:pt x="0" y="24"/>
                      </a:lnTo>
                      <a:cubicBezTo>
                        <a:pt x="10" y="33"/>
                        <a:pt x="19" y="43"/>
                        <a:pt x="29" y="51"/>
                      </a:cubicBezTo>
                      <a:cubicBezTo>
                        <a:pt x="41" y="61"/>
                        <a:pt x="55" y="73"/>
                        <a:pt x="65" y="86"/>
                      </a:cubicBezTo>
                      <a:cubicBezTo>
                        <a:pt x="143" y="154"/>
                        <a:pt x="219" y="227"/>
                        <a:pt x="292" y="302"/>
                      </a:cubicBezTo>
                      <a:cubicBezTo>
                        <a:pt x="399" y="407"/>
                        <a:pt x="503" y="515"/>
                        <a:pt x="599" y="627"/>
                      </a:cubicBezTo>
                      <a:cubicBezTo>
                        <a:pt x="607" y="615"/>
                        <a:pt x="616" y="604"/>
                        <a:pt x="624" y="592"/>
                      </a:cubicBezTo>
                      <a:cubicBezTo>
                        <a:pt x="528" y="483"/>
                        <a:pt x="426" y="375"/>
                        <a:pt x="319" y="271"/>
                      </a:cubicBezTo>
                      <a:cubicBezTo>
                        <a:pt x="244" y="196"/>
                        <a:pt x="168" y="123"/>
                        <a:pt x="87" y="53"/>
                      </a:cubicBezTo>
                      <a:cubicBezTo>
                        <a:pt x="77" y="41"/>
                        <a:pt x="64" y="31"/>
                        <a:pt x="51" y="19"/>
                      </a:cubicBezTo>
                      <a:cubicBezTo>
                        <a:pt x="44" y="13"/>
                        <a:pt x="39" y="7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2" name="Google Shape;462;p9"/>
                <p:cNvSpPr/>
                <p:nvPr/>
              </p:nvSpPr>
              <p:spPr>
                <a:xfrm>
                  <a:off x="6099406" y="3422630"/>
                  <a:ext cx="56733" cy="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55" extrusionOk="0">
                      <a:moveTo>
                        <a:pt x="37" y="0"/>
                      </a:moveTo>
                      <a:lnTo>
                        <a:pt x="1" y="19"/>
                      </a:lnTo>
                      <a:lnTo>
                        <a:pt x="84" y="124"/>
                      </a:lnTo>
                      <a:lnTo>
                        <a:pt x="113" y="160"/>
                      </a:lnTo>
                      <a:lnTo>
                        <a:pt x="299" y="392"/>
                      </a:lnTo>
                      <a:lnTo>
                        <a:pt x="590" y="755"/>
                      </a:lnTo>
                      <a:cubicBezTo>
                        <a:pt x="602" y="746"/>
                        <a:pt x="611" y="738"/>
                        <a:pt x="620" y="728"/>
                      </a:cubicBezTo>
                      <a:lnTo>
                        <a:pt x="330" y="366"/>
                      </a:lnTo>
                      <a:lnTo>
                        <a:pt x="144" y="133"/>
                      </a:lnTo>
                      <a:lnTo>
                        <a:pt x="114" y="9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3" name="Google Shape;463;p9"/>
                <p:cNvSpPr/>
                <p:nvPr/>
              </p:nvSpPr>
              <p:spPr>
                <a:xfrm>
                  <a:off x="6054641" y="3449763"/>
                  <a:ext cx="59565" cy="7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94" extrusionOk="0">
                      <a:moveTo>
                        <a:pt x="38" y="1"/>
                      </a:moveTo>
                      <a:lnTo>
                        <a:pt x="1" y="19"/>
                      </a:lnTo>
                      <a:lnTo>
                        <a:pt x="121" y="165"/>
                      </a:lnTo>
                      <a:cubicBezTo>
                        <a:pt x="131" y="177"/>
                        <a:pt x="139" y="188"/>
                        <a:pt x="148" y="200"/>
                      </a:cubicBezTo>
                      <a:cubicBezTo>
                        <a:pt x="208" y="271"/>
                        <a:pt x="266" y="343"/>
                        <a:pt x="323" y="416"/>
                      </a:cubicBezTo>
                      <a:cubicBezTo>
                        <a:pt x="421" y="540"/>
                        <a:pt x="522" y="667"/>
                        <a:pt x="617" y="793"/>
                      </a:cubicBezTo>
                      <a:cubicBezTo>
                        <a:pt x="629" y="787"/>
                        <a:pt x="642" y="780"/>
                        <a:pt x="652" y="771"/>
                      </a:cubicBezTo>
                      <a:cubicBezTo>
                        <a:pt x="557" y="645"/>
                        <a:pt x="458" y="521"/>
                        <a:pt x="359" y="394"/>
                      </a:cubicBezTo>
                      <a:cubicBezTo>
                        <a:pt x="300" y="322"/>
                        <a:pt x="243" y="250"/>
                        <a:pt x="182" y="178"/>
                      </a:cubicBezTo>
                      <a:cubicBezTo>
                        <a:pt x="175" y="166"/>
                        <a:pt x="165" y="155"/>
                        <a:pt x="155" y="143"/>
                      </a:cubicBez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4" name="Google Shape;464;p9"/>
                <p:cNvSpPr/>
                <p:nvPr/>
              </p:nvSpPr>
              <p:spPr>
                <a:xfrm>
                  <a:off x="5998639" y="3449854"/>
                  <a:ext cx="67056" cy="9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070" extrusionOk="0">
                      <a:moveTo>
                        <a:pt x="42" y="1"/>
                      </a:moveTo>
                      <a:lnTo>
                        <a:pt x="1" y="15"/>
                      </a:lnTo>
                      <a:lnTo>
                        <a:pt x="261" y="410"/>
                      </a:lnTo>
                      <a:lnTo>
                        <a:pt x="286" y="448"/>
                      </a:lnTo>
                      <a:lnTo>
                        <a:pt x="427" y="666"/>
                      </a:lnTo>
                      <a:lnTo>
                        <a:pt x="695" y="1070"/>
                      </a:lnTo>
                      <a:cubicBezTo>
                        <a:pt x="708" y="1063"/>
                        <a:pt x="721" y="1058"/>
                        <a:pt x="734" y="1053"/>
                      </a:cubicBezTo>
                      <a:lnTo>
                        <a:pt x="733" y="1053"/>
                      </a:lnTo>
                      <a:lnTo>
                        <a:pt x="468" y="649"/>
                      </a:lnTo>
                      <a:lnTo>
                        <a:pt x="324" y="431"/>
                      </a:lnTo>
                      <a:lnTo>
                        <a:pt x="300" y="39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5" name="Google Shape;465;p9"/>
                <p:cNvSpPr/>
                <p:nvPr/>
              </p:nvSpPr>
              <p:spPr>
                <a:xfrm>
                  <a:off x="5954422" y="3471780"/>
                  <a:ext cx="63402" cy="9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22" extrusionOk="0">
                      <a:moveTo>
                        <a:pt x="42" y="1"/>
                      </a:moveTo>
                      <a:lnTo>
                        <a:pt x="1" y="15"/>
                      </a:lnTo>
                      <a:cubicBezTo>
                        <a:pt x="78" y="130"/>
                        <a:pt x="155" y="244"/>
                        <a:pt x="231" y="361"/>
                      </a:cubicBezTo>
                      <a:cubicBezTo>
                        <a:pt x="240" y="372"/>
                        <a:pt x="248" y="383"/>
                        <a:pt x="254" y="396"/>
                      </a:cubicBezTo>
                      <a:cubicBezTo>
                        <a:pt x="301" y="467"/>
                        <a:pt x="348" y="538"/>
                        <a:pt x="392" y="609"/>
                      </a:cubicBezTo>
                      <a:cubicBezTo>
                        <a:pt x="481" y="746"/>
                        <a:pt x="568" y="883"/>
                        <a:pt x="652" y="1021"/>
                      </a:cubicBezTo>
                      <a:cubicBezTo>
                        <a:pt x="667" y="1018"/>
                        <a:pt x="681" y="1014"/>
                        <a:pt x="694" y="1009"/>
                      </a:cubicBezTo>
                      <a:cubicBezTo>
                        <a:pt x="609" y="871"/>
                        <a:pt x="523" y="733"/>
                        <a:pt x="434" y="596"/>
                      </a:cubicBezTo>
                      <a:cubicBezTo>
                        <a:pt x="389" y="525"/>
                        <a:pt x="344" y="455"/>
                        <a:pt x="297" y="385"/>
                      </a:cubicBezTo>
                      <a:lnTo>
                        <a:pt x="296" y="383"/>
                      </a:lnTo>
                      <a:cubicBezTo>
                        <a:pt x="288" y="372"/>
                        <a:pt x="281" y="360"/>
                        <a:pt x="272" y="348"/>
                      </a:cubicBezTo>
                      <a:cubicBezTo>
                        <a:pt x="197" y="231"/>
                        <a:pt x="120" y="115"/>
                        <a:pt x="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6" name="Google Shape;466;p9"/>
                <p:cNvSpPr/>
                <p:nvPr/>
              </p:nvSpPr>
              <p:spPr>
                <a:xfrm>
                  <a:off x="5905272" y="3498456"/>
                  <a:ext cx="39558" cy="8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915" extrusionOk="0">
                      <a:moveTo>
                        <a:pt x="45" y="1"/>
                      </a:moveTo>
                      <a:lnTo>
                        <a:pt x="0" y="7"/>
                      </a:lnTo>
                      <a:cubicBezTo>
                        <a:pt x="29" y="81"/>
                        <a:pt x="59" y="154"/>
                        <a:pt x="90" y="228"/>
                      </a:cubicBezTo>
                      <a:cubicBezTo>
                        <a:pt x="93" y="241"/>
                        <a:pt x="100" y="253"/>
                        <a:pt x="106" y="265"/>
                      </a:cubicBezTo>
                      <a:cubicBezTo>
                        <a:pt x="134" y="338"/>
                        <a:pt x="165" y="410"/>
                        <a:pt x="198" y="482"/>
                      </a:cubicBezTo>
                      <a:cubicBezTo>
                        <a:pt x="258" y="627"/>
                        <a:pt x="322" y="771"/>
                        <a:pt x="389" y="914"/>
                      </a:cubicBezTo>
                      <a:cubicBezTo>
                        <a:pt x="403" y="913"/>
                        <a:pt x="419" y="911"/>
                        <a:pt x="433" y="909"/>
                      </a:cubicBezTo>
                      <a:cubicBezTo>
                        <a:pt x="367" y="764"/>
                        <a:pt x="303" y="620"/>
                        <a:pt x="240" y="475"/>
                      </a:cubicBezTo>
                      <a:cubicBezTo>
                        <a:pt x="209" y="403"/>
                        <a:pt x="180" y="331"/>
                        <a:pt x="149" y="260"/>
                      </a:cubicBezTo>
                      <a:cubicBezTo>
                        <a:pt x="143" y="247"/>
                        <a:pt x="139" y="233"/>
                        <a:pt x="134" y="220"/>
                      </a:cubicBezTo>
                      <a:cubicBezTo>
                        <a:pt x="103" y="148"/>
                        <a:pt x="73" y="74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7" name="Google Shape;467;p9"/>
                <p:cNvSpPr/>
                <p:nvPr/>
              </p:nvSpPr>
              <p:spPr>
                <a:xfrm>
                  <a:off x="5825791" y="3485575"/>
                  <a:ext cx="36634" cy="10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143" extrusionOk="0">
                      <a:moveTo>
                        <a:pt x="47" y="0"/>
                      </a:moveTo>
                      <a:lnTo>
                        <a:pt x="0" y="3"/>
                      </a:lnTo>
                      <a:lnTo>
                        <a:pt x="139" y="452"/>
                      </a:lnTo>
                      <a:lnTo>
                        <a:pt x="151" y="492"/>
                      </a:lnTo>
                      <a:lnTo>
                        <a:pt x="217" y="705"/>
                      </a:lnTo>
                      <a:lnTo>
                        <a:pt x="352" y="1143"/>
                      </a:lnTo>
                      <a:cubicBezTo>
                        <a:pt x="369" y="1143"/>
                        <a:pt x="383" y="1142"/>
                        <a:pt x="400" y="1142"/>
                      </a:cubicBezTo>
                      <a:lnTo>
                        <a:pt x="264" y="703"/>
                      </a:lnTo>
                      <a:lnTo>
                        <a:pt x="197" y="489"/>
                      </a:lnTo>
                      <a:lnTo>
                        <a:pt x="185" y="45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8" name="Google Shape;468;p9"/>
                <p:cNvSpPr/>
                <p:nvPr/>
              </p:nvSpPr>
              <p:spPr>
                <a:xfrm>
                  <a:off x="5767414" y="3497908"/>
                  <a:ext cx="29874" cy="9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001" extrusionOk="0">
                      <a:moveTo>
                        <a:pt x="47" y="0"/>
                      </a:moveTo>
                      <a:lnTo>
                        <a:pt x="0" y="2"/>
                      </a:lnTo>
                      <a:cubicBezTo>
                        <a:pt x="25" y="104"/>
                        <a:pt x="50" y="207"/>
                        <a:pt x="79" y="308"/>
                      </a:cubicBezTo>
                      <a:cubicBezTo>
                        <a:pt x="81" y="321"/>
                        <a:pt x="84" y="335"/>
                        <a:pt x="90" y="349"/>
                      </a:cubicBezTo>
                      <a:cubicBezTo>
                        <a:pt x="108" y="420"/>
                        <a:pt x="128" y="492"/>
                        <a:pt x="148" y="563"/>
                      </a:cubicBezTo>
                      <a:cubicBezTo>
                        <a:pt x="190" y="709"/>
                        <a:pt x="233" y="853"/>
                        <a:pt x="279" y="999"/>
                      </a:cubicBezTo>
                      <a:cubicBezTo>
                        <a:pt x="291" y="1000"/>
                        <a:pt x="301" y="1001"/>
                        <a:pt x="313" y="1001"/>
                      </a:cubicBezTo>
                      <a:cubicBezTo>
                        <a:pt x="317" y="1001"/>
                        <a:pt x="322" y="1000"/>
                        <a:pt x="327" y="1000"/>
                      </a:cubicBezTo>
                      <a:cubicBezTo>
                        <a:pt x="281" y="855"/>
                        <a:pt x="238" y="710"/>
                        <a:pt x="196" y="566"/>
                      </a:cubicBezTo>
                      <a:cubicBezTo>
                        <a:pt x="175" y="494"/>
                        <a:pt x="156" y="422"/>
                        <a:pt x="137" y="350"/>
                      </a:cubicBezTo>
                      <a:cubicBezTo>
                        <a:pt x="133" y="337"/>
                        <a:pt x="129" y="323"/>
                        <a:pt x="127" y="310"/>
                      </a:cubicBezTo>
                      <a:cubicBezTo>
                        <a:pt x="99" y="207"/>
                        <a:pt x="73" y="103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9" name="Google Shape;469;p9"/>
                <p:cNvSpPr/>
                <p:nvPr/>
              </p:nvSpPr>
              <p:spPr>
                <a:xfrm>
                  <a:off x="5705839" y="3504760"/>
                  <a:ext cx="23388" cy="7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855" extrusionOk="0">
                      <a:moveTo>
                        <a:pt x="1" y="1"/>
                      </a:moveTo>
                      <a:cubicBezTo>
                        <a:pt x="7" y="40"/>
                        <a:pt x="17" y="79"/>
                        <a:pt x="26" y="120"/>
                      </a:cubicBezTo>
                      <a:cubicBezTo>
                        <a:pt x="27" y="131"/>
                        <a:pt x="30" y="144"/>
                        <a:pt x="33" y="155"/>
                      </a:cubicBezTo>
                      <a:cubicBezTo>
                        <a:pt x="32" y="158"/>
                        <a:pt x="33" y="159"/>
                        <a:pt x="33" y="160"/>
                      </a:cubicBezTo>
                      <a:cubicBezTo>
                        <a:pt x="36" y="173"/>
                        <a:pt x="40" y="185"/>
                        <a:pt x="42" y="198"/>
                      </a:cubicBezTo>
                      <a:cubicBezTo>
                        <a:pt x="58" y="269"/>
                        <a:pt x="75" y="344"/>
                        <a:pt x="93" y="416"/>
                      </a:cubicBezTo>
                      <a:cubicBezTo>
                        <a:pt x="128" y="560"/>
                        <a:pt x="164" y="705"/>
                        <a:pt x="205" y="847"/>
                      </a:cubicBezTo>
                      <a:cubicBezTo>
                        <a:pt x="223" y="849"/>
                        <a:pt x="240" y="852"/>
                        <a:pt x="256" y="855"/>
                      </a:cubicBezTo>
                      <a:cubicBezTo>
                        <a:pt x="215" y="711"/>
                        <a:pt x="177" y="567"/>
                        <a:pt x="143" y="422"/>
                      </a:cubicBezTo>
                      <a:cubicBezTo>
                        <a:pt x="124" y="351"/>
                        <a:pt x="107" y="276"/>
                        <a:pt x="93" y="204"/>
                      </a:cubicBezTo>
                      <a:cubicBezTo>
                        <a:pt x="88" y="192"/>
                        <a:pt x="86" y="180"/>
                        <a:pt x="84" y="167"/>
                      </a:cubicBezTo>
                      <a:cubicBezTo>
                        <a:pt x="84" y="166"/>
                        <a:pt x="83" y="164"/>
                        <a:pt x="83" y="163"/>
                      </a:cubicBezTo>
                      <a:cubicBezTo>
                        <a:pt x="81" y="151"/>
                        <a:pt x="77" y="139"/>
                        <a:pt x="74" y="126"/>
                      </a:cubicBezTo>
                      <a:cubicBezTo>
                        <a:pt x="64" y="85"/>
                        <a:pt x="56" y="43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70" name="Google Shape;470;p9"/>
                <p:cNvSpPr/>
                <p:nvPr/>
              </p:nvSpPr>
              <p:spPr>
                <a:xfrm>
                  <a:off x="5635677" y="3476896"/>
                  <a:ext cx="15531" cy="9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95" extrusionOk="0">
                      <a:moveTo>
                        <a:pt x="0" y="1"/>
                      </a:moveTo>
                      <a:cubicBezTo>
                        <a:pt x="9" y="92"/>
                        <a:pt x="16" y="180"/>
                        <a:pt x="28" y="270"/>
                      </a:cubicBezTo>
                      <a:cubicBezTo>
                        <a:pt x="29" y="280"/>
                        <a:pt x="29" y="290"/>
                        <a:pt x="31" y="299"/>
                      </a:cubicBezTo>
                      <a:cubicBezTo>
                        <a:pt x="31" y="304"/>
                        <a:pt x="32" y="308"/>
                        <a:pt x="31" y="310"/>
                      </a:cubicBezTo>
                      <a:cubicBezTo>
                        <a:pt x="34" y="321"/>
                        <a:pt x="34" y="331"/>
                        <a:pt x="34" y="339"/>
                      </a:cubicBezTo>
                      <a:cubicBezTo>
                        <a:pt x="42" y="414"/>
                        <a:pt x="51" y="490"/>
                        <a:pt x="62" y="565"/>
                      </a:cubicBezTo>
                      <a:cubicBezTo>
                        <a:pt x="79" y="705"/>
                        <a:pt x="99" y="842"/>
                        <a:pt x="123" y="981"/>
                      </a:cubicBezTo>
                      <a:lnTo>
                        <a:pt x="170" y="994"/>
                      </a:lnTo>
                      <a:cubicBezTo>
                        <a:pt x="148" y="855"/>
                        <a:pt x="128" y="717"/>
                        <a:pt x="112" y="578"/>
                      </a:cubicBezTo>
                      <a:lnTo>
                        <a:pt x="111" y="577"/>
                      </a:lnTo>
                      <a:lnTo>
                        <a:pt x="111" y="576"/>
                      </a:lnTo>
                      <a:cubicBezTo>
                        <a:pt x="101" y="501"/>
                        <a:pt x="91" y="427"/>
                        <a:pt x="81" y="352"/>
                      </a:cubicBezTo>
                      <a:cubicBezTo>
                        <a:pt x="81" y="341"/>
                        <a:pt x="81" y="333"/>
                        <a:pt x="79" y="323"/>
                      </a:cubicBezTo>
                      <a:cubicBezTo>
                        <a:pt x="78" y="319"/>
                        <a:pt x="79" y="317"/>
                        <a:pt x="78" y="313"/>
                      </a:cubicBezTo>
                      <a:cubicBezTo>
                        <a:pt x="76" y="303"/>
                        <a:pt x="76" y="292"/>
                        <a:pt x="76" y="282"/>
                      </a:cubicBezTo>
                      <a:cubicBezTo>
                        <a:pt x="65" y="189"/>
                        <a:pt x="56" y="98"/>
                        <a:pt x="49" y="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71" name="Google Shape;471;p9"/>
                <p:cNvSpPr/>
                <p:nvPr/>
              </p:nvSpPr>
              <p:spPr>
                <a:xfrm>
                  <a:off x="5584152" y="3473698"/>
                  <a:ext cx="6212" cy="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33" extrusionOk="0">
                      <a:moveTo>
                        <a:pt x="14" y="0"/>
                      </a:moveTo>
                      <a:cubicBezTo>
                        <a:pt x="11" y="45"/>
                        <a:pt x="8" y="86"/>
                        <a:pt x="7" y="129"/>
                      </a:cubicBezTo>
                      <a:cubicBezTo>
                        <a:pt x="6" y="136"/>
                        <a:pt x="6" y="146"/>
                        <a:pt x="6" y="154"/>
                      </a:cubicBezTo>
                      <a:cubicBezTo>
                        <a:pt x="6" y="159"/>
                        <a:pt x="6" y="164"/>
                        <a:pt x="5" y="169"/>
                      </a:cubicBezTo>
                      <a:cubicBezTo>
                        <a:pt x="5" y="176"/>
                        <a:pt x="5" y="185"/>
                        <a:pt x="4" y="193"/>
                      </a:cubicBezTo>
                      <a:cubicBezTo>
                        <a:pt x="2" y="233"/>
                        <a:pt x="2" y="274"/>
                        <a:pt x="3" y="314"/>
                      </a:cubicBezTo>
                      <a:cubicBezTo>
                        <a:pt x="1" y="348"/>
                        <a:pt x="1" y="384"/>
                        <a:pt x="1" y="419"/>
                      </a:cubicBezTo>
                      <a:cubicBezTo>
                        <a:pt x="2" y="549"/>
                        <a:pt x="9" y="685"/>
                        <a:pt x="20" y="815"/>
                      </a:cubicBezTo>
                      <a:cubicBezTo>
                        <a:pt x="36" y="823"/>
                        <a:pt x="51" y="827"/>
                        <a:pt x="68" y="833"/>
                      </a:cubicBezTo>
                      <a:cubicBezTo>
                        <a:pt x="58" y="700"/>
                        <a:pt x="51" y="567"/>
                        <a:pt x="51" y="436"/>
                      </a:cubicBezTo>
                      <a:lnTo>
                        <a:pt x="51" y="434"/>
                      </a:lnTo>
                      <a:cubicBezTo>
                        <a:pt x="49" y="380"/>
                        <a:pt x="49" y="327"/>
                        <a:pt x="52" y="272"/>
                      </a:cubicBezTo>
                      <a:cubicBezTo>
                        <a:pt x="53" y="252"/>
                        <a:pt x="53" y="232"/>
                        <a:pt x="54" y="210"/>
                      </a:cubicBezTo>
                      <a:cubicBezTo>
                        <a:pt x="53" y="201"/>
                        <a:pt x="52" y="193"/>
                        <a:pt x="53" y="185"/>
                      </a:cubicBezTo>
                      <a:cubicBezTo>
                        <a:pt x="53" y="180"/>
                        <a:pt x="53" y="174"/>
                        <a:pt x="54" y="169"/>
                      </a:cubicBezTo>
                      <a:cubicBezTo>
                        <a:pt x="55" y="161"/>
                        <a:pt x="56" y="154"/>
                        <a:pt x="56" y="146"/>
                      </a:cubicBezTo>
                      <a:lnTo>
                        <a:pt x="55" y="145"/>
                      </a:lnTo>
                      <a:cubicBezTo>
                        <a:pt x="58" y="101"/>
                        <a:pt x="60" y="55"/>
                        <a:pt x="63" y="11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72" name="Google Shape;472;p9"/>
                <p:cNvSpPr/>
                <p:nvPr/>
              </p:nvSpPr>
              <p:spPr>
                <a:xfrm>
                  <a:off x="5525775" y="3458807"/>
                  <a:ext cx="15257" cy="6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738" extrusionOk="0">
                      <a:moveTo>
                        <a:pt x="119" y="0"/>
                      </a:moveTo>
                      <a:cubicBezTo>
                        <a:pt x="111" y="31"/>
                        <a:pt x="105" y="65"/>
                        <a:pt x="98" y="98"/>
                      </a:cubicBezTo>
                      <a:cubicBezTo>
                        <a:pt x="95" y="109"/>
                        <a:pt x="93" y="122"/>
                        <a:pt x="91" y="134"/>
                      </a:cubicBezTo>
                      <a:cubicBezTo>
                        <a:pt x="74" y="208"/>
                        <a:pt x="63" y="282"/>
                        <a:pt x="51" y="358"/>
                      </a:cubicBezTo>
                      <a:cubicBezTo>
                        <a:pt x="30" y="477"/>
                        <a:pt x="15" y="596"/>
                        <a:pt x="1" y="717"/>
                      </a:cubicBezTo>
                      <a:cubicBezTo>
                        <a:pt x="16" y="723"/>
                        <a:pt x="31" y="732"/>
                        <a:pt x="48" y="737"/>
                      </a:cubicBezTo>
                      <a:cubicBezTo>
                        <a:pt x="60" y="617"/>
                        <a:pt x="75" y="495"/>
                        <a:pt x="96" y="377"/>
                      </a:cubicBezTo>
                      <a:cubicBezTo>
                        <a:pt x="108" y="302"/>
                        <a:pt x="122" y="228"/>
                        <a:pt x="137" y="155"/>
                      </a:cubicBezTo>
                      <a:cubicBezTo>
                        <a:pt x="138" y="142"/>
                        <a:pt x="140" y="129"/>
                        <a:pt x="144" y="117"/>
                      </a:cubicBezTo>
                      <a:cubicBezTo>
                        <a:pt x="152" y="83"/>
                        <a:pt x="159" y="48"/>
                        <a:pt x="166" y="14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73" name="Google Shape;473;p9"/>
                <p:cNvSpPr/>
                <p:nvPr/>
              </p:nvSpPr>
              <p:spPr>
                <a:xfrm>
                  <a:off x="5465205" y="3425645"/>
                  <a:ext cx="27407" cy="6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762" extrusionOk="0">
                      <a:moveTo>
                        <a:pt x="254" y="1"/>
                      </a:moveTo>
                      <a:cubicBezTo>
                        <a:pt x="239" y="60"/>
                        <a:pt x="222" y="119"/>
                        <a:pt x="204" y="177"/>
                      </a:cubicBezTo>
                      <a:cubicBezTo>
                        <a:pt x="200" y="190"/>
                        <a:pt x="197" y="201"/>
                        <a:pt x="193" y="214"/>
                      </a:cubicBezTo>
                      <a:cubicBezTo>
                        <a:pt x="171" y="286"/>
                        <a:pt x="147" y="361"/>
                        <a:pt x="119" y="432"/>
                      </a:cubicBezTo>
                      <a:cubicBezTo>
                        <a:pt x="84" y="536"/>
                        <a:pt x="44" y="638"/>
                        <a:pt x="0" y="738"/>
                      </a:cubicBezTo>
                      <a:cubicBezTo>
                        <a:pt x="14" y="745"/>
                        <a:pt x="29" y="753"/>
                        <a:pt x="43" y="762"/>
                      </a:cubicBezTo>
                      <a:cubicBezTo>
                        <a:pt x="88" y="662"/>
                        <a:pt x="128" y="560"/>
                        <a:pt x="162" y="457"/>
                      </a:cubicBezTo>
                      <a:cubicBezTo>
                        <a:pt x="190" y="385"/>
                        <a:pt x="213" y="311"/>
                        <a:pt x="236" y="238"/>
                      </a:cubicBezTo>
                      <a:cubicBezTo>
                        <a:pt x="240" y="226"/>
                        <a:pt x="246" y="214"/>
                        <a:pt x="247" y="201"/>
                      </a:cubicBezTo>
                      <a:cubicBezTo>
                        <a:pt x="266" y="139"/>
                        <a:pt x="283" y="78"/>
                        <a:pt x="300" y="16"/>
                      </a:cubicBezTo>
                      <a:lnTo>
                        <a:pt x="2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74" name="Google Shape;474;p9"/>
                <p:cNvSpPr/>
                <p:nvPr/>
              </p:nvSpPr>
              <p:spPr>
                <a:xfrm>
                  <a:off x="5422815" y="3413951"/>
                  <a:ext cx="27042" cy="5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95" extrusionOk="0">
                      <a:moveTo>
                        <a:pt x="251" y="0"/>
                      </a:moveTo>
                      <a:cubicBezTo>
                        <a:pt x="249" y="9"/>
                        <a:pt x="247" y="16"/>
                        <a:pt x="243" y="24"/>
                      </a:cubicBezTo>
                      <a:cubicBezTo>
                        <a:pt x="241" y="27"/>
                        <a:pt x="240" y="31"/>
                        <a:pt x="237" y="34"/>
                      </a:cubicBezTo>
                      <a:cubicBezTo>
                        <a:pt x="236" y="43"/>
                        <a:pt x="232" y="53"/>
                        <a:pt x="227" y="61"/>
                      </a:cubicBezTo>
                      <a:cubicBezTo>
                        <a:pt x="227" y="65"/>
                        <a:pt x="225" y="67"/>
                        <a:pt x="224" y="71"/>
                      </a:cubicBezTo>
                      <a:cubicBezTo>
                        <a:pt x="196" y="146"/>
                        <a:pt x="167" y="220"/>
                        <a:pt x="131" y="291"/>
                      </a:cubicBezTo>
                      <a:lnTo>
                        <a:pt x="130" y="293"/>
                      </a:lnTo>
                      <a:cubicBezTo>
                        <a:pt x="91" y="386"/>
                        <a:pt x="48" y="477"/>
                        <a:pt x="0" y="565"/>
                      </a:cubicBezTo>
                      <a:cubicBezTo>
                        <a:pt x="13" y="574"/>
                        <a:pt x="26" y="585"/>
                        <a:pt x="39" y="595"/>
                      </a:cubicBezTo>
                      <a:cubicBezTo>
                        <a:pt x="87" y="504"/>
                        <a:pt x="134" y="413"/>
                        <a:pt x="173" y="319"/>
                      </a:cubicBezTo>
                      <a:cubicBezTo>
                        <a:pt x="208" y="247"/>
                        <a:pt x="237" y="173"/>
                        <a:pt x="264" y="99"/>
                      </a:cubicBezTo>
                      <a:cubicBezTo>
                        <a:pt x="266" y="95"/>
                        <a:pt x="267" y="92"/>
                        <a:pt x="268" y="88"/>
                      </a:cubicBezTo>
                      <a:cubicBezTo>
                        <a:pt x="273" y="80"/>
                        <a:pt x="276" y="72"/>
                        <a:pt x="278" y="62"/>
                      </a:cubicBezTo>
                      <a:cubicBezTo>
                        <a:pt x="279" y="58"/>
                        <a:pt x="281" y="56"/>
                        <a:pt x="281" y="52"/>
                      </a:cubicBezTo>
                      <a:cubicBezTo>
                        <a:pt x="288" y="41"/>
                        <a:pt x="292" y="29"/>
                        <a:pt x="295" y="19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75" name="Google Shape;475;p9"/>
                <p:cNvSpPr/>
                <p:nvPr/>
              </p:nvSpPr>
              <p:spPr>
                <a:xfrm>
                  <a:off x="5371838" y="3377134"/>
                  <a:ext cx="28321" cy="5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554" extrusionOk="0">
                      <a:moveTo>
                        <a:pt x="264" y="0"/>
                      </a:moveTo>
                      <a:cubicBezTo>
                        <a:pt x="264" y="1"/>
                        <a:pt x="263" y="4"/>
                        <a:pt x="261" y="7"/>
                      </a:cubicBezTo>
                      <a:lnTo>
                        <a:pt x="260" y="10"/>
                      </a:lnTo>
                      <a:cubicBezTo>
                        <a:pt x="255" y="22"/>
                        <a:pt x="248" y="31"/>
                        <a:pt x="243" y="43"/>
                      </a:cubicBezTo>
                      <a:lnTo>
                        <a:pt x="242" y="48"/>
                      </a:lnTo>
                      <a:cubicBezTo>
                        <a:pt x="204" y="125"/>
                        <a:pt x="165" y="201"/>
                        <a:pt x="125" y="278"/>
                      </a:cubicBezTo>
                      <a:cubicBezTo>
                        <a:pt x="86" y="358"/>
                        <a:pt x="44" y="439"/>
                        <a:pt x="1" y="519"/>
                      </a:cubicBezTo>
                      <a:cubicBezTo>
                        <a:pt x="12" y="531"/>
                        <a:pt x="26" y="542"/>
                        <a:pt x="37" y="554"/>
                      </a:cubicBezTo>
                      <a:cubicBezTo>
                        <a:pt x="82" y="474"/>
                        <a:pt x="123" y="394"/>
                        <a:pt x="164" y="311"/>
                      </a:cubicBezTo>
                      <a:lnTo>
                        <a:pt x="164" y="310"/>
                      </a:lnTo>
                      <a:cubicBezTo>
                        <a:pt x="205" y="234"/>
                        <a:pt x="242" y="157"/>
                        <a:pt x="279" y="81"/>
                      </a:cubicBezTo>
                      <a:cubicBezTo>
                        <a:pt x="279" y="80"/>
                        <a:pt x="281" y="77"/>
                        <a:pt x="282" y="77"/>
                      </a:cubicBezTo>
                      <a:cubicBezTo>
                        <a:pt x="286" y="64"/>
                        <a:pt x="292" y="55"/>
                        <a:pt x="297" y="44"/>
                      </a:cubicBezTo>
                      <a:cubicBezTo>
                        <a:pt x="298" y="42"/>
                        <a:pt x="298" y="40"/>
                        <a:pt x="300" y="40"/>
                      </a:cubicBezTo>
                      <a:cubicBezTo>
                        <a:pt x="302" y="32"/>
                        <a:pt x="306" y="27"/>
                        <a:pt x="310" y="19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76" name="Google Shape;476;p9"/>
                <p:cNvSpPr/>
                <p:nvPr/>
              </p:nvSpPr>
              <p:spPr>
                <a:xfrm>
                  <a:off x="5325885" y="3335384"/>
                  <a:ext cx="31427" cy="4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70" extrusionOk="0">
                      <a:moveTo>
                        <a:pt x="302" y="1"/>
                      </a:moveTo>
                      <a:lnTo>
                        <a:pt x="290" y="20"/>
                      </a:lnTo>
                      <a:lnTo>
                        <a:pt x="290" y="22"/>
                      </a:lnTo>
                      <a:lnTo>
                        <a:pt x="128" y="249"/>
                      </a:lnTo>
                      <a:lnTo>
                        <a:pt x="128" y="251"/>
                      </a:lnTo>
                      <a:lnTo>
                        <a:pt x="1" y="431"/>
                      </a:lnTo>
                      <a:lnTo>
                        <a:pt x="35" y="470"/>
                      </a:lnTo>
                      <a:lnTo>
                        <a:pt x="162" y="286"/>
                      </a:lnTo>
                      <a:lnTo>
                        <a:pt x="320" y="61"/>
                      </a:lnTo>
                      <a:lnTo>
                        <a:pt x="344" y="27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77" name="Google Shape;477;p9"/>
                <p:cNvSpPr/>
                <p:nvPr/>
              </p:nvSpPr>
              <p:spPr>
                <a:xfrm>
                  <a:off x="5290896" y="3282671"/>
                  <a:ext cx="33071" cy="3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432" extrusionOk="0">
                      <a:moveTo>
                        <a:pt x="319" y="1"/>
                      </a:moveTo>
                      <a:cubicBezTo>
                        <a:pt x="314" y="7"/>
                        <a:pt x="308" y="16"/>
                        <a:pt x="303" y="22"/>
                      </a:cubicBezTo>
                      <a:cubicBezTo>
                        <a:pt x="241" y="109"/>
                        <a:pt x="175" y="192"/>
                        <a:pt x="104" y="272"/>
                      </a:cubicBezTo>
                      <a:cubicBezTo>
                        <a:pt x="70" y="311"/>
                        <a:pt x="36" y="348"/>
                        <a:pt x="0" y="384"/>
                      </a:cubicBezTo>
                      <a:lnTo>
                        <a:pt x="1" y="385"/>
                      </a:lnTo>
                      <a:cubicBezTo>
                        <a:pt x="7" y="401"/>
                        <a:pt x="15" y="416"/>
                        <a:pt x="23" y="432"/>
                      </a:cubicBezTo>
                      <a:cubicBezTo>
                        <a:pt x="61" y="393"/>
                        <a:pt x="96" y="355"/>
                        <a:pt x="132" y="316"/>
                      </a:cubicBezTo>
                      <a:cubicBezTo>
                        <a:pt x="201" y="237"/>
                        <a:pt x="267" y="154"/>
                        <a:pt x="328" y="70"/>
                      </a:cubicBezTo>
                      <a:cubicBezTo>
                        <a:pt x="338" y="57"/>
                        <a:pt x="347" y="44"/>
                        <a:pt x="357" y="31"/>
                      </a:cubicBezTo>
                      <a:cubicBezTo>
                        <a:pt x="357" y="29"/>
                        <a:pt x="360" y="28"/>
                        <a:pt x="361" y="25"/>
                      </a:cubicBezTo>
                      <a:lnTo>
                        <a:pt x="349" y="19"/>
                      </a:lnTo>
                      <a:lnTo>
                        <a:pt x="348" y="18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478" name="Google Shape;478;p9"/>
              <p:cNvSpPr/>
              <p:nvPr/>
            </p:nvSpPr>
            <p:spPr>
              <a:xfrm>
                <a:off x="4909051" y="1997713"/>
                <a:ext cx="631317" cy="404816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6763" extrusionOk="0">
                    <a:moveTo>
                      <a:pt x="4458" y="0"/>
                    </a:moveTo>
                    <a:cubicBezTo>
                      <a:pt x="1868" y="0"/>
                      <a:pt x="0" y="1309"/>
                      <a:pt x="213" y="3055"/>
                    </a:cubicBezTo>
                    <a:lnTo>
                      <a:pt x="213" y="3056"/>
                    </a:lnTo>
                    <a:cubicBezTo>
                      <a:pt x="218" y="3095"/>
                      <a:pt x="225" y="3136"/>
                      <a:pt x="231" y="3175"/>
                    </a:cubicBezTo>
                    <a:cubicBezTo>
                      <a:pt x="232" y="3179"/>
                      <a:pt x="231" y="3181"/>
                      <a:pt x="232" y="3182"/>
                    </a:cubicBezTo>
                    <a:cubicBezTo>
                      <a:pt x="289" y="3499"/>
                      <a:pt x="410" y="3808"/>
                      <a:pt x="587" y="4104"/>
                    </a:cubicBezTo>
                    <a:cubicBezTo>
                      <a:pt x="594" y="4118"/>
                      <a:pt x="603" y="4132"/>
                      <a:pt x="614" y="4148"/>
                    </a:cubicBezTo>
                    <a:cubicBezTo>
                      <a:pt x="705" y="4297"/>
                      <a:pt x="812" y="4443"/>
                      <a:pt x="932" y="4585"/>
                    </a:cubicBezTo>
                    <a:cubicBezTo>
                      <a:pt x="951" y="4609"/>
                      <a:pt x="973" y="4635"/>
                      <a:pt x="994" y="4657"/>
                    </a:cubicBezTo>
                    <a:lnTo>
                      <a:pt x="994" y="4659"/>
                    </a:lnTo>
                    <a:cubicBezTo>
                      <a:pt x="1004" y="4670"/>
                      <a:pt x="1016" y="4682"/>
                      <a:pt x="1028" y="4694"/>
                    </a:cubicBezTo>
                    <a:cubicBezTo>
                      <a:pt x="1167" y="4851"/>
                      <a:pt x="1324" y="5000"/>
                      <a:pt x="1494" y="5143"/>
                    </a:cubicBezTo>
                    <a:cubicBezTo>
                      <a:pt x="1506" y="5154"/>
                      <a:pt x="1519" y="5166"/>
                      <a:pt x="1533" y="5175"/>
                    </a:cubicBezTo>
                    <a:cubicBezTo>
                      <a:pt x="1696" y="5310"/>
                      <a:pt x="1871" y="5439"/>
                      <a:pt x="2058" y="5560"/>
                    </a:cubicBezTo>
                    <a:cubicBezTo>
                      <a:pt x="2072" y="5569"/>
                      <a:pt x="2086" y="5580"/>
                      <a:pt x="2100" y="5587"/>
                    </a:cubicBezTo>
                    <a:cubicBezTo>
                      <a:pt x="2212" y="5659"/>
                      <a:pt x="2325" y="5728"/>
                      <a:pt x="2444" y="5793"/>
                    </a:cubicBezTo>
                    <a:cubicBezTo>
                      <a:pt x="2466" y="5806"/>
                      <a:pt x="2488" y="5817"/>
                      <a:pt x="2511" y="5828"/>
                    </a:cubicBezTo>
                    <a:lnTo>
                      <a:pt x="2510" y="5829"/>
                    </a:lnTo>
                    <a:cubicBezTo>
                      <a:pt x="2525" y="5837"/>
                      <a:pt x="2540" y="5846"/>
                      <a:pt x="2554" y="5853"/>
                    </a:cubicBezTo>
                    <a:cubicBezTo>
                      <a:pt x="2731" y="5946"/>
                      <a:pt x="2915" y="6035"/>
                      <a:pt x="3105" y="6115"/>
                    </a:cubicBezTo>
                    <a:cubicBezTo>
                      <a:pt x="3120" y="6122"/>
                      <a:pt x="3135" y="6130"/>
                      <a:pt x="3150" y="6135"/>
                    </a:cubicBezTo>
                    <a:cubicBezTo>
                      <a:pt x="3299" y="6198"/>
                      <a:pt x="3453" y="6256"/>
                      <a:pt x="3609" y="6311"/>
                    </a:cubicBezTo>
                    <a:cubicBezTo>
                      <a:pt x="3636" y="6321"/>
                      <a:pt x="3666" y="6332"/>
                      <a:pt x="3694" y="6341"/>
                    </a:cubicBezTo>
                    <a:cubicBezTo>
                      <a:pt x="3711" y="6346"/>
                      <a:pt x="3728" y="6353"/>
                      <a:pt x="3744" y="6357"/>
                    </a:cubicBezTo>
                    <a:cubicBezTo>
                      <a:pt x="3932" y="6418"/>
                      <a:pt x="4122" y="6474"/>
                      <a:pt x="4319" y="6522"/>
                    </a:cubicBezTo>
                    <a:cubicBezTo>
                      <a:pt x="4335" y="6526"/>
                      <a:pt x="4351" y="6530"/>
                      <a:pt x="4368" y="6534"/>
                    </a:cubicBezTo>
                    <a:lnTo>
                      <a:pt x="4369" y="6535"/>
                    </a:lnTo>
                    <a:cubicBezTo>
                      <a:pt x="4613" y="6594"/>
                      <a:pt x="4862" y="6641"/>
                      <a:pt x="5118" y="6678"/>
                    </a:cubicBezTo>
                    <a:cubicBezTo>
                      <a:pt x="5134" y="6681"/>
                      <a:pt x="5151" y="6683"/>
                      <a:pt x="5168" y="6684"/>
                    </a:cubicBezTo>
                    <a:cubicBezTo>
                      <a:pt x="5369" y="6714"/>
                      <a:pt x="5573" y="6734"/>
                      <a:pt x="5778" y="6747"/>
                    </a:cubicBezTo>
                    <a:cubicBezTo>
                      <a:pt x="5802" y="6748"/>
                      <a:pt x="5826" y="6750"/>
                      <a:pt x="5847" y="6750"/>
                    </a:cubicBezTo>
                    <a:cubicBezTo>
                      <a:pt x="5863" y="6753"/>
                      <a:pt x="5880" y="6753"/>
                      <a:pt x="5895" y="6753"/>
                    </a:cubicBezTo>
                    <a:cubicBezTo>
                      <a:pt x="5950" y="6756"/>
                      <a:pt x="6005" y="6758"/>
                      <a:pt x="6061" y="6759"/>
                    </a:cubicBezTo>
                    <a:cubicBezTo>
                      <a:pt x="6137" y="6761"/>
                      <a:pt x="6212" y="6763"/>
                      <a:pt x="6286" y="6763"/>
                    </a:cubicBezTo>
                    <a:cubicBezTo>
                      <a:pt x="6377" y="6763"/>
                      <a:pt x="6467" y="6761"/>
                      <a:pt x="6555" y="6758"/>
                    </a:cubicBezTo>
                    <a:cubicBezTo>
                      <a:pt x="6570" y="6758"/>
                      <a:pt x="6587" y="6756"/>
                      <a:pt x="6602" y="6755"/>
                    </a:cubicBezTo>
                    <a:cubicBezTo>
                      <a:pt x="6881" y="6743"/>
                      <a:pt x="7150" y="6716"/>
                      <a:pt x="7407" y="6674"/>
                    </a:cubicBezTo>
                    <a:cubicBezTo>
                      <a:pt x="7421" y="6671"/>
                      <a:pt x="7435" y="6670"/>
                      <a:pt x="7448" y="6668"/>
                    </a:cubicBezTo>
                    <a:cubicBezTo>
                      <a:pt x="7687" y="6627"/>
                      <a:pt x="7919" y="6575"/>
                      <a:pt x="8137" y="6509"/>
                    </a:cubicBezTo>
                    <a:cubicBezTo>
                      <a:pt x="8151" y="6506"/>
                      <a:pt x="8165" y="6502"/>
                      <a:pt x="8180" y="6497"/>
                    </a:cubicBezTo>
                    <a:cubicBezTo>
                      <a:pt x="8347" y="6448"/>
                      <a:pt x="8507" y="6389"/>
                      <a:pt x="8657" y="6327"/>
                    </a:cubicBezTo>
                    <a:cubicBezTo>
                      <a:pt x="8671" y="6320"/>
                      <a:pt x="8685" y="6316"/>
                      <a:pt x="8698" y="6309"/>
                    </a:cubicBezTo>
                    <a:cubicBezTo>
                      <a:pt x="8863" y="6239"/>
                      <a:pt x="9020" y="6161"/>
                      <a:pt x="9166" y="6076"/>
                    </a:cubicBezTo>
                    <a:cubicBezTo>
                      <a:pt x="9179" y="6069"/>
                      <a:pt x="9191" y="6062"/>
                      <a:pt x="9202" y="6054"/>
                    </a:cubicBezTo>
                    <a:cubicBezTo>
                      <a:pt x="9356" y="5961"/>
                      <a:pt x="9502" y="5862"/>
                      <a:pt x="9632" y="5754"/>
                    </a:cubicBezTo>
                    <a:cubicBezTo>
                      <a:pt x="9643" y="5746"/>
                      <a:pt x="9653" y="5737"/>
                      <a:pt x="9662" y="5728"/>
                    </a:cubicBezTo>
                    <a:cubicBezTo>
                      <a:pt x="9789" y="5621"/>
                      <a:pt x="9904" y="5508"/>
                      <a:pt x="10005" y="5387"/>
                    </a:cubicBezTo>
                    <a:cubicBezTo>
                      <a:pt x="10015" y="5377"/>
                      <a:pt x="10023" y="5366"/>
                      <a:pt x="10032" y="5355"/>
                    </a:cubicBezTo>
                    <a:cubicBezTo>
                      <a:pt x="10126" y="5241"/>
                      <a:pt x="10207" y="5122"/>
                      <a:pt x="10274" y="4998"/>
                    </a:cubicBezTo>
                    <a:cubicBezTo>
                      <a:pt x="10282" y="4986"/>
                      <a:pt x="10288" y="4975"/>
                      <a:pt x="10294" y="4963"/>
                    </a:cubicBezTo>
                    <a:cubicBezTo>
                      <a:pt x="10351" y="4854"/>
                      <a:pt x="10398" y="4744"/>
                      <a:pt x="10436" y="4628"/>
                    </a:cubicBezTo>
                    <a:cubicBezTo>
                      <a:pt x="10442" y="4615"/>
                      <a:pt x="10446" y="4601"/>
                      <a:pt x="10450" y="4589"/>
                    </a:cubicBezTo>
                    <a:cubicBezTo>
                      <a:pt x="10489" y="4461"/>
                      <a:pt x="10516" y="4328"/>
                      <a:pt x="10530" y="4192"/>
                    </a:cubicBezTo>
                    <a:cubicBezTo>
                      <a:pt x="10532" y="4176"/>
                      <a:pt x="10535" y="4160"/>
                      <a:pt x="10536" y="4145"/>
                    </a:cubicBezTo>
                    <a:cubicBezTo>
                      <a:pt x="10547" y="4011"/>
                      <a:pt x="10544" y="3874"/>
                      <a:pt x="10528" y="3732"/>
                    </a:cubicBezTo>
                    <a:cubicBezTo>
                      <a:pt x="10527" y="3725"/>
                      <a:pt x="10526" y="3716"/>
                      <a:pt x="10526" y="3707"/>
                    </a:cubicBezTo>
                    <a:cubicBezTo>
                      <a:pt x="10524" y="3700"/>
                      <a:pt x="10523" y="3693"/>
                      <a:pt x="10522" y="3686"/>
                    </a:cubicBezTo>
                    <a:cubicBezTo>
                      <a:pt x="10499" y="3501"/>
                      <a:pt x="10451" y="3317"/>
                      <a:pt x="10383" y="3138"/>
                    </a:cubicBezTo>
                    <a:cubicBezTo>
                      <a:pt x="10380" y="3127"/>
                      <a:pt x="10377" y="3116"/>
                      <a:pt x="10371" y="3106"/>
                    </a:cubicBezTo>
                    <a:cubicBezTo>
                      <a:pt x="10366" y="3089"/>
                      <a:pt x="10358" y="3072"/>
                      <a:pt x="10351" y="3054"/>
                    </a:cubicBezTo>
                    <a:cubicBezTo>
                      <a:pt x="10297" y="2921"/>
                      <a:pt x="10231" y="2790"/>
                      <a:pt x="10154" y="2663"/>
                    </a:cubicBezTo>
                    <a:cubicBezTo>
                      <a:pt x="10153" y="2659"/>
                      <a:pt x="10149" y="2653"/>
                      <a:pt x="10145" y="2648"/>
                    </a:cubicBezTo>
                    <a:cubicBezTo>
                      <a:pt x="9952" y="2325"/>
                      <a:pt x="9691" y="2018"/>
                      <a:pt x="9376" y="1733"/>
                    </a:cubicBezTo>
                    <a:cubicBezTo>
                      <a:pt x="9069" y="1458"/>
                      <a:pt x="8712" y="1204"/>
                      <a:pt x="8313" y="982"/>
                    </a:cubicBezTo>
                    <a:cubicBezTo>
                      <a:pt x="7759" y="669"/>
                      <a:pt x="7126" y="418"/>
                      <a:pt x="6450" y="249"/>
                    </a:cubicBezTo>
                    <a:cubicBezTo>
                      <a:pt x="5972" y="129"/>
                      <a:pt x="5472" y="49"/>
                      <a:pt x="4960" y="17"/>
                    </a:cubicBezTo>
                    <a:cubicBezTo>
                      <a:pt x="4790" y="6"/>
                      <a:pt x="4622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79" name="Google Shape;479;p9"/>
              <p:cNvSpPr/>
              <p:nvPr/>
            </p:nvSpPr>
            <p:spPr>
              <a:xfrm>
                <a:off x="4935986" y="2010283"/>
                <a:ext cx="582174" cy="376803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295" extrusionOk="0">
                    <a:moveTo>
                      <a:pt x="4095" y="40"/>
                    </a:moveTo>
                    <a:cubicBezTo>
                      <a:pt x="4240" y="40"/>
                      <a:pt x="4387" y="44"/>
                      <a:pt x="4536" y="53"/>
                    </a:cubicBezTo>
                    <a:cubicBezTo>
                      <a:pt x="4932" y="78"/>
                      <a:pt x="5322" y="132"/>
                      <a:pt x="5699" y="215"/>
                    </a:cubicBezTo>
                    <a:cubicBezTo>
                      <a:pt x="5824" y="243"/>
                      <a:pt x="5950" y="274"/>
                      <a:pt x="6074" y="308"/>
                    </a:cubicBezTo>
                    <a:cubicBezTo>
                      <a:pt x="6083" y="309"/>
                      <a:pt x="6087" y="311"/>
                      <a:pt x="6093" y="314"/>
                    </a:cubicBezTo>
                    <a:cubicBezTo>
                      <a:pt x="6164" y="333"/>
                      <a:pt x="6234" y="354"/>
                      <a:pt x="6304" y="375"/>
                    </a:cubicBezTo>
                    <a:cubicBezTo>
                      <a:pt x="6320" y="379"/>
                      <a:pt x="6334" y="384"/>
                      <a:pt x="6349" y="388"/>
                    </a:cubicBezTo>
                    <a:cubicBezTo>
                      <a:pt x="6810" y="532"/>
                      <a:pt x="7244" y="718"/>
                      <a:pt x="7634" y="935"/>
                    </a:cubicBezTo>
                    <a:cubicBezTo>
                      <a:pt x="8024" y="1152"/>
                      <a:pt x="8373" y="1403"/>
                      <a:pt x="8667" y="1677"/>
                    </a:cubicBezTo>
                    <a:cubicBezTo>
                      <a:pt x="8804" y="1802"/>
                      <a:pt x="8926" y="1932"/>
                      <a:pt x="9036" y="2066"/>
                    </a:cubicBezTo>
                    <a:cubicBezTo>
                      <a:pt x="9326" y="2416"/>
                      <a:pt x="9529" y="2796"/>
                      <a:pt x="9620" y="3190"/>
                    </a:cubicBezTo>
                    <a:cubicBezTo>
                      <a:pt x="9640" y="3271"/>
                      <a:pt x="9654" y="3353"/>
                      <a:pt x="9663" y="3435"/>
                    </a:cubicBezTo>
                    <a:cubicBezTo>
                      <a:pt x="9673" y="3510"/>
                      <a:pt x="9675" y="3582"/>
                      <a:pt x="9674" y="3655"/>
                    </a:cubicBezTo>
                    <a:lnTo>
                      <a:pt x="9676" y="3656"/>
                    </a:lnTo>
                    <a:cubicBezTo>
                      <a:pt x="9677" y="3671"/>
                      <a:pt x="9678" y="3685"/>
                      <a:pt x="9676" y="3699"/>
                    </a:cubicBezTo>
                    <a:cubicBezTo>
                      <a:pt x="9673" y="4121"/>
                      <a:pt x="9530" y="4510"/>
                      <a:pt x="9276" y="4849"/>
                    </a:cubicBezTo>
                    <a:cubicBezTo>
                      <a:pt x="9272" y="4861"/>
                      <a:pt x="9262" y="4871"/>
                      <a:pt x="9253" y="4882"/>
                    </a:cubicBezTo>
                    <a:cubicBezTo>
                      <a:pt x="9168" y="4993"/>
                      <a:pt x="9071" y="5099"/>
                      <a:pt x="8959" y="5201"/>
                    </a:cubicBezTo>
                    <a:lnTo>
                      <a:pt x="8958" y="5202"/>
                    </a:lnTo>
                    <a:cubicBezTo>
                      <a:pt x="8951" y="5212"/>
                      <a:pt x="8940" y="5220"/>
                      <a:pt x="8930" y="5229"/>
                    </a:cubicBezTo>
                    <a:cubicBezTo>
                      <a:pt x="8929" y="5229"/>
                      <a:pt x="8929" y="5229"/>
                      <a:pt x="8929" y="5229"/>
                    </a:cubicBezTo>
                    <a:cubicBezTo>
                      <a:pt x="8928" y="5229"/>
                      <a:pt x="8928" y="5229"/>
                      <a:pt x="8928" y="5229"/>
                    </a:cubicBezTo>
                    <a:cubicBezTo>
                      <a:pt x="8803" y="5343"/>
                      <a:pt x="8662" y="5450"/>
                      <a:pt x="8510" y="5546"/>
                    </a:cubicBezTo>
                    <a:cubicBezTo>
                      <a:pt x="8499" y="5553"/>
                      <a:pt x="8485" y="5560"/>
                      <a:pt x="8474" y="5567"/>
                    </a:cubicBezTo>
                    <a:cubicBezTo>
                      <a:pt x="8383" y="5624"/>
                      <a:pt x="8286" y="5678"/>
                      <a:pt x="8185" y="5727"/>
                    </a:cubicBezTo>
                    <a:cubicBezTo>
                      <a:pt x="8141" y="5751"/>
                      <a:pt x="8093" y="5773"/>
                      <a:pt x="8046" y="5793"/>
                    </a:cubicBezTo>
                    <a:cubicBezTo>
                      <a:pt x="8044" y="5794"/>
                      <a:pt x="8043" y="5796"/>
                      <a:pt x="8040" y="5796"/>
                    </a:cubicBezTo>
                    <a:cubicBezTo>
                      <a:pt x="8030" y="5802"/>
                      <a:pt x="8021" y="5806"/>
                      <a:pt x="8008" y="5811"/>
                    </a:cubicBezTo>
                    <a:cubicBezTo>
                      <a:pt x="8008" y="5812"/>
                      <a:pt x="8004" y="5813"/>
                      <a:pt x="8003" y="5814"/>
                    </a:cubicBezTo>
                    <a:cubicBezTo>
                      <a:pt x="7854" y="5880"/>
                      <a:pt x="7698" y="5938"/>
                      <a:pt x="7536" y="5988"/>
                    </a:cubicBezTo>
                    <a:cubicBezTo>
                      <a:pt x="7533" y="5989"/>
                      <a:pt x="7531" y="5989"/>
                      <a:pt x="7530" y="5990"/>
                    </a:cubicBezTo>
                    <a:cubicBezTo>
                      <a:pt x="7516" y="5994"/>
                      <a:pt x="7506" y="6000"/>
                      <a:pt x="7493" y="6002"/>
                    </a:cubicBezTo>
                    <a:cubicBezTo>
                      <a:pt x="7491" y="6002"/>
                      <a:pt x="7490" y="6003"/>
                      <a:pt x="7488" y="6004"/>
                    </a:cubicBezTo>
                    <a:cubicBezTo>
                      <a:pt x="7291" y="6065"/>
                      <a:pt x="7085" y="6114"/>
                      <a:pt x="6872" y="6153"/>
                    </a:cubicBezTo>
                    <a:cubicBezTo>
                      <a:pt x="6866" y="6153"/>
                      <a:pt x="6859" y="6156"/>
                      <a:pt x="6853" y="6157"/>
                    </a:cubicBezTo>
                    <a:cubicBezTo>
                      <a:pt x="6845" y="6159"/>
                      <a:pt x="6836" y="6159"/>
                      <a:pt x="6826" y="6161"/>
                    </a:cubicBezTo>
                    <a:cubicBezTo>
                      <a:pt x="6821" y="6162"/>
                      <a:pt x="6813" y="6164"/>
                      <a:pt x="6808" y="6164"/>
                    </a:cubicBezTo>
                    <a:cubicBezTo>
                      <a:pt x="6569" y="6205"/>
                      <a:pt x="6318" y="6233"/>
                      <a:pt x="6058" y="6246"/>
                    </a:cubicBezTo>
                    <a:cubicBezTo>
                      <a:pt x="6051" y="6247"/>
                      <a:pt x="6043" y="6247"/>
                      <a:pt x="6035" y="6247"/>
                    </a:cubicBezTo>
                    <a:cubicBezTo>
                      <a:pt x="6027" y="6247"/>
                      <a:pt x="6020" y="6247"/>
                      <a:pt x="6012" y="6248"/>
                    </a:cubicBezTo>
                    <a:lnTo>
                      <a:pt x="5993" y="6248"/>
                    </a:lnTo>
                    <a:lnTo>
                      <a:pt x="5991" y="6250"/>
                    </a:lnTo>
                    <a:cubicBezTo>
                      <a:pt x="5903" y="6253"/>
                      <a:pt x="5814" y="6255"/>
                      <a:pt x="5724" y="6255"/>
                    </a:cubicBezTo>
                    <a:cubicBezTo>
                      <a:pt x="5606" y="6255"/>
                      <a:pt x="5487" y="6252"/>
                      <a:pt x="5366" y="6244"/>
                    </a:cubicBezTo>
                    <a:lnTo>
                      <a:pt x="5340" y="6244"/>
                    </a:lnTo>
                    <a:cubicBezTo>
                      <a:pt x="5336" y="6245"/>
                      <a:pt x="5333" y="6245"/>
                      <a:pt x="5330" y="6245"/>
                    </a:cubicBezTo>
                    <a:cubicBezTo>
                      <a:pt x="5326" y="6245"/>
                      <a:pt x="5321" y="6244"/>
                      <a:pt x="5316" y="6243"/>
                    </a:cubicBezTo>
                    <a:cubicBezTo>
                      <a:pt x="5315" y="6243"/>
                      <a:pt x="5313" y="6243"/>
                      <a:pt x="5312" y="6243"/>
                    </a:cubicBezTo>
                    <a:cubicBezTo>
                      <a:pt x="5306" y="6243"/>
                      <a:pt x="5300" y="6242"/>
                      <a:pt x="5293" y="6242"/>
                    </a:cubicBezTo>
                    <a:cubicBezTo>
                      <a:pt x="5288" y="6241"/>
                      <a:pt x="5283" y="6241"/>
                      <a:pt x="5278" y="6241"/>
                    </a:cubicBezTo>
                    <a:cubicBezTo>
                      <a:pt x="5274" y="6241"/>
                      <a:pt x="5269" y="6241"/>
                      <a:pt x="5264" y="6241"/>
                    </a:cubicBezTo>
                    <a:cubicBezTo>
                      <a:pt x="5057" y="6228"/>
                      <a:pt x="4851" y="6207"/>
                      <a:pt x="4649" y="6178"/>
                    </a:cubicBezTo>
                    <a:cubicBezTo>
                      <a:pt x="4641" y="6177"/>
                      <a:pt x="4633" y="6176"/>
                      <a:pt x="4624" y="6175"/>
                    </a:cubicBezTo>
                    <a:cubicBezTo>
                      <a:pt x="4617" y="6173"/>
                      <a:pt x="4608" y="6173"/>
                      <a:pt x="4599" y="6172"/>
                    </a:cubicBezTo>
                    <a:cubicBezTo>
                      <a:pt x="4592" y="6170"/>
                      <a:pt x="4583" y="6168"/>
                      <a:pt x="4573" y="6167"/>
                    </a:cubicBezTo>
                    <a:cubicBezTo>
                      <a:pt x="4339" y="6134"/>
                      <a:pt x="4108" y="6086"/>
                      <a:pt x="3883" y="6030"/>
                    </a:cubicBezTo>
                    <a:cubicBezTo>
                      <a:pt x="3873" y="6028"/>
                      <a:pt x="3863" y="6025"/>
                      <a:pt x="3854" y="6023"/>
                    </a:cubicBezTo>
                    <a:cubicBezTo>
                      <a:pt x="3848" y="6020"/>
                      <a:pt x="3842" y="6019"/>
                      <a:pt x="3835" y="6017"/>
                    </a:cubicBezTo>
                    <a:cubicBezTo>
                      <a:pt x="3825" y="6015"/>
                      <a:pt x="3817" y="6012"/>
                      <a:pt x="3807" y="6010"/>
                    </a:cubicBezTo>
                    <a:cubicBezTo>
                      <a:pt x="3669" y="5975"/>
                      <a:pt x="3532" y="5935"/>
                      <a:pt x="3399" y="5892"/>
                    </a:cubicBezTo>
                    <a:cubicBezTo>
                      <a:pt x="3366" y="5880"/>
                      <a:pt x="3332" y="5870"/>
                      <a:pt x="3299" y="5858"/>
                    </a:cubicBezTo>
                    <a:lnTo>
                      <a:pt x="3298" y="5857"/>
                    </a:lnTo>
                    <a:lnTo>
                      <a:pt x="3298" y="5857"/>
                    </a:lnTo>
                    <a:cubicBezTo>
                      <a:pt x="3298" y="5857"/>
                      <a:pt x="3298" y="5858"/>
                      <a:pt x="3298" y="5858"/>
                    </a:cubicBezTo>
                    <a:lnTo>
                      <a:pt x="3298" y="5858"/>
                    </a:lnTo>
                    <a:lnTo>
                      <a:pt x="3268" y="5847"/>
                    </a:lnTo>
                    <a:cubicBezTo>
                      <a:pt x="3262" y="5845"/>
                      <a:pt x="3256" y="5844"/>
                      <a:pt x="3249" y="5841"/>
                    </a:cubicBezTo>
                    <a:cubicBezTo>
                      <a:pt x="3239" y="5839"/>
                      <a:pt x="3231" y="5836"/>
                      <a:pt x="3220" y="5831"/>
                    </a:cubicBezTo>
                    <a:cubicBezTo>
                      <a:pt x="3060" y="5775"/>
                      <a:pt x="2903" y="5714"/>
                      <a:pt x="2751" y="5647"/>
                    </a:cubicBezTo>
                    <a:cubicBezTo>
                      <a:pt x="2741" y="5642"/>
                      <a:pt x="2731" y="5639"/>
                      <a:pt x="2722" y="5634"/>
                    </a:cubicBezTo>
                    <a:cubicBezTo>
                      <a:pt x="2716" y="5632"/>
                      <a:pt x="2711" y="5630"/>
                      <a:pt x="2707" y="5627"/>
                    </a:cubicBezTo>
                    <a:cubicBezTo>
                      <a:pt x="2696" y="5624"/>
                      <a:pt x="2687" y="5619"/>
                      <a:pt x="2676" y="5615"/>
                    </a:cubicBezTo>
                    <a:cubicBezTo>
                      <a:pt x="2525" y="5547"/>
                      <a:pt x="2376" y="5474"/>
                      <a:pt x="2236" y="5397"/>
                    </a:cubicBezTo>
                    <a:cubicBezTo>
                      <a:pt x="2221" y="5390"/>
                      <a:pt x="2207" y="5383"/>
                      <a:pt x="2192" y="5373"/>
                    </a:cubicBezTo>
                    <a:cubicBezTo>
                      <a:pt x="2183" y="5369"/>
                      <a:pt x="2174" y="5362"/>
                      <a:pt x="2165" y="5358"/>
                    </a:cubicBezTo>
                    <a:cubicBezTo>
                      <a:pt x="2158" y="5356"/>
                      <a:pt x="2154" y="5352"/>
                      <a:pt x="2150" y="5350"/>
                    </a:cubicBezTo>
                    <a:cubicBezTo>
                      <a:pt x="2140" y="5345"/>
                      <a:pt x="2131" y="5339"/>
                      <a:pt x="2123" y="5335"/>
                    </a:cubicBezTo>
                    <a:cubicBezTo>
                      <a:pt x="1996" y="5263"/>
                      <a:pt x="1874" y="5188"/>
                      <a:pt x="1758" y="5110"/>
                    </a:cubicBezTo>
                    <a:cubicBezTo>
                      <a:pt x="1750" y="5105"/>
                      <a:pt x="1741" y="5098"/>
                      <a:pt x="1732" y="5093"/>
                    </a:cubicBezTo>
                    <a:cubicBezTo>
                      <a:pt x="1727" y="5090"/>
                      <a:pt x="1723" y="5086"/>
                      <a:pt x="1718" y="5083"/>
                    </a:cubicBezTo>
                    <a:cubicBezTo>
                      <a:pt x="1710" y="5078"/>
                      <a:pt x="1701" y="5072"/>
                      <a:pt x="1694" y="5066"/>
                    </a:cubicBezTo>
                    <a:cubicBezTo>
                      <a:pt x="1523" y="4948"/>
                      <a:pt x="1363" y="4826"/>
                      <a:pt x="1219" y="4695"/>
                    </a:cubicBezTo>
                    <a:cubicBezTo>
                      <a:pt x="1213" y="4690"/>
                      <a:pt x="1204" y="4683"/>
                      <a:pt x="1197" y="4677"/>
                    </a:cubicBezTo>
                    <a:cubicBezTo>
                      <a:pt x="1192" y="4671"/>
                      <a:pt x="1185" y="4667"/>
                      <a:pt x="1180" y="4662"/>
                    </a:cubicBezTo>
                    <a:cubicBezTo>
                      <a:pt x="1174" y="4655"/>
                      <a:pt x="1166" y="4651"/>
                      <a:pt x="1160" y="4644"/>
                    </a:cubicBezTo>
                    <a:cubicBezTo>
                      <a:pt x="995" y="4492"/>
                      <a:pt x="846" y="4334"/>
                      <a:pt x="717" y="4169"/>
                    </a:cubicBezTo>
                    <a:cubicBezTo>
                      <a:pt x="587" y="4005"/>
                      <a:pt x="476" y="3833"/>
                      <a:pt x="387" y="3656"/>
                    </a:cubicBezTo>
                    <a:cubicBezTo>
                      <a:pt x="384" y="3650"/>
                      <a:pt x="380" y="3644"/>
                      <a:pt x="377" y="3638"/>
                    </a:cubicBezTo>
                    <a:cubicBezTo>
                      <a:pt x="377" y="3638"/>
                      <a:pt x="376" y="3638"/>
                      <a:pt x="376" y="3637"/>
                    </a:cubicBezTo>
                    <a:cubicBezTo>
                      <a:pt x="374" y="3633"/>
                      <a:pt x="371" y="3629"/>
                      <a:pt x="370" y="3626"/>
                    </a:cubicBezTo>
                    <a:lnTo>
                      <a:pt x="369" y="3625"/>
                    </a:lnTo>
                    <a:cubicBezTo>
                      <a:pt x="245" y="3377"/>
                      <a:pt x="168" y="3122"/>
                      <a:pt x="137" y="2862"/>
                    </a:cubicBezTo>
                    <a:cubicBezTo>
                      <a:pt x="24" y="1902"/>
                      <a:pt x="597" y="1085"/>
                      <a:pt x="1588" y="579"/>
                    </a:cubicBezTo>
                    <a:cubicBezTo>
                      <a:pt x="2260" y="238"/>
                      <a:pt x="3124" y="40"/>
                      <a:pt x="4095" y="40"/>
                    </a:cubicBezTo>
                    <a:close/>
                    <a:moveTo>
                      <a:pt x="4091" y="1"/>
                    </a:moveTo>
                    <a:cubicBezTo>
                      <a:pt x="2792" y="1"/>
                      <a:pt x="1686" y="352"/>
                      <a:pt x="965" y="925"/>
                    </a:cubicBezTo>
                    <a:cubicBezTo>
                      <a:pt x="960" y="930"/>
                      <a:pt x="956" y="932"/>
                      <a:pt x="951" y="936"/>
                    </a:cubicBezTo>
                    <a:cubicBezTo>
                      <a:pt x="330" y="1435"/>
                      <a:pt x="1" y="2104"/>
                      <a:pt x="89" y="2858"/>
                    </a:cubicBezTo>
                    <a:cubicBezTo>
                      <a:pt x="121" y="3120"/>
                      <a:pt x="202" y="3379"/>
                      <a:pt x="324" y="3629"/>
                    </a:cubicBezTo>
                    <a:cubicBezTo>
                      <a:pt x="327" y="3636"/>
                      <a:pt x="330" y="3642"/>
                      <a:pt x="334" y="3649"/>
                    </a:cubicBezTo>
                    <a:cubicBezTo>
                      <a:pt x="338" y="3657"/>
                      <a:pt x="343" y="3668"/>
                      <a:pt x="349" y="3677"/>
                    </a:cubicBezTo>
                    <a:cubicBezTo>
                      <a:pt x="352" y="3683"/>
                      <a:pt x="355" y="3689"/>
                      <a:pt x="358" y="3695"/>
                    </a:cubicBezTo>
                    <a:cubicBezTo>
                      <a:pt x="447" y="3867"/>
                      <a:pt x="558" y="4036"/>
                      <a:pt x="687" y="4196"/>
                    </a:cubicBezTo>
                    <a:cubicBezTo>
                      <a:pt x="687" y="4198"/>
                      <a:pt x="688" y="4199"/>
                      <a:pt x="689" y="4200"/>
                    </a:cubicBezTo>
                    <a:cubicBezTo>
                      <a:pt x="694" y="4206"/>
                      <a:pt x="698" y="4214"/>
                      <a:pt x="704" y="4220"/>
                    </a:cubicBezTo>
                    <a:cubicBezTo>
                      <a:pt x="710" y="4227"/>
                      <a:pt x="716" y="4234"/>
                      <a:pt x="721" y="4241"/>
                    </a:cubicBezTo>
                    <a:lnTo>
                      <a:pt x="725" y="4247"/>
                    </a:lnTo>
                    <a:cubicBezTo>
                      <a:pt x="729" y="4252"/>
                      <a:pt x="731" y="4255"/>
                      <a:pt x="736" y="4259"/>
                    </a:cubicBezTo>
                    <a:cubicBezTo>
                      <a:pt x="856" y="4405"/>
                      <a:pt x="992" y="4545"/>
                      <a:pt x="1141" y="4681"/>
                    </a:cubicBezTo>
                    <a:cubicBezTo>
                      <a:pt x="1148" y="4687"/>
                      <a:pt x="1155" y="4692"/>
                      <a:pt x="1162" y="4698"/>
                    </a:cubicBezTo>
                    <a:cubicBezTo>
                      <a:pt x="1167" y="4704"/>
                      <a:pt x="1174" y="4708"/>
                      <a:pt x="1179" y="4713"/>
                    </a:cubicBezTo>
                    <a:cubicBezTo>
                      <a:pt x="1185" y="4720"/>
                      <a:pt x="1192" y="4726"/>
                      <a:pt x="1201" y="4732"/>
                    </a:cubicBezTo>
                    <a:cubicBezTo>
                      <a:pt x="1347" y="4861"/>
                      <a:pt x="1507" y="4986"/>
                      <a:pt x="1678" y="5103"/>
                    </a:cubicBezTo>
                    <a:cubicBezTo>
                      <a:pt x="1687" y="5108"/>
                      <a:pt x="1696" y="5114"/>
                      <a:pt x="1704" y="5120"/>
                    </a:cubicBezTo>
                    <a:cubicBezTo>
                      <a:pt x="1708" y="5123"/>
                      <a:pt x="1714" y="5126"/>
                      <a:pt x="1720" y="5131"/>
                    </a:cubicBezTo>
                    <a:cubicBezTo>
                      <a:pt x="1728" y="5136"/>
                      <a:pt x="1737" y="5141"/>
                      <a:pt x="1745" y="5146"/>
                    </a:cubicBezTo>
                    <a:cubicBezTo>
                      <a:pt x="1860" y="5223"/>
                      <a:pt x="1981" y="5298"/>
                      <a:pt x="2110" y="5371"/>
                    </a:cubicBezTo>
                    <a:cubicBezTo>
                      <a:pt x="2118" y="5375"/>
                      <a:pt x="2128" y="5381"/>
                      <a:pt x="2139" y="5388"/>
                    </a:cubicBezTo>
                    <a:cubicBezTo>
                      <a:pt x="2142" y="5390"/>
                      <a:pt x="2149" y="5392"/>
                      <a:pt x="2153" y="5396"/>
                    </a:cubicBezTo>
                    <a:cubicBezTo>
                      <a:pt x="2162" y="5400"/>
                      <a:pt x="2172" y="5406"/>
                      <a:pt x="2181" y="5411"/>
                    </a:cubicBezTo>
                    <a:cubicBezTo>
                      <a:pt x="2189" y="5415"/>
                      <a:pt x="2195" y="5418"/>
                      <a:pt x="2203" y="5423"/>
                    </a:cubicBezTo>
                    <a:cubicBezTo>
                      <a:pt x="2338" y="5496"/>
                      <a:pt x="2478" y="5564"/>
                      <a:pt x="2621" y="5631"/>
                    </a:cubicBezTo>
                    <a:cubicBezTo>
                      <a:pt x="2635" y="5638"/>
                      <a:pt x="2654" y="5645"/>
                      <a:pt x="2669" y="5652"/>
                    </a:cubicBezTo>
                    <a:cubicBezTo>
                      <a:pt x="2677" y="5656"/>
                      <a:pt x="2688" y="5660"/>
                      <a:pt x="2698" y="5665"/>
                    </a:cubicBezTo>
                    <a:cubicBezTo>
                      <a:pt x="2703" y="5667"/>
                      <a:pt x="2709" y="5670"/>
                      <a:pt x="2715" y="5672"/>
                    </a:cubicBezTo>
                    <a:cubicBezTo>
                      <a:pt x="2724" y="5677"/>
                      <a:pt x="2735" y="5681"/>
                      <a:pt x="2743" y="5684"/>
                    </a:cubicBezTo>
                    <a:cubicBezTo>
                      <a:pt x="2897" y="5751"/>
                      <a:pt x="3056" y="5813"/>
                      <a:pt x="3217" y="5870"/>
                    </a:cubicBezTo>
                    <a:lnTo>
                      <a:pt x="3296" y="5897"/>
                    </a:lnTo>
                    <a:cubicBezTo>
                      <a:pt x="3296" y="5897"/>
                      <a:pt x="3296" y="5897"/>
                      <a:pt x="3296" y="5897"/>
                    </a:cubicBezTo>
                    <a:lnTo>
                      <a:pt x="3296" y="5897"/>
                    </a:lnTo>
                    <a:cubicBezTo>
                      <a:pt x="3318" y="5905"/>
                      <a:pt x="3342" y="5912"/>
                      <a:pt x="3367" y="5921"/>
                    </a:cubicBezTo>
                    <a:cubicBezTo>
                      <a:pt x="3511" y="5966"/>
                      <a:pt x="3660" y="6011"/>
                      <a:pt x="3810" y="6050"/>
                    </a:cubicBezTo>
                    <a:cubicBezTo>
                      <a:pt x="3819" y="6053"/>
                      <a:pt x="3829" y="6056"/>
                      <a:pt x="3838" y="6057"/>
                    </a:cubicBezTo>
                    <a:cubicBezTo>
                      <a:pt x="3845" y="6059"/>
                      <a:pt x="3851" y="6060"/>
                      <a:pt x="3857" y="6063"/>
                    </a:cubicBezTo>
                    <a:cubicBezTo>
                      <a:pt x="3866" y="6065"/>
                      <a:pt x="3876" y="6068"/>
                      <a:pt x="3886" y="6070"/>
                    </a:cubicBezTo>
                    <a:cubicBezTo>
                      <a:pt x="4114" y="6126"/>
                      <a:pt x="4348" y="6173"/>
                      <a:pt x="4583" y="6208"/>
                    </a:cubicBezTo>
                    <a:cubicBezTo>
                      <a:pt x="4592" y="6211"/>
                      <a:pt x="4599" y="6212"/>
                      <a:pt x="4608" y="6212"/>
                    </a:cubicBezTo>
                    <a:cubicBezTo>
                      <a:pt x="4617" y="6214"/>
                      <a:pt x="4624" y="6215"/>
                      <a:pt x="4633" y="6215"/>
                    </a:cubicBezTo>
                    <a:cubicBezTo>
                      <a:pt x="4641" y="6217"/>
                      <a:pt x="4651" y="6218"/>
                      <a:pt x="4659" y="6219"/>
                    </a:cubicBezTo>
                    <a:cubicBezTo>
                      <a:pt x="4860" y="6248"/>
                      <a:pt x="5063" y="6268"/>
                      <a:pt x="5268" y="6281"/>
                    </a:cubicBezTo>
                    <a:cubicBezTo>
                      <a:pt x="5279" y="6282"/>
                      <a:pt x="5292" y="6283"/>
                      <a:pt x="5303" y="6283"/>
                    </a:cubicBezTo>
                    <a:cubicBezTo>
                      <a:pt x="5311" y="6284"/>
                      <a:pt x="5319" y="6284"/>
                      <a:pt x="5328" y="6284"/>
                    </a:cubicBezTo>
                    <a:lnTo>
                      <a:pt x="5352" y="6284"/>
                    </a:lnTo>
                    <a:cubicBezTo>
                      <a:pt x="5356" y="6285"/>
                      <a:pt x="5360" y="6285"/>
                      <a:pt x="5364" y="6285"/>
                    </a:cubicBezTo>
                    <a:cubicBezTo>
                      <a:pt x="5368" y="6285"/>
                      <a:pt x="5371" y="6285"/>
                      <a:pt x="5376" y="6285"/>
                    </a:cubicBezTo>
                    <a:cubicBezTo>
                      <a:pt x="5489" y="6291"/>
                      <a:pt x="5602" y="6294"/>
                      <a:pt x="5713" y="6294"/>
                    </a:cubicBezTo>
                    <a:cubicBezTo>
                      <a:pt x="5790" y="6294"/>
                      <a:pt x="5866" y="6293"/>
                      <a:pt x="5941" y="6290"/>
                    </a:cubicBezTo>
                    <a:cubicBezTo>
                      <a:pt x="5947" y="6290"/>
                      <a:pt x="5953" y="6290"/>
                      <a:pt x="5959" y="6290"/>
                    </a:cubicBezTo>
                    <a:cubicBezTo>
                      <a:pt x="5974" y="6290"/>
                      <a:pt x="5988" y="6289"/>
                      <a:pt x="6003" y="6288"/>
                    </a:cubicBezTo>
                    <a:cubicBezTo>
                      <a:pt x="6009" y="6288"/>
                      <a:pt x="6017" y="6287"/>
                      <a:pt x="6025" y="6287"/>
                    </a:cubicBezTo>
                    <a:cubicBezTo>
                      <a:pt x="6032" y="6287"/>
                      <a:pt x="6039" y="6285"/>
                      <a:pt x="6048" y="6285"/>
                    </a:cubicBezTo>
                    <a:cubicBezTo>
                      <a:pt x="6055" y="6285"/>
                      <a:pt x="6063" y="6284"/>
                      <a:pt x="6071" y="6284"/>
                    </a:cubicBezTo>
                    <a:cubicBezTo>
                      <a:pt x="6332" y="6271"/>
                      <a:pt x="6585" y="6243"/>
                      <a:pt x="6826" y="6202"/>
                    </a:cubicBezTo>
                    <a:cubicBezTo>
                      <a:pt x="6832" y="6201"/>
                      <a:pt x="6837" y="6200"/>
                      <a:pt x="6843" y="6200"/>
                    </a:cubicBezTo>
                    <a:cubicBezTo>
                      <a:pt x="6851" y="6199"/>
                      <a:pt x="6859" y="6197"/>
                      <a:pt x="6870" y="6196"/>
                    </a:cubicBezTo>
                    <a:cubicBezTo>
                      <a:pt x="6875" y="6194"/>
                      <a:pt x="6882" y="6193"/>
                      <a:pt x="6887" y="6192"/>
                    </a:cubicBezTo>
                    <a:cubicBezTo>
                      <a:pt x="7104" y="6152"/>
                      <a:pt x="7315" y="6101"/>
                      <a:pt x="7512" y="6039"/>
                    </a:cubicBezTo>
                    <a:lnTo>
                      <a:pt x="7517" y="6038"/>
                    </a:lnTo>
                    <a:cubicBezTo>
                      <a:pt x="7530" y="6034"/>
                      <a:pt x="7543" y="6031"/>
                      <a:pt x="7553" y="6027"/>
                    </a:cubicBezTo>
                    <a:lnTo>
                      <a:pt x="7554" y="6028"/>
                    </a:lnTo>
                    <a:cubicBezTo>
                      <a:pt x="7556" y="6028"/>
                      <a:pt x="7559" y="6027"/>
                      <a:pt x="7561" y="6026"/>
                    </a:cubicBezTo>
                    <a:cubicBezTo>
                      <a:pt x="7725" y="5973"/>
                      <a:pt x="7879" y="5916"/>
                      <a:pt x="8027" y="5851"/>
                    </a:cubicBezTo>
                    <a:cubicBezTo>
                      <a:pt x="8028" y="5850"/>
                      <a:pt x="8033" y="5848"/>
                      <a:pt x="8033" y="5847"/>
                    </a:cubicBezTo>
                    <a:cubicBezTo>
                      <a:pt x="8045" y="5842"/>
                      <a:pt x="8056" y="5839"/>
                      <a:pt x="8064" y="5834"/>
                    </a:cubicBezTo>
                    <a:cubicBezTo>
                      <a:pt x="8066" y="5833"/>
                      <a:pt x="8068" y="5831"/>
                      <a:pt x="8071" y="5831"/>
                    </a:cubicBezTo>
                    <a:cubicBezTo>
                      <a:pt x="8225" y="5762"/>
                      <a:pt x="8368" y="5686"/>
                      <a:pt x="8501" y="5601"/>
                    </a:cubicBezTo>
                    <a:cubicBezTo>
                      <a:pt x="8514" y="5598"/>
                      <a:pt x="8527" y="5589"/>
                      <a:pt x="8537" y="5580"/>
                    </a:cubicBezTo>
                    <a:lnTo>
                      <a:pt x="8538" y="5579"/>
                    </a:lnTo>
                    <a:cubicBezTo>
                      <a:pt x="8691" y="5484"/>
                      <a:pt x="8832" y="5380"/>
                      <a:pt x="8957" y="5267"/>
                    </a:cubicBezTo>
                    <a:cubicBezTo>
                      <a:pt x="8958" y="5266"/>
                      <a:pt x="8959" y="5267"/>
                      <a:pt x="8959" y="5265"/>
                    </a:cubicBezTo>
                    <a:cubicBezTo>
                      <a:pt x="8971" y="5257"/>
                      <a:pt x="8981" y="5249"/>
                      <a:pt x="8988" y="5239"/>
                    </a:cubicBezTo>
                    <a:cubicBezTo>
                      <a:pt x="9099" y="5139"/>
                      <a:pt x="9198" y="5033"/>
                      <a:pt x="9285" y="4921"/>
                    </a:cubicBezTo>
                    <a:cubicBezTo>
                      <a:pt x="9287" y="4919"/>
                      <a:pt x="9287" y="4917"/>
                      <a:pt x="9289" y="4914"/>
                    </a:cubicBezTo>
                    <a:cubicBezTo>
                      <a:pt x="9295" y="4907"/>
                      <a:pt x="9301" y="4898"/>
                      <a:pt x="9307" y="4889"/>
                    </a:cubicBezTo>
                    <a:cubicBezTo>
                      <a:pt x="9308" y="4886"/>
                      <a:pt x="9311" y="4884"/>
                      <a:pt x="9312" y="4882"/>
                    </a:cubicBezTo>
                    <a:cubicBezTo>
                      <a:pt x="9404" y="4761"/>
                      <a:pt x="9480" y="4633"/>
                      <a:pt x="9541" y="4497"/>
                    </a:cubicBezTo>
                    <a:cubicBezTo>
                      <a:pt x="9550" y="4486"/>
                      <a:pt x="9555" y="4474"/>
                      <a:pt x="9559" y="4459"/>
                    </a:cubicBezTo>
                    <a:cubicBezTo>
                      <a:pt x="9658" y="4234"/>
                      <a:pt x="9714" y="3997"/>
                      <a:pt x="9720" y="3748"/>
                    </a:cubicBezTo>
                    <a:cubicBezTo>
                      <a:pt x="9721" y="3742"/>
                      <a:pt x="9721" y="3734"/>
                      <a:pt x="9722" y="3727"/>
                    </a:cubicBezTo>
                    <a:cubicBezTo>
                      <a:pt x="9724" y="3721"/>
                      <a:pt x="9725" y="3715"/>
                      <a:pt x="9724" y="3707"/>
                    </a:cubicBezTo>
                    <a:lnTo>
                      <a:pt x="9724" y="3706"/>
                    </a:lnTo>
                    <a:cubicBezTo>
                      <a:pt x="9725" y="3698"/>
                      <a:pt x="9722" y="3691"/>
                      <a:pt x="9721" y="3683"/>
                    </a:cubicBezTo>
                    <a:cubicBezTo>
                      <a:pt x="9726" y="3601"/>
                      <a:pt x="9719" y="3520"/>
                      <a:pt x="9711" y="3437"/>
                    </a:cubicBezTo>
                    <a:cubicBezTo>
                      <a:pt x="9701" y="3344"/>
                      <a:pt x="9682" y="3251"/>
                      <a:pt x="9659" y="3158"/>
                    </a:cubicBezTo>
                    <a:cubicBezTo>
                      <a:pt x="9525" y="2619"/>
                      <a:pt x="9186" y="2105"/>
                      <a:pt x="8704" y="1654"/>
                    </a:cubicBezTo>
                    <a:cubicBezTo>
                      <a:pt x="8408" y="1381"/>
                      <a:pt x="8059" y="1130"/>
                      <a:pt x="7666" y="911"/>
                    </a:cubicBezTo>
                    <a:cubicBezTo>
                      <a:pt x="7530" y="834"/>
                      <a:pt x="7389" y="761"/>
                      <a:pt x="7243" y="693"/>
                    </a:cubicBezTo>
                    <a:cubicBezTo>
                      <a:pt x="7179" y="663"/>
                      <a:pt x="7114" y="635"/>
                      <a:pt x="7048" y="605"/>
                    </a:cubicBezTo>
                    <a:cubicBezTo>
                      <a:pt x="7040" y="601"/>
                      <a:pt x="7034" y="599"/>
                      <a:pt x="7030" y="597"/>
                    </a:cubicBezTo>
                    <a:cubicBezTo>
                      <a:pt x="6629" y="426"/>
                      <a:pt x="6197" y="287"/>
                      <a:pt x="5747" y="186"/>
                    </a:cubicBezTo>
                    <a:cubicBezTo>
                      <a:pt x="5355" y="96"/>
                      <a:pt x="4948" y="39"/>
                      <a:pt x="4532" y="14"/>
                    </a:cubicBezTo>
                    <a:cubicBezTo>
                      <a:pt x="4383" y="5"/>
                      <a:pt x="4236" y="1"/>
                      <a:pt x="4091" y="1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0" name="Google Shape;480;p9"/>
              <p:cNvSpPr/>
              <p:nvPr/>
            </p:nvSpPr>
            <p:spPr>
              <a:xfrm>
                <a:off x="5106759" y="2101446"/>
                <a:ext cx="427143" cy="324368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5419" extrusionOk="0">
                    <a:moveTo>
                      <a:pt x="6073" y="0"/>
                    </a:moveTo>
                    <a:cubicBezTo>
                      <a:pt x="6036" y="21"/>
                      <a:pt x="6001" y="40"/>
                      <a:pt x="5969" y="62"/>
                    </a:cubicBezTo>
                    <a:cubicBezTo>
                      <a:pt x="5928" y="83"/>
                      <a:pt x="5889" y="106"/>
                      <a:pt x="5850" y="131"/>
                    </a:cubicBezTo>
                    <a:cubicBezTo>
                      <a:pt x="5838" y="138"/>
                      <a:pt x="5825" y="145"/>
                      <a:pt x="5814" y="154"/>
                    </a:cubicBezTo>
                    <a:cubicBezTo>
                      <a:pt x="5359" y="430"/>
                      <a:pt x="4930" y="731"/>
                      <a:pt x="4526" y="1052"/>
                    </a:cubicBezTo>
                    <a:cubicBezTo>
                      <a:pt x="3168" y="2129"/>
                      <a:pt x="1839" y="3236"/>
                      <a:pt x="546" y="4369"/>
                    </a:cubicBezTo>
                    <a:cubicBezTo>
                      <a:pt x="535" y="4378"/>
                      <a:pt x="524" y="4388"/>
                      <a:pt x="514" y="4398"/>
                    </a:cubicBezTo>
                    <a:cubicBezTo>
                      <a:pt x="488" y="4420"/>
                      <a:pt x="465" y="4439"/>
                      <a:pt x="442" y="4461"/>
                    </a:cubicBezTo>
                    <a:cubicBezTo>
                      <a:pt x="423" y="4475"/>
                      <a:pt x="408" y="4490"/>
                      <a:pt x="393" y="4503"/>
                    </a:cubicBezTo>
                    <a:cubicBezTo>
                      <a:pt x="363" y="4528"/>
                      <a:pt x="335" y="4554"/>
                      <a:pt x="306" y="4578"/>
                    </a:cubicBezTo>
                    <a:cubicBezTo>
                      <a:pt x="204" y="4668"/>
                      <a:pt x="102" y="4759"/>
                      <a:pt x="1" y="4850"/>
                    </a:cubicBezTo>
                    <a:cubicBezTo>
                      <a:pt x="135" y="4905"/>
                      <a:pt x="272" y="4957"/>
                      <a:pt x="410" y="5004"/>
                    </a:cubicBezTo>
                    <a:cubicBezTo>
                      <a:pt x="426" y="5012"/>
                      <a:pt x="441" y="5016"/>
                      <a:pt x="458" y="5022"/>
                    </a:cubicBezTo>
                    <a:cubicBezTo>
                      <a:pt x="659" y="5091"/>
                      <a:pt x="865" y="5151"/>
                      <a:pt x="1077" y="5205"/>
                    </a:cubicBezTo>
                    <a:lnTo>
                      <a:pt x="1124" y="5218"/>
                    </a:lnTo>
                    <a:cubicBezTo>
                      <a:pt x="1388" y="5282"/>
                      <a:pt x="1655" y="5336"/>
                      <a:pt x="1927" y="5376"/>
                    </a:cubicBezTo>
                    <a:cubicBezTo>
                      <a:pt x="1945" y="5378"/>
                      <a:pt x="1962" y="5381"/>
                      <a:pt x="1978" y="5384"/>
                    </a:cubicBezTo>
                    <a:cubicBezTo>
                      <a:pt x="2070" y="5397"/>
                      <a:pt x="2159" y="5409"/>
                      <a:pt x="2252" y="5418"/>
                    </a:cubicBezTo>
                    <a:cubicBezTo>
                      <a:pt x="2365" y="5333"/>
                      <a:pt x="2477" y="5247"/>
                      <a:pt x="2585" y="5160"/>
                    </a:cubicBezTo>
                    <a:cubicBezTo>
                      <a:pt x="2600" y="5151"/>
                      <a:pt x="2612" y="5141"/>
                      <a:pt x="2624" y="5130"/>
                    </a:cubicBezTo>
                    <a:cubicBezTo>
                      <a:pt x="2671" y="5096"/>
                      <a:pt x="2715" y="5062"/>
                      <a:pt x="2758" y="5025"/>
                    </a:cubicBezTo>
                    <a:cubicBezTo>
                      <a:pt x="2870" y="4942"/>
                      <a:pt x="2979" y="4854"/>
                      <a:pt x="3087" y="4767"/>
                    </a:cubicBezTo>
                    <a:cubicBezTo>
                      <a:pt x="3105" y="4754"/>
                      <a:pt x="3123" y="4742"/>
                      <a:pt x="3138" y="4727"/>
                    </a:cubicBezTo>
                    <a:lnTo>
                      <a:pt x="3139" y="4725"/>
                    </a:lnTo>
                    <a:cubicBezTo>
                      <a:pt x="3145" y="4722"/>
                      <a:pt x="3150" y="4718"/>
                      <a:pt x="3155" y="4714"/>
                    </a:cubicBezTo>
                    <a:lnTo>
                      <a:pt x="3155" y="4713"/>
                    </a:lnTo>
                    <a:cubicBezTo>
                      <a:pt x="3168" y="4703"/>
                      <a:pt x="3181" y="4694"/>
                      <a:pt x="3193" y="4683"/>
                    </a:cubicBezTo>
                    <a:cubicBezTo>
                      <a:pt x="4072" y="3987"/>
                      <a:pt x="4928" y="3273"/>
                      <a:pt x="5765" y="2541"/>
                    </a:cubicBezTo>
                    <a:cubicBezTo>
                      <a:pt x="6099" y="2250"/>
                      <a:pt x="6428" y="1955"/>
                      <a:pt x="6766" y="1667"/>
                    </a:cubicBezTo>
                    <a:cubicBezTo>
                      <a:pt x="6780" y="1656"/>
                      <a:pt x="6792" y="1644"/>
                      <a:pt x="6805" y="1635"/>
                    </a:cubicBezTo>
                    <a:cubicBezTo>
                      <a:pt x="6895" y="1556"/>
                      <a:pt x="6987" y="1480"/>
                      <a:pt x="7080" y="1405"/>
                    </a:cubicBezTo>
                    <a:cubicBezTo>
                      <a:pt x="7086" y="1398"/>
                      <a:pt x="7092" y="1394"/>
                      <a:pt x="7100" y="1388"/>
                    </a:cubicBezTo>
                    <a:cubicBezTo>
                      <a:pt x="7111" y="1380"/>
                      <a:pt x="7120" y="1371"/>
                      <a:pt x="7131" y="1362"/>
                    </a:cubicBezTo>
                    <a:cubicBezTo>
                      <a:pt x="7131" y="1361"/>
                      <a:pt x="7134" y="1359"/>
                      <a:pt x="7135" y="1359"/>
                    </a:cubicBezTo>
                    <a:cubicBezTo>
                      <a:pt x="7057" y="1213"/>
                      <a:pt x="6960" y="1069"/>
                      <a:pt x="6851" y="930"/>
                    </a:cubicBezTo>
                    <a:cubicBezTo>
                      <a:pt x="6850" y="926"/>
                      <a:pt x="6846" y="920"/>
                      <a:pt x="6842" y="915"/>
                    </a:cubicBezTo>
                    <a:cubicBezTo>
                      <a:pt x="6649" y="592"/>
                      <a:pt x="6388" y="285"/>
                      <a:pt x="6073" y="0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1" name="Google Shape;481;p9"/>
              <p:cNvSpPr/>
              <p:nvPr/>
            </p:nvSpPr>
            <p:spPr>
              <a:xfrm>
                <a:off x="4955619" y="2012558"/>
                <a:ext cx="451086" cy="344360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753" extrusionOk="0">
                    <a:moveTo>
                      <a:pt x="5671" y="1"/>
                    </a:moveTo>
                    <a:cubicBezTo>
                      <a:pt x="5585" y="50"/>
                      <a:pt x="5502" y="98"/>
                      <a:pt x="5418" y="148"/>
                    </a:cubicBezTo>
                    <a:cubicBezTo>
                      <a:pt x="5402" y="157"/>
                      <a:pt x="5387" y="167"/>
                      <a:pt x="5370" y="177"/>
                    </a:cubicBezTo>
                    <a:cubicBezTo>
                      <a:pt x="5360" y="183"/>
                      <a:pt x="5351" y="188"/>
                      <a:pt x="5343" y="194"/>
                    </a:cubicBezTo>
                    <a:cubicBezTo>
                      <a:pt x="4881" y="476"/>
                      <a:pt x="4444" y="779"/>
                      <a:pt x="4035" y="1105"/>
                    </a:cubicBezTo>
                    <a:cubicBezTo>
                      <a:pt x="2793" y="2091"/>
                      <a:pt x="1577" y="3098"/>
                      <a:pt x="389" y="4131"/>
                    </a:cubicBezTo>
                    <a:cubicBezTo>
                      <a:pt x="379" y="4139"/>
                      <a:pt x="369" y="4148"/>
                      <a:pt x="359" y="4159"/>
                    </a:cubicBezTo>
                    <a:cubicBezTo>
                      <a:pt x="290" y="4217"/>
                      <a:pt x="222" y="4276"/>
                      <a:pt x="154" y="4337"/>
                    </a:cubicBezTo>
                    <a:cubicBezTo>
                      <a:pt x="102" y="4381"/>
                      <a:pt x="51" y="4426"/>
                      <a:pt x="0" y="4470"/>
                    </a:cubicBezTo>
                    <a:cubicBezTo>
                      <a:pt x="28" y="4510"/>
                      <a:pt x="59" y="4550"/>
                      <a:pt x="89" y="4591"/>
                    </a:cubicBezTo>
                    <a:lnTo>
                      <a:pt x="123" y="4630"/>
                    </a:lnTo>
                    <a:cubicBezTo>
                      <a:pt x="260" y="4805"/>
                      <a:pt x="416" y="4975"/>
                      <a:pt x="592" y="5136"/>
                    </a:cubicBezTo>
                    <a:cubicBezTo>
                      <a:pt x="603" y="5148"/>
                      <a:pt x="617" y="5159"/>
                      <a:pt x="628" y="5171"/>
                    </a:cubicBezTo>
                    <a:cubicBezTo>
                      <a:pt x="789" y="5314"/>
                      <a:pt x="963" y="5454"/>
                      <a:pt x="1149" y="5585"/>
                    </a:cubicBezTo>
                    <a:cubicBezTo>
                      <a:pt x="1161" y="5594"/>
                      <a:pt x="1175" y="5605"/>
                      <a:pt x="1188" y="5615"/>
                    </a:cubicBezTo>
                    <a:cubicBezTo>
                      <a:pt x="1255" y="5661"/>
                      <a:pt x="1324" y="5708"/>
                      <a:pt x="1395" y="5752"/>
                    </a:cubicBezTo>
                    <a:cubicBezTo>
                      <a:pt x="1486" y="5684"/>
                      <a:pt x="1577" y="5615"/>
                      <a:pt x="1665" y="5543"/>
                    </a:cubicBezTo>
                    <a:cubicBezTo>
                      <a:pt x="1702" y="5518"/>
                      <a:pt x="1739" y="5491"/>
                      <a:pt x="1772" y="5462"/>
                    </a:cubicBezTo>
                    <a:cubicBezTo>
                      <a:pt x="1796" y="5446"/>
                      <a:pt x="1819" y="5429"/>
                      <a:pt x="1841" y="5411"/>
                    </a:cubicBezTo>
                    <a:cubicBezTo>
                      <a:pt x="1852" y="5402"/>
                      <a:pt x="1863" y="5394"/>
                      <a:pt x="1875" y="5385"/>
                    </a:cubicBezTo>
                    <a:cubicBezTo>
                      <a:pt x="1886" y="5376"/>
                      <a:pt x="1896" y="5368"/>
                      <a:pt x="1908" y="5359"/>
                    </a:cubicBezTo>
                    <a:cubicBezTo>
                      <a:pt x="3065" y="4467"/>
                      <a:pt x="4187" y="3544"/>
                      <a:pt x="5276" y="2593"/>
                    </a:cubicBezTo>
                    <a:cubicBezTo>
                      <a:pt x="5936" y="2015"/>
                      <a:pt x="6588" y="1426"/>
                      <a:pt x="7305" y="897"/>
                    </a:cubicBezTo>
                    <a:cubicBezTo>
                      <a:pt x="7316" y="890"/>
                      <a:pt x="7326" y="882"/>
                      <a:pt x="7338" y="873"/>
                    </a:cubicBezTo>
                    <a:cubicBezTo>
                      <a:pt x="7347" y="867"/>
                      <a:pt x="7356" y="860"/>
                      <a:pt x="7364" y="854"/>
                    </a:cubicBezTo>
                    <a:cubicBezTo>
                      <a:pt x="7419" y="814"/>
                      <a:pt x="7477" y="773"/>
                      <a:pt x="7535" y="734"/>
                    </a:cubicBezTo>
                    <a:cubicBezTo>
                      <a:pt x="6981" y="421"/>
                      <a:pt x="6348" y="171"/>
                      <a:pt x="5671" y="1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482" name="Google Shape;482;p9"/>
            <p:cNvGrpSpPr/>
            <p:nvPr/>
          </p:nvGrpSpPr>
          <p:grpSpPr>
            <a:xfrm>
              <a:off x="8594721" y="3339116"/>
              <a:ext cx="364861" cy="363915"/>
              <a:chOff x="2789668" y="759261"/>
              <a:chExt cx="440069" cy="438928"/>
            </a:xfrm>
          </p:grpSpPr>
          <p:sp>
            <p:nvSpPr>
              <p:cNvPr id="483" name="Google Shape;483;p9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4" name="Google Shape;484;p9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5" name="Google Shape;485;p9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6" name="Google Shape;486;p9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7" name="Google Shape;487;p9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8" name="Google Shape;488;p9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9" name="Google Shape;489;p9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90" name="Google Shape;490;p9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91" name="Google Shape;491;p9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8856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9110633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B4FBC4A-7AB4-447B-BC84-62280D2006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5762" y="1773238"/>
            <a:ext cx="1655762" cy="165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372030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3517925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1119840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A8CCFAC-A74F-4479-A414-FC71503589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62400"/>
            <a:ext cx="12192000" cy="189559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A2D8DF1-B317-48CB-BF84-4E64214970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" y="207982"/>
            <a:ext cx="2933973" cy="219451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CEDD0F8-6E22-4F6C-A7E5-007EDD2B86A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43667" flipH="1">
            <a:off x="9886951" y="332813"/>
            <a:ext cx="2385396" cy="119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705543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8543737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8434759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5233BBAD-BDA1-B588-0103-39E3C84F083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5424" y="142777"/>
            <a:ext cx="1331733" cy="133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325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FFD">
            <a:alpha val="7124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06700" y="303967"/>
            <a:ext cx="9371200" cy="6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06700" y="2488933"/>
            <a:ext cx="5910800" cy="23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2F38F5-AAC3-BD9D-FE0E-FB045F6A541D}"/>
              </a:ext>
            </a:extLst>
          </p:cNvPr>
          <p:cNvSpPr txBox="1"/>
          <p:nvPr userDrawn="1"/>
        </p:nvSpPr>
        <p:spPr>
          <a:xfrm>
            <a:off x="1776044" y="7412197"/>
            <a:ext cx="8326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FF7986"/>
                </a:solidFill>
                <a:latin typeface="Amazone" panose="03020702060507090A04" pitchFamily="66" charset="0"/>
              </a:rPr>
              <a:t>Kho game Phan Linh_0916.604.268</a:t>
            </a:r>
          </a:p>
        </p:txBody>
      </p:sp>
    </p:spTree>
    <p:extLst>
      <p:ext uri="{BB962C8B-B14F-4D97-AF65-F5344CB8AC3E}">
        <p14:creationId xmlns:p14="http://schemas.microsoft.com/office/powerpoint/2010/main" val="250182699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4.xml"/><Relationship Id="rId3" Type="http://schemas.openxmlformats.org/officeDocument/2006/relationships/image" Target="../media/image13.jpeg"/><Relationship Id="rId7" Type="http://schemas.openxmlformats.org/officeDocument/2006/relationships/image" Target="../media/image15.png"/><Relationship Id="rId12" Type="http://schemas.microsoft.com/office/2007/relationships/hdphoto" Target="../media/hdphoto3.wdp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6" Type="http://schemas.openxmlformats.org/officeDocument/2006/relationships/slide" Target="slide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pn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5" Type="http://schemas.microsoft.com/office/2007/relationships/hdphoto" Target="../media/hdphoto4.wdp"/><Relationship Id="rId10" Type="http://schemas.openxmlformats.org/officeDocument/2006/relationships/slide" Target="slide5.xml"/><Relationship Id="rId4" Type="http://schemas.openxmlformats.org/officeDocument/2006/relationships/image" Target="../media/image14.png"/><Relationship Id="rId9" Type="http://schemas.openxmlformats.org/officeDocument/2006/relationships/image" Target="../media/image16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22.png"/><Relationship Id="rId12" Type="http://schemas.openxmlformats.org/officeDocument/2006/relationships/image" Target="../media/image2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png"/><Relationship Id="rId11" Type="http://schemas.openxmlformats.org/officeDocument/2006/relationships/image" Target="../media/image19.png"/><Relationship Id="rId5" Type="http://schemas.openxmlformats.org/officeDocument/2006/relationships/audio" Target="../media/audio1.wav"/><Relationship Id="rId10" Type="http://schemas.openxmlformats.org/officeDocument/2006/relationships/slide" Target="slide3.xml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26.png"/><Relationship Id="rId12" Type="http://schemas.openxmlformats.org/officeDocument/2006/relationships/image" Target="../media/image2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png"/><Relationship Id="rId11" Type="http://schemas.openxmlformats.org/officeDocument/2006/relationships/image" Target="../media/image19.png"/><Relationship Id="rId5" Type="http://schemas.openxmlformats.org/officeDocument/2006/relationships/audio" Target="../media/audio1.wav"/><Relationship Id="rId10" Type="http://schemas.openxmlformats.org/officeDocument/2006/relationships/slide" Target="slide3.xml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28.png"/><Relationship Id="rId12" Type="http://schemas.openxmlformats.org/officeDocument/2006/relationships/image" Target="../media/image2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png"/><Relationship Id="rId11" Type="http://schemas.openxmlformats.org/officeDocument/2006/relationships/image" Target="../media/image19.png"/><Relationship Id="rId5" Type="http://schemas.openxmlformats.org/officeDocument/2006/relationships/audio" Target="../media/audio1.wav"/><Relationship Id="rId10" Type="http://schemas.openxmlformats.org/officeDocument/2006/relationships/slide" Target="slide3.xml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9573455E-AB53-4FE5-994C-46D2B37BB3B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242839">
            <a:off x="3940400" y="564675"/>
            <a:ext cx="5499206" cy="544990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97F0528-2824-4353-BCC1-42B66E91FF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93" y="3671054"/>
            <a:ext cx="12192000" cy="3155950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313BE45D-9CB5-4327-B50C-8D5DC8B01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9894" y1="37700" x2="51418" y2="31949"/>
                        <a14:foregroundMark x1="51418" y1="31949" x2="53014" y2="31789"/>
                        <a14:foregroundMark x1="64007" y1="56230" x2="71809" y2="62620"/>
                        <a14:foregroundMark x1="19326" y1="63259" x2="19326" y2="63259"/>
                        <a14:foregroundMark x1="16489" y1="52236" x2="16489" y2="52236"/>
                        <a14:foregroundMark x1="21631" y1="44409" x2="21631" y2="44409"/>
                        <a14:foregroundMark x1="26773" y1="29712" x2="26773" y2="29712"/>
                        <a14:foregroundMark x1="36348" y1="22045" x2="36348" y2="22045"/>
                        <a14:foregroundMark x1="82447" y1="25240" x2="82447" y2="25240"/>
                        <a14:foregroundMark x1="87057" y1="30192" x2="87057" y2="30192"/>
                        <a14:foregroundMark x1="85638" y1="48403" x2="85638" y2="48403"/>
                        <a14:foregroundMark x1="87766" y1="57987" x2="87766" y2="57987"/>
                        <a14:foregroundMark x1="84220" y1="67891" x2="84220" y2="678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57" y="733737"/>
            <a:ext cx="2686050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1A14350B-6B3F-4C5F-8F44-174D6F056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58000" y1="19333" x2="58000" y2="19333"/>
                        <a14:foregroundMark x1="51000" y1="20667" x2="51000" y2="20667"/>
                        <a14:foregroundMark x1="56000" y1="33667" x2="56000" y2="33667"/>
                        <a14:foregroundMark x1="25750" y1="59667" x2="25750" y2="59667"/>
                        <a14:foregroundMark x1="23750" y1="47667" x2="23750" y2="47667"/>
                        <a14:foregroundMark x1="26250" y1="34000" x2="26250" y2="34000"/>
                        <a14:foregroundMark x1="74750" y1="33000" x2="74750" y2="33000"/>
                        <a14:foregroundMark x1="75500" y1="47667" x2="75500" y2="47667"/>
                        <a14:foregroundMark x1="73500" y1="59667" x2="73500" y2="59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517" y="4316664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88A5F6DF-BE51-4A59-B31D-F3145B8BA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58000" y1="19333" x2="58000" y2="19333"/>
                        <a14:foregroundMark x1="51000" y1="20667" x2="51000" y2="20667"/>
                        <a14:foregroundMark x1="56000" y1="33667" x2="56000" y2="33667"/>
                        <a14:foregroundMark x1="25750" y1="59667" x2="25750" y2="59667"/>
                        <a14:foregroundMark x1="23750" y1="47667" x2="23750" y2="47667"/>
                        <a14:foregroundMark x1="26250" y1="34000" x2="26250" y2="34000"/>
                        <a14:foregroundMark x1="74750" y1="33000" x2="74750" y2="33000"/>
                        <a14:foregroundMark x1="75500" y1="47667" x2="75500" y2="47667"/>
                        <a14:foregroundMark x1="73500" y1="59667" x2="73500" y2="59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62080" y="4011542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E35B593-6E86-5268-00F9-B5BEC71231D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15070" y="2634937"/>
            <a:ext cx="4285859" cy="135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8071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BC92F44-316F-42FC-9B51-6B86A92DF791}"/>
              </a:ext>
            </a:extLst>
          </p:cNvPr>
          <p:cNvSpPr/>
          <p:nvPr/>
        </p:nvSpPr>
        <p:spPr>
          <a:xfrm>
            <a:off x="315726" y="147145"/>
            <a:ext cx="11637279" cy="6579476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2044C2-5821-598B-4737-BDED812EBDF5}"/>
              </a:ext>
            </a:extLst>
          </p:cNvPr>
          <p:cNvSpPr txBox="1"/>
          <p:nvPr/>
        </p:nvSpPr>
        <p:spPr>
          <a:xfrm>
            <a:off x="1051034" y="578069"/>
            <a:ext cx="1765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65B58C-51AC-7B37-F789-623E21882C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4597" y="614855"/>
            <a:ext cx="2579141" cy="26117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B979B0-D46C-1DC7-C7EF-A7F56D556E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3626" y="612721"/>
            <a:ext cx="5829300" cy="33623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8C9C8C1-0D75-4D2D-A360-2BA925CF2B97}"/>
                  </a:ext>
                </a:extLst>
              </p:cNvPr>
              <p:cNvSpPr txBox="1"/>
              <p:nvPr/>
            </p:nvSpPr>
            <p:spPr>
              <a:xfrm>
                <a:off x="651642" y="4014951"/>
                <a:ext cx="10951779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 algn="just">
                  <a:buFont typeface="Arial" panose="020B0604020202020204" pitchFamily="34" charset="0"/>
                  <a:buChar char="•"/>
                </a:pPr>
                <a:r>
                  <a:rPr lang="pt-BR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Đã tô màu </a:t>
                </a:r>
                <a:r>
                  <a:rPr lang="pt-BR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sáu phần sáu </a:t>
                </a:r>
                <a:r>
                  <a:rPr lang="pt-BR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hình tròn, viết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600" b="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nl-NL" sz="3600" b="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nl-NL" sz="36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nl-NL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đ</a:t>
                </a:r>
                <a:r>
                  <a:rPr lang="nl-NL" sz="36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ọc là </a:t>
                </a:r>
                <a:r>
                  <a:rPr lang="nl-NL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</a:t>
                </a:r>
                <a:r>
                  <a:rPr lang="nl-NL" sz="36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áu phần sáu</a:t>
                </a:r>
                <a:r>
                  <a:rPr lang="nl-NL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marL="571500" indent="-571500" algn="just">
                  <a:buFont typeface="Arial" panose="020B0604020202020204" pitchFamily="34" charset="0"/>
                  <a:buChar char="•"/>
                </a:pPr>
                <a:r>
                  <a:rPr lang="nl-NL" sz="36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600" b="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nl-NL" sz="3600" b="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nl-NL" sz="36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có </a:t>
                </a:r>
                <a:r>
                  <a:rPr lang="nl-NL" sz="36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tử số </a:t>
                </a:r>
                <a:r>
                  <a:rPr lang="nl-NL" sz="36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 6, </a:t>
                </a:r>
                <a:r>
                  <a:rPr lang="nl-NL" sz="36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mẫu số </a:t>
                </a:r>
                <a:r>
                  <a:rPr lang="nl-NL" sz="36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cũng là 6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600" b="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nl-NL" sz="3600" b="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nl-NL" sz="36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1</a:t>
                </a:r>
                <a:endPara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8C9C8C1-0D75-4D2D-A360-2BA925CF2B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42" y="4014951"/>
                <a:ext cx="10951779" cy="2246769"/>
              </a:xfrm>
              <a:prstGeom prst="rect">
                <a:avLst/>
              </a:prstGeom>
              <a:blipFill>
                <a:blip r:embed="rId5"/>
                <a:stretch>
                  <a:fillRect l="-1559" r="-1670" b="-2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91755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BC92F44-316F-42FC-9B51-6B86A92DF791}"/>
              </a:ext>
            </a:extLst>
          </p:cNvPr>
          <p:cNvSpPr/>
          <p:nvPr/>
        </p:nvSpPr>
        <p:spPr>
          <a:xfrm>
            <a:off x="315726" y="147145"/>
            <a:ext cx="11637279" cy="6579476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2044C2-5821-598B-4737-BDED812EBDF5}"/>
              </a:ext>
            </a:extLst>
          </p:cNvPr>
          <p:cNvSpPr txBox="1"/>
          <p:nvPr/>
        </p:nvSpPr>
        <p:spPr>
          <a:xfrm>
            <a:off x="693683" y="735724"/>
            <a:ext cx="1765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88A27C-AFAC-33A6-3A40-051277E3AC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6555" y="567065"/>
            <a:ext cx="4295775" cy="22764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9FAFFE-82F4-C798-56D6-A8D9D495B6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7227" y="509221"/>
            <a:ext cx="5157787" cy="3152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C216750-ED4D-48BC-D6A0-AEF8D26A64D9}"/>
                  </a:ext>
                </a:extLst>
              </p:cNvPr>
              <p:cNvSpPr txBox="1"/>
              <p:nvPr/>
            </p:nvSpPr>
            <p:spPr>
              <a:xfrm>
                <a:off x="662153" y="3804744"/>
                <a:ext cx="10951779" cy="2281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 algn="just">
                  <a:buFont typeface="Arial" panose="020B0604020202020204" pitchFamily="34" charset="0"/>
                  <a:buChar char="•"/>
                </a:pPr>
                <a:r>
                  <a:rPr lang="pt-BR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Đã tô màu </a:t>
                </a:r>
                <a:r>
                  <a:rPr lang="pt-BR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bảy phần sáu </a:t>
                </a:r>
                <a:r>
                  <a:rPr lang="pt-BR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hình tròn, viết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nl-NL" sz="3600" b="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nl-NL" sz="36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nl-NL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đ</a:t>
                </a:r>
                <a:r>
                  <a:rPr lang="nl-NL" sz="36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ọc là </a:t>
                </a:r>
                <a:r>
                  <a:rPr lang="nl-NL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bảy</a:t>
                </a:r>
                <a:r>
                  <a:rPr lang="nl-NL" sz="36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phần sáu</a:t>
                </a:r>
                <a:r>
                  <a:rPr lang="nl-NL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marL="571500" indent="-571500" algn="just">
                  <a:buFont typeface="Arial" panose="020B0604020202020204" pitchFamily="34" charset="0"/>
                  <a:buChar char="•"/>
                </a:pPr>
                <a:r>
                  <a:rPr lang="nl-NL" sz="36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nl-NL" sz="3600" b="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nl-NL" sz="36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có </a:t>
                </a:r>
                <a:r>
                  <a:rPr lang="nl-NL" sz="36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tử số </a:t>
                </a:r>
                <a:r>
                  <a:rPr lang="nl-NL" sz="36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 7, </a:t>
                </a:r>
                <a:r>
                  <a:rPr lang="nl-NL" sz="36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mẫu số </a:t>
                </a:r>
                <a:r>
                  <a:rPr lang="nl-NL" sz="36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 6.</a:t>
                </a:r>
                <a:endPara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C216750-ED4D-48BC-D6A0-AEF8D26A64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153" y="3804744"/>
                <a:ext cx="10951779" cy="2281650"/>
              </a:xfrm>
              <a:prstGeom prst="rect">
                <a:avLst/>
              </a:prstGeom>
              <a:blipFill>
                <a:blip r:embed="rId5"/>
                <a:stretch>
                  <a:fillRect l="-1559" r="-2561" b="-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89234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BC92F44-316F-42FC-9B51-6B86A92DF791}"/>
              </a:ext>
            </a:extLst>
          </p:cNvPr>
          <p:cNvSpPr/>
          <p:nvPr/>
        </p:nvSpPr>
        <p:spPr>
          <a:xfrm>
            <a:off x="315726" y="233767"/>
            <a:ext cx="11637279" cy="6352366"/>
          </a:xfrm>
          <a:prstGeom prst="roundRect">
            <a:avLst/>
          </a:prstGeom>
          <a:solidFill>
            <a:schemeClr val="bg1">
              <a:alpha val="90000"/>
            </a:schemeClr>
          </a:solidFill>
          <a:ln w="38100">
            <a:solidFill>
              <a:srgbClr val="9933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AE6EA5-F96F-FFB9-2DEF-9BB46F8F50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14425" y="1164950"/>
            <a:ext cx="5693050" cy="5693050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E7E7E8A9-4638-D8E2-A040-182EECCBFB2F}"/>
              </a:ext>
            </a:extLst>
          </p:cNvPr>
          <p:cNvSpPr/>
          <p:nvPr/>
        </p:nvSpPr>
        <p:spPr>
          <a:xfrm>
            <a:off x="3339141" y="552450"/>
            <a:ext cx="8165287" cy="2024517"/>
          </a:xfrm>
          <a:prstGeom prst="wedgeRoundRectCallout">
            <a:avLst>
              <a:gd name="adj1" fmla="val -64717"/>
              <a:gd name="adj2" fmla="val 44622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b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44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44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</a:t>
            </a:r>
            <a:r>
              <a:rPr lang="vi-VN" sz="44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êu một số ví dụ về phân số có tử số bé hơn, lớn hơn và bằng mẫu số.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1986D5D-333B-DE80-6D34-C662E99A9BCA}"/>
                  </a:ext>
                </a:extLst>
              </p:cNvPr>
              <p:cNvSpPr txBox="1"/>
              <p:nvPr/>
            </p:nvSpPr>
            <p:spPr>
              <a:xfrm>
                <a:off x="4141076" y="3090041"/>
                <a:ext cx="6032938" cy="1364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4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;</m:t>
                      </m:r>
                      <m:f>
                        <m:fPr>
                          <m:ctrlPr>
                            <a:rPr lang="en-US" sz="44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4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;</m:t>
                      </m:r>
                      <m:f>
                        <m:fPr>
                          <m:ctrlPr>
                            <a:rPr lang="en-US" sz="44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1986D5D-333B-DE80-6D34-C662E99A9B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076" y="3090041"/>
                <a:ext cx="6032938" cy="13644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7508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BC92F44-316F-42FC-9B51-6B86A92DF791}"/>
              </a:ext>
            </a:extLst>
          </p:cNvPr>
          <p:cNvSpPr/>
          <p:nvPr/>
        </p:nvSpPr>
        <p:spPr>
          <a:xfrm>
            <a:off x="315726" y="233767"/>
            <a:ext cx="11637279" cy="6352366"/>
          </a:xfrm>
          <a:prstGeom prst="roundRect">
            <a:avLst/>
          </a:prstGeom>
          <a:solidFill>
            <a:schemeClr val="bg1">
              <a:alpha val="90000"/>
            </a:schemeClr>
          </a:solidFill>
          <a:ln w="38100">
            <a:solidFill>
              <a:srgbClr val="9933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7778C34-3887-5406-4AEC-050FEFB87190}"/>
              </a:ext>
            </a:extLst>
          </p:cNvPr>
          <p:cNvSpPr/>
          <p:nvPr/>
        </p:nvSpPr>
        <p:spPr>
          <a:xfrm>
            <a:off x="933450" y="952500"/>
            <a:ext cx="10496550" cy="4505325"/>
          </a:xfrm>
          <a:prstGeom prst="roundRect">
            <a:avLst/>
          </a:prstGeom>
          <a:solidFill>
            <a:srgbClr val="FFCCFF"/>
          </a:solidFill>
          <a:ln w="190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lang="en-US" sz="4400" b="1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lang="en-US" sz="44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luận</a:t>
            </a:r>
            <a:r>
              <a:rPr kumimoji="0" lang="vi-VN" sz="4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vi-VN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Phân số có tử số bé hơn mẫu số là </a:t>
            </a:r>
            <a:r>
              <a:rPr lang="vi-VN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phân số bé hơn 1</a:t>
            </a:r>
            <a:r>
              <a:rPr lang="vi-VN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Phân số có tử số bằng mẫu số là </a:t>
            </a:r>
            <a:r>
              <a:rPr lang="vi-VN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phân số bằng 1</a:t>
            </a:r>
            <a:r>
              <a:rPr lang="vi-VN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Phân số có tử số lớn hơn mẫu số là </a:t>
            </a:r>
            <a:r>
              <a:rPr lang="vi-VN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phân số lớn hơn 1</a:t>
            </a:r>
            <a:r>
              <a:rPr lang="vi-VN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8662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9573455E-AB53-4FE5-994C-46D2B37BB3B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242839">
            <a:off x="3940400" y="564675"/>
            <a:ext cx="5499206" cy="544990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97F0528-2824-4353-BCC1-42B66E91FF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93" y="3671054"/>
            <a:ext cx="12192000" cy="3155950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313BE45D-9CB5-4327-B50C-8D5DC8B01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9894" y1="37700" x2="51418" y2="31949"/>
                        <a14:foregroundMark x1="51418" y1="31949" x2="53014" y2="31789"/>
                        <a14:foregroundMark x1="64007" y1="56230" x2="71809" y2="62620"/>
                        <a14:foregroundMark x1="19326" y1="63259" x2="19326" y2="63259"/>
                        <a14:foregroundMark x1="16489" y1="52236" x2="16489" y2="52236"/>
                        <a14:foregroundMark x1="21631" y1="44409" x2="21631" y2="44409"/>
                        <a14:foregroundMark x1="26773" y1="29712" x2="26773" y2="29712"/>
                        <a14:foregroundMark x1="36348" y1="22045" x2="36348" y2="22045"/>
                        <a14:foregroundMark x1="82447" y1="25240" x2="82447" y2="25240"/>
                        <a14:foregroundMark x1="87057" y1="30192" x2="87057" y2="30192"/>
                        <a14:foregroundMark x1="85638" y1="48403" x2="85638" y2="48403"/>
                        <a14:foregroundMark x1="87766" y1="57987" x2="87766" y2="57987"/>
                        <a14:foregroundMark x1="84220" y1="67891" x2="84220" y2="678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57" y="733737"/>
            <a:ext cx="2686050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1A14350B-6B3F-4C5F-8F44-174D6F056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58000" y1="19333" x2="58000" y2="19333"/>
                        <a14:foregroundMark x1="51000" y1="20667" x2="51000" y2="20667"/>
                        <a14:foregroundMark x1="56000" y1="33667" x2="56000" y2="33667"/>
                        <a14:foregroundMark x1="25750" y1="59667" x2="25750" y2="59667"/>
                        <a14:foregroundMark x1="23750" y1="47667" x2="23750" y2="47667"/>
                        <a14:foregroundMark x1="26250" y1="34000" x2="26250" y2="34000"/>
                        <a14:foregroundMark x1="74750" y1="33000" x2="74750" y2="33000"/>
                        <a14:foregroundMark x1="75500" y1="47667" x2="75500" y2="47667"/>
                        <a14:foregroundMark x1="73500" y1="59667" x2="73500" y2="59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517" y="4316664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88A5F6DF-BE51-4A59-B31D-F3145B8BA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58000" y1="19333" x2="58000" y2="19333"/>
                        <a14:foregroundMark x1="51000" y1="20667" x2="51000" y2="20667"/>
                        <a14:foregroundMark x1="56000" y1="33667" x2="56000" y2="33667"/>
                        <a14:foregroundMark x1="25750" y1="59667" x2="25750" y2="59667"/>
                        <a14:foregroundMark x1="23750" y1="47667" x2="23750" y2="47667"/>
                        <a14:foregroundMark x1="26250" y1="34000" x2="26250" y2="34000"/>
                        <a14:foregroundMark x1="74750" y1="33000" x2="74750" y2="33000"/>
                        <a14:foregroundMark x1="75500" y1="47667" x2="75500" y2="47667"/>
                        <a14:foregroundMark x1="73500" y1="59667" x2="73500" y2="59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62080" y="4011542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7080F7-DBBE-C0E6-875C-B82AB8D635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86919" y="2655789"/>
            <a:ext cx="4700423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8487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BC92F44-316F-42FC-9B51-6B86A92DF791}"/>
              </a:ext>
            </a:extLst>
          </p:cNvPr>
          <p:cNvSpPr/>
          <p:nvPr/>
        </p:nvSpPr>
        <p:spPr>
          <a:xfrm>
            <a:off x="315726" y="233767"/>
            <a:ext cx="11637279" cy="648234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87A18881-E21C-42C5-9355-8BAA9D58217A}"/>
              </a:ext>
            </a:extLst>
          </p:cNvPr>
          <p:cNvSpPr/>
          <p:nvPr/>
        </p:nvSpPr>
        <p:spPr>
          <a:xfrm>
            <a:off x="689348" y="393344"/>
            <a:ext cx="825509" cy="7821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8F69CC-EC3B-4EC1-917E-00E252A84242}"/>
              </a:ext>
            </a:extLst>
          </p:cNvPr>
          <p:cNvSpPr txBox="1"/>
          <p:nvPr/>
        </p:nvSpPr>
        <p:spPr>
          <a:xfrm>
            <a:off x="1579542" y="431732"/>
            <a:ext cx="10774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600" dirty="0">
                <a:solidFill>
                  <a:prstClr val="black"/>
                </a:solidFill>
              </a:rPr>
              <a:t>Chọn các thẻ tương ứng với mỗi hình: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A9318C-51A6-B598-24E4-FEB07CC904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5661" y="1136923"/>
            <a:ext cx="7029450" cy="557212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C628E1F-DAA3-DB91-D9B8-7DDAEE8A3FB4}"/>
              </a:ext>
            </a:extLst>
          </p:cNvPr>
          <p:cNvCxnSpPr/>
          <p:nvPr/>
        </p:nvCxnSpPr>
        <p:spPr>
          <a:xfrm>
            <a:off x="5412828" y="1797269"/>
            <a:ext cx="588579" cy="12822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87483FF-2A61-9B04-C7C4-95E47D90D276}"/>
              </a:ext>
            </a:extLst>
          </p:cNvPr>
          <p:cNvCxnSpPr>
            <a:cxnSpLocks/>
          </p:cNvCxnSpPr>
          <p:nvPr/>
        </p:nvCxnSpPr>
        <p:spPr>
          <a:xfrm flipV="1">
            <a:off x="7966841" y="1534510"/>
            <a:ext cx="1072056" cy="1608083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89DA0C9-C75F-F743-1E55-5D1CC92963DD}"/>
              </a:ext>
            </a:extLst>
          </p:cNvPr>
          <p:cNvCxnSpPr>
            <a:cxnSpLocks/>
          </p:cNvCxnSpPr>
          <p:nvPr/>
        </p:nvCxnSpPr>
        <p:spPr>
          <a:xfrm flipV="1">
            <a:off x="5549463" y="1692166"/>
            <a:ext cx="441434" cy="170267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C6F21A1-D424-C0DF-C7C0-790B2A467601}"/>
              </a:ext>
            </a:extLst>
          </p:cNvPr>
          <p:cNvCxnSpPr>
            <a:cxnSpLocks/>
          </p:cNvCxnSpPr>
          <p:nvPr/>
        </p:nvCxnSpPr>
        <p:spPr>
          <a:xfrm>
            <a:off x="7966843" y="1702676"/>
            <a:ext cx="1040523" cy="134532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9CE3995-2B6D-A2FA-6F96-C8A3164521DE}"/>
              </a:ext>
            </a:extLst>
          </p:cNvPr>
          <p:cNvCxnSpPr>
            <a:cxnSpLocks/>
          </p:cNvCxnSpPr>
          <p:nvPr/>
        </p:nvCxnSpPr>
        <p:spPr>
          <a:xfrm>
            <a:off x="5570484" y="4845269"/>
            <a:ext cx="430923" cy="129277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C4B45AE-12B8-6EF0-822E-F3CD243C525C}"/>
              </a:ext>
            </a:extLst>
          </p:cNvPr>
          <p:cNvCxnSpPr>
            <a:cxnSpLocks/>
          </p:cNvCxnSpPr>
          <p:nvPr/>
        </p:nvCxnSpPr>
        <p:spPr>
          <a:xfrm flipV="1">
            <a:off x="7987864" y="4624552"/>
            <a:ext cx="1051033" cy="151348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743EDC0-4E36-8A17-6A90-D0BB44FD93E5}"/>
              </a:ext>
            </a:extLst>
          </p:cNvPr>
          <p:cNvCxnSpPr>
            <a:cxnSpLocks/>
          </p:cNvCxnSpPr>
          <p:nvPr/>
        </p:nvCxnSpPr>
        <p:spPr>
          <a:xfrm flipV="1">
            <a:off x="5580995" y="4677103"/>
            <a:ext cx="399391" cy="162910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71FA4E4-ED73-8D2E-6849-758D76B22155}"/>
              </a:ext>
            </a:extLst>
          </p:cNvPr>
          <p:cNvCxnSpPr>
            <a:cxnSpLocks/>
          </p:cNvCxnSpPr>
          <p:nvPr/>
        </p:nvCxnSpPr>
        <p:spPr>
          <a:xfrm flipH="1" flipV="1">
            <a:off x="7987862" y="4635061"/>
            <a:ext cx="1061545" cy="160808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11392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BC92F44-316F-42FC-9B51-6B86A92DF791}"/>
              </a:ext>
            </a:extLst>
          </p:cNvPr>
          <p:cNvSpPr/>
          <p:nvPr/>
        </p:nvSpPr>
        <p:spPr>
          <a:xfrm>
            <a:off x="315726" y="233767"/>
            <a:ext cx="11637279" cy="6492854"/>
          </a:xfrm>
          <a:prstGeom prst="roundRect">
            <a:avLst/>
          </a:prstGeom>
          <a:solidFill>
            <a:schemeClr val="bg1">
              <a:alpha val="90000"/>
            </a:schemeClr>
          </a:solidFill>
          <a:ln w="38100">
            <a:solidFill>
              <a:srgbClr val="9933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87A18881-E21C-42C5-9355-8BAA9D58217A}"/>
              </a:ext>
            </a:extLst>
          </p:cNvPr>
          <p:cNvSpPr/>
          <p:nvPr/>
        </p:nvSpPr>
        <p:spPr>
          <a:xfrm>
            <a:off x="689348" y="393344"/>
            <a:ext cx="825509" cy="7821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8F69CC-EC3B-4EC1-917E-00E252A84242}"/>
              </a:ext>
            </a:extLst>
          </p:cNvPr>
          <p:cNvSpPr txBox="1"/>
          <p:nvPr/>
        </p:nvSpPr>
        <p:spPr>
          <a:xfrm>
            <a:off x="1516480" y="547346"/>
            <a:ext cx="10774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Xếp các thẻ ghi phân số vào vị trí thích hợp trên tia số: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094D9E-BD40-BDE2-965B-3CB8F95D01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621" y="1661358"/>
            <a:ext cx="11151476" cy="37368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C47B10-86EC-1DB4-3ED1-EE917473C6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9566" y="4581525"/>
            <a:ext cx="762000" cy="13525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BB942E-54EA-6E7C-5314-7F9AEE41AA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321" y="2797558"/>
            <a:ext cx="752475" cy="13049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EBFA303-1BCA-5F41-6733-83AB427C32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1342" y="2782285"/>
            <a:ext cx="733425" cy="13144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A60785E-11C7-2529-FD6A-912ACB71FB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17069" y="4605337"/>
            <a:ext cx="762000" cy="13049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9EA838B-1C67-CC23-7C5C-CD060AE0B1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8539" y="2843377"/>
            <a:ext cx="742950" cy="12763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7BE1305-5DBA-4B40-578F-D56BEF3744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84651" y="2760280"/>
            <a:ext cx="70485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5120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9573455E-AB53-4FE5-994C-46D2B37BB3B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242839">
            <a:off x="3940400" y="564675"/>
            <a:ext cx="5499206" cy="544990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97F0528-2824-4353-BCC1-42B66E91FF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93" y="3671054"/>
            <a:ext cx="12192000" cy="3155950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313BE45D-9CB5-4327-B50C-8D5DC8B01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9894" y1="37700" x2="51418" y2="31949"/>
                        <a14:foregroundMark x1="51418" y1="31949" x2="53014" y2="31789"/>
                        <a14:foregroundMark x1="64007" y1="56230" x2="71809" y2="62620"/>
                        <a14:foregroundMark x1="19326" y1="63259" x2="19326" y2="63259"/>
                        <a14:foregroundMark x1="16489" y1="52236" x2="16489" y2="52236"/>
                        <a14:foregroundMark x1="21631" y1="44409" x2="21631" y2="44409"/>
                        <a14:foregroundMark x1="26773" y1="29712" x2="26773" y2="29712"/>
                        <a14:foregroundMark x1="36348" y1="22045" x2="36348" y2="22045"/>
                        <a14:foregroundMark x1="82447" y1="25240" x2="82447" y2="25240"/>
                        <a14:foregroundMark x1="87057" y1="30192" x2="87057" y2="30192"/>
                        <a14:foregroundMark x1="85638" y1="48403" x2="85638" y2="48403"/>
                        <a14:foregroundMark x1="87766" y1="57987" x2="87766" y2="57987"/>
                        <a14:foregroundMark x1="84220" y1="67891" x2="84220" y2="678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57" y="733737"/>
            <a:ext cx="2686050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1A14350B-6B3F-4C5F-8F44-174D6F056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58000" y1="19333" x2="58000" y2="19333"/>
                        <a14:foregroundMark x1="51000" y1="20667" x2="51000" y2="20667"/>
                        <a14:foregroundMark x1="56000" y1="33667" x2="56000" y2="33667"/>
                        <a14:foregroundMark x1="25750" y1="59667" x2="25750" y2="59667"/>
                        <a14:foregroundMark x1="23750" y1="47667" x2="23750" y2="47667"/>
                        <a14:foregroundMark x1="26250" y1="34000" x2="26250" y2="34000"/>
                        <a14:foregroundMark x1="74750" y1="33000" x2="74750" y2="33000"/>
                        <a14:foregroundMark x1="75500" y1="47667" x2="75500" y2="47667"/>
                        <a14:foregroundMark x1="73500" y1="59667" x2="73500" y2="59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517" y="4316664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88A5F6DF-BE51-4A59-B31D-F3145B8BA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58000" y1="19333" x2="58000" y2="19333"/>
                        <a14:foregroundMark x1="51000" y1="20667" x2="51000" y2="20667"/>
                        <a14:foregroundMark x1="56000" y1="33667" x2="56000" y2="33667"/>
                        <a14:foregroundMark x1="25750" y1="59667" x2="25750" y2="59667"/>
                        <a14:foregroundMark x1="23750" y1="47667" x2="23750" y2="47667"/>
                        <a14:foregroundMark x1="26250" y1="34000" x2="26250" y2="34000"/>
                        <a14:foregroundMark x1="74750" y1="33000" x2="74750" y2="33000"/>
                        <a14:foregroundMark x1="75500" y1="47667" x2="75500" y2="47667"/>
                        <a14:foregroundMark x1="73500" y1="59667" x2="73500" y2="59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62080" y="4011542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B679FF2-4A3A-FC3E-A3B1-A59B2FC75B6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56257" y="1592262"/>
            <a:ext cx="4340728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1092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BC92F44-316F-42FC-9B51-6B86A92DF791}"/>
              </a:ext>
            </a:extLst>
          </p:cNvPr>
          <p:cNvSpPr/>
          <p:nvPr/>
        </p:nvSpPr>
        <p:spPr>
          <a:xfrm>
            <a:off x="315726" y="233767"/>
            <a:ext cx="11637279" cy="6492854"/>
          </a:xfrm>
          <a:prstGeom prst="roundRect">
            <a:avLst/>
          </a:prstGeom>
          <a:solidFill>
            <a:schemeClr val="bg1">
              <a:alpha val="90000"/>
            </a:schemeClr>
          </a:solidFill>
          <a:ln w="38100">
            <a:solidFill>
              <a:srgbClr val="9933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BA1290-3066-72FD-9126-E3A756A099E8}"/>
              </a:ext>
            </a:extLst>
          </p:cNvPr>
          <p:cNvSpPr txBox="1"/>
          <p:nvPr/>
        </p:nvSpPr>
        <p:spPr>
          <a:xfrm>
            <a:off x="3543498" y="488033"/>
            <a:ext cx="9189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trả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đúng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9D6EB3D-70B6-F5BB-4F22-6D72DE18A8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9013" y="1305999"/>
            <a:ext cx="8572500" cy="21812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0609334-DE32-2BED-B3CE-CBD393BD1E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8064" y="3668130"/>
            <a:ext cx="8011447" cy="2274855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BF23F2B4-F683-46F2-9888-14F8082A6E38}"/>
              </a:ext>
            </a:extLst>
          </p:cNvPr>
          <p:cNvSpPr/>
          <p:nvPr/>
        </p:nvSpPr>
        <p:spPr>
          <a:xfrm>
            <a:off x="4925961" y="4100051"/>
            <a:ext cx="550607" cy="5899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F7337FE-38BC-867D-C3A0-2F1195E86C63}"/>
              </a:ext>
            </a:extLst>
          </p:cNvPr>
          <p:cNvSpPr/>
          <p:nvPr/>
        </p:nvSpPr>
        <p:spPr>
          <a:xfrm>
            <a:off x="7216878" y="5152102"/>
            <a:ext cx="550607" cy="5899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0480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8"/>
          <p:cNvSpPr/>
          <p:nvPr/>
        </p:nvSpPr>
        <p:spPr>
          <a:xfrm>
            <a:off x="1281283" y="998740"/>
            <a:ext cx="9722230" cy="2413492"/>
          </a:xfrm>
          <a:custGeom>
            <a:avLst/>
            <a:gdLst/>
            <a:ahLst/>
            <a:cxnLst/>
            <a:rect l="l" t="t" r="r" b="b"/>
            <a:pathLst>
              <a:path w="26209" h="33235" extrusionOk="0">
                <a:moveTo>
                  <a:pt x="9280" y="0"/>
                </a:moveTo>
                <a:cubicBezTo>
                  <a:pt x="2035" y="0"/>
                  <a:pt x="176" y="94"/>
                  <a:pt x="176" y="2775"/>
                </a:cubicBezTo>
                <a:lnTo>
                  <a:pt x="176" y="15588"/>
                </a:lnTo>
                <a:cubicBezTo>
                  <a:pt x="176" y="31900"/>
                  <a:pt x="1" y="33235"/>
                  <a:pt x="8781" y="33235"/>
                </a:cubicBezTo>
                <a:cubicBezTo>
                  <a:pt x="10498" y="33235"/>
                  <a:pt x="12559" y="33183"/>
                  <a:pt x="15030" y="33183"/>
                </a:cubicBezTo>
                <a:cubicBezTo>
                  <a:pt x="15247" y="33183"/>
                  <a:pt x="15460" y="33184"/>
                  <a:pt x="15669" y="33184"/>
                </a:cubicBezTo>
                <a:cubicBezTo>
                  <a:pt x="23428" y="33184"/>
                  <a:pt x="25269" y="33120"/>
                  <a:pt x="25269" y="28293"/>
                </a:cubicBezTo>
                <a:cubicBezTo>
                  <a:pt x="25269" y="26377"/>
                  <a:pt x="25127" y="24502"/>
                  <a:pt x="25127" y="22561"/>
                </a:cubicBezTo>
                <a:cubicBezTo>
                  <a:pt x="25127" y="20337"/>
                  <a:pt x="25652" y="14089"/>
                  <a:pt x="25652" y="8848"/>
                </a:cubicBezTo>
                <a:cubicBezTo>
                  <a:pt x="25652" y="134"/>
                  <a:pt x="26208" y="1"/>
                  <a:pt x="12359" y="1"/>
                </a:cubicBezTo>
                <a:cubicBezTo>
                  <a:pt x="11922" y="1"/>
                  <a:pt x="11472" y="1"/>
                  <a:pt x="11006" y="1"/>
                </a:cubicBezTo>
                <a:cubicBezTo>
                  <a:pt x="10399" y="1"/>
                  <a:pt x="9825" y="0"/>
                  <a:pt x="9280" y="0"/>
                </a:cubicBezTo>
                <a:close/>
              </a:path>
            </a:pathLst>
          </a:custGeom>
          <a:solidFill>
            <a:srgbClr val="FFE15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247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1" name="Google Shape;211;p18"/>
          <p:cNvSpPr/>
          <p:nvPr/>
        </p:nvSpPr>
        <p:spPr>
          <a:xfrm>
            <a:off x="1517363" y="1089072"/>
            <a:ext cx="9157274" cy="2339929"/>
          </a:xfrm>
          <a:custGeom>
            <a:avLst/>
            <a:gdLst/>
            <a:ahLst/>
            <a:cxnLst/>
            <a:rect l="l" t="t" r="r" b="b"/>
            <a:pathLst>
              <a:path w="24686" h="32222" extrusionOk="0">
                <a:moveTo>
                  <a:pt x="22811" y="1"/>
                </a:moveTo>
                <a:cubicBezTo>
                  <a:pt x="23227" y="1317"/>
                  <a:pt x="23152" y="3225"/>
                  <a:pt x="23152" y="6107"/>
                </a:cubicBezTo>
                <a:cubicBezTo>
                  <a:pt x="23152" y="11348"/>
                  <a:pt x="22636" y="17596"/>
                  <a:pt x="22636" y="19820"/>
                </a:cubicBezTo>
                <a:cubicBezTo>
                  <a:pt x="22636" y="21762"/>
                  <a:pt x="22777" y="23669"/>
                  <a:pt x="22777" y="25577"/>
                </a:cubicBezTo>
                <a:cubicBezTo>
                  <a:pt x="22777" y="30379"/>
                  <a:pt x="20929" y="30443"/>
                  <a:pt x="13211" y="30443"/>
                </a:cubicBezTo>
                <a:cubicBezTo>
                  <a:pt x="13002" y="30443"/>
                  <a:pt x="12789" y="30443"/>
                  <a:pt x="12572" y="30443"/>
                </a:cubicBezTo>
                <a:lnTo>
                  <a:pt x="12572" y="30443"/>
                </a:lnTo>
                <a:cubicBezTo>
                  <a:pt x="10130" y="30443"/>
                  <a:pt x="8092" y="30491"/>
                  <a:pt x="6387" y="30491"/>
                </a:cubicBezTo>
                <a:cubicBezTo>
                  <a:pt x="3293" y="30491"/>
                  <a:pt x="1300" y="30332"/>
                  <a:pt x="0" y="29435"/>
                </a:cubicBezTo>
                <a:lnTo>
                  <a:pt x="0" y="29435"/>
                </a:lnTo>
                <a:cubicBezTo>
                  <a:pt x="1063" y="31889"/>
                  <a:pt x="3252" y="32221"/>
                  <a:pt x="7793" y="32221"/>
                </a:cubicBezTo>
                <a:cubicBezTo>
                  <a:pt x="9480" y="32221"/>
                  <a:pt x="11490" y="32175"/>
                  <a:pt x="13888" y="32175"/>
                </a:cubicBezTo>
                <a:cubicBezTo>
                  <a:pt x="14105" y="32175"/>
                  <a:pt x="14318" y="32176"/>
                  <a:pt x="14527" y="32176"/>
                </a:cubicBezTo>
                <a:cubicBezTo>
                  <a:pt x="22286" y="32176"/>
                  <a:pt x="24127" y="32112"/>
                  <a:pt x="24127" y="27285"/>
                </a:cubicBezTo>
                <a:cubicBezTo>
                  <a:pt x="24127" y="25369"/>
                  <a:pt x="23985" y="23494"/>
                  <a:pt x="23985" y="21553"/>
                </a:cubicBezTo>
                <a:cubicBezTo>
                  <a:pt x="23985" y="19329"/>
                  <a:pt x="24510" y="13081"/>
                  <a:pt x="24510" y="7840"/>
                </a:cubicBezTo>
                <a:cubicBezTo>
                  <a:pt x="24510" y="3258"/>
                  <a:pt x="24685" y="1042"/>
                  <a:pt x="22811" y="1"/>
                </a:cubicBezTo>
                <a:close/>
              </a:path>
            </a:pathLst>
          </a:custGeom>
          <a:solidFill>
            <a:srgbClr val="FFE15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247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8" name="Google Shape;238;p18"/>
          <p:cNvSpPr/>
          <p:nvPr/>
        </p:nvSpPr>
        <p:spPr>
          <a:xfrm>
            <a:off x="1214567" y="1276662"/>
            <a:ext cx="9460070" cy="3016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9703" tIns="121598" rIns="213404" bIns="121598" anchor="t" anchorCtr="0">
            <a:noAutofit/>
          </a:bodyPr>
          <a:lstStyle/>
          <a:p>
            <a:pPr algn="ctr">
              <a:buClr>
                <a:srgbClr val="112B55"/>
              </a:buClr>
              <a:buSzPts val="1100"/>
            </a:pPr>
            <a:r>
              <a:rPr lang="en" sz="4400" b="1" kern="0">
                <a:solidFill>
                  <a:srgbClr val="000000"/>
                </a:solidFill>
                <a:latin typeface="Arial"/>
                <a:ea typeface="AvantGarde" panose="00000400000000000000" pitchFamily="2" charset="0"/>
                <a:cs typeface="AvantGarde" panose="00000400000000000000" pitchFamily="2" charset="0"/>
                <a:sym typeface="Roboto"/>
              </a:rPr>
              <a:t>GAME THỬ TÀI</a:t>
            </a:r>
          </a:p>
          <a:p>
            <a:pPr algn="ctr">
              <a:buClr>
                <a:srgbClr val="112B55"/>
              </a:buClr>
              <a:buSzPts val="1100"/>
            </a:pPr>
            <a:r>
              <a:rPr lang="en" sz="4400" b="1" i="1" kern="0">
                <a:solidFill>
                  <a:srgbClr val="000000"/>
                </a:solidFill>
                <a:latin typeface="Arial"/>
                <a:ea typeface="AvantGarde" panose="00000400000000000000" pitchFamily="2" charset="0"/>
                <a:cs typeface="AvantGarde" panose="00000400000000000000" pitchFamily="2" charset="0"/>
                <a:sym typeface="Roboto"/>
              </a:rPr>
              <a:t>CÙNG DỌN DẸP ĐƯỜNG PHỐ</a:t>
            </a:r>
            <a:endParaRPr sz="4400" b="1" i="1" kern="0">
              <a:solidFill>
                <a:srgbClr val="000000"/>
              </a:solidFill>
              <a:latin typeface="Arial"/>
              <a:ea typeface="AvantGarde" panose="00000400000000000000" pitchFamily="2" charset="0"/>
              <a:cs typeface="AvantGarde" panose="00000400000000000000" pitchFamily="2" charset="0"/>
              <a:sym typeface="Roboto"/>
            </a:endParaRPr>
          </a:p>
        </p:txBody>
      </p:sp>
      <p:pic>
        <p:nvPicPr>
          <p:cNvPr id="4098" name="Picture 2" descr="Clean Toys Cliparts Free Download Clip Art ">
            <a:extLst>
              <a:ext uri="{FF2B5EF4-FFF2-40B4-BE49-F238E27FC236}">
                <a16:creationId xmlns:a16="http://schemas.microsoft.com/office/drawing/2014/main" id="{52D2BC01-4E93-CB48-E984-8BB882877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761" y="3648299"/>
            <a:ext cx="5629275" cy="30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8D8A66-9491-C0FC-D84C-C1A4D53EE6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691" y="3460163"/>
            <a:ext cx="2881734" cy="31312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759D41-4322-C8D4-ADE6-C1F291A35F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2739" y="3365387"/>
            <a:ext cx="3244181" cy="346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999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artoon Street Vector Art, Icons, and Graphics for Free Download">
            <a:extLst>
              <a:ext uri="{FF2B5EF4-FFF2-40B4-BE49-F238E27FC236}">
                <a16:creationId xmlns:a16="http://schemas.microsoft.com/office/drawing/2014/main" id="{B7D150AF-D24F-5BA5-3EF8-31CBB88FF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5" y="-1448"/>
            <a:ext cx="12161838" cy="727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5FA3E4-75FC-0BB8-6E6B-BB1BB90C6F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820771" y="2432969"/>
            <a:ext cx="2973245" cy="29732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54E862-8159-82B3-98E1-B1402FA590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8746" y="2069240"/>
            <a:ext cx="3244181" cy="34692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17E5D68-E071-31CA-C739-949F41F64A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98433" y="2355898"/>
            <a:ext cx="3192888" cy="3469298"/>
          </a:xfrm>
          <a:prstGeom prst="rect">
            <a:avLst/>
          </a:prstGeom>
        </p:spPr>
      </p:pic>
      <p:pic>
        <p:nvPicPr>
          <p:cNvPr id="2" name="Picture 2" descr="trash can cartoon - Google Search | Can clipart, Rubbish bin, Trash can">
            <a:extLst>
              <a:ext uri="{FF2B5EF4-FFF2-40B4-BE49-F238E27FC236}">
                <a16:creationId xmlns:a16="http://schemas.microsoft.com/office/drawing/2014/main" id="{62086B38-2A51-04DF-8E35-AB29B047C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487" y="3403661"/>
            <a:ext cx="1850552" cy="229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de 7" descr="Free Banana Peel Cliparts, Download Free Banana Peel Cliparts png images,  Free ClipArts on Clipart Library">
            <a:hlinkClick r:id="rId8" action="ppaction://hlinksldjump"/>
            <a:extLst>
              <a:ext uri="{FF2B5EF4-FFF2-40B4-BE49-F238E27FC236}">
                <a16:creationId xmlns:a16="http://schemas.microsoft.com/office/drawing/2014/main" id="{755366C3-23C0-C46D-FD15-471B5522C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040" y="4084868"/>
            <a:ext cx="1384450" cy="105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de 4" descr="Apple Logo Background png download - 512*512 - Free Transparent Drawing png  Download. - CleanPNG / KissPNG">
            <a:hlinkClick r:id="rId10" action="ppaction://hlinksldjump"/>
            <a:extLst>
              <a:ext uri="{FF2B5EF4-FFF2-40B4-BE49-F238E27FC236}">
                <a16:creationId xmlns:a16="http://schemas.microsoft.com/office/drawing/2014/main" id="{F655AEE1-45B5-E919-7FA1-2DFF4F29CF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hq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556" t="10277" r="29556" b="8822"/>
          <a:stretch/>
        </p:blipFill>
        <p:spPr bwMode="auto">
          <a:xfrm rot="19716526">
            <a:off x="6867394" y="5954643"/>
            <a:ext cx="732256" cy="83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Slide 3" descr="Eaten Watermelon Slice Icon, Cartoon Style Stock Vector - Illustration of  color, health: 143825159">
            <a:hlinkClick r:id="rId13" action="ppaction://hlinksldjump"/>
            <a:extLst>
              <a:ext uri="{FF2B5EF4-FFF2-40B4-BE49-F238E27FC236}">
                <a16:creationId xmlns:a16="http://schemas.microsoft.com/office/drawing/2014/main" id="{51FC9E35-8CF8-54A6-4CFB-4E9854D685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hq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6500" b="72875" l="2500" r="97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281" b="26142"/>
          <a:stretch/>
        </p:blipFill>
        <p:spPr bwMode="auto">
          <a:xfrm rot="947147">
            <a:off x="2959299" y="5299461"/>
            <a:ext cx="1165959" cy="55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hlinkClick r:id="rId16" action="ppaction://hlinksldjump"/>
            <a:extLst>
              <a:ext uri="{FF2B5EF4-FFF2-40B4-BE49-F238E27FC236}">
                <a16:creationId xmlns:a16="http://schemas.microsoft.com/office/drawing/2014/main" id="{1D2B61CC-E1C6-60D1-7570-9E8B80E9369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925325" y="149066"/>
            <a:ext cx="1167637" cy="119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32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4691E-7 -4.44444E-6 L 0.45673 -0.1916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30" y="-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5061E-6 3.33333E-6 L 0.13483 -0.33357 " pathEditMode="relative" rAng="0" ptsTypes="AA">
                                      <p:cBhvr>
                                        <p:cTn id="1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35" y="-1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9567E-6 -3.7037E-6 L 0.15559 -0.09583 " pathEditMode="relative" rAng="0" ptsTypes="AA">
                                      <p:cBhvr>
                                        <p:cTn id="2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80" y="-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34E145-1507-BB10-0366-1C121965F9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81" y="10153"/>
            <a:ext cx="12161838" cy="68376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CE290036-43C2-FF79-4D26-7F33B5859B35}"/>
                  </a:ext>
                </a:extLst>
              </p:cNvPr>
              <p:cNvSpPr/>
              <p:nvPr/>
            </p:nvSpPr>
            <p:spPr>
              <a:xfrm>
                <a:off x="2168169" y="3510215"/>
                <a:ext cx="8022311" cy="1894905"/>
              </a:xfrm>
              <a:prstGeom prst="roundRect">
                <a:avLst/>
              </a:prstGeom>
              <a:solidFill>
                <a:srgbClr val="FFFFFF">
                  <a:alpha val="50000"/>
                </a:srgbClr>
              </a:solidFill>
              <a:ln>
                <a:solidFill>
                  <a:srgbClr val="00B05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buClr>
                    <a:srgbClr val="000000"/>
                  </a:buClr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lang="en-US" sz="54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𝟏</m:t>
                        </m:r>
                      </m:num>
                      <m:den>
                        <m:r>
                          <a:rPr lang="en-US" sz="54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5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fr-FR" sz="54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đọc</a:t>
                </a:r>
                <a:r>
                  <a:rPr lang="fr-FR" sz="5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là: </a:t>
                </a:r>
                <a:r>
                  <a:rPr lang="fr-FR" sz="54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một</a:t>
                </a:r>
                <a:r>
                  <a:rPr lang="fr-FR" sz="5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54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fr-FR" sz="5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54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hai</a:t>
                </a:r>
                <a:endParaRPr lang="en-US" sz="5400" kern="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CE290036-43C2-FF79-4D26-7F33B5859B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8169" y="3510215"/>
                <a:ext cx="8022311" cy="189490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4E652E45-6963-FD0E-6DDB-EF6B8C0BFB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9519551" y="3261360"/>
            <a:ext cx="1809254" cy="159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F443B18-398A-434F-451E-621854A40FC5}"/>
              </a:ext>
            </a:extLst>
          </p:cNvPr>
          <p:cNvSpPr/>
          <p:nvPr/>
        </p:nvSpPr>
        <p:spPr>
          <a:xfrm>
            <a:off x="618831" y="153400"/>
            <a:ext cx="7773330" cy="1325635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vi-VN" sz="4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Viết rồi đọc phân số chỉ phần đã tô màu trong hình</a:t>
            </a:r>
            <a:endParaRPr lang="en-US" sz="40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24" name="my-dog-skippy_GJubc8rO_NWM">
            <a:hlinkClick r:id="" action="ppaction://media"/>
            <a:extLst>
              <a:ext uri="{FF2B5EF4-FFF2-40B4-BE49-F238E27FC236}">
                <a16:creationId xmlns:a16="http://schemas.microsoft.com/office/drawing/2014/main" id="{2557E3AD-D448-11A1-EE87-2DA50426AF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771762" y="218277"/>
            <a:ext cx="607838" cy="607838"/>
          </a:xfrm>
          <a:prstGeom prst="rect">
            <a:avLst/>
          </a:prstGeom>
        </p:spPr>
      </p:pic>
      <p:pic>
        <p:nvPicPr>
          <p:cNvPr id="26" name="Picture 25">
            <a:hlinkClick r:id="rId10" action="ppaction://hlinksldjump"/>
            <a:extLst>
              <a:ext uri="{FF2B5EF4-FFF2-40B4-BE49-F238E27FC236}">
                <a16:creationId xmlns:a16="http://schemas.microsoft.com/office/drawing/2014/main" id="{8B3F94A8-3D9C-C452-D318-6C3369A0B7D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24285" y="4998720"/>
            <a:ext cx="1821334" cy="18592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49CDB7-596D-EF57-0701-ABF2CF26F63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95831" y="-95886"/>
            <a:ext cx="2522702" cy="307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55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4E93F1-3655-4304-5E19-F681FEC9A5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81" y="10153"/>
            <a:ext cx="12161838" cy="68376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D33303C9-406B-4A47-820C-520E474D9098}"/>
                  </a:ext>
                </a:extLst>
              </p:cNvPr>
              <p:cNvSpPr/>
              <p:nvPr/>
            </p:nvSpPr>
            <p:spPr>
              <a:xfrm>
                <a:off x="2168169" y="3510215"/>
                <a:ext cx="8022311" cy="1894905"/>
              </a:xfrm>
              <a:prstGeom prst="roundRect">
                <a:avLst/>
              </a:prstGeom>
              <a:solidFill>
                <a:srgbClr val="FFFFFF">
                  <a:alpha val="50000"/>
                </a:srgbClr>
              </a:solidFill>
              <a:ln>
                <a:solidFill>
                  <a:srgbClr val="00B05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buClr>
                    <a:srgbClr val="000000"/>
                  </a:buClr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lang="en-US" sz="54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𝟏</m:t>
                        </m:r>
                      </m:num>
                      <m:den>
                        <m:r>
                          <a:rPr lang="en-US" sz="54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5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fr-FR" sz="54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đọc</a:t>
                </a:r>
                <a:r>
                  <a:rPr lang="fr-FR" sz="5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là: </a:t>
                </a:r>
                <a:r>
                  <a:rPr lang="fr-FR" sz="54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một</a:t>
                </a:r>
                <a:r>
                  <a:rPr lang="fr-FR" sz="5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54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fr-FR" sz="5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54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tư</a:t>
                </a:r>
                <a:endParaRPr lang="en-US" sz="5400" kern="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D33303C9-406B-4A47-820C-520E474D90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8169" y="3510215"/>
                <a:ext cx="8022311" cy="189490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7C6AA738-BDB4-04B2-5C3F-F715A997F1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9519551" y="3261360"/>
            <a:ext cx="1809254" cy="159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5E40F52-2C6F-58AF-4FBB-BC463D3CEE0D}"/>
              </a:ext>
            </a:extLst>
          </p:cNvPr>
          <p:cNvSpPr/>
          <p:nvPr/>
        </p:nvSpPr>
        <p:spPr>
          <a:xfrm>
            <a:off x="618831" y="153400"/>
            <a:ext cx="7773330" cy="1325635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vi-VN" sz="4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Viết rồi đọc phân số chỉ phần đã tô màu trong hình</a:t>
            </a:r>
            <a:endParaRPr lang="en-US" sz="40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18" name="my-dog-skippy_GJubc8rO_NWM">
            <a:hlinkClick r:id="" action="ppaction://media"/>
            <a:extLst>
              <a:ext uri="{FF2B5EF4-FFF2-40B4-BE49-F238E27FC236}">
                <a16:creationId xmlns:a16="http://schemas.microsoft.com/office/drawing/2014/main" id="{BB9C46C3-0752-63B5-51D1-0318FD5AB4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771762" y="218277"/>
            <a:ext cx="607838" cy="607838"/>
          </a:xfrm>
          <a:prstGeom prst="rect">
            <a:avLst/>
          </a:prstGeom>
        </p:spPr>
      </p:pic>
      <p:pic>
        <p:nvPicPr>
          <p:cNvPr id="19" name="Picture 18">
            <a:hlinkClick r:id="rId10" action="ppaction://hlinksldjump"/>
            <a:extLst>
              <a:ext uri="{FF2B5EF4-FFF2-40B4-BE49-F238E27FC236}">
                <a16:creationId xmlns:a16="http://schemas.microsoft.com/office/drawing/2014/main" id="{F4234BE2-E4C3-9A8F-DE6F-B3FB85E2964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24285" y="4998720"/>
            <a:ext cx="1821334" cy="185928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D1206C9-0A68-4483-AFA9-7B525FD9DBC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91269" y="132080"/>
            <a:ext cx="2645883" cy="277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41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CE10F0-B9B9-ACCD-725B-F30658404E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81" y="10153"/>
            <a:ext cx="12161838" cy="68376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C9E93A2E-9E01-C7F1-ECF6-AAC1DDFB4586}"/>
                  </a:ext>
                </a:extLst>
              </p:cNvPr>
              <p:cNvSpPr/>
              <p:nvPr/>
            </p:nvSpPr>
            <p:spPr>
              <a:xfrm>
                <a:off x="2168169" y="3510215"/>
                <a:ext cx="8022311" cy="1894905"/>
              </a:xfrm>
              <a:prstGeom prst="roundRect">
                <a:avLst/>
              </a:prstGeom>
              <a:solidFill>
                <a:srgbClr val="FFFFFF">
                  <a:alpha val="50000"/>
                </a:srgbClr>
              </a:solidFill>
              <a:ln>
                <a:solidFill>
                  <a:srgbClr val="00B05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buClr>
                    <a:srgbClr val="000000"/>
                  </a:buClr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lang="en-US" sz="54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𝟑</m:t>
                        </m:r>
                      </m:num>
                      <m:den>
                        <m:r>
                          <a:rPr lang="en-US" sz="54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5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fr-FR" sz="54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đọc</a:t>
                </a:r>
                <a:r>
                  <a:rPr lang="fr-FR" sz="5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là: </a:t>
                </a:r>
                <a:r>
                  <a:rPr lang="fr-FR" sz="54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ba</a:t>
                </a:r>
                <a:r>
                  <a:rPr lang="fr-FR" sz="5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54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fr-FR" sz="5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54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tám</a:t>
                </a:r>
                <a:endParaRPr lang="en-US" sz="5400" kern="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C9E93A2E-9E01-C7F1-ECF6-AAC1DDFB45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8169" y="3510215"/>
                <a:ext cx="8022311" cy="189490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FD72BC1A-F642-7AEA-21EE-B7116B6B77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9519551" y="3261360"/>
            <a:ext cx="1809254" cy="159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79334C6-A7A8-CE58-0C57-165E7E52A002}"/>
              </a:ext>
            </a:extLst>
          </p:cNvPr>
          <p:cNvSpPr/>
          <p:nvPr/>
        </p:nvSpPr>
        <p:spPr>
          <a:xfrm>
            <a:off x="618831" y="153400"/>
            <a:ext cx="7773330" cy="1325635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vi-VN" sz="4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Viết rồi đọc phân số chỉ phần đã tô màu trong hình</a:t>
            </a:r>
            <a:endParaRPr lang="en-US" sz="40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15" name="my-dog-skippy_GJubc8rO_NWM">
            <a:hlinkClick r:id="" action="ppaction://media"/>
            <a:extLst>
              <a:ext uri="{FF2B5EF4-FFF2-40B4-BE49-F238E27FC236}">
                <a16:creationId xmlns:a16="http://schemas.microsoft.com/office/drawing/2014/main" id="{88CDA3E1-F007-C715-38FD-7C2FC47050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771762" y="218277"/>
            <a:ext cx="607838" cy="607838"/>
          </a:xfrm>
          <a:prstGeom prst="rect">
            <a:avLst/>
          </a:prstGeom>
        </p:spPr>
      </p:pic>
      <p:pic>
        <p:nvPicPr>
          <p:cNvPr id="19" name="Picture 18">
            <a:hlinkClick r:id="rId10" action="ppaction://hlinksldjump"/>
            <a:extLst>
              <a:ext uri="{FF2B5EF4-FFF2-40B4-BE49-F238E27FC236}">
                <a16:creationId xmlns:a16="http://schemas.microsoft.com/office/drawing/2014/main" id="{0C39BB3F-DBA6-4983-1F66-773D286413D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24285" y="4998720"/>
            <a:ext cx="1821334" cy="185928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3EFFF97-0205-F3DF-F66A-1E495D79C9F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08022" y="0"/>
            <a:ext cx="3592205" cy="289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3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>
            <a:extLst>
              <a:ext uri="{FF2B5EF4-FFF2-40B4-BE49-F238E27FC236}">
                <a16:creationId xmlns:a16="http://schemas.microsoft.com/office/drawing/2014/main" id="{E517F3C6-9C94-4908-9339-324B7EA8D3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93628"/>
            <a:ext cx="12192000" cy="685800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6252A61C-B737-4653-9069-291FBF06A5C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538527" y="2458816"/>
            <a:ext cx="5994426" cy="4233258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1BCE1B5-A73F-4AC3-9C18-8F306BAC14E7}"/>
              </a:ext>
            </a:extLst>
          </p:cNvPr>
          <p:cNvSpPr/>
          <p:nvPr/>
        </p:nvSpPr>
        <p:spPr>
          <a:xfrm>
            <a:off x="2744567" y="1138112"/>
            <a:ext cx="7825861" cy="4229859"/>
          </a:xfrm>
          <a:custGeom>
            <a:avLst/>
            <a:gdLst>
              <a:gd name="connsiteX0" fmla="*/ 0 w 6857172"/>
              <a:gd name="connsiteY0" fmla="*/ 354164 h 3551583"/>
              <a:gd name="connsiteX1" fmla="*/ 354164 w 6857172"/>
              <a:gd name="connsiteY1" fmla="*/ 0 h 3551583"/>
              <a:gd name="connsiteX2" fmla="*/ 6503008 w 6857172"/>
              <a:gd name="connsiteY2" fmla="*/ 0 h 3551583"/>
              <a:gd name="connsiteX3" fmla="*/ 6857172 w 6857172"/>
              <a:gd name="connsiteY3" fmla="*/ 354164 h 3551583"/>
              <a:gd name="connsiteX4" fmla="*/ 6857172 w 6857172"/>
              <a:gd name="connsiteY4" fmla="*/ 3197419 h 3551583"/>
              <a:gd name="connsiteX5" fmla="*/ 6503008 w 6857172"/>
              <a:gd name="connsiteY5" fmla="*/ 3551583 h 3551583"/>
              <a:gd name="connsiteX6" fmla="*/ 354164 w 6857172"/>
              <a:gd name="connsiteY6" fmla="*/ 3551583 h 3551583"/>
              <a:gd name="connsiteX7" fmla="*/ 0 w 6857172"/>
              <a:gd name="connsiteY7" fmla="*/ 3197419 h 3551583"/>
              <a:gd name="connsiteX8" fmla="*/ 0 w 6857172"/>
              <a:gd name="connsiteY8" fmla="*/ 354164 h 3551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7172" h="3551583" fill="none" extrusionOk="0">
                <a:moveTo>
                  <a:pt x="0" y="354164"/>
                </a:moveTo>
                <a:cubicBezTo>
                  <a:pt x="1290" y="193492"/>
                  <a:pt x="172329" y="23101"/>
                  <a:pt x="354164" y="0"/>
                </a:cubicBezTo>
                <a:cubicBezTo>
                  <a:pt x="3360494" y="72427"/>
                  <a:pt x="4864141" y="61419"/>
                  <a:pt x="6503008" y="0"/>
                </a:cubicBezTo>
                <a:cubicBezTo>
                  <a:pt x="6694244" y="-30031"/>
                  <a:pt x="6845170" y="154935"/>
                  <a:pt x="6857172" y="354164"/>
                </a:cubicBezTo>
                <a:cubicBezTo>
                  <a:pt x="6958048" y="1378920"/>
                  <a:pt x="6749859" y="2402245"/>
                  <a:pt x="6857172" y="3197419"/>
                </a:cubicBezTo>
                <a:cubicBezTo>
                  <a:pt x="6857954" y="3389047"/>
                  <a:pt x="6683307" y="3534431"/>
                  <a:pt x="6503008" y="3551583"/>
                </a:cubicBezTo>
                <a:cubicBezTo>
                  <a:pt x="5856109" y="3581410"/>
                  <a:pt x="2613147" y="3472277"/>
                  <a:pt x="354164" y="3551583"/>
                </a:cubicBezTo>
                <a:cubicBezTo>
                  <a:pt x="191883" y="3547817"/>
                  <a:pt x="-19038" y="3396783"/>
                  <a:pt x="0" y="3197419"/>
                </a:cubicBezTo>
                <a:cubicBezTo>
                  <a:pt x="50037" y="2748623"/>
                  <a:pt x="770" y="1608680"/>
                  <a:pt x="0" y="354164"/>
                </a:cubicBezTo>
                <a:close/>
              </a:path>
              <a:path w="6857172" h="3551583" stroke="0" extrusionOk="0">
                <a:moveTo>
                  <a:pt x="0" y="354164"/>
                </a:moveTo>
                <a:cubicBezTo>
                  <a:pt x="17734" y="163399"/>
                  <a:pt x="165965" y="15419"/>
                  <a:pt x="354164" y="0"/>
                </a:cubicBezTo>
                <a:cubicBezTo>
                  <a:pt x="2267223" y="123000"/>
                  <a:pt x="5204928" y="-96860"/>
                  <a:pt x="6503008" y="0"/>
                </a:cubicBezTo>
                <a:cubicBezTo>
                  <a:pt x="6692922" y="-4332"/>
                  <a:pt x="6867458" y="137827"/>
                  <a:pt x="6857172" y="354164"/>
                </a:cubicBezTo>
                <a:cubicBezTo>
                  <a:pt x="6860345" y="1386790"/>
                  <a:pt x="6951439" y="1997466"/>
                  <a:pt x="6857172" y="3197419"/>
                </a:cubicBezTo>
                <a:cubicBezTo>
                  <a:pt x="6852163" y="3394833"/>
                  <a:pt x="6681670" y="3548811"/>
                  <a:pt x="6503008" y="3551583"/>
                </a:cubicBezTo>
                <a:cubicBezTo>
                  <a:pt x="4664163" y="3390876"/>
                  <a:pt x="2979148" y="3591250"/>
                  <a:pt x="354164" y="3551583"/>
                </a:cubicBezTo>
                <a:cubicBezTo>
                  <a:pt x="155331" y="3550930"/>
                  <a:pt x="-11859" y="3387645"/>
                  <a:pt x="0" y="3197419"/>
                </a:cubicBezTo>
                <a:cubicBezTo>
                  <a:pt x="32216" y="2008268"/>
                  <a:pt x="57206" y="1448916"/>
                  <a:pt x="0" y="354164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1" name="TextBox 22">
            <a:extLst>
              <a:ext uri="{FF2B5EF4-FFF2-40B4-BE49-F238E27FC236}">
                <a16:creationId xmlns:a16="http://schemas.microsoft.com/office/drawing/2014/main" id="{363960E6-5D45-46AF-BA90-BEFF8CFF153D}"/>
              </a:ext>
            </a:extLst>
          </p:cNvPr>
          <p:cNvSpPr txBox="1"/>
          <p:nvPr/>
        </p:nvSpPr>
        <p:spPr>
          <a:xfrm>
            <a:off x="3276044" y="1849737"/>
            <a:ext cx="6846711" cy="6901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3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none" spc="1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Duepuntozero" panose="02040603050506020204" pitchFamily="18" charset="0"/>
                <a:cs typeface="+mn-cs"/>
              </a:rPr>
              <a:t>TOÁN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8F6C2E9F-5B26-4328-AEB1-020DD563B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9366" y="3902190"/>
            <a:ext cx="2127909" cy="295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14FDD4B-7C3D-50A5-EDEC-D4A9B0F540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0968" y="1915632"/>
            <a:ext cx="7529213" cy="8169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A89F37-7428-5283-044A-4167B5EFB0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28800" y="2844074"/>
            <a:ext cx="7553599" cy="210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1121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9573455E-AB53-4FE5-994C-46D2B37BB3B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242839">
            <a:off x="3940400" y="564675"/>
            <a:ext cx="5499206" cy="544990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97F0528-2824-4353-BCC1-42B66E91FF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93" y="3671054"/>
            <a:ext cx="12192000" cy="3155950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313BE45D-9CB5-4327-B50C-8D5DC8B01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9894" y1="37700" x2="51418" y2="31949"/>
                        <a14:foregroundMark x1="51418" y1="31949" x2="53014" y2="31789"/>
                        <a14:foregroundMark x1="64007" y1="56230" x2="71809" y2="62620"/>
                        <a14:foregroundMark x1="19326" y1="63259" x2="19326" y2="63259"/>
                        <a14:foregroundMark x1="16489" y1="52236" x2="16489" y2="52236"/>
                        <a14:foregroundMark x1="21631" y1="44409" x2="21631" y2="44409"/>
                        <a14:foregroundMark x1="26773" y1="29712" x2="26773" y2="29712"/>
                        <a14:foregroundMark x1="36348" y1="22045" x2="36348" y2="22045"/>
                        <a14:foregroundMark x1="82447" y1="25240" x2="82447" y2="25240"/>
                        <a14:foregroundMark x1="87057" y1="30192" x2="87057" y2="30192"/>
                        <a14:foregroundMark x1="85638" y1="48403" x2="85638" y2="48403"/>
                        <a14:foregroundMark x1="87766" y1="57987" x2="87766" y2="57987"/>
                        <a14:foregroundMark x1="84220" y1="67891" x2="84220" y2="678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57" y="733737"/>
            <a:ext cx="2686050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1A14350B-6B3F-4C5F-8F44-174D6F056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58000" y1="19333" x2="58000" y2="19333"/>
                        <a14:foregroundMark x1="51000" y1="20667" x2="51000" y2="20667"/>
                        <a14:foregroundMark x1="56000" y1="33667" x2="56000" y2="33667"/>
                        <a14:foregroundMark x1="25750" y1="59667" x2="25750" y2="59667"/>
                        <a14:foregroundMark x1="23750" y1="47667" x2="23750" y2="47667"/>
                        <a14:foregroundMark x1="26250" y1="34000" x2="26250" y2="34000"/>
                        <a14:foregroundMark x1="74750" y1="33000" x2="74750" y2="33000"/>
                        <a14:foregroundMark x1="75500" y1="47667" x2="75500" y2="47667"/>
                        <a14:foregroundMark x1="73500" y1="59667" x2="73500" y2="59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517" y="4316664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88A5F6DF-BE51-4A59-B31D-F3145B8BA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58000" y1="19333" x2="58000" y2="19333"/>
                        <a14:foregroundMark x1="51000" y1="20667" x2="51000" y2="20667"/>
                        <a14:foregroundMark x1="56000" y1="33667" x2="56000" y2="33667"/>
                        <a14:foregroundMark x1="25750" y1="59667" x2="25750" y2="59667"/>
                        <a14:foregroundMark x1="23750" y1="47667" x2="23750" y2="47667"/>
                        <a14:foregroundMark x1="26250" y1="34000" x2="26250" y2="34000"/>
                        <a14:foregroundMark x1="74750" y1="33000" x2="74750" y2="33000"/>
                        <a14:foregroundMark x1="75500" y1="47667" x2="75500" y2="47667"/>
                        <a14:foregroundMark x1="73500" y1="59667" x2="73500" y2="59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62080" y="4011542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E78058-5770-265B-2900-54D634F089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31002" y="2436851"/>
            <a:ext cx="4749196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133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BC92F44-316F-42FC-9B51-6B86A92DF791}"/>
              </a:ext>
            </a:extLst>
          </p:cNvPr>
          <p:cNvSpPr/>
          <p:nvPr/>
        </p:nvSpPr>
        <p:spPr>
          <a:xfrm>
            <a:off x="315726" y="233766"/>
            <a:ext cx="11637279" cy="6624233"/>
          </a:xfrm>
          <a:prstGeom prst="roundRect">
            <a:avLst/>
          </a:prstGeom>
          <a:solidFill>
            <a:schemeClr val="bg1">
              <a:alpha val="90000"/>
            </a:schemeClr>
          </a:solidFill>
          <a:ln w="38100">
            <a:solidFill>
              <a:srgbClr val="9933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757135-1CA9-D735-17EF-BE7B26977A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7159" y="395327"/>
            <a:ext cx="10196342" cy="42798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6BA4C17C-81F2-A5A5-9FCC-0A1E4F597360}"/>
                  </a:ext>
                </a:extLst>
              </p:cNvPr>
              <p:cNvSpPr/>
              <p:nvPr/>
            </p:nvSpPr>
            <p:spPr>
              <a:xfrm>
                <a:off x="749519" y="4928694"/>
                <a:ext cx="10915650" cy="1650782"/>
              </a:xfrm>
              <a:prstGeom prst="roundRect">
                <a:avLst/>
              </a:prstGeom>
              <a:solidFill>
                <a:srgbClr val="FBD5F1"/>
              </a:solidFill>
              <a:ln w="28575"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Chia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tròn</a:t>
                </a:r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thành</a:t>
                </a:r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6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nhau</a:t>
                </a:r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màu</a:t>
                </a:r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5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ta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𝟓</m:t>
                        </m:r>
                      </m:num>
                      <m:den>
                        <m:r>
                          <a:rPr kumimoji="0" lang="en-US" sz="4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endPara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6BA4C17C-81F2-A5A5-9FCC-0A1E4F5973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519" y="4928694"/>
                <a:ext cx="10915650" cy="1650782"/>
              </a:xfrm>
              <a:prstGeom prst="roundRect">
                <a:avLst/>
              </a:prstGeom>
              <a:blipFill>
                <a:blip r:embed="rId4"/>
                <a:stretch>
                  <a:fillRect l="-1114" t="-4364" r="-1058" b="-4364"/>
                </a:stretch>
              </a:blipFill>
              <a:ln w="28575"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82295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vwvr4gm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ake a Walk Today by Slidesgo">
  <a:themeElements>
    <a:clrScheme name="Simple Light">
      <a:dk1>
        <a:srgbClr val="112B55"/>
      </a:dk1>
      <a:lt1>
        <a:srgbClr val="F4FFFE"/>
      </a:lt1>
      <a:dk2>
        <a:srgbClr val="E0CAEA"/>
      </a:dk2>
      <a:lt2>
        <a:srgbClr val="937BCF"/>
      </a:lt2>
      <a:accent1>
        <a:srgbClr val="5A8FDB"/>
      </a:accent1>
      <a:accent2>
        <a:srgbClr val="84AEF1"/>
      </a:accent2>
      <a:accent3>
        <a:srgbClr val="72DBD1"/>
      </a:accent3>
      <a:accent4>
        <a:srgbClr val="FDD866"/>
      </a:accent4>
      <a:accent5>
        <a:srgbClr val="F6C252"/>
      </a:accent5>
      <a:accent6>
        <a:srgbClr val="F96767"/>
      </a:accent6>
      <a:hlink>
        <a:srgbClr val="112B5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396</Words>
  <Application>Microsoft Office PowerPoint</Application>
  <PresentationFormat>Widescreen</PresentationFormat>
  <Paragraphs>44</Paragraphs>
  <Slides>18</Slides>
  <Notes>18</Notes>
  <HiddenSlides>0</HiddenSlides>
  <MMClips>3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6" baseType="lpstr">
      <vt:lpstr>Amazone</vt:lpstr>
      <vt:lpstr>Arial</vt:lpstr>
      <vt:lpstr>AvantGarde</vt:lpstr>
      <vt:lpstr>Calibri</vt:lpstr>
      <vt:lpstr>Cambria</vt:lpstr>
      <vt:lpstr>Cambria Math</vt:lpstr>
      <vt:lpstr>Chango</vt:lpstr>
      <vt:lpstr>Chewy</vt:lpstr>
      <vt:lpstr>等线</vt:lpstr>
      <vt:lpstr>Fredoka One</vt:lpstr>
      <vt:lpstr>Irish Grover</vt:lpstr>
      <vt:lpstr>Open Sans</vt:lpstr>
      <vt:lpstr>Roboto</vt:lpstr>
      <vt:lpstr>Times New Roman</vt:lpstr>
      <vt:lpstr>UTM Duepuntozero</vt:lpstr>
      <vt:lpstr>汉仪跳跳体简</vt:lpstr>
      <vt:lpstr>第一PPT，www.1ppt.com</vt:lpstr>
      <vt:lpstr>Take a Walk Today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nguyenthituyet</cp:lastModifiedBy>
  <cp:revision>26</cp:revision>
  <dcterms:created xsi:type="dcterms:W3CDTF">2023-12-12T05:52:28Z</dcterms:created>
  <dcterms:modified xsi:type="dcterms:W3CDTF">2025-04-08T15:27:20Z</dcterms:modified>
</cp:coreProperties>
</file>