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5"/>
  </p:notesMasterIdLst>
  <p:sldIdLst>
    <p:sldId id="259" r:id="rId4"/>
    <p:sldId id="279" r:id="rId5"/>
    <p:sldId id="280" r:id="rId6"/>
    <p:sldId id="281" r:id="rId7"/>
    <p:sldId id="283" r:id="rId8"/>
    <p:sldId id="282" r:id="rId9"/>
    <p:sldId id="292" r:id="rId10"/>
    <p:sldId id="284" r:id="rId11"/>
    <p:sldId id="289" r:id="rId12"/>
    <p:sldId id="257" r:id="rId13"/>
    <p:sldId id="260" r:id="rId14"/>
    <p:sldId id="267" r:id="rId15"/>
    <p:sldId id="349" r:id="rId16"/>
    <p:sldId id="350" r:id="rId17"/>
    <p:sldId id="270" r:id="rId18"/>
    <p:sldId id="294" r:id="rId19"/>
    <p:sldId id="262" r:id="rId20"/>
    <p:sldId id="295" r:id="rId21"/>
    <p:sldId id="285" r:id="rId22"/>
    <p:sldId id="296" r:id="rId23"/>
    <p:sldId id="34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842" autoAdjust="0"/>
  </p:normalViewPr>
  <p:slideViewPr>
    <p:cSldViewPr snapToGrid="0">
      <p:cViewPr>
        <p:scale>
          <a:sx n="50" d="100"/>
          <a:sy n="50" d="100"/>
        </p:scale>
        <p:origin x="1263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0DE7F-34D7-4B6E-A63A-FA553B98996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7FE2C-49B1-4E4C-B535-8D4637AA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7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FE2C-49B1-4E4C-B535-8D4637AAD8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26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17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0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1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8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6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9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53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35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43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8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3B8A-D86C-6175-2F9D-3C0E4E9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3840-C813-DA1C-FBD2-C6B46F6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51FC-A120-1DC2-7740-04BF46B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8987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999E37F-C160-0DD3-28DE-A36BB20E9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2AC59E-4038-51AB-99CE-FC59047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AE6E4A-3495-6C85-F621-AFFFEAC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F2955-4733-A1BC-E570-F031A2E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0519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E46BC-F7A4-9268-D0C3-0BE7F4D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248A-0813-6CB5-CBE3-0FDE111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B8BF-18C5-E988-CE34-59FD03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9225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B0C861-DE99-62EA-B513-3D30F20C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2107E-4C7D-04DF-FE4E-987BB4C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3CFB51-3226-910C-E9B8-069A7BF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7076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7473E-032D-0C87-FD74-FCC466C1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751FD-3D58-0E8E-051F-421A26C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8BDF41-093F-42B3-4458-5D9874E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5320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0F30A9-5FB4-ECB5-A496-34D6658A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48C695-8738-90EC-A5D6-C0ECF958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CEE83E-0B7C-3B6A-5D2C-B2C6A25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55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8E0B9B-AC5C-3E61-A875-FD152DCDC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F91326-A190-98A9-0286-6B0D7AC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F28B8E-5919-BCEA-8556-66EF14A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C784B4-D66D-3645-1F93-8F25E44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729DC-A57D-8541-CFBF-6822927A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B4E2D-4A1B-5FE2-F516-292CA9DD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B20DE-D06E-C1A0-EC02-5EE3024B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7980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E8D1F3-1BC5-FB89-9EE2-C7B101C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5932A-E7DB-4704-8DF7-EAC9A2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69DBE-6D50-9E07-CC90-FD513EDA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9182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CCAE-45B0-8E27-BEDB-543BEAD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1894-5A2F-0525-412B-A102BF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6D86-30BB-5EBD-E801-2DEA8EF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9414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049-68BE-DB5A-B1FB-66A12A2F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7CA9-1E8E-A403-1DF9-BC586A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8023-06DE-2A16-F6BE-DCC15F0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6756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F586B-F898-80EC-B02C-D85A71C37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DFAF408-0136-8825-9447-A7C30DDD4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354C684-47A9-6FBE-DBB5-E4E5CACC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C50BBA-B059-D542-09DB-795170F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F0F61BD-7BA0-6120-806C-44C6FF7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6563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6552118-BD50-EF47-796D-B53170D4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2D51-7E79-9B0C-E6B9-DE65204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0395-49E5-FD96-D071-3A447AA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733E-2ABF-2A88-C96C-55C0797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0674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798479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7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9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7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3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7629AE-D508-042F-2971-89915F2EBC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17" y="21819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6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932384-7EDE-BCC4-1AFC-6C1D2C5427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06E47F-15CE-191E-3793-3EF01AEFE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FB39-5126-4F8A-9F69-9F190FF3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FB03F-F4CF-47EB-830F-E4C7E974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35E0-E45C-430D-A6EA-BFB228CEE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477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48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15.png"/><Relationship Id="rId22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0.png"/><Relationship Id="rId4" Type="http://schemas.openxmlformats.org/officeDocument/2006/relationships/image" Target="../media/image5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2.png"/><Relationship Id="rId4" Type="http://schemas.openxmlformats.org/officeDocument/2006/relationships/image" Target="../media/image6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gif"/><Relationship Id="rId5" Type="http://schemas.openxmlformats.org/officeDocument/2006/relationships/image" Target="../media/image63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gif"/><Relationship Id="rId5" Type="http://schemas.openxmlformats.org/officeDocument/2006/relationships/image" Target="../media/image64.pn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7.gif"/><Relationship Id="rId18" Type="http://schemas.openxmlformats.org/officeDocument/2006/relationships/image" Target="../media/image36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1.PNG"/><Relationship Id="rId17" Type="http://schemas.openxmlformats.org/officeDocument/2006/relationships/image" Target="../media/image35.gif"/><Relationship Id="rId2" Type="http://schemas.openxmlformats.org/officeDocument/2006/relationships/audio" Target="../media/media2.mp3"/><Relationship Id="rId16" Type="http://schemas.openxmlformats.org/officeDocument/2006/relationships/image" Target="../media/image34.gif"/><Relationship Id="rId20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33.gif"/><Relationship Id="rId10" Type="http://schemas.openxmlformats.org/officeDocument/2006/relationships/audio" Target="../media/media6.mp3"/><Relationship Id="rId19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gif"/><Relationship Id="rId5" Type="http://schemas.openxmlformats.org/officeDocument/2006/relationships/image" Target="../media/image26.gif"/><Relationship Id="rId10" Type="http://schemas.openxmlformats.org/officeDocument/2006/relationships/image" Target="../media/image40.gif"/><Relationship Id="rId4" Type="http://schemas.openxmlformats.org/officeDocument/2006/relationships/image" Target="../media/image27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41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NUL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customXml" Target="../ink/ink1.xml"/><Relationship Id="rId10" Type="http://schemas.openxmlformats.org/officeDocument/2006/relationships/image" Target="../media/image43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30.png"/><Relationship Id="rId4" Type="http://schemas.openxmlformats.org/officeDocument/2006/relationships/image" Target="../media/image39.gif"/><Relationship Id="rId9" Type="http://schemas.openxmlformats.org/officeDocument/2006/relationships/image" Target="../media/image43.gif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8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:a16="http://schemas.microsoft.com/office/drawing/2014/main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2DF9B-9BC5-EBEC-5137-8356A39FDEC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659" y="2544276"/>
            <a:ext cx="187773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901495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4D5D3-C940-6C1A-D179-C86BBA22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7" y="161925"/>
            <a:ext cx="790575" cy="78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A44DFA-7B6D-5304-B7D0-E5C8E714C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1590675"/>
            <a:ext cx="9840802" cy="3810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7DA513-83C9-3F0C-3DBF-D630BBEA622D}"/>
              </a:ext>
            </a:extLst>
          </p:cNvPr>
          <p:cNvSpPr/>
          <p:nvPr/>
        </p:nvSpPr>
        <p:spPr>
          <a:xfrm>
            <a:off x="5829300" y="3600451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F82899-1523-883F-3F3A-3584576F91C3}"/>
              </a:ext>
            </a:extLst>
          </p:cNvPr>
          <p:cNvSpPr/>
          <p:nvPr/>
        </p:nvSpPr>
        <p:spPr>
          <a:xfrm>
            <a:off x="9029700" y="3581401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154B62-CA91-7D25-87B2-07FDF6A6FEAF}"/>
              </a:ext>
            </a:extLst>
          </p:cNvPr>
          <p:cNvSpPr/>
          <p:nvPr/>
        </p:nvSpPr>
        <p:spPr>
          <a:xfrm>
            <a:off x="5772150" y="4581526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916E8D0-DAC2-39E7-3E23-BF56098C5643}"/>
              </a:ext>
            </a:extLst>
          </p:cNvPr>
          <p:cNvSpPr/>
          <p:nvPr/>
        </p:nvSpPr>
        <p:spPr>
          <a:xfrm>
            <a:off x="9020174" y="4543426"/>
            <a:ext cx="1019175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50157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231B3B"/>
                </a:solidFill>
                <a:cs typeface="Arial" panose="020B0604020202020204" pitchFamily="34" charset="0"/>
              </a:rPr>
              <a:t>b) Viết các phân số: ba phần bảy, năm phần mười hai, chín phần mười.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52156A-DC84-331C-B532-36BEF1932C02}"/>
              </a:ext>
            </a:extLst>
          </p:cNvPr>
          <p:cNvSpPr txBox="1"/>
          <p:nvPr/>
        </p:nvSpPr>
        <p:spPr>
          <a:xfrm>
            <a:off x="1057275" y="2143125"/>
            <a:ext cx="3829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ba phần bảy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DF698-695F-AEA2-2B7C-6987204039C2}"/>
              </a:ext>
            </a:extLst>
          </p:cNvPr>
          <p:cNvSpPr txBox="1"/>
          <p:nvPr/>
        </p:nvSpPr>
        <p:spPr>
          <a:xfrm>
            <a:off x="1038225" y="3171825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năm phần mười hai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768B-BCDA-2338-4F2E-350020FE915C}"/>
              </a:ext>
            </a:extLst>
          </p:cNvPr>
          <p:cNvSpPr txBox="1"/>
          <p:nvPr/>
        </p:nvSpPr>
        <p:spPr>
          <a:xfrm>
            <a:off x="1104900" y="4181475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chín phần mười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52E398-3319-FCB0-AF62-9CF5509A337C}"/>
              </a:ext>
            </a:extLst>
          </p:cNvPr>
          <p:cNvGrpSpPr/>
          <p:nvPr/>
        </p:nvGrpSpPr>
        <p:grpSpPr>
          <a:xfrm>
            <a:off x="4853142" y="1837265"/>
            <a:ext cx="923115" cy="1380007"/>
            <a:chOff x="9659870" y="3160924"/>
            <a:chExt cx="923115" cy="13800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D5C6D4-AD26-F5A8-7FC1-4689866B5A8C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8238EE-1373-ACFB-D1B7-277BA8D49033}"/>
                </a:ext>
              </a:extLst>
            </p:cNvPr>
            <p:cNvSpPr/>
            <p:nvPr/>
          </p:nvSpPr>
          <p:spPr>
            <a:xfrm>
              <a:off x="9840642" y="3771490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C4989-9C0B-F3A3-2E62-B40028A4021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15D52F-3647-FBCF-1143-527685D5A1C3}"/>
              </a:ext>
            </a:extLst>
          </p:cNvPr>
          <p:cNvGrpSpPr/>
          <p:nvPr/>
        </p:nvGrpSpPr>
        <p:grpSpPr>
          <a:xfrm>
            <a:off x="6700992" y="2789765"/>
            <a:ext cx="923115" cy="1380007"/>
            <a:chOff x="9659870" y="3160924"/>
            <a:chExt cx="923115" cy="1380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40B6E4-8DE5-AFBA-1F5C-3DCF94C557F4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C6C581-D3D9-51BA-8DC1-680ADE02CE74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4D2089-EF4D-D4F0-861E-1DCD7898D998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F329BB-D50C-0842-3773-F7C774FE075B}"/>
              </a:ext>
            </a:extLst>
          </p:cNvPr>
          <p:cNvGrpSpPr/>
          <p:nvPr/>
        </p:nvGrpSpPr>
        <p:grpSpPr>
          <a:xfrm>
            <a:off x="5748492" y="3904190"/>
            <a:ext cx="923115" cy="1380007"/>
            <a:chOff x="9659870" y="3160924"/>
            <a:chExt cx="923115" cy="13800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0118BD-EB27-3E87-D63E-544F92DC46E5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EA0084-F874-FCBE-F7AB-A4BDEB4A5946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FE9228-2164-4200-BC56-D40821D695AE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74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02F5782-8A9A-49EE-BE7A-A3739A1BED2B}"/>
                  </a:ext>
                </a:extLst>
              </p:cNvPr>
              <p:cNvSpPr/>
              <p:nvPr/>
            </p:nvSpPr>
            <p:spPr>
              <a:xfrm>
                <a:off x="736746" y="108155"/>
                <a:ext cx="10570350" cy="1177720"/>
              </a:xfrm>
              <a:prstGeom prst="roundRect">
                <a:avLst>
                  <a:gd name="adj" fmla="val 50000"/>
                </a:avLst>
              </a:prstGeom>
              <a:solidFill>
                <a:srgbClr val="FFC3C3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c) 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Đọc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02F5782-8A9A-49EE-BE7A-A3739A1BE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46" y="108155"/>
                <a:ext cx="10570350" cy="1177720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b="-5025"/>
                </a:stretch>
              </a:blip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652E398-3319-FCB0-AF62-9CF5509A337C}"/>
              </a:ext>
            </a:extLst>
          </p:cNvPr>
          <p:cNvGrpSpPr/>
          <p:nvPr/>
        </p:nvGrpSpPr>
        <p:grpSpPr>
          <a:xfrm>
            <a:off x="2548092" y="1322915"/>
            <a:ext cx="923115" cy="1256897"/>
            <a:chOff x="9659870" y="3160924"/>
            <a:chExt cx="923115" cy="12568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D5C6D4-AD26-F5A8-7FC1-4689866B5A8C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8238EE-1373-ACFB-D1B7-277BA8D49033}"/>
                </a:ext>
              </a:extLst>
            </p:cNvPr>
            <p:cNvSpPr/>
            <p:nvPr/>
          </p:nvSpPr>
          <p:spPr>
            <a:xfrm>
              <a:off x="9733241" y="3771490"/>
              <a:ext cx="73289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C4989-9C0B-F3A3-2E62-B40028A4021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1A804F-AA20-BD6D-DE5D-47DBACC98A41}"/>
              </a:ext>
            </a:extLst>
          </p:cNvPr>
          <p:cNvGrpSpPr/>
          <p:nvPr/>
        </p:nvGrpSpPr>
        <p:grpSpPr>
          <a:xfrm>
            <a:off x="2548092" y="2399240"/>
            <a:ext cx="923115" cy="1256897"/>
            <a:chOff x="9659870" y="3160924"/>
            <a:chExt cx="923115" cy="12568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F8607C-1784-974A-6AF4-1C1E162BEE2E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DC02D8-3831-8553-F2BD-3C6DCF2FDE12}"/>
                </a:ext>
              </a:extLst>
            </p:cNvPr>
            <p:cNvSpPr/>
            <p:nvPr/>
          </p:nvSpPr>
          <p:spPr>
            <a:xfrm>
              <a:off x="9870297" y="3771490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B34B771-35A2-2D50-4DE2-C04EF6A227D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CCED50-FBC0-26B9-8787-9FCA2E56AF49}"/>
              </a:ext>
            </a:extLst>
          </p:cNvPr>
          <p:cNvGrpSpPr/>
          <p:nvPr/>
        </p:nvGrpSpPr>
        <p:grpSpPr>
          <a:xfrm>
            <a:off x="2557617" y="3504140"/>
            <a:ext cx="923115" cy="1209272"/>
            <a:chOff x="9678920" y="3160924"/>
            <a:chExt cx="923115" cy="120927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66EFDD-F458-5EC8-EE55-11456A1BF014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1089B3-CA7F-F69E-9872-BC631EAC2972}"/>
                </a:ext>
              </a:extLst>
            </p:cNvPr>
            <p:cNvSpPr/>
            <p:nvPr/>
          </p:nvSpPr>
          <p:spPr>
            <a:xfrm>
              <a:off x="9870297" y="3723865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D43704-B416-E255-F16C-170142A8D23D}"/>
                </a:ext>
              </a:extLst>
            </p:cNvPr>
            <p:cNvCxnSpPr>
              <a:cxnSpLocks/>
            </p:cNvCxnSpPr>
            <p:nvPr/>
          </p:nvCxnSpPr>
          <p:spPr>
            <a:xfrm>
              <a:off x="9678920" y="380620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CC0BED-A2FE-8320-3BA3-4F3E7B923126}"/>
              </a:ext>
            </a:extLst>
          </p:cNvPr>
          <p:cNvGrpSpPr/>
          <p:nvPr/>
        </p:nvGrpSpPr>
        <p:grpSpPr>
          <a:xfrm>
            <a:off x="2493931" y="4685240"/>
            <a:ext cx="1007007" cy="1209272"/>
            <a:chOff x="9596184" y="3160924"/>
            <a:chExt cx="1007007" cy="120927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901A23-F0B9-B28F-FEEF-E91467C217FE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88A82D-399C-7480-A709-3B71524E63C4}"/>
                </a:ext>
              </a:extLst>
            </p:cNvPr>
            <p:cNvSpPr/>
            <p:nvPr/>
          </p:nvSpPr>
          <p:spPr>
            <a:xfrm>
              <a:off x="9596184" y="3723865"/>
              <a:ext cx="100700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CA5E29-A1A7-9296-0279-178597FD2BCA}"/>
                </a:ext>
              </a:extLst>
            </p:cNvPr>
            <p:cNvCxnSpPr>
              <a:cxnSpLocks/>
            </p:cNvCxnSpPr>
            <p:nvPr/>
          </p:nvCxnSpPr>
          <p:spPr>
            <a:xfrm>
              <a:off x="9678920" y="380620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1BEF0B2-EF52-206A-34CC-8493AA9CB160}"/>
              </a:ext>
            </a:extLst>
          </p:cNvPr>
          <p:cNvSpPr txBox="1"/>
          <p:nvPr/>
        </p:nvSpPr>
        <p:spPr>
          <a:xfrm>
            <a:off x="3571874" y="1685925"/>
            <a:ext cx="734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 Tám phần mười một</a:t>
            </a:r>
            <a:endParaRPr lang="en-US" sz="4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7C27DA-926A-4B3E-6D15-406E99FFCA8C}"/>
              </a:ext>
            </a:extLst>
          </p:cNvPr>
          <p:cNvSpPr txBox="1"/>
          <p:nvPr/>
        </p:nvSpPr>
        <p:spPr>
          <a:xfrm>
            <a:off x="3781425" y="2676525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Sáu phần bảy</a:t>
            </a:r>
            <a:endParaRPr lang="en-US" sz="4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FD81CA-1644-5EE9-9EF6-3A66290B50D4}"/>
              </a:ext>
            </a:extLst>
          </p:cNvPr>
          <p:cNvSpPr txBox="1"/>
          <p:nvPr/>
        </p:nvSpPr>
        <p:spPr>
          <a:xfrm>
            <a:off x="3733800" y="3771900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Bốn phần chín</a:t>
            </a:r>
            <a:endParaRPr lang="en-US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A9B3F6-6702-861B-1B86-BCA92BC39710}"/>
              </a:ext>
            </a:extLst>
          </p:cNvPr>
          <p:cNvSpPr txBox="1"/>
          <p:nvPr/>
        </p:nvSpPr>
        <p:spPr>
          <a:xfrm>
            <a:off x="3695700" y="4924425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Năm phần một trăm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64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715328" y="38953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5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1949995" y="678576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FC912-00C6-321F-EC00-C26EDE6B3782}"/>
              </a:ext>
            </a:extLst>
          </p:cNvPr>
          <p:cNvSpPr txBox="1"/>
          <p:nvPr/>
        </p:nvSpPr>
        <p:spPr>
          <a:xfrm>
            <a:off x="1609725" y="1476375"/>
            <a:ext cx="10077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73F19-3CB4-38E8-3151-5A04C9E0E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2776338"/>
            <a:ext cx="6781800" cy="33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724853" y="5720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6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99463" y="641090"/>
                <a:ext cx="9189087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 ta đã ngăn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 đường để tiến hành sửa chữa. Em hiểu thông tin trên như thế nào?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463" y="641090"/>
                <a:ext cx="9189087" cy="1293752"/>
              </a:xfrm>
              <a:prstGeom prst="rect">
                <a:avLst/>
              </a:prstGeom>
              <a:blipFill>
                <a:blip r:embed="rId4"/>
                <a:stretch>
                  <a:fillRect l="-1725" r="-1659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4E54EFB-BB44-11C9-7A06-39CCC9197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" y="2074999"/>
            <a:ext cx="5805487" cy="3873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0DCC3A-5DAA-C25D-47B0-C17CDD3E01D9}"/>
                  </a:ext>
                </a:extLst>
              </p:cNvPr>
              <p:cNvSpPr txBox="1"/>
              <p:nvPr/>
            </p:nvSpPr>
            <p:spPr>
              <a:xfrm>
                <a:off x="6638925" y="2371725"/>
                <a:ext cx="4791075" cy="329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Người ta đã ngă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en-US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mặt đường để tiến hành sửa chữa nghĩa là mặt đường được chia làm 4 làn bằng nhau, trong đó 3 làn đường không được đi vào do cần sửa chữa, 1 làn đường còn lại được phép đi.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0DCC3A-5DAA-C25D-47B0-C17CDD3E0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5" y="2371725"/>
                <a:ext cx="4791075" cy="3297954"/>
              </a:xfrm>
              <a:prstGeom prst="rect">
                <a:avLst/>
              </a:prstGeom>
              <a:blipFill>
                <a:blip r:embed="rId6"/>
                <a:stretch>
                  <a:fillRect l="-2545" r="-2672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456</Words>
  <Application>Microsoft Office PowerPoint</Application>
  <PresentationFormat>Widescreen</PresentationFormat>
  <Paragraphs>106</Paragraphs>
  <Slides>21</Slides>
  <Notes>10</Notes>
  <HiddenSlides>0</HiddenSlides>
  <MMClips>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.VnTime</vt:lpstr>
      <vt:lpstr>Arial</vt:lpstr>
      <vt:lpstr>Calibri</vt:lpstr>
      <vt:lpstr>Calibri Light</vt:lpstr>
      <vt:lpstr>Cambria</vt:lpstr>
      <vt:lpstr>Cambria Math</vt:lpstr>
      <vt:lpstr>等线</vt:lpstr>
      <vt:lpstr>等线 Light</vt:lpstr>
      <vt:lpstr>iCiel Cadena</vt:lpstr>
      <vt:lpstr>SVN-Mutlu</vt:lpstr>
      <vt:lpstr>Times New Roman</vt:lpstr>
      <vt:lpstr>UTM Colossalis</vt:lpstr>
      <vt:lpstr>UTM Pierre</vt:lpstr>
      <vt:lpstr>思源黑体 CN Medium</vt:lpstr>
      <vt:lpstr>思源黑体 CN Normal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nguyenthituyet</cp:lastModifiedBy>
  <cp:revision>12</cp:revision>
  <dcterms:created xsi:type="dcterms:W3CDTF">2023-12-12T05:13:50Z</dcterms:created>
  <dcterms:modified xsi:type="dcterms:W3CDTF">2025-04-08T15:25:32Z</dcterms:modified>
</cp:coreProperties>
</file>