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6" r:id="rId3"/>
  </p:sldMasterIdLst>
  <p:notesMasterIdLst>
    <p:notesMasterId r:id="rId30"/>
  </p:notesMasterIdLst>
  <p:sldIdLst>
    <p:sldId id="389" r:id="rId4"/>
    <p:sldId id="390" r:id="rId5"/>
    <p:sldId id="434" r:id="rId6"/>
    <p:sldId id="291" r:id="rId7"/>
    <p:sldId id="292" r:id="rId8"/>
    <p:sldId id="293" r:id="rId9"/>
    <p:sldId id="398" r:id="rId10"/>
    <p:sldId id="391" r:id="rId11"/>
    <p:sldId id="397" r:id="rId12"/>
    <p:sldId id="393" r:id="rId13"/>
    <p:sldId id="436" r:id="rId14"/>
    <p:sldId id="439" r:id="rId15"/>
    <p:sldId id="441" r:id="rId16"/>
    <p:sldId id="405" r:id="rId17"/>
    <p:sldId id="406" r:id="rId18"/>
    <p:sldId id="442" r:id="rId19"/>
    <p:sldId id="440" r:id="rId20"/>
    <p:sldId id="443" r:id="rId21"/>
    <p:sldId id="444" r:id="rId22"/>
    <p:sldId id="445" r:id="rId23"/>
    <p:sldId id="446" r:id="rId24"/>
    <p:sldId id="447" r:id="rId25"/>
    <p:sldId id="448" r:id="rId26"/>
    <p:sldId id="413" r:id="rId27"/>
    <p:sldId id="273" r:id="rId28"/>
    <p:sldId id="2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407" autoAdjust="0"/>
  </p:normalViewPr>
  <p:slideViewPr>
    <p:cSldViewPr snapToGrid="0">
      <p:cViewPr>
        <p:scale>
          <a:sx n="60" d="100"/>
          <a:sy n="60" d="100"/>
        </p:scale>
        <p:origin x="882" y="2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70B00-B9D8-40E3-8D1B-B3178AAB1BBB}"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EB052-D5F2-4872-8C12-9F87C3885A1E}" type="slidenum">
              <a:rPr lang="en-US" smtClean="0"/>
              <a:t>‹#›</a:t>
            </a:fld>
            <a:endParaRPr lang="en-US"/>
          </a:p>
        </p:txBody>
      </p:sp>
    </p:spTree>
    <p:extLst>
      <p:ext uri="{BB962C8B-B14F-4D97-AF65-F5344CB8AC3E}">
        <p14:creationId xmlns:p14="http://schemas.microsoft.com/office/powerpoint/2010/main" val="194621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03A42-F27F-4D41-98FE-785E9627B7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01458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extLst>
      <p:ext uri="{BB962C8B-B14F-4D97-AF65-F5344CB8AC3E}">
        <p14:creationId xmlns:p14="http://schemas.microsoft.com/office/powerpoint/2010/main" val="383246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48681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517625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C649-78F6-4B5B-86C3-A7EE0FAAA6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5A73D2-CCC4-46EF-BFE9-695C1CFD0B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2F207-90BA-4C25-9BF9-5ECA601C8949}"/>
              </a:ext>
            </a:extLst>
          </p:cNvPr>
          <p:cNvSpPr>
            <a:spLocks noGrp="1"/>
          </p:cNvSpPr>
          <p:nvPr>
            <p:ph type="dt" sz="half" idx="10"/>
          </p:nvPr>
        </p:nvSpPr>
        <p:spPr>
          <a:xfrm>
            <a:off x="838200" y="6356350"/>
            <a:ext cx="2743200" cy="365125"/>
          </a:xfrm>
          <a:prstGeom prst="rect">
            <a:avLst/>
          </a:prstGeom>
        </p:spPr>
        <p:txBody>
          <a:bodyPr/>
          <a:lstStyle/>
          <a:p>
            <a:fld id="{80621BBD-F3BE-4A14-91C7-EA319EA25217}" type="datetimeFigureOut">
              <a:rPr lang="en-US" smtClean="0"/>
              <a:t>4/8/2025</a:t>
            </a:fld>
            <a:endParaRPr lang="en-US"/>
          </a:p>
        </p:txBody>
      </p:sp>
      <p:sp>
        <p:nvSpPr>
          <p:cNvPr id="5" name="Footer Placeholder 4">
            <a:extLst>
              <a:ext uri="{FF2B5EF4-FFF2-40B4-BE49-F238E27FC236}">
                <a16:creationId xmlns:a16="http://schemas.microsoft.com/office/drawing/2014/main" id="{9B3407A6-CFA3-408B-AC9C-D25398152E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1B5CC2-FD2C-44F7-BB94-FABB2F494659}"/>
              </a:ext>
            </a:extLst>
          </p:cNvPr>
          <p:cNvSpPr>
            <a:spLocks noGrp="1"/>
          </p:cNvSpPr>
          <p:nvPr>
            <p:ph type="sldNum" sz="quarter" idx="12"/>
          </p:nvPr>
        </p:nvSpPr>
        <p:spPr>
          <a:xfrm>
            <a:off x="8610600" y="6356350"/>
            <a:ext cx="2743200" cy="365125"/>
          </a:xfrm>
          <a:prstGeom prst="rect">
            <a:avLst/>
          </a:prstGeom>
        </p:spPr>
        <p:txBody>
          <a:bodyPr/>
          <a:lstStyle/>
          <a:p>
            <a:fld id="{61A37D7E-9949-4811-9876-376F91BC33CB}" type="slidenum">
              <a:rPr lang="en-US" smtClean="0"/>
              <a:t>‹#›</a:t>
            </a:fld>
            <a:endParaRPr lang="en-US"/>
          </a:p>
        </p:txBody>
      </p:sp>
    </p:spTree>
    <p:extLst>
      <p:ext uri="{BB962C8B-B14F-4D97-AF65-F5344CB8AC3E}">
        <p14:creationId xmlns:p14="http://schemas.microsoft.com/office/powerpoint/2010/main" val="185386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89477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57"/>
        <p:cNvGrpSpPr/>
        <p:nvPr/>
      </p:nvGrpSpPr>
      <p:grpSpPr>
        <a:xfrm>
          <a:off x="0" y="0"/>
          <a:ext cx="0" cy="0"/>
          <a:chOff x="0" y="0"/>
          <a:chExt cx="0" cy="0"/>
        </a:xfrm>
      </p:grpSpPr>
      <p:sp>
        <p:nvSpPr>
          <p:cNvPr id="58" name="Google Shape;58;p3"/>
          <p:cNvSpPr/>
          <p:nvPr/>
        </p:nvSpPr>
        <p:spPr>
          <a:xfrm>
            <a:off x="0" y="33"/>
            <a:ext cx="9397325" cy="6857961"/>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59" name="Google Shape;59;p3"/>
          <p:cNvSpPr txBox="1">
            <a:spLocks noGrp="1"/>
          </p:cNvSpPr>
          <p:nvPr>
            <p:ph type="ctrTitle"/>
          </p:nvPr>
        </p:nvSpPr>
        <p:spPr>
          <a:xfrm>
            <a:off x="1765300" y="1256184"/>
            <a:ext cx="4413200" cy="146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5200"/>
              <a:buFont typeface="Black Han Sans"/>
              <a:buNone/>
              <a:defRPr sz="8533">
                <a:solidFill>
                  <a:srgbClr val="FFFFFF"/>
                </a:solidFill>
                <a:latin typeface="Fredoka One"/>
                <a:ea typeface="Fredoka One"/>
                <a:cs typeface="Fredoka One"/>
                <a:sym typeface="Fredoka One"/>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60" name="Google Shape;60;p3"/>
          <p:cNvSpPr txBox="1">
            <a:spLocks noGrp="1"/>
          </p:cNvSpPr>
          <p:nvPr>
            <p:ph type="subTitle" idx="1"/>
          </p:nvPr>
        </p:nvSpPr>
        <p:spPr>
          <a:xfrm>
            <a:off x="1765300" y="2508951"/>
            <a:ext cx="6070400" cy="15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2800"/>
              <a:buFont typeface="Comfortaa Light"/>
              <a:buNone/>
              <a:defRPr sz="2133">
                <a:solidFill>
                  <a:srgbClr val="FFFFFF"/>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grpSp>
        <p:nvGrpSpPr>
          <p:cNvPr id="61" name="Google Shape;61;p3"/>
          <p:cNvGrpSpPr/>
          <p:nvPr/>
        </p:nvGrpSpPr>
        <p:grpSpPr>
          <a:xfrm rot="1438450">
            <a:off x="10928419" y="3119353"/>
            <a:ext cx="622372" cy="619304"/>
            <a:chOff x="1193082" y="841697"/>
            <a:chExt cx="1170763" cy="1162329"/>
          </a:xfrm>
        </p:grpSpPr>
        <p:sp>
          <p:nvSpPr>
            <p:cNvPr id="62" name="Google Shape;62;p3"/>
            <p:cNvSpPr/>
            <p:nvPr/>
          </p:nvSpPr>
          <p:spPr>
            <a:xfrm rot="-2361516">
              <a:off x="1348852" y="1023586"/>
              <a:ext cx="859224" cy="798550"/>
            </a:xfrm>
            <a:custGeom>
              <a:avLst/>
              <a:gdLst/>
              <a:ahLst/>
              <a:cxnLst/>
              <a:rect l="l" t="t" r="r" b="b"/>
              <a:pathLst>
                <a:path w="21610" h="20084" extrusionOk="0">
                  <a:moveTo>
                    <a:pt x="8206" y="1"/>
                  </a:moveTo>
                  <a:cubicBezTo>
                    <a:pt x="8099" y="1"/>
                    <a:pt x="8014" y="11"/>
                    <a:pt x="7954" y="31"/>
                  </a:cubicBezTo>
                  <a:cubicBezTo>
                    <a:pt x="6811" y="423"/>
                    <a:pt x="4418" y="2674"/>
                    <a:pt x="13204" y="6103"/>
                  </a:cubicBezTo>
                  <a:cubicBezTo>
                    <a:pt x="13669" y="6281"/>
                    <a:pt x="7478" y="5876"/>
                    <a:pt x="7418" y="8198"/>
                  </a:cubicBezTo>
                  <a:cubicBezTo>
                    <a:pt x="7347" y="10520"/>
                    <a:pt x="14252" y="10115"/>
                    <a:pt x="13907" y="13544"/>
                  </a:cubicBezTo>
                  <a:cubicBezTo>
                    <a:pt x="13758" y="15074"/>
                    <a:pt x="11953" y="15954"/>
                    <a:pt x="9911" y="15954"/>
                  </a:cubicBezTo>
                  <a:cubicBezTo>
                    <a:pt x="7392" y="15954"/>
                    <a:pt x="4514" y="14613"/>
                    <a:pt x="3941" y="11496"/>
                  </a:cubicBezTo>
                  <a:cubicBezTo>
                    <a:pt x="3858" y="11064"/>
                    <a:pt x="3254" y="10464"/>
                    <a:pt x="2625" y="10464"/>
                  </a:cubicBezTo>
                  <a:cubicBezTo>
                    <a:pt x="2352" y="10464"/>
                    <a:pt x="2075" y="10577"/>
                    <a:pt x="1834" y="10865"/>
                  </a:cubicBezTo>
                  <a:cubicBezTo>
                    <a:pt x="1036" y="11830"/>
                    <a:pt x="0" y="17199"/>
                    <a:pt x="8263" y="19747"/>
                  </a:cubicBezTo>
                  <a:cubicBezTo>
                    <a:pt x="9009" y="19978"/>
                    <a:pt x="9751" y="20084"/>
                    <a:pt x="10474" y="20084"/>
                  </a:cubicBezTo>
                  <a:cubicBezTo>
                    <a:pt x="16046" y="20084"/>
                    <a:pt x="20444" y="13805"/>
                    <a:pt x="16407" y="10401"/>
                  </a:cubicBezTo>
                  <a:lnTo>
                    <a:pt x="16407" y="10401"/>
                  </a:lnTo>
                  <a:cubicBezTo>
                    <a:pt x="16407" y="10401"/>
                    <a:pt x="16985" y="10502"/>
                    <a:pt x="17725" y="10502"/>
                  </a:cubicBezTo>
                  <a:cubicBezTo>
                    <a:pt x="19299" y="10502"/>
                    <a:pt x="21609" y="10045"/>
                    <a:pt x="20670" y="7186"/>
                  </a:cubicBezTo>
                  <a:cubicBezTo>
                    <a:pt x="19361" y="3193"/>
                    <a:pt x="10142" y="1"/>
                    <a:pt x="8206"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3" name="Google Shape;63;p3"/>
            <p:cNvSpPr/>
            <p:nvPr/>
          </p:nvSpPr>
          <p:spPr>
            <a:xfrm rot="-2361516">
              <a:off x="1906814" y="1116052"/>
              <a:ext cx="65843" cy="66321"/>
            </a:xfrm>
            <a:custGeom>
              <a:avLst/>
              <a:gdLst/>
              <a:ahLst/>
              <a:cxnLst/>
              <a:rect l="l" t="t" r="r" b="b"/>
              <a:pathLst>
                <a:path w="1656" h="1668" extrusionOk="0">
                  <a:moveTo>
                    <a:pt x="822" y="1"/>
                  </a:moveTo>
                  <a:cubicBezTo>
                    <a:pt x="370" y="1"/>
                    <a:pt x="1" y="382"/>
                    <a:pt x="1" y="834"/>
                  </a:cubicBezTo>
                  <a:cubicBezTo>
                    <a:pt x="1" y="1299"/>
                    <a:pt x="370" y="1668"/>
                    <a:pt x="822" y="1668"/>
                  </a:cubicBezTo>
                  <a:cubicBezTo>
                    <a:pt x="1287" y="1668"/>
                    <a:pt x="1656" y="1299"/>
                    <a:pt x="1656" y="834"/>
                  </a:cubicBezTo>
                  <a:cubicBezTo>
                    <a:pt x="1656" y="382"/>
                    <a:pt x="1287" y="1"/>
                    <a:pt x="822"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4" name="Google Shape;64;p3"/>
            <p:cNvSpPr/>
            <p:nvPr/>
          </p:nvSpPr>
          <p:spPr>
            <a:xfrm rot="-2361516">
              <a:off x="1534264" y="1075884"/>
              <a:ext cx="331404" cy="186755"/>
            </a:xfrm>
            <a:custGeom>
              <a:avLst/>
              <a:gdLst/>
              <a:ahLst/>
              <a:cxnLst/>
              <a:rect l="l" t="t" r="r" b="b"/>
              <a:pathLst>
                <a:path w="8335" h="4697" extrusionOk="0">
                  <a:moveTo>
                    <a:pt x="729" y="0"/>
                  </a:moveTo>
                  <a:cubicBezTo>
                    <a:pt x="587" y="0"/>
                    <a:pt x="452" y="83"/>
                    <a:pt x="381" y="223"/>
                  </a:cubicBezTo>
                  <a:lnTo>
                    <a:pt x="84" y="866"/>
                  </a:lnTo>
                  <a:cubicBezTo>
                    <a:pt x="0" y="1057"/>
                    <a:pt x="84" y="1283"/>
                    <a:pt x="274" y="1366"/>
                  </a:cubicBezTo>
                  <a:lnTo>
                    <a:pt x="7442" y="4664"/>
                  </a:lnTo>
                  <a:cubicBezTo>
                    <a:pt x="7492" y="4686"/>
                    <a:pt x="7544" y="4696"/>
                    <a:pt x="7596" y="4696"/>
                  </a:cubicBezTo>
                  <a:cubicBezTo>
                    <a:pt x="7741" y="4696"/>
                    <a:pt x="7880" y="4614"/>
                    <a:pt x="7942" y="4474"/>
                  </a:cubicBezTo>
                  <a:lnTo>
                    <a:pt x="8239" y="3819"/>
                  </a:lnTo>
                  <a:cubicBezTo>
                    <a:pt x="8335" y="3628"/>
                    <a:pt x="8251" y="3402"/>
                    <a:pt x="8061" y="3319"/>
                  </a:cubicBezTo>
                  <a:lnTo>
                    <a:pt x="881" y="33"/>
                  </a:lnTo>
                  <a:cubicBezTo>
                    <a:pt x="831" y="11"/>
                    <a:pt x="780" y="0"/>
                    <a:pt x="729"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65" name="Google Shape;65;p3"/>
          <p:cNvGrpSpPr/>
          <p:nvPr/>
        </p:nvGrpSpPr>
        <p:grpSpPr>
          <a:xfrm>
            <a:off x="9990804" y="5582359"/>
            <a:ext cx="630147" cy="603685"/>
            <a:chOff x="7039475" y="481968"/>
            <a:chExt cx="476805" cy="456783"/>
          </a:xfrm>
        </p:grpSpPr>
        <p:sp>
          <p:nvSpPr>
            <p:cNvPr id="66" name="Google Shape;66;p3"/>
            <p:cNvSpPr/>
            <p:nvPr/>
          </p:nvSpPr>
          <p:spPr>
            <a:xfrm>
              <a:off x="7090867" y="779324"/>
              <a:ext cx="159854" cy="159427"/>
            </a:xfrm>
            <a:custGeom>
              <a:avLst/>
              <a:gdLst/>
              <a:ahLst/>
              <a:cxnLst/>
              <a:rect l="l" t="t" r="r" b="b"/>
              <a:pathLst>
                <a:path w="4871" h="4858" extrusionOk="0">
                  <a:moveTo>
                    <a:pt x="2430" y="0"/>
                  </a:moveTo>
                  <a:cubicBezTo>
                    <a:pt x="1096" y="0"/>
                    <a:pt x="1" y="1083"/>
                    <a:pt x="1" y="2429"/>
                  </a:cubicBezTo>
                  <a:cubicBezTo>
                    <a:pt x="1" y="3774"/>
                    <a:pt x="1096" y="4858"/>
                    <a:pt x="2430" y="4858"/>
                  </a:cubicBezTo>
                  <a:cubicBezTo>
                    <a:pt x="3775" y="4858"/>
                    <a:pt x="4870" y="3774"/>
                    <a:pt x="4870" y="2429"/>
                  </a:cubicBezTo>
                  <a:cubicBezTo>
                    <a:pt x="4870" y="1083"/>
                    <a:pt x="3775" y="0"/>
                    <a:pt x="24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7" name="Google Shape;67;p3"/>
            <p:cNvSpPr/>
            <p:nvPr/>
          </p:nvSpPr>
          <p:spPr>
            <a:xfrm>
              <a:off x="7306541" y="481968"/>
              <a:ext cx="153980" cy="154374"/>
            </a:xfrm>
            <a:custGeom>
              <a:avLst/>
              <a:gdLst/>
              <a:ahLst/>
              <a:cxnLst/>
              <a:rect l="l" t="t" r="r" b="b"/>
              <a:pathLst>
                <a:path w="4692" h="4704" extrusionOk="0">
                  <a:moveTo>
                    <a:pt x="2346" y="0"/>
                  </a:moveTo>
                  <a:cubicBezTo>
                    <a:pt x="1049" y="0"/>
                    <a:pt x="1" y="1060"/>
                    <a:pt x="1" y="2358"/>
                  </a:cubicBezTo>
                  <a:cubicBezTo>
                    <a:pt x="1" y="3656"/>
                    <a:pt x="1049" y="4703"/>
                    <a:pt x="2346" y="4703"/>
                  </a:cubicBezTo>
                  <a:cubicBezTo>
                    <a:pt x="3644" y="4703"/>
                    <a:pt x="4692" y="3656"/>
                    <a:pt x="4692" y="2358"/>
                  </a:cubicBezTo>
                  <a:cubicBezTo>
                    <a:pt x="4692" y="1060"/>
                    <a:pt x="3644" y="0"/>
                    <a:pt x="23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8" name="Google Shape;68;p3"/>
            <p:cNvSpPr/>
            <p:nvPr/>
          </p:nvSpPr>
          <p:spPr>
            <a:xfrm>
              <a:off x="7039475" y="552394"/>
              <a:ext cx="476805" cy="303037"/>
            </a:xfrm>
            <a:custGeom>
              <a:avLst/>
              <a:gdLst/>
              <a:ahLst/>
              <a:cxnLst/>
              <a:rect l="l" t="t" r="r" b="b"/>
              <a:pathLst>
                <a:path w="14529" h="9234" extrusionOk="0">
                  <a:moveTo>
                    <a:pt x="2186" y="0"/>
                  </a:moveTo>
                  <a:cubicBezTo>
                    <a:pt x="796" y="0"/>
                    <a:pt x="1" y="1696"/>
                    <a:pt x="447" y="2403"/>
                  </a:cubicBezTo>
                  <a:cubicBezTo>
                    <a:pt x="1186" y="3557"/>
                    <a:pt x="9365" y="8034"/>
                    <a:pt x="10925" y="8951"/>
                  </a:cubicBezTo>
                  <a:cubicBezTo>
                    <a:pt x="11263" y="9147"/>
                    <a:pt x="11634" y="9233"/>
                    <a:pt x="11998" y="9233"/>
                  </a:cubicBezTo>
                  <a:cubicBezTo>
                    <a:pt x="13315" y="9233"/>
                    <a:pt x="14528" y="8100"/>
                    <a:pt x="13651" y="6915"/>
                  </a:cubicBezTo>
                  <a:cubicBezTo>
                    <a:pt x="12235" y="5010"/>
                    <a:pt x="4615" y="748"/>
                    <a:pt x="2829" y="117"/>
                  </a:cubicBezTo>
                  <a:cubicBezTo>
                    <a:pt x="2603" y="36"/>
                    <a:pt x="2388" y="0"/>
                    <a:pt x="218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9" name="Google Shape;69;p3"/>
            <p:cNvSpPr/>
            <p:nvPr/>
          </p:nvSpPr>
          <p:spPr>
            <a:xfrm>
              <a:off x="7140486" y="805873"/>
              <a:ext cx="43024" cy="43024"/>
            </a:xfrm>
            <a:custGeom>
              <a:avLst/>
              <a:gdLst/>
              <a:ahLst/>
              <a:cxnLst/>
              <a:rect l="l" t="t" r="r" b="b"/>
              <a:pathLst>
                <a:path w="1311" h="1311" extrusionOk="0">
                  <a:moveTo>
                    <a:pt x="656" y="1"/>
                  </a:moveTo>
                  <a:cubicBezTo>
                    <a:pt x="298" y="1"/>
                    <a:pt x="1" y="298"/>
                    <a:pt x="1" y="655"/>
                  </a:cubicBezTo>
                  <a:cubicBezTo>
                    <a:pt x="1" y="1025"/>
                    <a:pt x="298" y="1310"/>
                    <a:pt x="656" y="1310"/>
                  </a:cubicBezTo>
                  <a:cubicBezTo>
                    <a:pt x="1025" y="1310"/>
                    <a:pt x="1310" y="1025"/>
                    <a:pt x="1310" y="655"/>
                  </a:cubicBezTo>
                  <a:cubicBezTo>
                    <a:pt x="1310" y="298"/>
                    <a:pt x="1025" y="1"/>
                    <a:pt x="6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0" name="Google Shape;70;p3"/>
            <p:cNvSpPr/>
            <p:nvPr/>
          </p:nvSpPr>
          <p:spPr>
            <a:xfrm>
              <a:off x="7125653" y="595549"/>
              <a:ext cx="243440" cy="158705"/>
            </a:xfrm>
            <a:custGeom>
              <a:avLst/>
              <a:gdLst/>
              <a:ahLst/>
              <a:cxnLst/>
              <a:rect l="l" t="t" r="r" b="b"/>
              <a:pathLst>
                <a:path w="7418" h="4836" extrusionOk="0">
                  <a:moveTo>
                    <a:pt x="756" y="1"/>
                  </a:moveTo>
                  <a:cubicBezTo>
                    <a:pt x="594" y="1"/>
                    <a:pt x="438" y="86"/>
                    <a:pt x="357" y="230"/>
                  </a:cubicBezTo>
                  <a:lnTo>
                    <a:pt x="131" y="623"/>
                  </a:lnTo>
                  <a:cubicBezTo>
                    <a:pt x="0" y="838"/>
                    <a:pt x="84" y="1123"/>
                    <a:pt x="298" y="1254"/>
                  </a:cubicBezTo>
                  <a:lnTo>
                    <a:pt x="6442" y="4778"/>
                  </a:lnTo>
                  <a:cubicBezTo>
                    <a:pt x="6511" y="4817"/>
                    <a:pt x="6587" y="4835"/>
                    <a:pt x="6663" y="4835"/>
                  </a:cubicBezTo>
                  <a:cubicBezTo>
                    <a:pt x="6824" y="4835"/>
                    <a:pt x="6984" y="4753"/>
                    <a:pt x="7073" y="4600"/>
                  </a:cubicBezTo>
                  <a:lnTo>
                    <a:pt x="7287" y="4219"/>
                  </a:lnTo>
                  <a:cubicBezTo>
                    <a:pt x="7418" y="4005"/>
                    <a:pt x="7346" y="3719"/>
                    <a:pt x="7120" y="3588"/>
                  </a:cubicBezTo>
                  <a:lnTo>
                    <a:pt x="989" y="64"/>
                  </a:lnTo>
                  <a:cubicBezTo>
                    <a:pt x="915" y="21"/>
                    <a:pt x="835" y="1"/>
                    <a:pt x="7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71" name="Google Shape;71;p3"/>
          <p:cNvGrpSpPr/>
          <p:nvPr/>
        </p:nvGrpSpPr>
        <p:grpSpPr>
          <a:xfrm rot="769044">
            <a:off x="9416430" y="132505"/>
            <a:ext cx="1016540" cy="1042129"/>
            <a:chOff x="614950" y="1682850"/>
            <a:chExt cx="438175" cy="454900"/>
          </a:xfrm>
        </p:grpSpPr>
        <p:sp>
          <p:nvSpPr>
            <p:cNvPr id="72" name="Google Shape;72;p3"/>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3" name="Google Shape;73;p3"/>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4" name="Google Shape;74;p3"/>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75" name="Google Shape;75;p3"/>
          <p:cNvGrpSpPr/>
          <p:nvPr/>
        </p:nvGrpSpPr>
        <p:grpSpPr>
          <a:xfrm rot="-9891192">
            <a:off x="10923088" y="1615533"/>
            <a:ext cx="633025" cy="621789"/>
            <a:chOff x="1761950" y="1669000"/>
            <a:chExt cx="482700" cy="529100"/>
          </a:xfrm>
        </p:grpSpPr>
        <p:sp>
          <p:nvSpPr>
            <p:cNvPr id="76" name="Google Shape;76;p3"/>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7" name="Google Shape;77;p3"/>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8" name="Google Shape;78;p3"/>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79" name="Google Shape;79;p3"/>
          <p:cNvGrpSpPr/>
          <p:nvPr/>
        </p:nvGrpSpPr>
        <p:grpSpPr>
          <a:xfrm rot="890291">
            <a:off x="9346635" y="4222966"/>
            <a:ext cx="519725" cy="591268"/>
            <a:chOff x="1761950" y="1669000"/>
            <a:chExt cx="482700" cy="529100"/>
          </a:xfrm>
        </p:grpSpPr>
        <p:sp>
          <p:nvSpPr>
            <p:cNvPr id="80" name="Google Shape;80;p3"/>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1" name="Google Shape;81;p3"/>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2" name="Google Shape;82;p3"/>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83" name="Google Shape;83;p3"/>
          <p:cNvGrpSpPr/>
          <p:nvPr/>
        </p:nvGrpSpPr>
        <p:grpSpPr>
          <a:xfrm rot="-871861">
            <a:off x="8613977" y="1280030"/>
            <a:ext cx="933308" cy="844364"/>
            <a:chOff x="2321700" y="1787550"/>
            <a:chExt cx="450675" cy="386425"/>
          </a:xfrm>
        </p:grpSpPr>
        <p:sp>
          <p:nvSpPr>
            <p:cNvPr id="84" name="Google Shape;84;p3"/>
            <p:cNvSpPr/>
            <p:nvPr/>
          </p:nvSpPr>
          <p:spPr>
            <a:xfrm>
              <a:off x="2321700" y="1787550"/>
              <a:ext cx="450675" cy="386425"/>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5" name="Google Shape;85;p3"/>
            <p:cNvSpPr/>
            <p:nvPr/>
          </p:nvSpPr>
          <p:spPr>
            <a:xfrm>
              <a:off x="2526500" y="1936425"/>
              <a:ext cx="34550" cy="2970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6" name="Google Shape;86;p3"/>
            <p:cNvSpPr/>
            <p:nvPr/>
          </p:nvSpPr>
          <p:spPr>
            <a:xfrm>
              <a:off x="2485125" y="1819000"/>
              <a:ext cx="57775" cy="104050"/>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87" name="Google Shape;87;p3"/>
          <p:cNvGrpSpPr/>
          <p:nvPr/>
        </p:nvGrpSpPr>
        <p:grpSpPr>
          <a:xfrm rot="-822949">
            <a:off x="10235293" y="3976154"/>
            <a:ext cx="1598371" cy="1595020"/>
            <a:chOff x="345025" y="221948"/>
            <a:chExt cx="1016224" cy="1014094"/>
          </a:xfrm>
        </p:grpSpPr>
        <p:sp>
          <p:nvSpPr>
            <p:cNvPr id="88" name="Google Shape;88;p3"/>
            <p:cNvSpPr/>
            <p:nvPr/>
          </p:nvSpPr>
          <p:spPr>
            <a:xfrm rot="3022827">
              <a:off x="496652" y="364477"/>
              <a:ext cx="712970" cy="729036"/>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9" name="Google Shape;89;p3"/>
            <p:cNvSpPr/>
            <p:nvPr/>
          </p:nvSpPr>
          <p:spPr>
            <a:xfrm rot="3022827">
              <a:off x="774226" y="318054"/>
              <a:ext cx="184557" cy="226056"/>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0" name="Google Shape;90;p3"/>
            <p:cNvSpPr/>
            <p:nvPr/>
          </p:nvSpPr>
          <p:spPr>
            <a:xfrm rot="3022827">
              <a:off x="1023192" y="438639"/>
              <a:ext cx="36027" cy="3598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91" name="Google Shape;91;p3"/>
          <p:cNvSpPr/>
          <p:nvPr/>
        </p:nvSpPr>
        <p:spPr>
          <a:xfrm>
            <a:off x="452300" y="2154336"/>
            <a:ext cx="373536" cy="344328"/>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2" name="Google Shape;92;p3"/>
          <p:cNvSpPr/>
          <p:nvPr/>
        </p:nvSpPr>
        <p:spPr>
          <a:xfrm rot="1938657">
            <a:off x="10861372" y="353881"/>
            <a:ext cx="346237" cy="32764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3" name="Google Shape;93;p3"/>
          <p:cNvSpPr/>
          <p:nvPr/>
        </p:nvSpPr>
        <p:spPr>
          <a:xfrm rot="1938657">
            <a:off x="11152320" y="671545"/>
            <a:ext cx="325827" cy="209025"/>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94" name="Google Shape;94;p3"/>
          <p:cNvGrpSpPr/>
          <p:nvPr/>
        </p:nvGrpSpPr>
        <p:grpSpPr>
          <a:xfrm rot="493885">
            <a:off x="9100797" y="2349512"/>
            <a:ext cx="1250639" cy="1238771"/>
            <a:chOff x="2797650" y="3803725"/>
            <a:chExt cx="787175" cy="819250"/>
          </a:xfrm>
        </p:grpSpPr>
        <p:sp>
          <p:nvSpPr>
            <p:cNvPr id="95" name="Google Shape;95;p3"/>
            <p:cNvSpPr/>
            <p:nvPr/>
          </p:nvSpPr>
          <p:spPr>
            <a:xfrm>
              <a:off x="2797650" y="3803725"/>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6" name="Google Shape;96;p3"/>
            <p:cNvSpPr/>
            <p:nvPr/>
          </p:nvSpPr>
          <p:spPr>
            <a:xfrm>
              <a:off x="3095025" y="3993950"/>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7" name="Google Shape;97;p3"/>
            <p:cNvSpPr/>
            <p:nvPr/>
          </p:nvSpPr>
          <p:spPr>
            <a:xfrm>
              <a:off x="2908675" y="4172500"/>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8" name="Google Shape;98;p3"/>
            <p:cNvSpPr/>
            <p:nvPr/>
          </p:nvSpPr>
          <p:spPr>
            <a:xfrm>
              <a:off x="3101875" y="3858125"/>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99" name="Google Shape;99;p3"/>
          <p:cNvSpPr/>
          <p:nvPr/>
        </p:nvSpPr>
        <p:spPr>
          <a:xfrm rot="7925415">
            <a:off x="11178827" y="5712270"/>
            <a:ext cx="543239" cy="51406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0" name="Google Shape;100;p3"/>
          <p:cNvSpPr/>
          <p:nvPr/>
        </p:nvSpPr>
        <p:spPr>
          <a:xfrm rot="7925529">
            <a:off x="1801995" y="6331580"/>
            <a:ext cx="325827" cy="209025"/>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101" name="Google Shape;101;p3"/>
          <p:cNvGrpSpPr/>
          <p:nvPr/>
        </p:nvGrpSpPr>
        <p:grpSpPr>
          <a:xfrm rot="2390256">
            <a:off x="8789188" y="5832565"/>
            <a:ext cx="454992" cy="472235"/>
            <a:chOff x="614950" y="1682850"/>
            <a:chExt cx="438175" cy="454900"/>
          </a:xfrm>
        </p:grpSpPr>
        <p:sp>
          <p:nvSpPr>
            <p:cNvPr id="102" name="Google Shape;102;p3"/>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3" name="Google Shape;103;p3"/>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4" name="Google Shape;104;p3"/>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105" name="Google Shape;105;p3"/>
          <p:cNvSpPr/>
          <p:nvPr/>
        </p:nvSpPr>
        <p:spPr>
          <a:xfrm rot="7925529">
            <a:off x="6839746" y="871594"/>
            <a:ext cx="346237" cy="32764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43344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07"/>
        <p:cNvGrpSpPr/>
        <p:nvPr/>
      </p:nvGrpSpPr>
      <p:grpSpPr>
        <a:xfrm>
          <a:off x="0" y="0"/>
          <a:ext cx="0" cy="0"/>
          <a:chOff x="0" y="0"/>
          <a:chExt cx="0" cy="0"/>
        </a:xfrm>
      </p:grpSpPr>
      <p:sp>
        <p:nvSpPr>
          <p:cNvPr id="108" name="Google Shape;108;p4"/>
          <p:cNvSpPr/>
          <p:nvPr/>
        </p:nvSpPr>
        <p:spPr>
          <a:xfrm rot="10800000">
            <a:off x="-203187" y="2126252"/>
            <a:ext cx="12649187" cy="4871449"/>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9" name="Google Shape;109;p4"/>
          <p:cNvSpPr/>
          <p:nvPr/>
        </p:nvSpPr>
        <p:spPr>
          <a:xfrm rot="8549447">
            <a:off x="1091822" y="52712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0" name="Google Shape;110;p4"/>
          <p:cNvSpPr/>
          <p:nvPr/>
        </p:nvSpPr>
        <p:spPr>
          <a:xfrm rot="-7207332">
            <a:off x="10927925" y="780723"/>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1" name="Google Shape;111;p4"/>
          <p:cNvSpPr/>
          <p:nvPr/>
        </p:nvSpPr>
        <p:spPr>
          <a:xfrm rot="-3647476">
            <a:off x="10140486" y="6037211"/>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2" name="Google Shape;112;p4"/>
          <p:cNvSpPr/>
          <p:nvPr/>
        </p:nvSpPr>
        <p:spPr>
          <a:xfrm rot="2195570">
            <a:off x="9938596" y="6263435"/>
            <a:ext cx="211281" cy="19993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3" name="Google Shape;113;p4"/>
          <p:cNvSpPr txBox="1">
            <a:spLocks noGrp="1"/>
          </p:cNvSpPr>
          <p:nvPr>
            <p:ph type="title"/>
          </p:nvPr>
        </p:nvSpPr>
        <p:spPr>
          <a:xfrm>
            <a:off x="6096000" y="2448000"/>
            <a:ext cx="5135600" cy="109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14" name="Google Shape;114;p4"/>
          <p:cNvSpPr txBox="1">
            <a:spLocks noGrp="1"/>
          </p:cNvSpPr>
          <p:nvPr>
            <p:ph type="title" idx="2" hasCustomPrompt="1"/>
          </p:nvPr>
        </p:nvSpPr>
        <p:spPr>
          <a:xfrm>
            <a:off x="2147133" y="2556000"/>
            <a:ext cx="2766800" cy="17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5" name="Google Shape;115;p4"/>
          <p:cNvSpPr txBox="1">
            <a:spLocks noGrp="1"/>
          </p:cNvSpPr>
          <p:nvPr>
            <p:ph type="subTitle" idx="1"/>
          </p:nvPr>
        </p:nvSpPr>
        <p:spPr>
          <a:xfrm>
            <a:off x="6096000" y="3540000"/>
            <a:ext cx="5042000" cy="87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16" name="Google Shape;116;p4"/>
          <p:cNvGrpSpPr/>
          <p:nvPr/>
        </p:nvGrpSpPr>
        <p:grpSpPr>
          <a:xfrm>
            <a:off x="12" y="-306790"/>
            <a:ext cx="12296443" cy="2277265"/>
            <a:chOff x="9" y="-230093"/>
            <a:chExt cx="9222332" cy="1707949"/>
          </a:xfrm>
        </p:grpSpPr>
        <p:grpSp>
          <p:nvGrpSpPr>
            <p:cNvPr id="117" name="Google Shape;117;p4"/>
            <p:cNvGrpSpPr/>
            <p:nvPr/>
          </p:nvGrpSpPr>
          <p:grpSpPr>
            <a:xfrm rot="-4110747">
              <a:off x="225859" y="835922"/>
              <a:ext cx="514564" cy="482509"/>
              <a:chOff x="1808966" y="570473"/>
              <a:chExt cx="514562" cy="482508"/>
            </a:xfrm>
          </p:grpSpPr>
          <p:sp>
            <p:nvSpPr>
              <p:cNvPr id="118" name="Google Shape;118;p4"/>
              <p:cNvSpPr/>
              <p:nvPr/>
            </p:nvSpPr>
            <p:spPr>
              <a:xfrm rot="1336399">
                <a:off x="1860484" y="635298"/>
                <a:ext cx="411526" cy="352857"/>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9" name="Google Shape;119;p4"/>
              <p:cNvSpPr/>
              <p:nvPr/>
            </p:nvSpPr>
            <p:spPr>
              <a:xfrm rot="1336399">
                <a:off x="2057921" y="772127"/>
                <a:ext cx="31549" cy="2712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0" name="Google Shape;120;p4"/>
              <p:cNvSpPr/>
              <p:nvPr/>
            </p:nvSpPr>
            <p:spPr>
              <a:xfrm rot="1336399">
                <a:off x="2049945" y="660067"/>
                <a:ext cx="52756" cy="95011"/>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21" name="Google Shape;121;p4"/>
            <p:cNvGrpSpPr/>
            <p:nvPr/>
          </p:nvGrpSpPr>
          <p:grpSpPr>
            <a:xfrm>
              <a:off x="8431055" y="995377"/>
              <a:ext cx="367699" cy="482479"/>
              <a:chOff x="2295201" y="456788"/>
              <a:chExt cx="624170" cy="819010"/>
            </a:xfrm>
          </p:grpSpPr>
          <p:sp>
            <p:nvSpPr>
              <p:cNvPr id="122" name="Google Shape;122;p4"/>
              <p:cNvSpPr/>
              <p:nvPr/>
            </p:nvSpPr>
            <p:spPr>
              <a:xfrm rot="-265425">
                <a:off x="2324324" y="477457"/>
                <a:ext cx="565924" cy="777671"/>
              </a:xfrm>
              <a:custGeom>
                <a:avLst/>
                <a:gdLst/>
                <a:ahLst/>
                <a:cxnLst/>
                <a:rect l="l" t="t" r="r" b="b"/>
                <a:pathLst>
                  <a:path w="15183" h="20864" extrusionOk="0">
                    <a:moveTo>
                      <a:pt x="5535" y="1"/>
                    </a:moveTo>
                    <a:cubicBezTo>
                      <a:pt x="2828" y="1"/>
                      <a:pt x="1" y="8910"/>
                      <a:pt x="1788" y="10310"/>
                    </a:cubicBezTo>
                    <a:cubicBezTo>
                      <a:pt x="3657" y="11786"/>
                      <a:pt x="7289" y="11953"/>
                      <a:pt x="7289" y="11953"/>
                    </a:cubicBezTo>
                    <a:cubicBezTo>
                      <a:pt x="7289" y="11953"/>
                      <a:pt x="4372" y="19656"/>
                      <a:pt x="7015" y="20752"/>
                    </a:cubicBezTo>
                    <a:cubicBezTo>
                      <a:pt x="7196" y="20827"/>
                      <a:pt x="7372" y="20863"/>
                      <a:pt x="7545" y="20863"/>
                    </a:cubicBezTo>
                    <a:cubicBezTo>
                      <a:pt x="9884" y="20863"/>
                      <a:pt x="11503" y="14240"/>
                      <a:pt x="13277" y="8774"/>
                    </a:cubicBezTo>
                    <a:cubicBezTo>
                      <a:pt x="15182" y="2916"/>
                      <a:pt x="13754" y="2857"/>
                      <a:pt x="12384" y="2511"/>
                    </a:cubicBezTo>
                    <a:cubicBezTo>
                      <a:pt x="12343" y="2501"/>
                      <a:pt x="12302" y="2497"/>
                      <a:pt x="12260" y="2497"/>
                    </a:cubicBezTo>
                    <a:cubicBezTo>
                      <a:pt x="10905" y="2497"/>
                      <a:pt x="9152" y="7564"/>
                      <a:pt x="8979" y="8465"/>
                    </a:cubicBezTo>
                    <a:cubicBezTo>
                      <a:pt x="8979" y="8465"/>
                      <a:pt x="8979" y="8465"/>
                      <a:pt x="8979" y="8465"/>
                    </a:cubicBezTo>
                    <a:cubicBezTo>
                      <a:pt x="8977" y="8465"/>
                      <a:pt x="7518" y="7226"/>
                      <a:pt x="5729" y="7131"/>
                    </a:cubicBezTo>
                    <a:cubicBezTo>
                      <a:pt x="5729" y="7131"/>
                      <a:pt x="8729" y="952"/>
                      <a:pt x="5907" y="59"/>
                    </a:cubicBezTo>
                    <a:cubicBezTo>
                      <a:pt x="5784" y="19"/>
                      <a:pt x="5660" y="1"/>
                      <a:pt x="5535"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3" name="Google Shape;123;p4"/>
              <p:cNvSpPr/>
              <p:nvPr/>
            </p:nvSpPr>
            <p:spPr>
              <a:xfrm rot="-265425">
                <a:off x="2377983" y="520434"/>
                <a:ext cx="134856" cy="237506"/>
              </a:xfrm>
              <a:custGeom>
                <a:avLst/>
                <a:gdLst/>
                <a:ahLst/>
                <a:cxnLst/>
                <a:rect l="l" t="t" r="r" b="b"/>
                <a:pathLst>
                  <a:path w="3618" h="6372" extrusionOk="0">
                    <a:moveTo>
                      <a:pt x="2894" y="1"/>
                    </a:moveTo>
                    <a:cubicBezTo>
                      <a:pt x="2158" y="1"/>
                      <a:pt x="0" y="6168"/>
                      <a:pt x="759" y="6366"/>
                    </a:cubicBezTo>
                    <a:cubicBezTo>
                      <a:pt x="771" y="6370"/>
                      <a:pt x="784" y="6371"/>
                      <a:pt x="797" y="6371"/>
                    </a:cubicBezTo>
                    <a:cubicBezTo>
                      <a:pt x="1610" y="6371"/>
                      <a:pt x="3617" y="266"/>
                      <a:pt x="2938" y="9"/>
                    </a:cubicBezTo>
                    <a:cubicBezTo>
                      <a:pt x="2924" y="3"/>
                      <a:pt x="2909" y="1"/>
                      <a:pt x="2894"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4" name="Google Shape;124;p4"/>
              <p:cNvSpPr/>
              <p:nvPr/>
            </p:nvSpPr>
            <p:spPr>
              <a:xfrm rot="-265425">
                <a:off x="2567619" y="589139"/>
                <a:ext cx="233444" cy="606400"/>
              </a:xfrm>
              <a:custGeom>
                <a:avLst/>
                <a:gdLst/>
                <a:ahLst/>
                <a:cxnLst/>
                <a:rect l="l" t="t" r="r" b="b"/>
                <a:pathLst>
                  <a:path w="6263" h="16269" extrusionOk="0">
                    <a:moveTo>
                      <a:pt x="5623" y="0"/>
                    </a:moveTo>
                    <a:cubicBezTo>
                      <a:pt x="5237" y="0"/>
                      <a:pt x="2897" y="5871"/>
                      <a:pt x="1845" y="8883"/>
                    </a:cubicBezTo>
                    <a:cubicBezTo>
                      <a:pt x="786" y="11919"/>
                      <a:pt x="0" y="16087"/>
                      <a:pt x="417" y="16265"/>
                    </a:cubicBezTo>
                    <a:cubicBezTo>
                      <a:pt x="422" y="16267"/>
                      <a:pt x="427" y="16268"/>
                      <a:pt x="433" y="16268"/>
                    </a:cubicBezTo>
                    <a:cubicBezTo>
                      <a:pt x="883" y="16268"/>
                      <a:pt x="2882" y="9144"/>
                      <a:pt x="3941" y="6097"/>
                    </a:cubicBezTo>
                    <a:cubicBezTo>
                      <a:pt x="5024" y="3014"/>
                      <a:pt x="6263" y="168"/>
                      <a:pt x="5632" y="1"/>
                    </a:cubicBezTo>
                    <a:cubicBezTo>
                      <a:pt x="5629" y="1"/>
                      <a:pt x="5626" y="0"/>
                      <a:pt x="5623" y="0"/>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5" name="Google Shape;125;p4"/>
              <p:cNvSpPr/>
              <p:nvPr/>
            </p:nvSpPr>
            <p:spPr>
              <a:xfrm rot="-265425">
                <a:off x="2398304" y="791182"/>
                <a:ext cx="33323" cy="33322"/>
              </a:xfrm>
              <a:custGeom>
                <a:avLst/>
                <a:gdLst/>
                <a:ahLst/>
                <a:cxnLst/>
                <a:rect l="l" t="t" r="r" b="b"/>
                <a:pathLst>
                  <a:path w="894" h="894" extrusionOk="0">
                    <a:moveTo>
                      <a:pt x="453" y="1"/>
                    </a:moveTo>
                    <a:cubicBezTo>
                      <a:pt x="203" y="1"/>
                      <a:pt x="0" y="203"/>
                      <a:pt x="0" y="442"/>
                    </a:cubicBezTo>
                    <a:cubicBezTo>
                      <a:pt x="0" y="692"/>
                      <a:pt x="203" y="894"/>
                      <a:pt x="453" y="894"/>
                    </a:cubicBezTo>
                    <a:cubicBezTo>
                      <a:pt x="703" y="894"/>
                      <a:pt x="893" y="692"/>
                      <a:pt x="893" y="442"/>
                    </a:cubicBezTo>
                    <a:cubicBezTo>
                      <a:pt x="893" y="203"/>
                      <a:pt x="703" y="1"/>
                      <a:pt x="453"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26" name="Google Shape;126;p4"/>
            <p:cNvGrpSpPr/>
            <p:nvPr/>
          </p:nvGrpSpPr>
          <p:grpSpPr>
            <a:xfrm rot="312326">
              <a:off x="27316" y="107713"/>
              <a:ext cx="537653" cy="545141"/>
              <a:chOff x="881650" y="1773075"/>
              <a:chExt cx="407175" cy="416350"/>
            </a:xfrm>
          </p:grpSpPr>
          <p:sp>
            <p:nvSpPr>
              <p:cNvPr id="127" name="Google Shape;127;p4"/>
              <p:cNvSpPr/>
              <p:nvPr/>
            </p:nvSpPr>
            <p:spPr>
              <a:xfrm>
                <a:off x="881650" y="1773075"/>
                <a:ext cx="407175" cy="416350"/>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8" name="Google Shape;128;p4"/>
              <p:cNvSpPr/>
              <p:nvPr/>
            </p:nvSpPr>
            <p:spPr>
              <a:xfrm>
                <a:off x="906350" y="1802325"/>
                <a:ext cx="105400" cy="129100"/>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9" name="Google Shape;129;p4"/>
              <p:cNvSpPr/>
              <p:nvPr/>
            </p:nvSpPr>
            <p:spPr>
              <a:xfrm>
                <a:off x="1023625" y="1789050"/>
                <a:ext cx="20575" cy="20550"/>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30" name="Google Shape;130;p4"/>
            <p:cNvGrpSpPr/>
            <p:nvPr/>
          </p:nvGrpSpPr>
          <p:grpSpPr>
            <a:xfrm rot="-705166">
              <a:off x="764605" y="339823"/>
              <a:ext cx="436681" cy="381309"/>
              <a:chOff x="2743525" y="601801"/>
              <a:chExt cx="333510" cy="291221"/>
            </a:xfrm>
          </p:grpSpPr>
          <p:sp>
            <p:nvSpPr>
              <p:cNvPr id="131" name="Google Shape;131;p4"/>
              <p:cNvSpPr/>
              <p:nvPr/>
            </p:nvSpPr>
            <p:spPr>
              <a:xfrm>
                <a:off x="2743525" y="601801"/>
                <a:ext cx="333510" cy="118908"/>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2" name="Google Shape;132;p4"/>
              <p:cNvSpPr/>
              <p:nvPr/>
            </p:nvSpPr>
            <p:spPr>
              <a:xfrm>
                <a:off x="2746241" y="774181"/>
                <a:ext cx="329698" cy="11884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3" name="Google Shape;133;p4"/>
              <p:cNvSpPr/>
              <p:nvPr/>
            </p:nvSpPr>
            <p:spPr>
              <a:xfrm>
                <a:off x="2744552" y="616023"/>
                <a:ext cx="328145" cy="104961"/>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4" name="Google Shape;134;p4"/>
              <p:cNvSpPr/>
              <p:nvPr/>
            </p:nvSpPr>
            <p:spPr>
              <a:xfrm>
                <a:off x="2746196" y="786440"/>
                <a:ext cx="325680" cy="10658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35" name="Google Shape;135;p4"/>
            <p:cNvGrpSpPr/>
            <p:nvPr/>
          </p:nvGrpSpPr>
          <p:grpSpPr>
            <a:xfrm rot="1251702">
              <a:off x="7652250" y="-143698"/>
              <a:ext cx="612129" cy="587789"/>
              <a:chOff x="1761950" y="1669000"/>
              <a:chExt cx="482700" cy="529100"/>
            </a:xfrm>
          </p:grpSpPr>
          <p:sp>
            <p:nvSpPr>
              <p:cNvPr id="136" name="Google Shape;136;p4"/>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7" name="Google Shape;137;p4"/>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8" name="Google Shape;138;p4"/>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rgbClr val="8F5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39" name="Google Shape;139;p4"/>
            <p:cNvGrpSpPr/>
            <p:nvPr/>
          </p:nvGrpSpPr>
          <p:grpSpPr>
            <a:xfrm rot="4572509">
              <a:off x="8551189" y="72890"/>
              <a:ext cx="651112" cy="559644"/>
              <a:chOff x="5413039" y="3695766"/>
              <a:chExt cx="458683" cy="430121"/>
            </a:xfrm>
          </p:grpSpPr>
          <p:sp>
            <p:nvSpPr>
              <p:cNvPr id="140" name="Google Shape;140;p4"/>
              <p:cNvSpPr/>
              <p:nvPr/>
            </p:nvSpPr>
            <p:spPr>
              <a:xfrm>
                <a:off x="5413039" y="3720424"/>
                <a:ext cx="441374" cy="403818"/>
              </a:xfrm>
              <a:custGeom>
                <a:avLst/>
                <a:gdLst/>
                <a:ahLst/>
                <a:cxnLst/>
                <a:rect l="l" t="t" r="r" b="b"/>
                <a:pathLst>
                  <a:path w="13962" h="12774" extrusionOk="0">
                    <a:moveTo>
                      <a:pt x="11855" y="1"/>
                    </a:moveTo>
                    <a:cubicBezTo>
                      <a:pt x="11483" y="1"/>
                      <a:pt x="11125" y="143"/>
                      <a:pt x="10783" y="362"/>
                    </a:cubicBezTo>
                    <a:cubicBezTo>
                      <a:pt x="10080" y="803"/>
                      <a:pt x="9473" y="1577"/>
                      <a:pt x="9020" y="2053"/>
                    </a:cubicBezTo>
                    <a:cubicBezTo>
                      <a:pt x="7961" y="3172"/>
                      <a:pt x="6937" y="4327"/>
                      <a:pt x="5865" y="5410"/>
                    </a:cubicBezTo>
                    <a:lnTo>
                      <a:pt x="1031" y="10244"/>
                    </a:lnTo>
                    <a:cubicBezTo>
                      <a:pt x="0" y="11285"/>
                      <a:pt x="1012" y="12773"/>
                      <a:pt x="2146" y="12773"/>
                    </a:cubicBezTo>
                    <a:cubicBezTo>
                      <a:pt x="2478" y="12773"/>
                      <a:pt x="2822" y="12645"/>
                      <a:pt x="3127" y="12340"/>
                    </a:cubicBezTo>
                    <a:lnTo>
                      <a:pt x="7961" y="7506"/>
                    </a:lnTo>
                    <a:cubicBezTo>
                      <a:pt x="9437" y="6018"/>
                      <a:pt x="10890" y="4529"/>
                      <a:pt x="12378" y="3065"/>
                    </a:cubicBezTo>
                    <a:cubicBezTo>
                      <a:pt x="13259" y="2196"/>
                      <a:pt x="13962" y="434"/>
                      <a:pt x="12140" y="29"/>
                    </a:cubicBezTo>
                    <a:cubicBezTo>
                      <a:pt x="12044" y="10"/>
                      <a:pt x="11949" y="1"/>
                      <a:pt x="11855"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1" name="Google Shape;141;p4"/>
              <p:cNvSpPr/>
              <p:nvPr/>
            </p:nvSpPr>
            <p:spPr>
              <a:xfrm>
                <a:off x="5421542" y="3695766"/>
                <a:ext cx="202130" cy="185818"/>
              </a:xfrm>
              <a:custGeom>
                <a:avLst/>
                <a:gdLst/>
                <a:ahLst/>
                <a:cxnLst/>
                <a:rect l="l" t="t" r="r" b="b"/>
                <a:pathLst>
                  <a:path w="6394" h="5878" extrusionOk="0">
                    <a:moveTo>
                      <a:pt x="3377" y="1386"/>
                    </a:moveTo>
                    <a:cubicBezTo>
                      <a:pt x="3636" y="1386"/>
                      <a:pt x="3893" y="1451"/>
                      <a:pt x="4120" y="1595"/>
                    </a:cubicBezTo>
                    <a:cubicBezTo>
                      <a:pt x="4882" y="2023"/>
                      <a:pt x="5156" y="2988"/>
                      <a:pt x="4715" y="3750"/>
                    </a:cubicBezTo>
                    <a:lnTo>
                      <a:pt x="4727" y="3750"/>
                    </a:lnTo>
                    <a:cubicBezTo>
                      <a:pt x="4424" y="4252"/>
                      <a:pt x="3897" y="4530"/>
                      <a:pt x="3356" y="4530"/>
                    </a:cubicBezTo>
                    <a:cubicBezTo>
                      <a:pt x="3089" y="4530"/>
                      <a:pt x="2820" y="4463"/>
                      <a:pt x="2572" y="4321"/>
                    </a:cubicBezTo>
                    <a:cubicBezTo>
                      <a:pt x="1822" y="3881"/>
                      <a:pt x="1560" y="2940"/>
                      <a:pt x="1977" y="2178"/>
                    </a:cubicBezTo>
                    <a:cubicBezTo>
                      <a:pt x="2253" y="1690"/>
                      <a:pt x="2818" y="1386"/>
                      <a:pt x="3377" y="1386"/>
                    </a:cubicBezTo>
                    <a:close/>
                    <a:moveTo>
                      <a:pt x="3408" y="1"/>
                    </a:moveTo>
                    <a:cubicBezTo>
                      <a:pt x="2358" y="1"/>
                      <a:pt x="1294" y="569"/>
                      <a:pt x="774" y="1488"/>
                    </a:cubicBezTo>
                    <a:cubicBezTo>
                      <a:pt x="0" y="2904"/>
                      <a:pt x="500" y="4678"/>
                      <a:pt x="1905" y="5488"/>
                    </a:cubicBezTo>
                    <a:cubicBezTo>
                      <a:pt x="2370" y="5752"/>
                      <a:pt x="2877" y="5878"/>
                      <a:pt x="3377" y="5878"/>
                    </a:cubicBezTo>
                    <a:cubicBezTo>
                      <a:pt x="4387" y="5878"/>
                      <a:pt x="5368" y="5364"/>
                      <a:pt x="5918" y="4440"/>
                    </a:cubicBezTo>
                    <a:cubicBezTo>
                      <a:pt x="6299" y="3762"/>
                      <a:pt x="6394" y="2964"/>
                      <a:pt x="6215" y="2226"/>
                    </a:cubicBezTo>
                    <a:cubicBezTo>
                      <a:pt x="5989" y="1452"/>
                      <a:pt x="5489" y="797"/>
                      <a:pt x="4810" y="392"/>
                    </a:cubicBezTo>
                    <a:cubicBezTo>
                      <a:pt x="4383" y="124"/>
                      <a:pt x="3897" y="1"/>
                      <a:pt x="3408"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2" name="Google Shape;142;p4"/>
              <p:cNvSpPr/>
              <p:nvPr/>
            </p:nvSpPr>
            <p:spPr>
              <a:xfrm>
                <a:off x="5668043" y="3938552"/>
                <a:ext cx="203679" cy="187336"/>
              </a:xfrm>
              <a:custGeom>
                <a:avLst/>
                <a:gdLst/>
                <a:ahLst/>
                <a:cxnLst/>
                <a:rect l="l" t="t" r="r" b="b"/>
                <a:pathLst>
                  <a:path w="6443" h="5926" extrusionOk="0">
                    <a:moveTo>
                      <a:pt x="3429" y="1385"/>
                    </a:moveTo>
                    <a:cubicBezTo>
                      <a:pt x="3690" y="1385"/>
                      <a:pt x="3950" y="1451"/>
                      <a:pt x="4180" y="1594"/>
                    </a:cubicBezTo>
                    <a:cubicBezTo>
                      <a:pt x="4930" y="2023"/>
                      <a:pt x="5204" y="2987"/>
                      <a:pt x="4775" y="3749"/>
                    </a:cubicBezTo>
                    <a:lnTo>
                      <a:pt x="4763" y="3749"/>
                    </a:lnTo>
                    <a:cubicBezTo>
                      <a:pt x="4459" y="4210"/>
                      <a:pt x="3959" y="4461"/>
                      <a:pt x="3446" y="4461"/>
                    </a:cubicBezTo>
                    <a:cubicBezTo>
                      <a:pt x="3178" y="4461"/>
                      <a:pt x="2906" y="4392"/>
                      <a:pt x="2656" y="4249"/>
                    </a:cubicBezTo>
                    <a:cubicBezTo>
                      <a:pt x="1930" y="3833"/>
                      <a:pt x="1656" y="2928"/>
                      <a:pt x="2025" y="2178"/>
                    </a:cubicBezTo>
                    <a:cubicBezTo>
                      <a:pt x="2301" y="1690"/>
                      <a:pt x="2867" y="1385"/>
                      <a:pt x="3429" y="1385"/>
                    </a:cubicBezTo>
                    <a:close/>
                    <a:moveTo>
                      <a:pt x="3450" y="0"/>
                    </a:moveTo>
                    <a:cubicBezTo>
                      <a:pt x="2401" y="0"/>
                      <a:pt x="1334" y="569"/>
                      <a:pt x="822" y="1487"/>
                    </a:cubicBezTo>
                    <a:cubicBezTo>
                      <a:pt x="1" y="2904"/>
                      <a:pt x="501" y="4714"/>
                      <a:pt x="1918" y="5535"/>
                    </a:cubicBezTo>
                    <a:cubicBezTo>
                      <a:pt x="2381" y="5800"/>
                      <a:pt x="2887" y="5926"/>
                      <a:pt x="3386" y="5926"/>
                    </a:cubicBezTo>
                    <a:cubicBezTo>
                      <a:pt x="4413" y="5926"/>
                      <a:pt x="5413" y="5393"/>
                      <a:pt x="5966" y="4440"/>
                    </a:cubicBezTo>
                    <a:cubicBezTo>
                      <a:pt x="6335" y="3761"/>
                      <a:pt x="6442" y="2963"/>
                      <a:pt x="6252" y="2225"/>
                    </a:cubicBezTo>
                    <a:cubicBezTo>
                      <a:pt x="6037" y="1451"/>
                      <a:pt x="5537" y="796"/>
                      <a:pt x="4847" y="392"/>
                    </a:cubicBezTo>
                    <a:cubicBezTo>
                      <a:pt x="4423" y="123"/>
                      <a:pt x="3939" y="0"/>
                      <a:pt x="3450"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3" name="Google Shape;143;p4"/>
              <p:cNvSpPr/>
              <p:nvPr/>
            </p:nvSpPr>
            <p:spPr>
              <a:xfrm>
                <a:off x="5415884" y="3734871"/>
                <a:ext cx="203648" cy="149717"/>
              </a:xfrm>
              <a:custGeom>
                <a:avLst/>
                <a:gdLst/>
                <a:ahLst/>
                <a:cxnLst/>
                <a:rect l="l" t="t" r="r" b="b"/>
                <a:pathLst>
                  <a:path w="6442" h="4736" extrusionOk="0">
                    <a:moveTo>
                      <a:pt x="1108" y="0"/>
                    </a:moveTo>
                    <a:cubicBezTo>
                      <a:pt x="1060" y="84"/>
                      <a:pt x="1001" y="167"/>
                      <a:pt x="953" y="251"/>
                    </a:cubicBezTo>
                    <a:cubicBezTo>
                      <a:pt x="1" y="1858"/>
                      <a:pt x="751" y="3941"/>
                      <a:pt x="2513" y="4561"/>
                    </a:cubicBezTo>
                    <a:cubicBezTo>
                      <a:pt x="2845" y="4680"/>
                      <a:pt x="3182" y="4735"/>
                      <a:pt x="3512" y="4735"/>
                    </a:cubicBezTo>
                    <a:cubicBezTo>
                      <a:pt x="4932" y="4735"/>
                      <a:pt x="6220" y="3701"/>
                      <a:pt x="6442" y="2203"/>
                    </a:cubicBezTo>
                    <a:lnTo>
                      <a:pt x="6442" y="2203"/>
                    </a:lnTo>
                    <a:cubicBezTo>
                      <a:pt x="5930" y="2406"/>
                      <a:pt x="5394" y="2537"/>
                      <a:pt x="4858" y="2596"/>
                    </a:cubicBezTo>
                    <a:cubicBezTo>
                      <a:pt x="4529" y="3092"/>
                      <a:pt x="4041" y="3310"/>
                      <a:pt x="3558" y="3310"/>
                    </a:cubicBezTo>
                    <a:cubicBezTo>
                      <a:pt x="2694" y="3310"/>
                      <a:pt x="1846" y="2614"/>
                      <a:pt x="1953" y="1560"/>
                    </a:cubicBezTo>
                    <a:cubicBezTo>
                      <a:pt x="1525" y="1132"/>
                      <a:pt x="1239" y="596"/>
                      <a:pt x="1108"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4" name="Google Shape;144;p4"/>
              <p:cNvSpPr/>
              <p:nvPr/>
            </p:nvSpPr>
            <p:spPr>
              <a:xfrm>
                <a:off x="5413039" y="3751816"/>
                <a:ext cx="422944" cy="372427"/>
              </a:xfrm>
              <a:custGeom>
                <a:avLst/>
                <a:gdLst/>
                <a:ahLst/>
                <a:cxnLst/>
                <a:rect l="l" t="t" r="r" b="b"/>
                <a:pathLst>
                  <a:path w="13379" h="11781" extrusionOk="0">
                    <a:moveTo>
                      <a:pt x="13259" y="0"/>
                    </a:moveTo>
                    <a:lnTo>
                      <a:pt x="13259" y="0"/>
                    </a:lnTo>
                    <a:cubicBezTo>
                      <a:pt x="10592" y="2405"/>
                      <a:pt x="7830" y="4691"/>
                      <a:pt x="4948" y="6858"/>
                    </a:cubicBezTo>
                    <a:cubicBezTo>
                      <a:pt x="4294" y="7358"/>
                      <a:pt x="3615" y="7858"/>
                      <a:pt x="2829" y="8132"/>
                    </a:cubicBezTo>
                    <a:cubicBezTo>
                      <a:pt x="2555" y="8227"/>
                      <a:pt x="2258" y="8287"/>
                      <a:pt x="1972" y="8311"/>
                    </a:cubicBezTo>
                    <a:lnTo>
                      <a:pt x="1031" y="9251"/>
                    </a:lnTo>
                    <a:cubicBezTo>
                      <a:pt x="0" y="10292"/>
                      <a:pt x="1012" y="11780"/>
                      <a:pt x="2146" y="11780"/>
                    </a:cubicBezTo>
                    <a:cubicBezTo>
                      <a:pt x="2478" y="11780"/>
                      <a:pt x="2822" y="11652"/>
                      <a:pt x="3127" y="11347"/>
                    </a:cubicBezTo>
                    <a:lnTo>
                      <a:pt x="7961" y="6513"/>
                    </a:lnTo>
                    <a:cubicBezTo>
                      <a:pt x="9437" y="5025"/>
                      <a:pt x="10890" y="3536"/>
                      <a:pt x="12378" y="2072"/>
                    </a:cubicBezTo>
                    <a:cubicBezTo>
                      <a:pt x="12914" y="1536"/>
                      <a:pt x="13378" y="679"/>
                      <a:pt x="13259"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5" name="Google Shape;145;p4"/>
              <p:cNvSpPr/>
              <p:nvPr/>
            </p:nvSpPr>
            <p:spPr>
              <a:xfrm>
                <a:off x="5670319" y="3993811"/>
                <a:ext cx="198748" cy="130781"/>
              </a:xfrm>
              <a:custGeom>
                <a:avLst/>
                <a:gdLst/>
                <a:ahLst/>
                <a:cxnLst/>
                <a:rect l="l" t="t" r="r" b="b"/>
                <a:pathLst>
                  <a:path w="6287" h="4137" extrusionOk="0">
                    <a:moveTo>
                      <a:pt x="619" y="1"/>
                    </a:moveTo>
                    <a:lnTo>
                      <a:pt x="619" y="1"/>
                    </a:lnTo>
                    <a:cubicBezTo>
                      <a:pt x="0" y="1442"/>
                      <a:pt x="608" y="3108"/>
                      <a:pt x="2001" y="3811"/>
                    </a:cubicBezTo>
                    <a:cubicBezTo>
                      <a:pt x="2430" y="4031"/>
                      <a:pt x="2890" y="4136"/>
                      <a:pt x="3343" y="4136"/>
                    </a:cubicBezTo>
                    <a:cubicBezTo>
                      <a:pt x="4358" y="4136"/>
                      <a:pt x="5342" y="3610"/>
                      <a:pt x="5894" y="2680"/>
                    </a:cubicBezTo>
                    <a:cubicBezTo>
                      <a:pt x="6156" y="2204"/>
                      <a:pt x="6287" y="1680"/>
                      <a:pt x="6275" y="1144"/>
                    </a:cubicBezTo>
                    <a:lnTo>
                      <a:pt x="6275" y="1144"/>
                    </a:lnTo>
                    <a:cubicBezTo>
                      <a:pt x="5811" y="1311"/>
                      <a:pt x="5346" y="1454"/>
                      <a:pt x="4858" y="1537"/>
                    </a:cubicBezTo>
                    <a:cubicBezTo>
                      <a:pt x="4834" y="1704"/>
                      <a:pt x="4775" y="1858"/>
                      <a:pt x="4691" y="2001"/>
                    </a:cubicBezTo>
                    <a:cubicBezTo>
                      <a:pt x="4375" y="2554"/>
                      <a:pt x="3859" y="2798"/>
                      <a:pt x="3347" y="2798"/>
                    </a:cubicBezTo>
                    <a:cubicBezTo>
                      <a:pt x="2492" y="2798"/>
                      <a:pt x="1646" y="2118"/>
                      <a:pt x="1751" y="1061"/>
                    </a:cubicBezTo>
                    <a:cubicBezTo>
                      <a:pt x="1298" y="799"/>
                      <a:pt x="905" y="441"/>
                      <a:pt x="619" y="1"/>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spTree>
    <p:extLst>
      <p:ext uri="{BB962C8B-B14F-4D97-AF65-F5344CB8AC3E}">
        <p14:creationId xmlns:p14="http://schemas.microsoft.com/office/powerpoint/2010/main" val="4107492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6"/>
        <p:cNvGrpSpPr/>
        <p:nvPr/>
      </p:nvGrpSpPr>
      <p:grpSpPr>
        <a:xfrm>
          <a:off x="0" y="0"/>
          <a:ext cx="0" cy="0"/>
          <a:chOff x="0" y="0"/>
          <a:chExt cx="0" cy="0"/>
        </a:xfrm>
      </p:grpSpPr>
      <p:sp>
        <p:nvSpPr>
          <p:cNvPr id="147" name="Google Shape;147;p5"/>
          <p:cNvSpPr/>
          <p:nvPr/>
        </p:nvSpPr>
        <p:spPr>
          <a:xfrm flipH="1">
            <a:off x="9" y="1"/>
            <a:ext cx="18958880" cy="6858020"/>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8" name="Google Shape;148;p5"/>
          <p:cNvSpPr txBox="1">
            <a:spLocks noGrp="1"/>
          </p:cNvSpPr>
          <p:nvPr>
            <p:ph type="title"/>
          </p:nvPr>
        </p:nvSpPr>
        <p:spPr>
          <a:xfrm>
            <a:off x="2931433" y="3429000"/>
            <a:ext cx="6337200" cy="9556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sz="5067">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9" name="Google Shape;149;p5"/>
          <p:cNvSpPr txBox="1">
            <a:spLocks noGrp="1"/>
          </p:cNvSpPr>
          <p:nvPr>
            <p:ph type="body" idx="1"/>
          </p:nvPr>
        </p:nvSpPr>
        <p:spPr>
          <a:xfrm>
            <a:off x="2927400" y="4384600"/>
            <a:ext cx="6337200" cy="1753200"/>
          </a:xfrm>
          <a:prstGeom prst="rect">
            <a:avLst/>
          </a:prstGeom>
        </p:spPr>
        <p:txBody>
          <a:bodyPr spcFirstLastPara="1" wrap="square" lIns="91425" tIns="91425" rIns="91425" bIns="91425" anchor="t" anchorCtr="0">
            <a:noAutofit/>
          </a:bodyPr>
          <a:lstStyle>
            <a:lvl1pPr marL="609585" lvl="0" indent="-431789" algn="ctr">
              <a:lnSpc>
                <a:spcPct val="100000"/>
              </a:lnSpc>
              <a:spcBef>
                <a:spcPts val="0"/>
              </a:spcBef>
              <a:spcAft>
                <a:spcPts val="0"/>
              </a:spcAft>
              <a:buSzPts val="1500"/>
              <a:buChar char="●"/>
              <a:defRPr sz="1867">
                <a:solidFill>
                  <a:srgbClr val="FFFFFF"/>
                </a:solidFill>
              </a:defRPr>
            </a:lvl1pPr>
            <a:lvl2pPr marL="1219170" lvl="1" indent="-431789">
              <a:spcBef>
                <a:spcPts val="2133"/>
              </a:spcBef>
              <a:spcAft>
                <a:spcPts val="0"/>
              </a:spcAft>
              <a:buSzPts val="1500"/>
              <a:buChar char="○"/>
              <a:defRPr/>
            </a:lvl2pPr>
            <a:lvl3pPr marL="1828754" lvl="2" indent="-431789">
              <a:spcBef>
                <a:spcPts val="2133"/>
              </a:spcBef>
              <a:spcAft>
                <a:spcPts val="0"/>
              </a:spcAft>
              <a:buSzPts val="1500"/>
              <a:buChar char="■"/>
              <a:defRPr/>
            </a:lvl3pPr>
            <a:lvl4pPr marL="2438339" lvl="3" indent="-431789">
              <a:spcBef>
                <a:spcPts val="2133"/>
              </a:spcBef>
              <a:spcAft>
                <a:spcPts val="0"/>
              </a:spcAft>
              <a:buSzPts val="1500"/>
              <a:buChar char="●"/>
              <a:defRPr/>
            </a:lvl4pPr>
            <a:lvl5pPr marL="3047924" lvl="4" indent="-431789">
              <a:spcBef>
                <a:spcPts val="2133"/>
              </a:spcBef>
              <a:spcAft>
                <a:spcPts val="0"/>
              </a:spcAft>
              <a:buSzPts val="1500"/>
              <a:buChar char="○"/>
              <a:defRPr/>
            </a:lvl5pPr>
            <a:lvl6pPr marL="3657509" lvl="5" indent="-431789">
              <a:spcBef>
                <a:spcPts val="2133"/>
              </a:spcBef>
              <a:spcAft>
                <a:spcPts val="0"/>
              </a:spcAft>
              <a:buSzPts val="15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grpSp>
        <p:nvGrpSpPr>
          <p:cNvPr id="150" name="Google Shape;150;p5"/>
          <p:cNvGrpSpPr/>
          <p:nvPr/>
        </p:nvGrpSpPr>
        <p:grpSpPr>
          <a:xfrm>
            <a:off x="5335557" y="920078"/>
            <a:ext cx="1624063" cy="2004209"/>
            <a:chOff x="4058918" y="739532"/>
            <a:chExt cx="1084830" cy="1338758"/>
          </a:xfrm>
        </p:grpSpPr>
        <p:sp>
          <p:nvSpPr>
            <p:cNvPr id="151" name="Google Shape;151;p5"/>
            <p:cNvSpPr/>
            <p:nvPr/>
          </p:nvSpPr>
          <p:spPr>
            <a:xfrm rot="-2700000">
              <a:off x="4836574" y="793805"/>
              <a:ext cx="256693" cy="249107"/>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52" name="Google Shape;152;p5"/>
            <p:cNvSpPr/>
            <p:nvPr/>
          </p:nvSpPr>
          <p:spPr>
            <a:xfrm>
              <a:off x="4058918" y="1903050"/>
              <a:ext cx="178601" cy="175240"/>
            </a:xfrm>
            <a:custGeom>
              <a:avLst/>
              <a:gdLst/>
              <a:ahLst/>
              <a:cxnLst/>
              <a:rect l="l" t="t" r="r" b="b"/>
              <a:pathLst>
                <a:path w="2072" h="2033" extrusionOk="0">
                  <a:moveTo>
                    <a:pt x="804" y="1"/>
                  </a:moveTo>
                  <a:cubicBezTo>
                    <a:pt x="759" y="1"/>
                    <a:pt x="715" y="22"/>
                    <a:pt x="691" y="63"/>
                  </a:cubicBezTo>
                  <a:cubicBezTo>
                    <a:pt x="584" y="242"/>
                    <a:pt x="536" y="444"/>
                    <a:pt x="548" y="647"/>
                  </a:cubicBezTo>
                  <a:cubicBezTo>
                    <a:pt x="381" y="647"/>
                    <a:pt x="215" y="706"/>
                    <a:pt x="72" y="790"/>
                  </a:cubicBezTo>
                  <a:cubicBezTo>
                    <a:pt x="0" y="837"/>
                    <a:pt x="0" y="944"/>
                    <a:pt x="72" y="980"/>
                  </a:cubicBezTo>
                  <a:cubicBezTo>
                    <a:pt x="206" y="1032"/>
                    <a:pt x="350" y="1066"/>
                    <a:pt x="487" y="1066"/>
                  </a:cubicBezTo>
                  <a:cubicBezTo>
                    <a:pt x="508" y="1066"/>
                    <a:pt x="528" y="1065"/>
                    <a:pt x="548" y="1063"/>
                  </a:cubicBezTo>
                  <a:lnTo>
                    <a:pt x="548" y="1063"/>
                  </a:lnTo>
                  <a:cubicBezTo>
                    <a:pt x="536" y="1361"/>
                    <a:pt x="596" y="1659"/>
                    <a:pt x="715" y="1933"/>
                  </a:cubicBezTo>
                  <a:cubicBezTo>
                    <a:pt x="754" y="2003"/>
                    <a:pt x="815" y="2033"/>
                    <a:pt x="876" y="2033"/>
                  </a:cubicBezTo>
                  <a:cubicBezTo>
                    <a:pt x="981" y="2033"/>
                    <a:pt x="1088" y="1946"/>
                    <a:pt x="1096" y="1825"/>
                  </a:cubicBezTo>
                  <a:cubicBezTo>
                    <a:pt x="1108" y="1563"/>
                    <a:pt x="1084" y="1302"/>
                    <a:pt x="1036" y="1040"/>
                  </a:cubicBezTo>
                  <a:lnTo>
                    <a:pt x="1036" y="1040"/>
                  </a:lnTo>
                  <a:cubicBezTo>
                    <a:pt x="1081" y="1042"/>
                    <a:pt x="1125" y="1043"/>
                    <a:pt x="1170" y="1043"/>
                  </a:cubicBezTo>
                  <a:cubicBezTo>
                    <a:pt x="1402" y="1043"/>
                    <a:pt x="1640" y="1016"/>
                    <a:pt x="1870" y="956"/>
                  </a:cubicBezTo>
                  <a:cubicBezTo>
                    <a:pt x="2036" y="885"/>
                    <a:pt x="2072" y="599"/>
                    <a:pt x="1870" y="563"/>
                  </a:cubicBezTo>
                  <a:cubicBezTo>
                    <a:pt x="1758" y="550"/>
                    <a:pt x="1648" y="543"/>
                    <a:pt x="1539" y="543"/>
                  </a:cubicBezTo>
                  <a:cubicBezTo>
                    <a:pt x="1358" y="543"/>
                    <a:pt x="1179" y="562"/>
                    <a:pt x="1000" y="599"/>
                  </a:cubicBezTo>
                  <a:cubicBezTo>
                    <a:pt x="1012" y="420"/>
                    <a:pt x="988" y="230"/>
                    <a:pt x="917" y="63"/>
                  </a:cubicBezTo>
                  <a:cubicBezTo>
                    <a:pt x="893" y="22"/>
                    <a:pt x="849" y="1"/>
                    <a:pt x="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3893270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171"/>
        <p:cNvGrpSpPr/>
        <p:nvPr/>
      </p:nvGrpSpPr>
      <p:grpSpPr>
        <a:xfrm>
          <a:off x="0" y="0"/>
          <a:ext cx="0" cy="0"/>
          <a:chOff x="0" y="0"/>
          <a:chExt cx="0" cy="0"/>
        </a:xfrm>
      </p:grpSpPr>
      <p:sp>
        <p:nvSpPr>
          <p:cNvPr id="172" name="Google Shape;172;p8"/>
          <p:cNvSpPr txBox="1">
            <a:spLocks noGrp="1"/>
          </p:cNvSpPr>
          <p:nvPr>
            <p:ph type="body" idx="1"/>
          </p:nvPr>
        </p:nvSpPr>
        <p:spPr>
          <a:xfrm>
            <a:off x="979567" y="3942867"/>
            <a:ext cx="5372000" cy="164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SzPts val="1200"/>
              <a:buChar char="●"/>
              <a:defRPr sz="2133">
                <a:solidFill>
                  <a:srgbClr val="FFFFFF"/>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173" name="Google Shape;173;p8"/>
          <p:cNvSpPr/>
          <p:nvPr/>
        </p:nvSpPr>
        <p:spPr>
          <a:xfrm>
            <a:off x="1" y="-160999"/>
            <a:ext cx="12458751" cy="3691564"/>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74" name="Google Shape;174;p8"/>
          <p:cNvSpPr txBox="1">
            <a:spLocks noGrp="1"/>
          </p:cNvSpPr>
          <p:nvPr>
            <p:ph type="title"/>
          </p:nvPr>
        </p:nvSpPr>
        <p:spPr>
          <a:xfrm>
            <a:off x="965200" y="593367"/>
            <a:ext cx="6912800" cy="79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175" name="Google Shape;175;p8"/>
          <p:cNvSpPr/>
          <p:nvPr/>
        </p:nvSpPr>
        <p:spPr>
          <a:xfrm>
            <a:off x="9976133" y="832721"/>
            <a:ext cx="253368" cy="23976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76" name="Google Shape;176;p8"/>
          <p:cNvSpPr/>
          <p:nvPr/>
        </p:nvSpPr>
        <p:spPr>
          <a:xfrm rot="5706286">
            <a:off x="290413" y="5820400"/>
            <a:ext cx="301143" cy="28497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57923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959400" y="1557400"/>
            <a:ext cx="8273200" cy="3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79" name="Google Shape;179;p9"/>
          <p:cNvSpPr/>
          <p:nvPr/>
        </p:nvSpPr>
        <p:spPr>
          <a:xfrm rot="10800000" flipH="1">
            <a:off x="-36625" y="-1837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0" name="Google Shape;180;p9"/>
          <p:cNvSpPr/>
          <p:nvPr/>
        </p:nvSpPr>
        <p:spPr>
          <a:xfrm flipH="1">
            <a:off x="9523459" y="476805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1" name="Google Shape;181;p9"/>
          <p:cNvSpPr/>
          <p:nvPr/>
        </p:nvSpPr>
        <p:spPr>
          <a:xfrm rot="-4460431">
            <a:off x="11025989" y="832836"/>
            <a:ext cx="412043" cy="38991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2" name="Google Shape;182;p9"/>
          <p:cNvSpPr/>
          <p:nvPr/>
        </p:nvSpPr>
        <p:spPr>
          <a:xfrm rot="1382476">
            <a:off x="214866" y="6298633"/>
            <a:ext cx="293348" cy="27759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3" name="Google Shape;183;p9"/>
          <p:cNvSpPr/>
          <p:nvPr/>
        </p:nvSpPr>
        <p:spPr>
          <a:xfrm rot="-1528383" flipH="1">
            <a:off x="-258844" y="5322821"/>
            <a:ext cx="612765" cy="60728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4" name="Google Shape;184;p9"/>
          <p:cNvSpPr/>
          <p:nvPr/>
        </p:nvSpPr>
        <p:spPr>
          <a:xfrm rot="-1528383" flipH="1">
            <a:off x="-199432" y="5551353"/>
            <a:ext cx="605071" cy="365656"/>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185" name="Google Shape;185;p9"/>
          <p:cNvGrpSpPr/>
          <p:nvPr/>
        </p:nvGrpSpPr>
        <p:grpSpPr>
          <a:xfrm rot="-1528249" flipH="1">
            <a:off x="293909" y="6684101"/>
            <a:ext cx="770953" cy="275507"/>
            <a:chOff x="4296650" y="2245925"/>
            <a:chExt cx="365250" cy="130525"/>
          </a:xfrm>
        </p:grpSpPr>
        <p:sp>
          <p:nvSpPr>
            <p:cNvPr id="186" name="Google Shape;186;p9"/>
            <p:cNvSpPr/>
            <p:nvPr/>
          </p:nvSpPr>
          <p:spPr>
            <a:xfrm>
              <a:off x="4296650" y="2245925"/>
              <a:ext cx="365250" cy="130225"/>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7" name="Google Shape;187;p9"/>
            <p:cNvSpPr/>
            <p:nvPr/>
          </p:nvSpPr>
          <p:spPr>
            <a:xfrm>
              <a:off x="4297775" y="2261500"/>
              <a:ext cx="359375" cy="114950"/>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88" name="Google Shape;188;p9"/>
          <p:cNvGrpSpPr/>
          <p:nvPr/>
        </p:nvGrpSpPr>
        <p:grpSpPr>
          <a:xfrm rot="-9319476" flipH="1">
            <a:off x="325651" y="5100092"/>
            <a:ext cx="1144301" cy="1177403"/>
            <a:chOff x="6335847" y="-303270"/>
            <a:chExt cx="994972" cy="1036821"/>
          </a:xfrm>
        </p:grpSpPr>
        <p:sp>
          <p:nvSpPr>
            <p:cNvPr id="189" name="Google Shape;189;p9"/>
            <p:cNvSpPr/>
            <p:nvPr/>
          </p:nvSpPr>
          <p:spPr>
            <a:xfrm rot="1798800" flipH="1">
              <a:off x="6490026" y="-185306"/>
              <a:ext cx="686615" cy="800893"/>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rgbClr val="B872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0" name="Google Shape;190;p9"/>
            <p:cNvSpPr/>
            <p:nvPr/>
          </p:nvSpPr>
          <p:spPr>
            <a:xfrm rot="1798800" flipH="1">
              <a:off x="6491670" y="-123851"/>
              <a:ext cx="653482" cy="735809"/>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rgbClr val="8F5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1" name="Google Shape;191;p9"/>
            <p:cNvSpPr/>
            <p:nvPr/>
          </p:nvSpPr>
          <p:spPr>
            <a:xfrm rot="1798800" flipH="1">
              <a:off x="6775047" y="437011"/>
              <a:ext cx="232504" cy="254200"/>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2" name="Google Shape;192;p9"/>
            <p:cNvSpPr/>
            <p:nvPr/>
          </p:nvSpPr>
          <p:spPr>
            <a:xfrm rot="1798800" flipH="1">
              <a:off x="6843636" y="589819"/>
              <a:ext cx="115256" cy="117729"/>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rgbClr val="B872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93" name="Google Shape;193;p9"/>
          <p:cNvGrpSpPr/>
          <p:nvPr/>
        </p:nvGrpSpPr>
        <p:grpSpPr>
          <a:xfrm rot="-1768445">
            <a:off x="10075422" y="-218301"/>
            <a:ext cx="1098812" cy="1091735"/>
            <a:chOff x="4352202" y="2927017"/>
            <a:chExt cx="624305" cy="620284"/>
          </a:xfrm>
        </p:grpSpPr>
        <p:sp>
          <p:nvSpPr>
            <p:cNvPr id="194" name="Google Shape;194;p9"/>
            <p:cNvSpPr/>
            <p:nvPr/>
          </p:nvSpPr>
          <p:spPr>
            <a:xfrm rot="3287242">
              <a:off x="4445272" y="3009714"/>
              <a:ext cx="438165" cy="45489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5" name="Google Shape;195;p9"/>
            <p:cNvSpPr/>
            <p:nvPr/>
          </p:nvSpPr>
          <p:spPr>
            <a:xfrm rot="3287242">
              <a:off x="4659820" y="3050012"/>
              <a:ext cx="183396" cy="114273"/>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6" name="Google Shape;196;p9"/>
            <p:cNvSpPr/>
            <p:nvPr/>
          </p:nvSpPr>
          <p:spPr>
            <a:xfrm rot="3287242">
              <a:off x="4615891" y="3048534"/>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97" name="Google Shape;197;p9"/>
          <p:cNvGrpSpPr/>
          <p:nvPr/>
        </p:nvGrpSpPr>
        <p:grpSpPr>
          <a:xfrm rot="-1569513">
            <a:off x="11338233" y="949332"/>
            <a:ext cx="1354652" cy="1352673"/>
            <a:chOff x="7005378" y="2367245"/>
            <a:chExt cx="539061" cy="538273"/>
          </a:xfrm>
        </p:grpSpPr>
        <p:sp>
          <p:nvSpPr>
            <p:cNvPr id="198" name="Google Shape;198;p9"/>
            <p:cNvSpPr/>
            <p:nvPr/>
          </p:nvSpPr>
          <p:spPr>
            <a:xfrm rot="2241434">
              <a:off x="7081707" y="2445274"/>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9" name="Google Shape;199;p9"/>
            <p:cNvSpPr/>
            <p:nvPr/>
          </p:nvSpPr>
          <p:spPr>
            <a:xfrm rot="2241434">
              <a:off x="7263992" y="244689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0" name="Google Shape;200;p9"/>
            <p:cNvSpPr/>
            <p:nvPr/>
          </p:nvSpPr>
          <p:spPr>
            <a:xfrm rot="2241434">
              <a:off x="7064605" y="2504910"/>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01" name="Google Shape;201;p9"/>
          <p:cNvGrpSpPr/>
          <p:nvPr/>
        </p:nvGrpSpPr>
        <p:grpSpPr>
          <a:xfrm rot="-1523330">
            <a:off x="11472950" y="135962"/>
            <a:ext cx="409348" cy="579559"/>
            <a:chOff x="7321293" y="2218507"/>
            <a:chExt cx="649401" cy="985419"/>
          </a:xfrm>
        </p:grpSpPr>
        <p:sp>
          <p:nvSpPr>
            <p:cNvPr id="202" name="Google Shape;202;p9"/>
            <p:cNvSpPr/>
            <p:nvPr/>
          </p:nvSpPr>
          <p:spPr>
            <a:xfrm>
              <a:off x="7321293" y="2218507"/>
              <a:ext cx="649401" cy="985419"/>
            </a:xfrm>
            <a:custGeom>
              <a:avLst/>
              <a:gdLst/>
              <a:ahLst/>
              <a:cxnLst/>
              <a:rect l="l" t="t" r="r" b="b"/>
              <a:pathLst>
                <a:path w="22780" h="34567" extrusionOk="0">
                  <a:moveTo>
                    <a:pt x="13306" y="0"/>
                  </a:moveTo>
                  <a:cubicBezTo>
                    <a:pt x="10161" y="0"/>
                    <a:pt x="1" y="7471"/>
                    <a:pt x="622" y="9458"/>
                  </a:cubicBezTo>
                  <a:cubicBezTo>
                    <a:pt x="1330" y="11733"/>
                    <a:pt x="2323" y="12531"/>
                    <a:pt x="3382" y="12531"/>
                  </a:cubicBezTo>
                  <a:cubicBezTo>
                    <a:pt x="5858" y="12531"/>
                    <a:pt x="8692" y="8165"/>
                    <a:pt x="9065" y="8165"/>
                  </a:cubicBezTo>
                  <a:cubicBezTo>
                    <a:pt x="9074" y="8165"/>
                    <a:pt x="9082" y="8167"/>
                    <a:pt x="9088" y="8172"/>
                  </a:cubicBezTo>
                  <a:cubicBezTo>
                    <a:pt x="9445" y="8494"/>
                    <a:pt x="9469" y="28496"/>
                    <a:pt x="8909" y="28508"/>
                  </a:cubicBezTo>
                  <a:cubicBezTo>
                    <a:pt x="6230" y="28568"/>
                    <a:pt x="2849" y="29068"/>
                    <a:pt x="2492" y="32116"/>
                  </a:cubicBezTo>
                  <a:cubicBezTo>
                    <a:pt x="2257" y="34047"/>
                    <a:pt x="4117" y="34567"/>
                    <a:pt x="6780" y="34567"/>
                  </a:cubicBezTo>
                  <a:cubicBezTo>
                    <a:pt x="8304" y="34567"/>
                    <a:pt x="10091" y="34397"/>
                    <a:pt x="11897" y="34223"/>
                  </a:cubicBezTo>
                  <a:cubicBezTo>
                    <a:pt x="16862" y="33735"/>
                    <a:pt x="22780" y="32973"/>
                    <a:pt x="22113" y="29223"/>
                  </a:cubicBezTo>
                  <a:cubicBezTo>
                    <a:pt x="21811" y="27552"/>
                    <a:pt x="20540" y="27138"/>
                    <a:pt x="19189" y="27138"/>
                  </a:cubicBezTo>
                  <a:cubicBezTo>
                    <a:pt x="17862" y="27138"/>
                    <a:pt x="16456" y="27538"/>
                    <a:pt x="15816" y="27538"/>
                  </a:cubicBezTo>
                  <a:cubicBezTo>
                    <a:pt x="15644" y="27538"/>
                    <a:pt x="15527" y="27509"/>
                    <a:pt x="15481" y="27437"/>
                  </a:cubicBezTo>
                  <a:cubicBezTo>
                    <a:pt x="15100" y="26818"/>
                    <a:pt x="16065" y="1350"/>
                    <a:pt x="13874" y="124"/>
                  </a:cubicBezTo>
                  <a:cubicBezTo>
                    <a:pt x="13726" y="40"/>
                    <a:pt x="13535" y="0"/>
                    <a:pt x="13306"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3" name="Google Shape;203;p9"/>
            <p:cNvSpPr/>
            <p:nvPr/>
          </p:nvSpPr>
          <p:spPr>
            <a:xfrm>
              <a:off x="7597305" y="2290575"/>
              <a:ext cx="55704" cy="55704"/>
            </a:xfrm>
            <a:custGeom>
              <a:avLst/>
              <a:gdLst/>
              <a:ahLst/>
              <a:cxnLst/>
              <a:rect l="l" t="t" r="r" b="b"/>
              <a:pathLst>
                <a:path w="1954" h="1954" extrusionOk="0">
                  <a:moveTo>
                    <a:pt x="977" y="1"/>
                  </a:moveTo>
                  <a:cubicBezTo>
                    <a:pt x="441" y="1"/>
                    <a:pt x="1" y="441"/>
                    <a:pt x="1" y="977"/>
                  </a:cubicBezTo>
                  <a:cubicBezTo>
                    <a:pt x="1" y="1513"/>
                    <a:pt x="441" y="1953"/>
                    <a:pt x="977" y="1953"/>
                  </a:cubicBezTo>
                  <a:cubicBezTo>
                    <a:pt x="1513" y="1953"/>
                    <a:pt x="1954" y="1513"/>
                    <a:pt x="1954" y="977"/>
                  </a:cubicBezTo>
                  <a:cubicBezTo>
                    <a:pt x="1954" y="441"/>
                    <a:pt x="1513" y="1"/>
                    <a:pt x="977"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4" name="Google Shape;204;p9"/>
            <p:cNvSpPr/>
            <p:nvPr/>
          </p:nvSpPr>
          <p:spPr>
            <a:xfrm>
              <a:off x="7360406" y="2350127"/>
              <a:ext cx="199952" cy="144134"/>
            </a:xfrm>
            <a:custGeom>
              <a:avLst/>
              <a:gdLst/>
              <a:ahLst/>
              <a:cxnLst/>
              <a:rect l="l" t="t" r="r" b="b"/>
              <a:pathLst>
                <a:path w="7014" h="5056" extrusionOk="0">
                  <a:moveTo>
                    <a:pt x="6209" y="1"/>
                  </a:moveTo>
                  <a:cubicBezTo>
                    <a:pt x="5509" y="1"/>
                    <a:pt x="4182" y="623"/>
                    <a:pt x="2834" y="1638"/>
                  </a:cubicBezTo>
                  <a:cubicBezTo>
                    <a:pt x="1108" y="2936"/>
                    <a:pt x="0" y="4401"/>
                    <a:pt x="381" y="4889"/>
                  </a:cubicBezTo>
                  <a:cubicBezTo>
                    <a:pt x="465" y="5002"/>
                    <a:pt x="616" y="5055"/>
                    <a:pt x="820" y="5055"/>
                  </a:cubicBezTo>
                  <a:cubicBezTo>
                    <a:pt x="1520" y="5055"/>
                    <a:pt x="2843" y="4427"/>
                    <a:pt x="4179" y="3412"/>
                  </a:cubicBezTo>
                  <a:cubicBezTo>
                    <a:pt x="5918" y="2115"/>
                    <a:pt x="7013" y="650"/>
                    <a:pt x="6644" y="162"/>
                  </a:cubicBezTo>
                  <a:cubicBezTo>
                    <a:pt x="6561" y="53"/>
                    <a:pt x="6411" y="1"/>
                    <a:pt x="6209"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5" name="Google Shape;205;p9"/>
            <p:cNvSpPr/>
            <p:nvPr/>
          </p:nvSpPr>
          <p:spPr>
            <a:xfrm>
              <a:off x="7439828" y="3058203"/>
              <a:ext cx="337757" cy="65168"/>
            </a:xfrm>
            <a:custGeom>
              <a:avLst/>
              <a:gdLst/>
              <a:ahLst/>
              <a:cxnLst/>
              <a:rect l="l" t="t" r="r" b="b"/>
              <a:pathLst>
                <a:path w="11848" h="2286" extrusionOk="0">
                  <a:moveTo>
                    <a:pt x="9440" y="0"/>
                  </a:moveTo>
                  <a:cubicBezTo>
                    <a:pt x="8430" y="0"/>
                    <a:pt x="7170" y="79"/>
                    <a:pt x="5811" y="244"/>
                  </a:cubicBezTo>
                  <a:cubicBezTo>
                    <a:pt x="2572" y="637"/>
                    <a:pt x="0" y="1351"/>
                    <a:pt x="60" y="1851"/>
                  </a:cubicBezTo>
                  <a:cubicBezTo>
                    <a:pt x="94" y="2134"/>
                    <a:pt x="1007" y="2285"/>
                    <a:pt x="2403" y="2285"/>
                  </a:cubicBezTo>
                  <a:cubicBezTo>
                    <a:pt x="3412" y="2285"/>
                    <a:pt x="4673" y="2207"/>
                    <a:pt x="6037" y="2042"/>
                  </a:cubicBezTo>
                  <a:cubicBezTo>
                    <a:pt x="9275" y="1649"/>
                    <a:pt x="11847" y="934"/>
                    <a:pt x="11788" y="434"/>
                  </a:cubicBezTo>
                  <a:cubicBezTo>
                    <a:pt x="11753" y="151"/>
                    <a:pt x="10836" y="0"/>
                    <a:pt x="9440"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80440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07173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1">
            <a:extLst>
              <a:ext uri="{FF2B5EF4-FFF2-40B4-BE49-F238E27FC236}">
                <a16:creationId xmlns:a16="http://schemas.microsoft.com/office/drawing/2014/main" id="{2BCCCDA0-F89B-44BA-A43C-321596DC6135}"/>
              </a:ext>
            </a:extLst>
          </p:cNvPr>
          <p:cNvPicPr>
            <a:picLocks noChangeAspect="1"/>
          </p:cNvPicPr>
          <p:nvPr userDrawn="1"/>
        </p:nvPicPr>
        <p:blipFill>
          <a:blip r:embed="rId4">
            <a:alphaModFix amt="67000"/>
            <a:lum bright="20000" contrast="-40000"/>
          </a:blip>
          <a:stretch>
            <a:fillRect/>
          </a:stretch>
        </p:blipFill>
        <p:spPr>
          <a:xfrm rot="16200000">
            <a:off x="2904005" y="-2904004"/>
            <a:ext cx="6446520" cy="12254529"/>
          </a:xfrm>
          <a:prstGeom prst="rect">
            <a:avLst/>
          </a:prstGeom>
          <a:noFill/>
          <a:effectLst>
            <a:glow>
              <a:schemeClr val="accent1"/>
            </a:glow>
            <a:reflection endPos="65000" dist="50800" dir="5400000" sy="-100000" algn="bl" rotWithShape="0"/>
          </a:effectLst>
        </p:spPr>
      </p:pic>
    </p:spTree>
    <p:extLst>
      <p:ext uri="{BB962C8B-B14F-4D97-AF65-F5344CB8AC3E}">
        <p14:creationId xmlns:p14="http://schemas.microsoft.com/office/powerpoint/2010/main" val="350519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3499866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150751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711187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42"/>
        <p:cNvGrpSpPr/>
        <p:nvPr/>
      </p:nvGrpSpPr>
      <p:grpSpPr>
        <a:xfrm>
          <a:off x="0" y="0"/>
          <a:ext cx="0" cy="0"/>
          <a:chOff x="0" y="0"/>
          <a:chExt cx="0" cy="0"/>
        </a:xfrm>
      </p:grpSpPr>
    </p:spTree>
    <p:extLst>
      <p:ext uri="{BB962C8B-B14F-4D97-AF65-F5344CB8AC3E}">
        <p14:creationId xmlns:p14="http://schemas.microsoft.com/office/powerpoint/2010/main" val="1485257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able of contents" userDrawn="1">
  <p:cSld name="Table of contents">
    <p:spTree>
      <p:nvGrpSpPr>
        <p:cNvPr id="1" name="Shape 243"/>
        <p:cNvGrpSpPr/>
        <p:nvPr/>
      </p:nvGrpSpPr>
      <p:grpSpPr>
        <a:xfrm>
          <a:off x="0" y="0"/>
          <a:ext cx="0" cy="0"/>
          <a:chOff x="0" y="0"/>
          <a:chExt cx="0" cy="0"/>
        </a:xfrm>
      </p:grpSpPr>
      <p:sp>
        <p:nvSpPr>
          <p:cNvPr id="244" name="Google Shape;244;p14"/>
          <p:cNvSpPr/>
          <p:nvPr/>
        </p:nvSpPr>
        <p:spPr>
          <a:xfrm>
            <a:off x="-88900" y="-33"/>
            <a:ext cx="5142251" cy="6942032"/>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5" name="Google Shape;245;p14"/>
          <p:cNvSpPr/>
          <p:nvPr/>
        </p:nvSpPr>
        <p:spPr>
          <a:xfrm>
            <a:off x="3017700" y="4154336"/>
            <a:ext cx="235453" cy="217049"/>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6" name="Google Shape;246;p14"/>
          <p:cNvSpPr/>
          <p:nvPr/>
        </p:nvSpPr>
        <p:spPr>
          <a:xfrm rot="6532479">
            <a:off x="2520123" y="6103985"/>
            <a:ext cx="346236" cy="32764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7" name="Google Shape;247;p14"/>
          <p:cNvSpPr/>
          <p:nvPr/>
        </p:nvSpPr>
        <p:spPr>
          <a:xfrm rot="-9224351">
            <a:off x="11543019" y="5775232"/>
            <a:ext cx="246508" cy="233269"/>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3478930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261"/>
        <p:cNvGrpSpPr/>
        <p:nvPr/>
      </p:nvGrpSpPr>
      <p:grpSpPr>
        <a:xfrm>
          <a:off x="0" y="0"/>
          <a:ext cx="0" cy="0"/>
          <a:chOff x="0" y="0"/>
          <a:chExt cx="0" cy="0"/>
        </a:xfrm>
      </p:grpSpPr>
      <p:sp>
        <p:nvSpPr>
          <p:cNvPr id="262" name="Google Shape;262;p15"/>
          <p:cNvSpPr/>
          <p:nvPr/>
        </p:nvSpPr>
        <p:spPr>
          <a:xfrm>
            <a:off x="-6766891" y="-15"/>
            <a:ext cx="18958880" cy="6858020"/>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3" name="Google Shape;263;p15"/>
          <p:cNvSpPr/>
          <p:nvPr/>
        </p:nvSpPr>
        <p:spPr>
          <a:xfrm rot="-1931421">
            <a:off x="6034957" y="817884"/>
            <a:ext cx="379160" cy="28812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4" name="Google Shape;264;p15"/>
          <p:cNvSpPr/>
          <p:nvPr/>
        </p:nvSpPr>
        <p:spPr>
          <a:xfrm rot="-9295350">
            <a:off x="769199" y="5695296"/>
            <a:ext cx="379067" cy="32945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5" name="Google Shape;265;p15"/>
          <p:cNvSpPr/>
          <p:nvPr/>
        </p:nvSpPr>
        <p:spPr>
          <a:xfrm rot="-9295189">
            <a:off x="1203981" y="5946775"/>
            <a:ext cx="261713" cy="22747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66" name="Google Shape;266;p15"/>
          <p:cNvGrpSpPr/>
          <p:nvPr/>
        </p:nvGrpSpPr>
        <p:grpSpPr>
          <a:xfrm>
            <a:off x="-186892" y="-74685"/>
            <a:ext cx="1033675" cy="840552"/>
            <a:chOff x="8565681" y="-330777"/>
            <a:chExt cx="775256" cy="630414"/>
          </a:xfrm>
        </p:grpSpPr>
        <p:sp>
          <p:nvSpPr>
            <p:cNvPr id="267" name="Google Shape;267;p15"/>
            <p:cNvSpPr/>
            <p:nvPr/>
          </p:nvSpPr>
          <p:spPr>
            <a:xfrm rot="-1931420">
              <a:off x="8562904" y="-139309"/>
              <a:ext cx="780810" cy="214883"/>
            </a:xfrm>
            <a:custGeom>
              <a:avLst/>
              <a:gdLst/>
              <a:ahLst/>
              <a:cxnLst/>
              <a:rect l="l" t="t" r="r" b="b"/>
              <a:pathLst>
                <a:path w="17744" h="4883" extrusionOk="0">
                  <a:moveTo>
                    <a:pt x="14386" y="1"/>
                  </a:moveTo>
                  <a:cubicBezTo>
                    <a:pt x="13536" y="1"/>
                    <a:pt x="12733" y="86"/>
                    <a:pt x="12350" y="127"/>
                  </a:cubicBezTo>
                  <a:cubicBezTo>
                    <a:pt x="8814" y="508"/>
                    <a:pt x="5349" y="1449"/>
                    <a:pt x="1813" y="1925"/>
                  </a:cubicBezTo>
                  <a:cubicBezTo>
                    <a:pt x="0" y="2176"/>
                    <a:pt x="294" y="4882"/>
                    <a:pt x="1984" y="4882"/>
                  </a:cubicBezTo>
                  <a:cubicBezTo>
                    <a:pt x="2059" y="4882"/>
                    <a:pt x="2137" y="4877"/>
                    <a:pt x="2218" y="4866"/>
                  </a:cubicBezTo>
                  <a:lnTo>
                    <a:pt x="8980" y="3937"/>
                  </a:lnTo>
                  <a:cubicBezTo>
                    <a:pt x="10921" y="3675"/>
                    <a:pt x="12850" y="3663"/>
                    <a:pt x="14755" y="3175"/>
                  </a:cubicBezTo>
                  <a:cubicBezTo>
                    <a:pt x="15469" y="2985"/>
                    <a:pt x="16839" y="2711"/>
                    <a:pt x="17184" y="1925"/>
                  </a:cubicBezTo>
                  <a:cubicBezTo>
                    <a:pt x="17743" y="699"/>
                    <a:pt x="16779" y="223"/>
                    <a:pt x="15553" y="68"/>
                  </a:cubicBezTo>
                  <a:cubicBezTo>
                    <a:pt x="15178" y="19"/>
                    <a:pt x="14777" y="1"/>
                    <a:pt x="14386"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8" name="Google Shape;268;p15"/>
            <p:cNvSpPr/>
            <p:nvPr/>
          </p:nvSpPr>
          <p:spPr>
            <a:xfrm rot="-1931420">
              <a:off x="8686924" y="-282958"/>
              <a:ext cx="230582" cy="202869"/>
            </a:xfrm>
            <a:custGeom>
              <a:avLst/>
              <a:gdLst/>
              <a:ahLst/>
              <a:cxnLst/>
              <a:rect l="l" t="t" r="r" b="b"/>
              <a:pathLst>
                <a:path w="5240" h="4610" extrusionOk="0">
                  <a:moveTo>
                    <a:pt x="2586" y="0"/>
                  </a:moveTo>
                  <a:cubicBezTo>
                    <a:pt x="2291" y="0"/>
                    <a:pt x="1997" y="56"/>
                    <a:pt x="1727" y="174"/>
                  </a:cubicBezTo>
                  <a:cubicBezTo>
                    <a:pt x="548" y="674"/>
                    <a:pt x="1" y="2019"/>
                    <a:pt x="501" y="3198"/>
                  </a:cubicBezTo>
                  <a:cubicBezTo>
                    <a:pt x="866" y="4081"/>
                    <a:pt x="1719" y="4610"/>
                    <a:pt x="2619" y="4610"/>
                  </a:cubicBezTo>
                  <a:cubicBezTo>
                    <a:pt x="2921" y="4610"/>
                    <a:pt x="3229" y="4550"/>
                    <a:pt x="3525" y="4424"/>
                  </a:cubicBezTo>
                  <a:cubicBezTo>
                    <a:pt x="4692" y="3924"/>
                    <a:pt x="5239" y="2567"/>
                    <a:pt x="4739" y="1400"/>
                  </a:cubicBezTo>
                  <a:cubicBezTo>
                    <a:pt x="4407" y="521"/>
                    <a:pt x="3488" y="0"/>
                    <a:pt x="2586" y="0"/>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9" name="Google Shape;269;p15"/>
            <p:cNvSpPr/>
            <p:nvPr/>
          </p:nvSpPr>
          <p:spPr>
            <a:xfrm rot="-1931420">
              <a:off x="8960566" y="46226"/>
              <a:ext cx="219053" cy="202825"/>
            </a:xfrm>
            <a:custGeom>
              <a:avLst/>
              <a:gdLst/>
              <a:ahLst/>
              <a:cxnLst/>
              <a:rect l="l" t="t" r="r" b="b"/>
              <a:pathLst>
                <a:path w="4978" h="4609" extrusionOk="0">
                  <a:moveTo>
                    <a:pt x="2579" y="1"/>
                  </a:moveTo>
                  <a:cubicBezTo>
                    <a:pt x="2286" y="1"/>
                    <a:pt x="1995" y="56"/>
                    <a:pt x="1727" y="172"/>
                  </a:cubicBezTo>
                  <a:cubicBezTo>
                    <a:pt x="548" y="673"/>
                    <a:pt x="0" y="2030"/>
                    <a:pt x="500" y="3197"/>
                  </a:cubicBezTo>
                  <a:cubicBezTo>
                    <a:pt x="866" y="4079"/>
                    <a:pt x="1719" y="4608"/>
                    <a:pt x="2619" y="4608"/>
                  </a:cubicBezTo>
                  <a:cubicBezTo>
                    <a:pt x="2921" y="4608"/>
                    <a:pt x="3228" y="4549"/>
                    <a:pt x="3525" y="4423"/>
                  </a:cubicBezTo>
                  <a:cubicBezTo>
                    <a:pt x="4072" y="4185"/>
                    <a:pt x="4501" y="3744"/>
                    <a:pt x="4751" y="3197"/>
                  </a:cubicBezTo>
                  <a:cubicBezTo>
                    <a:pt x="4977" y="2613"/>
                    <a:pt x="4965" y="1970"/>
                    <a:pt x="4739" y="1399"/>
                  </a:cubicBezTo>
                  <a:cubicBezTo>
                    <a:pt x="4406" y="527"/>
                    <a:pt x="3483" y="1"/>
                    <a:pt x="2579"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0" name="Google Shape;270;p15"/>
            <p:cNvSpPr/>
            <p:nvPr/>
          </p:nvSpPr>
          <p:spPr>
            <a:xfrm rot="-1931420">
              <a:off x="8695003" y="-222083"/>
              <a:ext cx="225521" cy="144429"/>
            </a:xfrm>
            <a:custGeom>
              <a:avLst/>
              <a:gdLst/>
              <a:ahLst/>
              <a:cxnLst/>
              <a:rect l="l" t="t" r="r" b="b"/>
              <a:pathLst>
                <a:path w="5125" h="3282" extrusionOk="0">
                  <a:moveTo>
                    <a:pt x="743" y="1"/>
                  </a:moveTo>
                  <a:cubicBezTo>
                    <a:pt x="0" y="1607"/>
                    <a:pt x="1255" y="3281"/>
                    <a:pt x="2831" y="3281"/>
                  </a:cubicBezTo>
                  <a:cubicBezTo>
                    <a:pt x="3124" y="3281"/>
                    <a:pt x="3428" y="3223"/>
                    <a:pt x="3732" y="3096"/>
                  </a:cubicBezTo>
                  <a:cubicBezTo>
                    <a:pt x="4280" y="2846"/>
                    <a:pt x="4720" y="2406"/>
                    <a:pt x="4958" y="1858"/>
                  </a:cubicBezTo>
                  <a:cubicBezTo>
                    <a:pt x="5065" y="1572"/>
                    <a:pt x="5125" y="1275"/>
                    <a:pt x="5125" y="977"/>
                  </a:cubicBezTo>
                  <a:lnTo>
                    <a:pt x="5125" y="977"/>
                  </a:lnTo>
                  <a:cubicBezTo>
                    <a:pt x="4542" y="1348"/>
                    <a:pt x="3867" y="1575"/>
                    <a:pt x="3188" y="1575"/>
                  </a:cubicBezTo>
                  <a:cubicBezTo>
                    <a:pt x="2952" y="1575"/>
                    <a:pt x="2715" y="1547"/>
                    <a:pt x="2482" y="1489"/>
                  </a:cubicBezTo>
                  <a:cubicBezTo>
                    <a:pt x="1708" y="1275"/>
                    <a:pt x="1077" y="727"/>
                    <a:pt x="743"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1" name="Google Shape;271;p15"/>
            <p:cNvSpPr/>
            <p:nvPr/>
          </p:nvSpPr>
          <p:spPr>
            <a:xfrm rot="-1931420">
              <a:off x="8960508" y="95523"/>
              <a:ext cx="232342" cy="154066"/>
            </a:xfrm>
            <a:custGeom>
              <a:avLst/>
              <a:gdLst/>
              <a:ahLst/>
              <a:cxnLst/>
              <a:rect l="l" t="t" r="r" b="b"/>
              <a:pathLst>
                <a:path w="5280" h="3501" extrusionOk="0">
                  <a:moveTo>
                    <a:pt x="981" y="0"/>
                  </a:moveTo>
                  <a:lnTo>
                    <a:pt x="981" y="0"/>
                  </a:lnTo>
                  <a:cubicBezTo>
                    <a:pt x="1" y="1617"/>
                    <a:pt x="1269" y="3501"/>
                    <a:pt x="2934" y="3501"/>
                  </a:cubicBezTo>
                  <a:cubicBezTo>
                    <a:pt x="3231" y="3501"/>
                    <a:pt x="3540" y="3441"/>
                    <a:pt x="3851" y="3310"/>
                  </a:cubicBezTo>
                  <a:cubicBezTo>
                    <a:pt x="4398" y="3072"/>
                    <a:pt x="4827" y="2631"/>
                    <a:pt x="5065" y="2084"/>
                  </a:cubicBezTo>
                  <a:cubicBezTo>
                    <a:pt x="5232" y="1691"/>
                    <a:pt x="5279" y="1262"/>
                    <a:pt x="5208" y="845"/>
                  </a:cubicBezTo>
                  <a:lnTo>
                    <a:pt x="5208" y="845"/>
                  </a:lnTo>
                  <a:cubicBezTo>
                    <a:pt x="4791" y="1310"/>
                    <a:pt x="4101" y="1512"/>
                    <a:pt x="3470" y="1536"/>
                  </a:cubicBezTo>
                  <a:cubicBezTo>
                    <a:pt x="3412" y="1538"/>
                    <a:pt x="3353" y="1539"/>
                    <a:pt x="3295" y="1539"/>
                  </a:cubicBezTo>
                  <a:cubicBezTo>
                    <a:pt x="2743" y="1539"/>
                    <a:pt x="2182" y="1433"/>
                    <a:pt x="1719" y="1131"/>
                  </a:cubicBezTo>
                  <a:cubicBezTo>
                    <a:pt x="1326" y="869"/>
                    <a:pt x="1053" y="464"/>
                    <a:pt x="981" y="0"/>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2" name="Google Shape;272;p15"/>
            <p:cNvSpPr/>
            <p:nvPr/>
          </p:nvSpPr>
          <p:spPr>
            <a:xfrm rot="-1931420">
              <a:off x="8582432" y="-74875"/>
              <a:ext cx="761536" cy="150150"/>
            </a:xfrm>
            <a:custGeom>
              <a:avLst/>
              <a:gdLst/>
              <a:ahLst/>
              <a:cxnLst/>
              <a:rect l="l" t="t" r="r" b="b"/>
              <a:pathLst>
                <a:path w="17306" h="3412" extrusionOk="0">
                  <a:moveTo>
                    <a:pt x="17306" y="1"/>
                  </a:moveTo>
                  <a:cubicBezTo>
                    <a:pt x="14543" y="310"/>
                    <a:pt x="11781" y="644"/>
                    <a:pt x="9043" y="1144"/>
                  </a:cubicBezTo>
                  <a:cubicBezTo>
                    <a:pt x="7522" y="1426"/>
                    <a:pt x="5946" y="1754"/>
                    <a:pt x="4412" y="1754"/>
                  </a:cubicBezTo>
                  <a:cubicBezTo>
                    <a:pt x="3484" y="1754"/>
                    <a:pt x="2572" y="1634"/>
                    <a:pt x="1697" y="1310"/>
                  </a:cubicBezTo>
                  <a:lnTo>
                    <a:pt x="1685" y="477"/>
                  </a:lnTo>
                  <a:lnTo>
                    <a:pt x="1685" y="477"/>
                  </a:lnTo>
                  <a:cubicBezTo>
                    <a:pt x="1" y="830"/>
                    <a:pt x="307" y="3411"/>
                    <a:pt x="1958" y="3411"/>
                  </a:cubicBezTo>
                  <a:cubicBezTo>
                    <a:pt x="2035" y="3411"/>
                    <a:pt x="2114" y="3406"/>
                    <a:pt x="2197" y="3394"/>
                  </a:cubicBezTo>
                  <a:lnTo>
                    <a:pt x="8971" y="2477"/>
                  </a:lnTo>
                  <a:cubicBezTo>
                    <a:pt x="10888" y="2203"/>
                    <a:pt x="12829" y="2191"/>
                    <a:pt x="14722" y="1703"/>
                  </a:cubicBezTo>
                  <a:cubicBezTo>
                    <a:pt x="15448" y="1513"/>
                    <a:pt x="16806" y="1239"/>
                    <a:pt x="17151" y="453"/>
                  </a:cubicBezTo>
                  <a:cubicBezTo>
                    <a:pt x="17222" y="310"/>
                    <a:pt x="17282" y="155"/>
                    <a:pt x="17306"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73" name="Google Shape;273;p15"/>
          <p:cNvGrpSpPr/>
          <p:nvPr/>
        </p:nvGrpSpPr>
        <p:grpSpPr>
          <a:xfrm rot="-1182744">
            <a:off x="10315171" y="-479919"/>
            <a:ext cx="2358711" cy="2254029"/>
            <a:chOff x="7812689" y="-9317"/>
            <a:chExt cx="1769029" cy="1690517"/>
          </a:xfrm>
        </p:grpSpPr>
        <p:sp>
          <p:nvSpPr>
            <p:cNvPr id="274" name="Google Shape;274;p15"/>
            <p:cNvSpPr/>
            <p:nvPr/>
          </p:nvSpPr>
          <p:spPr>
            <a:xfrm rot="-1931420">
              <a:off x="7986489" y="122016"/>
              <a:ext cx="743187" cy="866968"/>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5" name="Google Shape;275;p15"/>
            <p:cNvSpPr/>
            <p:nvPr/>
          </p:nvSpPr>
          <p:spPr>
            <a:xfrm rot="-1931420">
              <a:off x="8021765" y="187894"/>
              <a:ext cx="707323" cy="796514"/>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6" name="Google Shape;276;p15"/>
            <p:cNvSpPr/>
            <p:nvPr/>
          </p:nvSpPr>
          <p:spPr>
            <a:xfrm rot="-1931420">
              <a:off x="8184094" y="797782"/>
              <a:ext cx="251660" cy="275171"/>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7" name="Google Shape;277;p15"/>
            <p:cNvSpPr/>
            <p:nvPr/>
          </p:nvSpPr>
          <p:spPr>
            <a:xfrm rot="-1931420">
              <a:off x="8240293" y="963537"/>
              <a:ext cx="124752" cy="127442"/>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8" name="Google Shape;278;p15"/>
            <p:cNvSpPr/>
            <p:nvPr/>
          </p:nvSpPr>
          <p:spPr>
            <a:xfrm rot="-1931420">
              <a:off x="8560209" y="403586"/>
              <a:ext cx="860854" cy="851566"/>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9" name="Google Shape;279;p15"/>
            <p:cNvSpPr/>
            <p:nvPr/>
          </p:nvSpPr>
          <p:spPr>
            <a:xfrm rot="-1931420">
              <a:off x="8579891" y="512087"/>
              <a:ext cx="284003" cy="182890"/>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0" name="Google Shape;280;p15"/>
            <p:cNvSpPr/>
            <p:nvPr/>
          </p:nvSpPr>
          <p:spPr>
            <a:xfrm rot="-1931420">
              <a:off x="8605324" y="536309"/>
              <a:ext cx="854033" cy="705817"/>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1" name="Google Shape;281;p15"/>
            <p:cNvSpPr/>
            <p:nvPr/>
          </p:nvSpPr>
          <p:spPr>
            <a:xfrm rot="-1931420">
              <a:off x="8431006" y="1318801"/>
              <a:ext cx="315202" cy="301619"/>
            </a:xfrm>
            <a:custGeom>
              <a:avLst/>
              <a:gdLst/>
              <a:ahLst/>
              <a:cxnLst/>
              <a:rect l="l" t="t" r="r" b="b"/>
              <a:pathLst>
                <a:path w="7163" h="6854" extrusionOk="0">
                  <a:moveTo>
                    <a:pt x="4996" y="1"/>
                  </a:moveTo>
                  <a:cubicBezTo>
                    <a:pt x="4741" y="1"/>
                    <a:pt x="4478" y="109"/>
                    <a:pt x="4247" y="368"/>
                  </a:cubicBezTo>
                  <a:cubicBezTo>
                    <a:pt x="3831" y="833"/>
                    <a:pt x="3426" y="1297"/>
                    <a:pt x="3021" y="1773"/>
                  </a:cubicBezTo>
                  <a:cubicBezTo>
                    <a:pt x="2854" y="1607"/>
                    <a:pt x="2676" y="1440"/>
                    <a:pt x="2509" y="1273"/>
                  </a:cubicBezTo>
                  <a:cubicBezTo>
                    <a:pt x="2278" y="1039"/>
                    <a:pt x="2019" y="941"/>
                    <a:pt x="1769" y="941"/>
                  </a:cubicBezTo>
                  <a:cubicBezTo>
                    <a:pt x="942" y="941"/>
                    <a:pt x="220" y="2025"/>
                    <a:pt x="961" y="2821"/>
                  </a:cubicBezTo>
                  <a:cubicBezTo>
                    <a:pt x="1176" y="3059"/>
                    <a:pt x="1414" y="3285"/>
                    <a:pt x="1652" y="3524"/>
                  </a:cubicBezTo>
                  <a:cubicBezTo>
                    <a:pt x="1271" y="4024"/>
                    <a:pt x="914" y="4548"/>
                    <a:pt x="580" y="5083"/>
                  </a:cubicBezTo>
                  <a:cubicBezTo>
                    <a:pt x="0" y="6012"/>
                    <a:pt x="816" y="6853"/>
                    <a:pt x="1663" y="6853"/>
                  </a:cubicBezTo>
                  <a:cubicBezTo>
                    <a:pt x="2033" y="6853"/>
                    <a:pt x="2408" y="6693"/>
                    <a:pt x="2676" y="6310"/>
                  </a:cubicBezTo>
                  <a:lnTo>
                    <a:pt x="3474" y="5167"/>
                  </a:lnTo>
                  <a:cubicBezTo>
                    <a:pt x="3950" y="5560"/>
                    <a:pt x="4426" y="5941"/>
                    <a:pt x="4926" y="6322"/>
                  </a:cubicBezTo>
                  <a:cubicBezTo>
                    <a:pt x="5128" y="6471"/>
                    <a:pt x="5332" y="6535"/>
                    <a:pt x="5525" y="6535"/>
                  </a:cubicBezTo>
                  <a:cubicBezTo>
                    <a:pt x="6472" y="6535"/>
                    <a:pt x="7163" y="4988"/>
                    <a:pt x="6105" y="4286"/>
                  </a:cubicBezTo>
                  <a:cubicBezTo>
                    <a:pt x="5664" y="3988"/>
                    <a:pt x="5212" y="3655"/>
                    <a:pt x="4795" y="3321"/>
                  </a:cubicBezTo>
                  <a:cubicBezTo>
                    <a:pt x="5140" y="2869"/>
                    <a:pt x="5486" y="2416"/>
                    <a:pt x="5843" y="1976"/>
                  </a:cubicBezTo>
                  <a:cubicBezTo>
                    <a:pt x="6552" y="1131"/>
                    <a:pt x="5818" y="1"/>
                    <a:pt x="499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2" name="Google Shape;282;p15"/>
            <p:cNvSpPr/>
            <p:nvPr/>
          </p:nvSpPr>
          <p:spPr>
            <a:xfrm rot="-1931420">
              <a:off x="8445209" y="1368098"/>
              <a:ext cx="293200" cy="254004"/>
            </a:xfrm>
            <a:custGeom>
              <a:avLst/>
              <a:gdLst/>
              <a:ahLst/>
              <a:cxnLst/>
              <a:rect l="l" t="t" r="r" b="b"/>
              <a:pathLst>
                <a:path w="6663" h="5772" extrusionOk="0">
                  <a:moveTo>
                    <a:pt x="1268" y="1"/>
                  </a:moveTo>
                  <a:cubicBezTo>
                    <a:pt x="696" y="310"/>
                    <a:pt x="375" y="1120"/>
                    <a:pt x="958" y="1739"/>
                  </a:cubicBezTo>
                  <a:cubicBezTo>
                    <a:pt x="1185" y="1977"/>
                    <a:pt x="1411" y="2204"/>
                    <a:pt x="1649" y="2442"/>
                  </a:cubicBezTo>
                  <a:cubicBezTo>
                    <a:pt x="1280" y="2954"/>
                    <a:pt x="911" y="3466"/>
                    <a:pt x="589" y="4001"/>
                  </a:cubicBezTo>
                  <a:cubicBezTo>
                    <a:pt x="1" y="4930"/>
                    <a:pt x="820" y="5772"/>
                    <a:pt x="1666" y="5772"/>
                  </a:cubicBezTo>
                  <a:cubicBezTo>
                    <a:pt x="2035" y="5772"/>
                    <a:pt x="2409" y="5611"/>
                    <a:pt x="2673" y="5228"/>
                  </a:cubicBezTo>
                  <a:lnTo>
                    <a:pt x="3471" y="4085"/>
                  </a:lnTo>
                  <a:cubicBezTo>
                    <a:pt x="3947" y="4478"/>
                    <a:pt x="4423" y="4871"/>
                    <a:pt x="4923" y="5240"/>
                  </a:cubicBezTo>
                  <a:cubicBezTo>
                    <a:pt x="5126" y="5392"/>
                    <a:pt x="5330" y="5457"/>
                    <a:pt x="5524" y="5457"/>
                  </a:cubicBezTo>
                  <a:cubicBezTo>
                    <a:pt x="6150" y="5457"/>
                    <a:pt x="6662" y="4772"/>
                    <a:pt x="6626" y="4109"/>
                  </a:cubicBezTo>
                  <a:cubicBezTo>
                    <a:pt x="6126" y="3990"/>
                    <a:pt x="5626" y="3811"/>
                    <a:pt x="5161" y="3585"/>
                  </a:cubicBezTo>
                  <a:cubicBezTo>
                    <a:pt x="3566" y="2799"/>
                    <a:pt x="2387" y="1382"/>
                    <a:pt x="12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83" name="Google Shape;283;p15"/>
          <p:cNvGrpSpPr/>
          <p:nvPr/>
        </p:nvGrpSpPr>
        <p:grpSpPr>
          <a:xfrm rot="1070396">
            <a:off x="317500" y="837598"/>
            <a:ext cx="528453" cy="461437"/>
            <a:chOff x="172325" y="562000"/>
            <a:chExt cx="1712584" cy="1495403"/>
          </a:xfrm>
        </p:grpSpPr>
        <p:sp>
          <p:nvSpPr>
            <p:cNvPr id="284" name="Google Shape;284;p15"/>
            <p:cNvSpPr/>
            <p:nvPr/>
          </p:nvSpPr>
          <p:spPr>
            <a:xfrm>
              <a:off x="172325" y="562000"/>
              <a:ext cx="1712584" cy="610612"/>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5" name="Google Shape;285;p15"/>
            <p:cNvSpPr/>
            <p:nvPr/>
          </p:nvSpPr>
          <p:spPr>
            <a:xfrm>
              <a:off x="186274" y="1447143"/>
              <a:ext cx="1693008" cy="61026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6" name="Google Shape;286;p15"/>
            <p:cNvSpPr/>
            <p:nvPr/>
          </p:nvSpPr>
          <p:spPr>
            <a:xfrm>
              <a:off x="177600" y="635029"/>
              <a:ext cx="1685038" cy="538989"/>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7" name="Google Shape;287;p15"/>
            <p:cNvSpPr/>
            <p:nvPr/>
          </p:nvSpPr>
          <p:spPr>
            <a:xfrm>
              <a:off x="186040" y="1510091"/>
              <a:ext cx="1672378" cy="54731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88" name="Google Shape;288;p15"/>
          <p:cNvGrpSpPr/>
          <p:nvPr/>
        </p:nvGrpSpPr>
        <p:grpSpPr>
          <a:xfrm rot="-822690">
            <a:off x="953426" y="384795"/>
            <a:ext cx="454997" cy="472247"/>
            <a:chOff x="614950" y="1682850"/>
            <a:chExt cx="438175" cy="454900"/>
          </a:xfrm>
        </p:grpSpPr>
        <p:sp>
          <p:nvSpPr>
            <p:cNvPr id="289" name="Google Shape;289;p15"/>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90" name="Google Shape;290;p15"/>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91" name="Google Shape;291;p15"/>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292" name="Google Shape;292;p15"/>
          <p:cNvSpPr txBox="1">
            <a:spLocks noGrp="1"/>
          </p:cNvSpPr>
          <p:nvPr>
            <p:ph type="subTitle" idx="1"/>
          </p:nvPr>
        </p:nvSpPr>
        <p:spPr>
          <a:xfrm>
            <a:off x="1705600" y="1898600"/>
            <a:ext cx="8780800" cy="3060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3467">
                <a:solidFill>
                  <a:srgbClr val="FFFFFF"/>
                </a:solidFill>
              </a:defRPr>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293" name="Google Shape;293;p15"/>
          <p:cNvSpPr txBox="1">
            <a:spLocks noGrp="1"/>
          </p:cNvSpPr>
          <p:nvPr>
            <p:ph type="title"/>
          </p:nvPr>
        </p:nvSpPr>
        <p:spPr>
          <a:xfrm>
            <a:off x="4225200" y="5131067"/>
            <a:ext cx="6261200" cy="446000"/>
          </a:xfrm>
          <a:prstGeom prst="rect">
            <a:avLst/>
          </a:prstGeom>
        </p:spPr>
        <p:txBody>
          <a:bodyPr spcFirstLastPara="1" wrap="square" lIns="91425" tIns="91425" rIns="91425" bIns="91425" anchor="t" anchorCtr="0">
            <a:noAutofit/>
          </a:bodyPr>
          <a:lstStyle>
            <a:lvl1pPr lvl="0" algn="r">
              <a:spcBef>
                <a:spcPts val="0"/>
              </a:spcBef>
              <a:spcAft>
                <a:spcPts val="0"/>
              </a:spcAft>
              <a:buSzPts val="2200"/>
              <a:buNone/>
              <a:defRPr sz="2933"/>
            </a:lvl1pPr>
            <a:lvl2pPr lvl="1">
              <a:spcBef>
                <a:spcPts val="0"/>
              </a:spcBef>
              <a:spcAft>
                <a:spcPts val="0"/>
              </a:spcAft>
              <a:buSzPts val="2800"/>
              <a:buNone/>
              <a:defRPr>
                <a:latin typeface="Comfortaa"/>
                <a:ea typeface="Comfortaa"/>
                <a:cs typeface="Comfortaa"/>
                <a:sym typeface="Comfortaa"/>
              </a:defRPr>
            </a:lvl2pPr>
            <a:lvl3pPr lvl="2">
              <a:spcBef>
                <a:spcPts val="0"/>
              </a:spcBef>
              <a:spcAft>
                <a:spcPts val="0"/>
              </a:spcAft>
              <a:buSzPts val="2800"/>
              <a:buNone/>
              <a:defRPr>
                <a:latin typeface="Comfortaa"/>
                <a:ea typeface="Comfortaa"/>
                <a:cs typeface="Comfortaa"/>
                <a:sym typeface="Comfortaa"/>
              </a:defRPr>
            </a:lvl3pPr>
            <a:lvl4pPr lvl="3">
              <a:spcBef>
                <a:spcPts val="0"/>
              </a:spcBef>
              <a:spcAft>
                <a:spcPts val="0"/>
              </a:spcAft>
              <a:buSzPts val="2800"/>
              <a:buNone/>
              <a:defRPr>
                <a:latin typeface="Comfortaa"/>
                <a:ea typeface="Comfortaa"/>
                <a:cs typeface="Comfortaa"/>
                <a:sym typeface="Comfortaa"/>
              </a:defRPr>
            </a:lvl4pPr>
            <a:lvl5pPr lvl="4">
              <a:spcBef>
                <a:spcPts val="0"/>
              </a:spcBef>
              <a:spcAft>
                <a:spcPts val="0"/>
              </a:spcAft>
              <a:buSzPts val="2800"/>
              <a:buNone/>
              <a:defRPr>
                <a:latin typeface="Comfortaa"/>
                <a:ea typeface="Comfortaa"/>
                <a:cs typeface="Comfortaa"/>
                <a:sym typeface="Comfortaa"/>
              </a:defRPr>
            </a:lvl5pPr>
            <a:lvl6pPr lvl="5">
              <a:spcBef>
                <a:spcPts val="0"/>
              </a:spcBef>
              <a:spcAft>
                <a:spcPts val="0"/>
              </a:spcAft>
              <a:buSzPts val="2800"/>
              <a:buNone/>
              <a:defRPr>
                <a:latin typeface="Comfortaa"/>
                <a:ea typeface="Comfortaa"/>
                <a:cs typeface="Comfortaa"/>
                <a:sym typeface="Comfortaa"/>
              </a:defRPr>
            </a:lvl6pPr>
            <a:lvl7pPr lvl="6">
              <a:spcBef>
                <a:spcPts val="0"/>
              </a:spcBef>
              <a:spcAft>
                <a:spcPts val="0"/>
              </a:spcAft>
              <a:buSzPts val="2800"/>
              <a:buNone/>
              <a:defRPr>
                <a:latin typeface="Comfortaa"/>
                <a:ea typeface="Comfortaa"/>
                <a:cs typeface="Comfortaa"/>
                <a:sym typeface="Comfortaa"/>
              </a:defRPr>
            </a:lvl7pPr>
            <a:lvl8pPr lvl="7">
              <a:spcBef>
                <a:spcPts val="0"/>
              </a:spcBef>
              <a:spcAft>
                <a:spcPts val="0"/>
              </a:spcAft>
              <a:buSzPts val="2800"/>
              <a:buNone/>
              <a:defRPr>
                <a:latin typeface="Comfortaa"/>
                <a:ea typeface="Comfortaa"/>
                <a:cs typeface="Comfortaa"/>
                <a:sym typeface="Comfortaa"/>
              </a:defRPr>
            </a:lvl8pPr>
            <a:lvl9pPr lvl="8">
              <a:spcBef>
                <a:spcPts val="0"/>
              </a:spcBef>
              <a:spcAft>
                <a:spcPts val="0"/>
              </a:spcAft>
              <a:buSzPts val="2800"/>
              <a:buNone/>
              <a:defRPr>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12786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nd three Columns ">
  <p:cSld name="Title and three Columns ">
    <p:spTree>
      <p:nvGrpSpPr>
        <p:cNvPr id="1" name="Shape 294"/>
        <p:cNvGrpSpPr/>
        <p:nvPr/>
      </p:nvGrpSpPr>
      <p:grpSpPr>
        <a:xfrm>
          <a:off x="0" y="0"/>
          <a:ext cx="0" cy="0"/>
          <a:chOff x="0" y="0"/>
          <a:chExt cx="0" cy="0"/>
        </a:xfrm>
      </p:grpSpPr>
      <p:sp>
        <p:nvSpPr>
          <p:cNvPr id="295" name="Google Shape;295;p16"/>
          <p:cNvSpPr/>
          <p:nvPr/>
        </p:nvSpPr>
        <p:spPr>
          <a:xfrm rot="10800000" flipH="1">
            <a:off x="0" y="39"/>
            <a:ext cx="12204803" cy="7480259"/>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96" name="Google Shape;296;p16"/>
          <p:cNvSpPr txBox="1">
            <a:spLocks noGrp="1"/>
          </p:cNvSpPr>
          <p:nvPr>
            <p:ph type="title"/>
          </p:nvPr>
        </p:nvSpPr>
        <p:spPr>
          <a:xfrm>
            <a:off x="965200" y="593367"/>
            <a:ext cx="6021600" cy="87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297" name="Google Shape;297;p16"/>
          <p:cNvSpPr txBox="1">
            <a:spLocks noGrp="1"/>
          </p:cNvSpPr>
          <p:nvPr>
            <p:ph type="subTitle" idx="1"/>
          </p:nvPr>
        </p:nvSpPr>
        <p:spPr>
          <a:xfrm>
            <a:off x="1451633" y="3429000"/>
            <a:ext cx="2336800" cy="6096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298" name="Google Shape;298;p16"/>
          <p:cNvSpPr txBox="1">
            <a:spLocks noGrp="1"/>
          </p:cNvSpPr>
          <p:nvPr>
            <p:ph type="subTitle" idx="2"/>
          </p:nvPr>
        </p:nvSpPr>
        <p:spPr>
          <a:xfrm>
            <a:off x="4930000" y="3429000"/>
            <a:ext cx="23368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933">
                <a:solidFill>
                  <a:schemeClr val="accent1"/>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299" name="Google Shape;299;p16"/>
          <p:cNvSpPr txBox="1">
            <a:spLocks noGrp="1"/>
          </p:cNvSpPr>
          <p:nvPr>
            <p:ph type="subTitle" idx="3"/>
          </p:nvPr>
        </p:nvSpPr>
        <p:spPr>
          <a:xfrm>
            <a:off x="8403567" y="3429000"/>
            <a:ext cx="23368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00" name="Google Shape;300;p16"/>
          <p:cNvSpPr txBox="1">
            <a:spLocks noGrp="1"/>
          </p:cNvSpPr>
          <p:nvPr>
            <p:ph type="subTitle" idx="4"/>
          </p:nvPr>
        </p:nvSpPr>
        <p:spPr>
          <a:xfrm>
            <a:off x="1219833" y="4089167"/>
            <a:ext cx="2800400" cy="79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867">
                <a:solidFill>
                  <a:srgbClr val="FFFFFF"/>
                </a:solidFill>
              </a:defRPr>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301" name="Google Shape;301;p16"/>
          <p:cNvSpPr txBox="1">
            <a:spLocks noGrp="1"/>
          </p:cNvSpPr>
          <p:nvPr>
            <p:ph type="subTitle" idx="5"/>
          </p:nvPr>
        </p:nvSpPr>
        <p:spPr>
          <a:xfrm>
            <a:off x="4695800" y="4089167"/>
            <a:ext cx="2800400" cy="79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02" name="Google Shape;302;p16"/>
          <p:cNvSpPr txBox="1">
            <a:spLocks noGrp="1"/>
          </p:cNvSpPr>
          <p:nvPr>
            <p:ph type="subTitle" idx="6"/>
          </p:nvPr>
        </p:nvSpPr>
        <p:spPr>
          <a:xfrm>
            <a:off x="8171767" y="4089167"/>
            <a:ext cx="2800400" cy="79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03" name="Google Shape;303;p16"/>
          <p:cNvSpPr/>
          <p:nvPr/>
        </p:nvSpPr>
        <p:spPr>
          <a:xfrm rot="8549447">
            <a:off x="10315789" y="61221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04" name="Google Shape;304;p16"/>
          <p:cNvSpPr/>
          <p:nvPr/>
        </p:nvSpPr>
        <p:spPr>
          <a:xfrm rot="-7207332">
            <a:off x="1014609" y="2432089"/>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128634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and four columns ">
  <p:cSld name="Title and four columns ">
    <p:spTree>
      <p:nvGrpSpPr>
        <p:cNvPr id="1" name="Shape 305"/>
        <p:cNvGrpSpPr/>
        <p:nvPr/>
      </p:nvGrpSpPr>
      <p:grpSpPr>
        <a:xfrm>
          <a:off x="0" y="0"/>
          <a:ext cx="0" cy="0"/>
          <a:chOff x="0" y="0"/>
          <a:chExt cx="0" cy="0"/>
        </a:xfrm>
      </p:grpSpPr>
      <p:sp>
        <p:nvSpPr>
          <p:cNvPr id="306" name="Google Shape;306;p17"/>
          <p:cNvSpPr/>
          <p:nvPr/>
        </p:nvSpPr>
        <p:spPr>
          <a:xfrm flipH="1">
            <a:off x="-1429867" y="2748586"/>
            <a:ext cx="5095101" cy="4103932"/>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07" name="Google Shape;307;p17"/>
          <p:cNvSpPr/>
          <p:nvPr/>
        </p:nvSpPr>
        <p:spPr>
          <a:xfrm rot="10800000" flipH="1">
            <a:off x="3594219" y="-45830"/>
            <a:ext cx="8597781" cy="3110087"/>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08" name="Google Shape;308;p17"/>
          <p:cNvSpPr txBox="1">
            <a:spLocks noGrp="1"/>
          </p:cNvSpPr>
          <p:nvPr>
            <p:ph type="title"/>
          </p:nvPr>
        </p:nvSpPr>
        <p:spPr>
          <a:xfrm>
            <a:off x="965200" y="593367"/>
            <a:ext cx="5770800" cy="79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09" name="Google Shape;309;p17"/>
          <p:cNvSpPr txBox="1">
            <a:spLocks noGrp="1"/>
          </p:cNvSpPr>
          <p:nvPr>
            <p:ph type="subTitle" idx="1"/>
          </p:nvPr>
        </p:nvSpPr>
        <p:spPr>
          <a:xfrm>
            <a:off x="2406143" y="2051067"/>
            <a:ext cx="2210400" cy="6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0" name="Google Shape;310;p17"/>
          <p:cNvSpPr txBox="1">
            <a:spLocks noGrp="1"/>
          </p:cNvSpPr>
          <p:nvPr>
            <p:ph type="subTitle" idx="2"/>
          </p:nvPr>
        </p:nvSpPr>
        <p:spPr>
          <a:xfrm>
            <a:off x="2408413" y="4261024"/>
            <a:ext cx="2210400" cy="6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Holtwood One SC"/>
              <a:buNone/>
              <a:defRPr sz="2933">
                <a:solidFill>
                  <a:schemeClr val="accent1"/>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1" name="Google Shape;311;p17"/>
          <p:cNvSpPr txBox="1">
            <a:spLocks noGrp="1"/>
          </p:cNvSpPr>
          <p:nvPr>
            <p:ph type="subTitle" idx="3"/>
          </p:nvPr>
        </p:nvSpPr>
        <p:spPr>
          <a:xfrm>
            <a:off x="7570565" y="4260856"/>
            <a:ext cx="21656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2" name="Google Shape;312;p17"/>
          <p:cNvSpPr txBox="1">
            <a:spLocks noGrp="1"/>
          </p:cNvSpPr>
          <p:nvPr>
            <p:ph type="subTitle" idx="4"/>
          </p:nvPr>
        </p:nvSpPr>
        <p:spPr>
          <a:xfrm>
            <a:off x="1404700" y="2711233"/>
            <a:ext cx="3214800" cy="77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3" name="Google Shape;313;p17"/>
          <p:cNvSpPr txBox="1">
            <a:spLocks noGrp="1"/>
          </p:cNvSpPr>
          <p:nvPr>
            <p:ph type="subTitle" idx="5"/>
          </p:nvPr>
        </p:nvSpPr>
        <p:spPr>
          <a:xfrm>
            <a:off x="1404600" y="4921143"/>
            <a:ext cx="3214800" cy="7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4" name="Google Shape;314;p17"/>
          <p:cNvSpPr txBox="1">
            <a:spLocks noGrp="1"/>
          </p:cNvSpPr>
          <p:nvPr>
            <p:ph type="subTitle" idx="6"/>
          </p:nvPr>
        </p:nvSpPr>
        <p:spPr>
          <a:xfrm>
            <a:off x="7567600" y="4921033"/>
            <a:ext cx="3214800" cy="7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5" name="Google Shape;315;p17"/>
          <p:cNvSpPr txBox="1">
            <a:spLocks noGrp="1"/>
          </p:cNvSpPr>
          <p:nvPr>
            <p:ph type="subTitle" idx="7"/>
          </p:nvPr>
        </p:nvSpPr>
        <p:spPr>
          <a:xfrm>
            <a:off x="7567600" y="2051067"/>
            <a:ext cx="21656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Holtwood One SC"/>
              <a:buNone/>
              <a:defRPr sz="2933">
                <a:solidFill>
                  <a:schemeClr val="accent1"/>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6" name="Google Shape;316;p17"/>
          <p:cNvSpPr txBox="1">
            <a:spLocks noGrp="1"/>
          </p:cNvSpPr>
          <p:nvPr>
            <p:ph type="subTitle" idx="8"/>
          </p:nvPr>
        </p:nvSpPr>
        <p:spPr>
          <a:xfrm>
            <a:off x="7567600" y="2711240"/>
            <a:ext cx="3214800" cy="7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7" name="Google Shape;317;p17"/>
          <p:cNvSpPr/>
          <p:nvPr/>
        </p:nvSpPr>
        <p:spPr>
          <a:xfrm rot="-4086701">
            <a:off x="622930" y="-57467"/>
            <a:ext cx="379063" cy="32946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18" name="Google Shape;318;p17"/>
          <p:cNvSpPr/>
          <p:nvPr/>
        </p:nvSpPr>
        <p:spPr>
          <a:xfrm rot="-4086574">
            <a:off x="502348" y="380201"/>
            <a:ext cx="261715" cy="22747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19" name="Google Shape;319;p17"/>
          <p:cNvSpPr/>
          <p:nvPr/>
        </p:nvSpPr>
        <p:spPr>
          <a:xfrm rot="-9295189">
            <a:off x="11668781" y="2107308"/>
            <a:ext cx="261713" cy="22747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3731601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Numbers and text">
  <p:cSld name="Numbers and text">
    <p:spTree>
      <p:nvGrpSpPr>
        <p:cNvPr id="1" name="Shape 320"/>
        <p:cNvGrpSpPr/>
        <p:nvPr/>
      </p:nvGrpSpPr>
      <p:grpSpPr>
        <a:xfrm>
          <a:off x="0" y="0"/>
          <a:ext cx="0" cy="0"/>
          <a:chOff x="0" y="0"/>
          <a:chExt cx="0" cy="0"/>
        </a:xfrm>
      </p:grpSpPr>
      <p:sp>
        <p:nvSpPr>
          <p:cNvPr id="321" name="Google Shape;321;p18"/>
          <p:cNvSpPr/>
          <p:nvPr/>
        </p:nvSpPr>
        <p:spPr>
          <a:xfrm rot="10800000">
            <a:off x="0" y="14"/>
            <a:ext cx="8597781" cy="3110087"/>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22" name="Google Shape;322;p18"/>
          <p:cNvSpPr txBox="1">
            <a:spLocks noGrp="1"/>
          </p:cNvSpPr>
          <p:nvPr>
            <p:ph type="title" hasCustomPrompt="1"/>
          </p:nvPr>
        </p:nvSpPr>
        <p:spPr>
          <a:xfrm>
            <a:off x="2833451" y="1349633"/>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3" name="Google Shape;323;p18"/>
          <p:cNvSpPr/>
          <p:nvPr/>
        </p:nvSpPr>
        <p:spPr>
          <a:xfrm>
            <a:off x="7848460" y="4389030"/>
            <a:ext cx="4407045" cy="2468980"/>
          </a:xfrm>
          <a:custGeom>
            <a:avLst/>
            <a:gdLst/>
            <a:ahLst/>
            <a:cxnLst/>
            <a:rect l="l" t="t" r="r" b="b"/>
            <a:pathLst>
              <a:path w="97775" h="54781" extrusionOk="0">
                <a:moveTo>
                  <a:pt x="97774" y="0"/>
                </a:moveTo>
                <a:cubicBezTo>
                  <a:pt x="86952" y="4370"/>
                  <a:pt x="82380" y="20122"/>
                  <a:pt x="76379" y="26634"/>
                </a:cubicBezTo>
                <a:cubicBezTo>
                  <a:pt x="70134" y="33404"/>
                  <a:pt x="56141" y="33809"/>
                  <a:pt x="41131" y="33809"/>
                </a:cubicBezTo>
                <a:cubicBezTo>
                  <a:pt x="39086" y="33809"/>
                  <a:pt x="37023" y="33802"/>
                  <a:pt x="34957" y="33802"/>
                </a:cubicBezTo>
                <a:cubicBezTo>
                  <a:pt x="18836" y="33802"/>
                  <a:pt x="0" y="54781"/>
                  <a:pt x="0" y="54781"/>
                </a:cubicBezTo>
                <a:lnTo>
                  <a:pt x="97774" y="54781"/>
                </a:lnTo>
                <a:lnTo>
                  <a:pt x="977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24" name="Google Shape;324;p18"/>
          <p:cNvSpPr txBox="1">
            <a:spLocks noGrp="1"/>
          </p:cNvSpPr>
          <p:nvPr>
            <p:ph type="subTitle" idx="1"/>
          </p:nvPr>
        </p:nvSpPr>
        <p:spPr>
          <a:xfrm>
            <a:off x="3528067" y="1856872"/>
            <a:ext cx="5136000" cy="5540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325" name="Google Shape;325;p18"/>
          <p:cNvSpPr txBox="1">
            <a:spLocks noGrp="1"/>
          </p:cNvSpPr>
          <p:nvPr>
            <p:ph type="title" idx="2" hasCustomPrompt="1"/>
          </p:nvPr>
        </p:nvSpPr>
        <p:spPr>
          <a:xfrm>
            <a:off x="2833451" y="2841217"/>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6" name="Google Shape;326;p18"/>
          <p:cNvSpPr txBox="1">
            <a:spLocks noGrp="1"/>
          </p:cNvSpPr>
          <p:nvPr>
            <p:ph type="subTitle" idx="3"/>
          </p:nvPr>
        </p:nvSpPr>
        <p:spPr>
          <a:xfrm>
            <a:off x="2568549" y="3629983"/>
            <a:ext cx="7054800" cy="5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27" name="Google Shape;327;p18"/>
          <p:cNvSpPr txBox="1">
            <a:spLocks noGrp="1"/>
          </p:cNvSpPr>
          <p:nvPr>
            <p:ph type="title" idx="4" hasCustomPrompt="1"/>
          </p:nvPr>
        </p:nvSpPr>
        <p:spPr>
          <a:xfrm>
            <a:off x="2833451" y="4336767"/>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8" name="Google Shape;328;p18"/>
          <p:cNvSpPr txBox="1">
            <a:spLocks noGrp="1"/>
          </p:cNvSpPr>
          <p:nvPr>
            <p:ph type="subTitle" idx="5"/>
          </p:nvPr>
        </p:nvSpPr>
        <p:spPr>
          <a:xfrm>
            <a:off x="3527900" y="5437073"/>
            <a:ext cx="5136000" cy="5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29" name="Google Shape;329;p18"/>
          <p:cNvSpPr/>
          <p:nvPr/>
        </p:nvSpPr>
        <p:spPr>
          <a:xfrm rot="-4086701">
            <a:off x="8446130" y="491400"/>
            <a:ext cx="379063" cy="32946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0" name="Google Shape;330;p18"/>
          <p:cNvSpPr/>
          <p:nvPr/>
        </p:nvSpPr>
        <p:spPr>
          <a:xfrm rot="-4086806">
            <a:off x="7618992" y="6325305"/>
            <a:ext cx="337453" cy="29328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331" name="Google Shape;331;p18"/>
          <p:cNvGrpSpPr/>
          <p:nvPr/>
        </p:nvGrpSpPr>
        <p:grpSpPr>
          <a:xfrm rot="-257086">
            <a:off x="11192844" y="819793"/>
            <a:ext cx="585768" cy="636503"/>
            <a:chOff x="1761950" y="1669000"/>
            <a:chExt cx="482700" cy="529100"/>
          </a:xfrm>
        </p:grpSpPr>
        <p:sp>
          <p:nvSpPr>
            <p:cNvPr id="332" name="Google Shape;332;p18"/>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3" name="Google Shape;333;p18"/>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4" name="Google Shape;334;p18"/>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335" name="Google Shape;335;p18"/>
          <p:cNvGrpSpPr/>
          <p:nvPr/>
        </p:nvGrpSpPr>
        <p:grpSpPr>
          <a:xfrm rot="651154">
            <a:off x="9855572" y="85676"/>
            <a:ext cx="1005344" cy="1003875"/>
            <a:chOff x="345025" y="221948"/>
            <a:chExt cx="1016224" cy="1014094"/>
          </a:xfrm>
        </p:grpSpPr>
        <p:sp>
          <p:nvSpPr>
            <p:cNvPr id="336" name="Google Shape;336;p18"/>
            <p:cNvSpPr/>
            <p:nvPr/>
          </p:nvSpPr>
          <p:spPr>
            <a:xfrm rot="3022827">
              <a:off x="496652" y="364477"/>
              <a:ext cx="712970" cy="729036"/>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7" name="Google Shape;337;p18"/>
            <p:cNvSpPr/>
            <p:nvPr/>
          </p:nvSpPr>
          <p:spPr>
            <a:xfrm rot="3022827">
              <a:off x="774226" y="318054"/>
              <a:ext cx="184557" cy="226056"/>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8" name="Google Shape;338;p18"/>
            <p:cNvSpPr/>
            <p:nvPr/>
          </p:nvSpPr>
          <p:spPr>
            <a:xfrm rot="3022827">
              <a:off x="1023192" y="438639"/>
              <a:ext cx="36027" cy="3598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339" name="Google Shape;339;p18"/>
          <p:cNvGrpSpPr/>
          <p:nvPr/>
        </p:nvGrpSpPr>
        <p:grpSpPr>
          <a:xfrm rot="-1928199">
            <a:off x="10337560" y="1652695"/>
            <a:ext cx="976088" cy="999277"/>
            <a:chOff x="2797650" y="3803725"/>
            <a:chExt cx="787175" cy="819250"/>
          </a:xfrm>
        </p:grpSpPr>
        <p:sp>
          <p:nvSpPr>
            <p:cNvPr id="340" name="Google Shape;340;p18"/>
            <p:cNvSpPr/>
            <p:nvPr/>
          </p:nvSpPr>
          <p:spPr>
            <a:xfrm>
              <a:off x="2797650" y="3803725"/>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41" name="Google Shape;341;p18"/>
            <p:cNvSpPr/>
            <p:nvPr/>
          </p:nvSpPr>
          <p:spPr>
            <a:xfrm>
              <a:off x="3095025" y="3993950"/>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42" name="Google Shape;342;p18"/>
            <p:cNvSpPr/>
            <p:nvPr/>
          </p:nvSpPr>
          <p:spPr>
            <a:xfrm>
              <a:off x="2908675" y="4172500"/>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43" name="Google Shape;343;p18"/>
            <p:cNvSpPr/>
            <p:nvPr/>
          </p:nvSpPr>
          <p:spPr>
            <a:xfrm>
              <a:off x="3101875" y="3858125"/>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4289655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a:off x="960000" y="1499800"/>
            <a:ext cx="5219600" cy="236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667">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64" name="Google Shape;364;p20"/>
          <p:cNvSpPr txBox="1">
            <a:spLocks noGrp="1"/>
          </p:cNvSpPr>
          <p:nvPr>
            <p:ph type="subTitle" idx="1"/>
          </p:nvPr>
        </p:nvSpPr>
        <p:spPr>
          <a:xfrm>
            <a:off x="960000" y="4010200"/>
            <a:ext cx="5219600" cy="134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365" name="Google Shape;365;p20"/>
          <p:cNvSpPr/>
          <p:nvPr/>
        </p:nvSpPr>
        <p:spPr>
          <a:xfrm rot="-2955853">
            <a:off x="973799" y="807388"/>
            <a:ext cx="272368" cy="23673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66" name="Google Shape;366;p20"/>
          <p:cNvSpPr/>
          <p:nvPr/>
        </p:nvSpPr>
        <p:spPr>
          <a:xfrm rot="-2955913">
            <a:off x="627764" y="437639"/>
            <a:ext cx="379061" cy="32945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67" name="Google Shape;367;p20"/>
          <p:cNvSpPr/>
          <p:nvPr/>
        </p:nvSpPr>
        <p:spPr>
          <a:xfrm rot="10800000" flipH="1">
            <a:off x="9283700" y="94"/>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90400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2223186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and text 3">
  <p:cSld name="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2857035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and text 3">
  <p:cSld name="1_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14085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and text 4">
  <p:cSld name="Title and text 4">
    <p:spTree>
      <p:nvGrpSpPr>
        <p:cNvPr id="1" name="Shape 392"/>
        <p:cNvGrpSpPr/>
        <p:nvPr/>
      </p:nvGrpSpPr>
      <p:grpSpPr>
        <a:xfrm>
          <a:off x="0" y="0"/>
          <a:ext cx="0" cy="0"/>
          <a:chOff x="0" y="0"/>
          <a:chExt cx="0" cy="0"/>
        </a:xfrm>
      </p:grpSpPr>
      <p:sp>
        <p:nvSpPr>
          <p:cNvPr id="393" name="Google Shape;393;p26"/>
          <p:cNvSpPr txBox="1">
            <a:spLocks noGrp="1"/>
          </p:cNvSpPr>
          <p:nvPr>
            <p:ph type="subTitle" idx="1"/>
          </p:nvPr>
        </p:nvSpPr>
        <p:spPr>
          <a:xfrm>
            <a:off x="965200" y="1410699"/>
            <a:ext cx="10266800" cy="4717600"/>
          </a:xfrm>
          <a:prstGeom prst="rect">
            <a:avLst/>
          </a:prstGeom>
        </p:spPr>
        <p:txBody>
          <a:bodyPr spcFirstLastPara="1" wrap="square" lIns="91425" tIns="91425" rIns="91425" bIns="91425" anchor="t" anchorCtr="0">
            <a:noAutofit/>
          </a:bodyPr>
          <a:lstStyle>
            <a:lvl1pPr lvl="0">
              <a:spcBef>
                <a:spcPts val="0"/>
              </a:spcBef>
              <a:spcAft>
                <a:spcPts val="0"/>
              </a:spcAft>
              <a:buSzPts val="1200"/>
              <a:buAutoNum type="arabicPeriod"/>
              <a:defRPr sz="1600"/>
            </a:lvl1pPr>
            <a:lvl2pPr lvl="1">
              <a:spcBef>
                <a:spcPts val="2133"/>
              </a:spcBef>
              <a:spcAft>
                <a:spcPts val="0"/>
              </a:spcAft>
              <a:buSzPts val="1500"/>
              <a:buAutoNum type="alphaLcPeriod"/>
              <a:defRPr/>
            </a:lvl2pPr>
            <a:lvl3pPr lvl="2">
              <a:spcBef>
                <a:spcPts val="2133"/>
              </a:spcBef>
              <a:spcAft>
                <a:spcPts val="0"/>
              </a:spcAft>
              <a:buSzPts val="1500"/>
              <a:buAutoNum type="romanLcPeriod"/>
              <a:defRPr/>
            </a:lvl3pPr>
            <a:lvl4pPr lvl="3">
              <a:spcBef>
                <a:spcPts val="2133"/>
              </a:spcBef>
              <a:spcAft>
                <a:spcPts val="0"/>
              </a:spcAft>
              <a:buSzPts val="1500"/>
              <a:buAutoNum type="arabicPeriod"/>
              <a:defRPr/>
            </a:lvl4pPr>
            <a:lvl5pPr lvl="4">
              <a:spcBef>
                <a:spcPts val="2133"/>
              </a:spcBef>
              <a:spcAft>
                <a:spcPts val="0"/>
              </a:spcAft>
              <a:buSzPts val="1500"/>
              <a:buAutoNum type="alphaLcPeriod"/>
              <a:defRPr/>
            </a:lvl5pPr>
            <a:lvl6pPr lvl="5">
              <a:spcBef>
                <a:spcPts val="2133"/>
              </a:spcBef>
              <a:spcAft>
                <a:spcPts val="0"/>
              </a:spcAft>
              <a:buSzPts val="1500"/>
              <a:buAutoNum type="romanLcPeriod"/>
              <a:defRPr/>
            </a:lvl6pPr>
            <a:lvl7pPr lvl="6">
              <a:spcBef>
                <a:spcPts val="2133"/>
              </a:spcBef>
              <a:spcAft>
                <a:spcPts val="0"/>
              </a:spcAft>
              <a:buSzPts val="1400"/>
              <a:buAutoNum type="arabicPeriod"/>
              <a:defRPr/>
            </a:lvl7pPr>
            <a:lvl8pPr lvl="7">
              <a:spcBef>
                <a:spcPts val="2133"/>
              </a:spcBef>
              <a:spcAft>
                <a:spcPts val="0"/>
              </a:spcAft>
              <a:buSzPts val="1400"/>
              <a:buAutoNum type="alphaLcPeriod"/>
              <a:defRPr/>
            </a:lvl8pPr>
            <a:lvl9pPr lvl="8">
              <a:spcBef>
                <a:spcPts val="2133"/>
              </a:spcBef>
              <a:spcAft>
                <a:spcPts val="2133"/>
              </a:spcAft>
              <a:buSzPts val="1400"/>
              <a:buAutoNum type="romanLcPeriod"/>
              <a:defRPr/>
            </a:lvl9pPr>
          </a:lstStyle>
          <a:p>
            <a:endParaRPr/>
          </a:p>
        </p:txBody>
      </p:sp>
      <p:sp>
        <p:nvSpPr>
          <p:cNvPr id="394" name="Google Shape;394;p26"/>
          <p:cNvSpPr txBox="1">
            <a:spLocks noGrp="1"/>
          </p:cNvSpPr>
          <p:nvPr>
            <p:ph type="title"/>
          </p:nvPr>
        </p:nvSpPr>
        <p:spPr>
          <a:xfrm>
            <a:off x="965200" y="593367"/>
            <a:ext cx="8953600" cy="82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513834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404"/>
        <p:cNvGrpSpPr/>
        <p:nvPr/>
      </p:nvGrpSpPr>
      <p:grpSpPr>
        <a:xfrm>
          <a:off x="0" y="0"/>
          <a:ext cx="0" cy="0"/>
          <a:chOff x="0" y="0"/>
          <a:chExt cx="0" cy="0"/>
        </a:xfrm>
      </p:grpSpPr>
      <p:sp>
        <p:nvSpPr>
          <p:cNvPr id="405" name="Google Shape;405;p29"/>
          <p:cNvSpPr/>
          <p:nvPr/>
        </p:nvSpPr>
        <p:spPr>
          <a:xfrm flipH="1">
            <a:off x="-146" y="4724401"/>
            <a:ext cx="575324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06" name="Google Shape;406;p29"/>
          <p:cNvSpPr/>
          <p:nvPr/>
        </p:nvSpPr>
        <p:spPr>
          <a:xfrm rot="10800000" flipH="1">
            <a:off x="4356102" y="16"/>
            <a:ext cx="783579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07" name="Google Shape;407;p29"/>
          <p:cNvSpPr/>
          <p:nvPr/>
        </p:nvSpPr>
        <p:spPr>
          <a:xfrm rot="2700000" flipH="1">
            <a:off x="7790109" y="1783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08" name="Google Shape;408;p29"/>
          <p:cNvSpPr/>
          <p:nvPr/>
        </p:nvSpPr>
        <p:spPr>
          <a:xfrm rot="2700000" flipH="1">
            <a:off x="2583109" y="48056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950225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409"/>
        <p:cNvGrpSpPr/>
        <p:nvPr/>
      </p:nvGrpSpPr>
      <p:grpSpPr>
        <a:xfrm>
          <a:off x="0" y="0"/>
          <a:ext cx="0" cy="0"/>
          <a:chOff x="0" y="0"/>
          <a:chExt cx="0" cy="0"/>
        </a:xfrm>
      </p:grpSpPr>
      <p:sp>
        <p:nvSpPr>
          <p:cNvPr id="410" name="Google Shape;410;p30"/>
          <p:cNvSpPr/>
          <p:nvPr/>
        </p:nvSpPr>
        <p:spPr>
          <a:xfrm>
            <a:off x="0" y="-1110767"/>
            <a:ext cx="12191931" cy="7968736"/>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11" name="Google Shape;411;p30"/>
          <p:cNvSpPr/>
          <p:nvPr/>
        </p:nvSpPr>
        <p:spPr>
          <a:xfrm rot="2700000" flipH="1">
            <a:off x="1452809" y="2799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12" name="Google Shape;412;p30"/>
          <p:cNvSpPr/>
          <p:nvPr/>
        </p:nvSpPr>
        <p:spPr>
          <a:xfrm rot="2700000" flipH="1">
            <a:off x="10772143" y="13385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3280477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extLst>
      <p:ext uri="{BB962C8B-B14F-4D97-AF65-F5344CB8AC3E}">
        <p14:creationId xmlns:p14="http://schemas.microsoft.com/office/powerpoint/2010/main" val="753911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1">
            <a:extLst>
              <a:ext uri="{FF2B5EF4-FFF2-40B4-BE49-F238E27FC236}">
                <a16:creationId xmlns:a16="http://schemas.microsoft.com/office/drawing/2014/main" id="{2BCCCDA0-F89B-44BA-A43C-321596DC6135}"/>
              </a:ext>
            </a:extLst>
          </p:cNvPr>
          <p:cNvPicPr>
            <a:picLocks noChangeAspect="1"/>
          </p:cNvPicPr>
          <p:nvPr userDrawn="1"/>
        </p:nvPicPr>
        <p:blipFill>
          <a:blip r:embed="rId4">
            <a:alphaModFix amt="67000"/>
            <a:lum bright="20000" contrast="-40000"/>
          </a:blip>
          <a:stretch>
            <a:fillRect/>
          </a:stretch>
        </p:blipFill>
        <p:spPr>
          <a:xfrm rot="16200000">
            <a:off x="2904005" y="-2904004"/>
            <a:ext cx="6446520" cy="12254529"/>
          </a:xfrm>
          <a:prstGeom prst="rect">
            <a:avLst/>
          </a:prstGeom>
          <a:noFill/>
          <a:effectLst>
            <a:glow>
              <a:schemeClr val="accent1"/>
            </a:glow>
            <a:reflection endPos="65000" dist="50800" dir="5400000" sy="-100000" algn="bl" rotWithShape="0"/>
          </a:effectLst>
        </p:spPr>
      </p:pic>
      <p:sp>
        <p:nvSpPr>
          <p:cNvPr id="4" name="Rectangle 3"/>
          <p:cNvSpPr/>
          <p:nvPr userDrawn="1"/>
        </p:nvSpPr>
        <p:spPr>
          <a:xfrm>
            <a:off x="176801" y="66824"/>
            <a:ext cx="1322798" cy="461665"/>
          </a:xfrm>
          <a:prstGeom prst="rect">
            <a:avLst/>
          </a:prstGeom>
          <a:noFill/>
        </p:spPr>
        <p:txBody>
          <a:bodyPr wrap="none" lIns="91440" tIns="45720" rIns="91440" bIns="45720">
            <a:spAutoFit/>
          </a:bodyPr>
          <a:lstStyle/>
          <a:p>
            <a:pPr algn="ctr"/>
            <a:r>
              <a:rPr lang="en-US" sz="2400" b="0" cap="none" spc="0" dirty="0">
                <a:ln w="0"/>
                <a:solidFill>
                  <a:srgbClr val="FEACF2"/>
                </a:solidFill>
                <a:effectLst>
                  <a:reflection blurRad="6350" stA="53000" endA="300" endPos="35500" dir="5400000" sy="-90000" algn="bl" rotWithShape="0"/>
                </a:effectLst>
                <a:latin typeface="UTM Cooper Black" panose="02040603050506020204" pitchFamily="18" charset="0"/>
              </a:rPr>
              <a:t>KTUTS</a:t>
            </a:r>
          </a:p>
        </p:txBody>
      </p:sp>
      <p:sp>
        <p:nvSpPr>
          <p:cNvPr id="5" name="Rectangle 4"/>
          <p:cNvSpPr/>
          <p:nvPr userDrawn="1"/>
        </p:nvSpPr>
        <p:spPr>
          <a:xfrm>
            <a:off x="10550236" y="6265573"/>
            <a:ext cx="1322798" cy="461665"/>
          </a:xfrm>
          <a:prstGeom prst="rect">
            <a:avLst/>
          </a:prstGeom>
          <a:noFill/>
        </p:spPr>
        <p:txBody>
          <a:bodyPr wrap="none" lIns="91440" tIns="45720" rIns="91440" bIns="45720">
            <a:spAutoFit/>
          </a:bodyPr>
          <a:lstStyle/>
          <a:p>
            <a:pPr algn="ctr"/>
            <a:r>
              <a:rPr lang="en-US" sz="2400" b="0" cap="none" spc="0" dirty="0">
                <a:ln w="0"/>
                <a:solidFill>
                  <a:srgbClr val="FEACF2"/>
                </a:solidFill>
                <a:effectLst>
                  <a:reflection blurRad="6350" stA="53000" endA="300" endPos="35500" dir="5400000" sy="-90000" algn="bl" rotWithShape="0"/>
                </a:effectLst>
                <a:latin typeface="UTM Cooper Black" panose="02040603050506020204" pitchFamily="18" charset="0"/>
              </a:rPr>
              <a:t>KTUTS</a:t>
            </a:r>
          </a:p>
        </p:txBody>
      </p:sp>
    </p:spTree>
    <p:extLst>
      <p:ext uri="{BB962C8B-B14F-4D97-AF65-F5344CB8AC3E}">
        <p14:creationId xmlns:p14="http://schemas.microsoft.com/office/powerpoint/2010/main" val="138730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103482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490370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45777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778987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47231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447741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589342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441845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841488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893866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itle Slide (Re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5720C6-925A-09F2-A46B-03D4A08FFC67}"/>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extLst>
      <p:ext uri="{BB962C8B-B14F-4D97-AF65-F5344CB8AC3E}">
        <p14:creationId xmlns:p14="http://schemas.microsoft.com/office/powerpoint/2010/main" val="736476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Title Only (green)">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BCDC458A-8A2D-4140-B344-DD93586B6CB5}"/>
              </a:ext>
            </a:extLst>
          </p:cNvPr>
          <p:cNvGrpSpPr/>
          <p:nvPr userDrawn="1"/>
        </p:nvGrpSpPr>
        <p:grpSpPr>
          <a:xfrm>
            <a:off x="753" y="-9341"/>
            <a:ext cx="12192000" cy="6867341"/>
            <a:chOff x="753" y="-9341"/>
            <a:chExt cx="12192000" cy="6867341"/>
          </a:xfrm>
        </p:grpSpPr>
        <p:cxnSp>
          <p:nvCxnSpPr>
            <p:cNvPr id="73" name="Straight Connector 72">
              <a:extLst>
                <a:ext uri="{FF2B5EF4-FFF2-40B4-BE49-F238E27FC236}">
                  <a16:creationId xmlns:a16="http://schemas.microsoft.com/office/drawing/2014/main" id="{FE9CB8FE-F655-426B-97C5-6A5218EEA36B}"/>
                </a:ext>
              </a:extLst>
            </p:cNvPr>
            <p:cNvCxnSpPr/>
            <p:nvPr/>
          </p:nvCxnSpPr>
          <p:spPr>
            <a:xfrm>
              <a:off x="753" y="22651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E90ADDC-0DFB-471F-A20E-F11D7E436420}"/>
                </a:ext>
              </a:extLst>
            </p:cNvPr>
            <p:cNvCxnSpPr/>
            <p:nvPr/>
          </p:nvCxnSpPr>
          <p:spPr>
            <a:xfrm>
              <a:off x="753" y="53676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FE2035A-6692-48E9-9E77-3DD7B46B58F3}"/>
                </a:ext>
              </a:extLst>
            </p:cNvPr>
            <p:cNvCxnSpPr/>
            <p:nvPr/>
          </p:nvCxnSpPr>
          <p:spPr>
            <a:xfrm>
              <a:off x="753" y="84700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537EF1-6D9A-48E5-84C0-796364C37B87}"/>
                </a:ext>
              </a:extLst>
            </p:cNvPr>
            <p:cNvCxnSpPr/>
            <p:nvPr/>
          </p:nvCxnSpPr>
          <p:spPr>
            <a:xfrm>
              <a:off x="753" y="115724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2F6273D-23E4-4A9B-9E3B-9C8511807B6E}"/>
                </a:ext>
              </a:extLst>
            </p:cNvPr>
            <p:cNvCxnSpPr/>
            <p:nvPr/>
          </p:nvCxnSpPr>
          <p:spPr>
            <a:xfrm>
              <a:off x="753" y="147565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0B185CD-5E54-405F-BAE7-7C715BEF0AAD}"/>
                </a:ext>
              </a:extLst>
            </p:cNvPr>
            <p:cNvCxnSpPr/>
            <p:nvPr/>
          </p:nvCxnSpPr>
          <p:spPr>
            <a:xfrm>
              <a:off x="753" y="17858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CEAF575-D24D-46BD-9EDB-BCF32F313DC2}"/>
                </a:ext>
              </a:extLst>
            </p:cNvPr>
            <p:cNvCxnSpPr/>
            <p:nvPr/>
          </p:nvCxnSpPr>
          <p:spPr>
            <a:xfrm>
              <a:off x="753" y="20961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D1DD249-7D1A-460E-A861-C81495634E6D}"/>
                </a:ext>
              </a:extLst>
            </p:cNvPr>
            <p:cNvCxnSpPr/>
            <p:nvPr/>
          </p:nvCxnSpPr>
          <p:spPr>
            <a:xfrm>
              <a:off x="753" y="24063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BE8C8DE-5154-4E2A-965A-72C34D9D31FD}"/>
                </a:ext>
              </a:extLst>
            </p:cNvPr>
            <p:cNvCxnSpPr/>
            <p:nvPr/>
          </p:nvCxnSpPr>
          <p:spPr>
            <a:xfrm>
              <a:off x="753" y="27247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0551C1-70C4-47F1-9E8F-11AA8C98CD3C}"/>
                </a:ext>
              </a:extLst>
            </p:cNvPr>
            <p:cNvCxnSpPr/>
            <p:nvPr/>
          </p:nvCxnSpPr>
          <p:spPr>
            <a:xfrm>
              <a:off x="753" y="30350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3326559-CCA9-4FE0-A54F-90E682D319AD}"/>
                </a:ext>
              </a:extLst>
            </p:cNvPr>
            <p:cNvCxnSpPr/>
            <p:nvPr/>
          </p:nvCxnSpPr>
          <p:spPr>
            <a:xfrm>
              <a:off x="753" y="33452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A078140-BB40-4BD3-B914-5A1BD47415FD}"/>
                </a:ext>
              </a:extLst>
            </p:cNvPr>
            <p:cNvCxnSpPr/>
            <p:nvPr/>
          </p:nvCxnSpPr>
          <p:spPr>
            <a:xfrm>
              <a:off x="753" y="36555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110B585-8572-4311-BAA7-F7BF52773736}"/>
                </a:ext>
              </a:extLst>
            </p:cNvPr>
            <p:cNvCxnSpPr/>
            <p:nvPr/>
          </p:nvCxnSpPr>
          <p:spPr>
            <a:xfrm>
              <a:off x="753" y="39739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1142975-4EA4-4DFC-9AD8-BA27B2ED00C1}"/>
                </a:ext>
              </a:extLst>
            </p:cNvPr>
            <p:cNvCxnSpPr/>
            <p:nvPr/>
          </p:nvCxnSpPr>
          <p:spPr>
            <a:xfrm>
              <a:off x="753" y="42841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6180118-3FF7-4BE3-B6E5-0D70B329CD49}"/>
                </a:ext>
              </a:extLst>
            </p:cNvPr>
            <p:cNvCxnSpPr/>
            <p:nvPr/>
          </p:nvCxnSpPr>
          <p:spPr>
            <a:xfrm>
              <a:off x="753" y="45944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9A165EB-50EC-461C-99FE-10C4C18B3652}"/>
                </a:ext>
              </a:extLst>
            </p:cNvPr>
            <p:cNvCxnSpPr/>
            <p:nvPr/>
          </p:nvCxnSpPr>
          <p:spPr>
            <a:xfrm>
              <a:off x="753" y="49046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419E38B-4C09-4FDD-8F49-2C819C683BC6}"/>
                </a:ext>
              </a:extLst>
            </p:cNvPr>
            <p:cNvCxnSpPr/>
            <p:nvPr/>
          </p:nvCxnSpPr>
          <p:spPr>
            <a:xfrm>
              <a:off x="753" y="52279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30EC23F-7D97-49F7-80C5-144BC7119784}"/>
                </a:ext>
              </a:extLst>
            </p:cNvPr>
            <p:cNvCxnSpPr/>
            <p:nvPr/>
          </p:nvCxnSpPr>
          <p:spPr>
            <a:xfrm>
              <a:off x="753" y="55381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7888FC-73CA-42EB-913C-9E230F3A53F6}"/>
                </a:ext>
              </a:extLst>
            </p:cNvPr>
            <p:cNvCxnSpPr/>
            <p:nvPr/>
          </p:nvCxnSpPr>
          <p:spPr>
            <a:xfrm>
              <a:off x="753" y="58484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60EE701-6F75-4D42-A5DB-49B6BB7D3D02}"/>
                </a:ext>
              </a:extLst>
            </p:cNvPr>
            <p:cNvCxnSpPr/>
            <p:nvPr/>
          </p:nvCxnSpPr>
          <p:spPr>
            <a:xfrm>
              <a:off x="753" y="61586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A625121-21CB-483E-B64C-6B1AB6062709}"/>
                </a:ext>
              </a:extLst>
            </p:cNvPr>
            <p:cNvCxnSpPr/>
            <p:nvPr/>
          </p:nvCxnSpPr>
          <p:spPr>
            <a:xfrm>
              <a:off x="753" y="64770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094EC1C-39BD-4B79-A63E-16B26CF0BA71}"/>
                </a:ext>
              </a:extLst>
            </p:cNvPr>
            <p:cNvCxnSpPr/>
            <p:nvPr/>
          </p:nvCxnSpPr>
          <p:spPr>
            <a:xfrm>
              <a:off x="753" y="67873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B14E8A96-8D13-4462-87F2-FA7DF699FC9D}"/>
                </a:ext>
              </a:extLst>
            </p:cNvPr>
            <p:cNvGrpSpPr/>
            <p:nvPr/>
          </p:nvGrpSpPr>
          <p:grpSpPr>
            <a:xfrm rot="5400000">
              <a:off x="78362" y="150003"/>
              <a:ext cx="6855182" cy="6560812"/>
              <a:chOff x="153153" y="378918"/>
              <a:chExt cx="12192000" cy="6560812"/>
            </a:xfrm>
          </p:grpSpPr>
          <p:cxnSp>
            <p:nvCxnSpPr>
              <p:cNvPr id="114" name="Straight Connector 113">
                <a:extLst>
                  <a:ext uri="{FF2B5EF4-FFF2-40B4-BE49-F238E27FC236}">
                    <a16:creationId xmlns:a16="http://schemas.microsoft.com/office/drawing/2014/main" id="{BC640025-6742-4B13-AB63-A09992F395AA}"/>
                  </a:ext>
                </a:extLst>
              </p:cNvPr>
              <p:cNvCxnSpPr/>
              <p:nvPr/>
            </p:nvCxnSpPr>
            <p:spPr>
              <a:xfrm>
                <a:off x="153153" y="37891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8E929F5-DFE5-47FE-9856-CA2F9E92A5F1}"/>
                  </a:ext>
                </a:extLst>
              </p:cNvPr>
              <p:cNvCxnSpPr/>
              <p:nvPr/>
            </p:nvCxnSpPr>
            <p:spPr>
              <a:xfrm>
                <a:off x="153153" y="68916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4987EA1-359C-4849-854C-6A5C81685F82}"/>
                  </a:ext>
                </a:extLst>
              </p:cNvPr>
              <p:cNvCxnSpPr/>
              <p:nvPr/>
            </p:nvCxnSpPr>
            <p:spPr>
              <a:xfrm>
                <a:off x="153153" y="99940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75447D2-0CF5-436B-A5EC-D360C2098481}"/>
                  </a:ext>
                </a:extLst>
              </p:cNvPr>
              <p:cNvCxnSpPr/>
              <p:nvPr/>
            </p:nvCxnSpPr>
            <p:spPr>
              <a:xfrm>
                <a:off x="153153" y="130964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61CABFE-A1CB-4403-84E5-410F68AF7DE3}"/>
                  </a:ext>
                </a:extLst>
              </p:cNvPr>
              <p:cNvCxnSpPr/>
              <p:nvPr/>
            </p:nvCxnSpPr>
            <p:spPr>
              <a:xfrm>
                <a:off x="153153" y="162805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9EC34BE-8313-44E7-B0CA-7ECEA4B169D4}"/>
                  </a:ext>
                </a:extLst>
              </p:cNvPr>
              <p:cNvCxnSpPr/>
              <p:nvPr/>
            </p:nvCxnSpPr>
            <p:spPr>
              <a:xfrm>
                <a:off x="153153" y="19382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CDE91B1-280E-4CA6-8D82-A4542EB882B3}"/>
                  </a:ext>
                </a:extLst>
              </p:cNvPr>
              <p:cNvCxnSpPr/>
              <p:nvPr/>
            </p:nvCxnSpPr>
            <p:spPr>
              <a:xfrm>
                <a:off x="153153" y="22485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C85EC92-77BD-4FB9-84DB-8BB4E808C876}"/>
                  </a:ext>
                </a:extLst>
              </p:cNvPr>
              <p:cNvCxnSpPr/>
              <p:nvPr/>
            </p:nvCxnSpPr>
            <p:spPr>
              <a:xfrm>
                <a:off x="153153" y="25587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B089562-3B97-4D48-9479-349F5028E395}"/>
                  </a:ext>
                </a:extLst>
              </p:cNvPr>
              <p:cNvCxnSpPr/>
              <p:nvPr/>
            </p:nvCxnSpPr>
            <p:spPr>
              <a:xfrm>
                <a:off x="153153" y="28771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648A223-76F6-420F-81E5-94023E75FB1C}"/>
                  </a:ext>
                </a:extLst>
              </p:cNvPr>
              <p:cNvCxnSpPr/>
              <p:nvPr/>
            </p:nvCxnSpPr>
            <p:spPr>
              <a:xfrm>
                <a:off x="153153" y="31874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B73DA66-20E6-45A3-BE7F-319FA9769079}"/>
                  </a:ext>
                </a:extLst>
              </p:cNvPr>
              <p:cNvCxnSpPr/>
              <p:nvPr/>
            </p:nvCxnSpPr>
            <p:spPr>
              <a:xfrm>
                <a:off x="153153" y="34976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00BE974-D04E-421D-B4E0-0E7D2F14E29B}"/>
                  </a:ext>
                </a:extLst>
              </p:cNvPr>
              <p:cNvCxnSpPr/>
              <p:nvPr/>
            </p:nvCxnSpPr>
            <p:spPr>
              <a:xfrm>
                <a:off x="153153" y="38079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3BD6761-3D88-4729-B158-3A425273294B}"/>
                  </a:ext>
                </a:extLst>
              </p:cNvPr>
              <p:cNvCxnSpPr/>
              <p:nvPr/>
            </p:nvCxnSpPr>
            <p:spPr>
              <a:xfrm>
                <a:off x="153153" y="41263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150117E-1468-4F98-9959-27A74BC8BBD6}"/>
                  </a:ext>
                </a:extLst>
              </p:cNvPr>
              <p:cNvCxnSpPr/>
              <p:nvPr/>
            </p:nvCxnSpPr>
            <p:spPr>
              <a:xfrm>
                <a:off x="153153" y="44365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7928201-B984-4374-B3E2-100B7B043A2E}"/>
                  </a:ext>
                </a:extLst>
              </p:cNvPr>
              <p:cNvCxnSpPr/>
              <p:nvPr/>
            </p:nvCxnSpPr>
            <p:spPr>
              <a:xfrm>
                <a:off x="153153" y="47468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413A1B3-0667-435D-9008-F31C822802C9}"/>
                  </a:ext>
                </a:extLst>
              </p:cNvPr>
              <p:cNvCxnSpPr/>
              <p:nvPr/>
            </p:nvCxnSpPr>
            <p:spPr>
              <a:xfrm>
                <a:off x="153153" y="50570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87C74FB-DBDD-47B7-8C51-36394349424E}"/>
                  </a:ext>
                </a:extLst>
              </p:cNvPr>
              <p:cNvCxnSpPr/>
              <p:nvPr/>
            </p:nvCxnSpPr>
            <p:spPr>
              <a:xfrm>
                <a:off x="153153" y="53803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A14B123-5E26-4B18-A0F4-7C98580F0697}"/>
                  </a:ext>
                </a:extLst>
              </p:cNvPr>
              <p:cNvCxnSpPr/>
              <p:nvPr/>
            </p:nvCxnSpPr>
            <p:spPr>
              <a:xfrm>
                <a:off x="153153" y="56905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B1072A3-FD4D-48BF-8712-CD0FB627A160}"/>
                  </a:ext>
                </a:extLst>
              </p:cNvPr>
              <p:cNvCxnSpPr/>
              <p:nvPr/>
            </p:nvCxnSpPr>
            <p:spPr>
              <a:xfrm>
                <a:off x="153153" y="60008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98ADD46-47BC-4675-AB8F-AE6DA604E705}"/>
                  </a:ext>
                </a:extLst>
              </p:cNvPr>
              <p:cNvCxnSpPr/>
              <p:nvPr/>
            </p:nvCxnSpPr>
            <p:spPr>
              <a:xfrm>
                <a:off x="153153" y="63110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0D8C13A-0941-4B24-8532-841DBA7522CB}"/>
                  </a:ext>
                </a:extLst>
              </p:cNvPr>
              <p:cNvCxnSpPr/>
              <p:nvPr/>
            </p:nvCxnSpPr>
            <p:spPr>
              <a:xfrm>
                <a:off x="153153" y="66294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C1BFE1C-2563-4E73-865A-8C9AA86887E4}"/>
                  </a:ext>
                </a:extLst>
              </p:cNvPr>
              <p:cNvCxnSpPr/>
              <p:nvPr/>
            </p:nvCxnSpPr>
            <p:spPr>
              <a:xfrm>
                <a:off x="153153" y="69397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8891AA29-41FF-48EC-8A4C-947E90D4E066}"/>
                </a:ext>
              </a:extLst>
            </p:cNvPr>
            <p:cNvGrpSpPr/>
            <p:nvPr/>
          </p:nvGrpSpPr>
          <p:grpSpPr>
            <a:xfrm rot="5400000">
              <a:off x="6169728" y="917534"/>
              <a:ext cx="6855182" cy="5001432"/>
              <a:chOff x="153153" y="1938298"/>
              <a:chExt cx="12192000" cy="5001432"/>
            </a:xfrm>
          </p:grpSpPr>
          <p:cxnSp>
            <p:nvCxnSpPr>
              <p:cNvPr id="97" name="Straight Connector 96">
                <a:extLst>
                  <a:ext uri="{FF2B5EF4-FFF2-40B4-BE49-F238E27FC236}">
                    <a16:creationId xmlns:a16="http://schemas.microsoft.com/office/drawing/2014/main" id="{70C3E119-D21C-4854-A6F0-19EA29527D77}"/>
                  </a:ext>
                </a:extLst>
              </p:cNvPr>
              <p:cNvCxnSpPr/>
              <p:nvPr/>
            </p:nvCxnSpPr>
            <p:spPr>
              <a:xfrm>
                <a:off x="153153" y="19382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6FC4D3-3EF8-4055-BB7C-5582BA58A911}"/>
                  </a:ext>
                </a:extLst>
              </p:cNvPr>
              <p:cNvCxnSpPr/>
              <p:nvPr/>
            </p:nvCxnSpPr>
            <p:spPr>
              <a:xfrm>
                <a:off x="153153" y="22485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02921D1-96B8-4E63-BD1C-B79CD6D00C3F}"/>
                  </a:ext>
                </a:extLst>
              </p:cNvPr>
              <p:cNvCxnSpPr/>
              <p:nvPr/>
            </p:nvCxnSpPr>
            <p:spPr>
              <a:xfrm>
                <a:off x="153153" y="25587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B641B8F-0D13-4546-97FC-CF03D1C3CD32}"/>
                  </a:ext>
                </a:extLst>
              </p:cNvPr>
              <p:cNvCxnSpPr/>
              <p:nvPr/>
            </p:nvCxnSpPr>
            <p:spPr>
              <a:xfrm>
                <a:off x="153153" y="28771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5EB3D40-F94F-4283-A788-04CFF3976E86}"/>
                  </a:ext>
                </a:extLst>
              </p:cNvPr>
              <p:cNvCxnSpPr/>
              <p:nvPr/>
            </p:nvCxnSpPr>
            <p:spPr>
              <a:xfrm>
                <a:off x="153153" y="31874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D89780D-4C9D-439A-BEB4-C2913706C313}"/>
                  </a:ext>
                </a:extLst>
              </p:cNvPr>
              <p:cNvCxnSpPr/>
              <p:nvPr/>
            </p:nvCxnSpPr>
            <p:spPr>
              <a:xfrm>
                <a:off x="153153" y="34976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B193A6F-B835-4635-AE0D-E9A61F45E55E}"/>
                  </a:ext>
                </a:extLst>
              </p:cNvPr>
              <p:cNvCxnSpPr/>
              <p:nvPr/>
            </p:nvCxnSpPr>
            <p:spPr>
              <a:xfrm>
                <a:off x="153153" y="38079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7F4160F-1571-4286-B4AE-8D80836C0B40}"/>
                  </a:ext>
                </a:extLst>
              </p:cNvPr>
              <p:cNvCxnSpPr/>
              <p:nvPr/>
            </p:nvCxnSpPr>
            <p:spPr>
              <a:xfrm>
                <a:off x="153153" y="41263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9739F78-598E-4977-9037-4A140E24FA35}"/>
                  </a:ext>
                </a:extLst>
              </p:cNvPr>
              <p:cNvCxnSpPr/>
              <p:nvPr/>
            </p:nvCxnSpPr>
            <p:spPr>
              <a:xfrm>
                <a:off x="153153" y="44365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FFAE1D5-5096-445D-8388-7D0FB499E9B8}"/>
                  </a:ext>
                </a:extLst>
              </p:cNvPr>
              <p:cNvCxnSpPr/>
              <p:nvPr/>
            </p:nvCxnSpPr>
            <p:spPr>
              <a:xfrm>
                <a:off x="153153" y="47468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A13021A-B056-4ABB-84A6-EBC94B52372C}"/>
                  </a:ext>
                </a:extLst>
              </p:cNvPr>
              <p:cNvCxnSpPr/>
              <p:nvPr/>
            </p:nvCxnSpPr>
            <p:spPr>
              <a:xfrm>
                <a:off x="153153" y="50570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29F3C6D-9A61-4ED9-AD0A-AF84F21F9A07}"/>
                  </a:ext>
                </a:extLst>
              </p:cNvPr>
              <p:cNvCxnSpPr/>
              <p:nvPr/>
            </p:nvCxnSpPr>
            <p:spPr>
              <a:xfrm>
                <a:off x="153153" y="53803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ED006EF-E78E-4446-8A75-CAE203FB8A79}"/>
                  </a:ext>
                </a:extLst>
              </p:cNvPr>
              <p:cNvCxnSpPr/>
              <p:nvPr/>
            </p:nvCxnSpPr>
            <p:spPr>
              <a:xfrm>
                <a:off x="153153" y="56905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694C5DC-946C-4E8F-B950-289A65E75754}"/>
                  </a:ext>
                </a:extLst>
              </p:cNvPr>
              <p:cNvCxnSpPr/>
              <p:nvPr/>
            </p:nvCxnSpPr>
            <p:spPr>
              <a:xfrm>
                <a:off x="153153" y="60008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72034B2-684D-4D72-A120-8E6C584FCB33}"/>
                  </a:ext>
                </a:extLst>
              </p:cNvPr>
              <p:cNvCxnSpPr/>
              <p:nvPr/>
            </p:nvCxnSpPr>
            <p:spPr>
              <a:xfrm>
                <a:off x="153153" y="63110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3FDB34E-D7F5-4E83-94CE-97C28D778F52}"/>
                  </a:ext>
                </a:extLst>
              </p:cNvPr>
              <p:cNvCxnSpPr/>
              <p:nvPr/>
            </p:nvCxnSpPr>
            <p:spPr>
              <a:xfrm>
                <a:off x="153153" y="66294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242D524-1375-4A54-AFE3-D295EC78A6F6}"/>
                  </a:ext>
                </a:extLst>
              </p:cNvPr>
              <p:cNvCxnSpPr/>
              <p:nvPr/>
            </p:nvCxnSpPr>
            <p:spPr>
              <a:xfrm>
                <a:off x="153153" y="69397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grpSp>
      <p:cxnSp>
        <p:nvCxnSpPr>
          <p:cNvPr id="136" name="Straight Connector 135">
            <a:extLst>
              <a:ext uri="{FF2B5EF4-FFF2-40B4-BE49-F238E27FC236}">
                <a16:creationId xmlns:a16="http://schemas.microsoft.com/office/drawing/2014/main" id="{7FF7C39A-BCF4-4ADD-95C7-690BE8E03E8C}"/>
              </a:ext>
            </a:extLst>
          </p:cNvPr>
          <p:cNvCxnSpPr>
            <a:cxnSpLocks/>
          </p:cNvCxnSpPr>
          <p:nvPr userDrawn="1"/>
        </p:nvCxnSpPr>
        <p:spPr>
          <a:xfrm>
            <a:off x="291443" y="4023742"/>
            <a:ext cx="0" cy="1546594"/>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C1519C3A-6181-4A46-AAA7-2D1E4B447724}"/>
              </a:ext>
            </a:extLst>
          </p:cNvPr>
          <p:cNvSpPr txBox="1"/>
          <p:nvPr userDrawn="1"/>
        </p:nvSpPr>
        <p:spPr>
          <a:xfrm rot="16200000">
            <a:off x="-127004" y="6019447"/>
            <a:ext cx="805029" cy="246221"/>
          </a:xfrm>
          <a:prstGeom prst="rect">
            <a:avLst/>
          </a:prstGeom>
          <a:noFill/>
        </p:spPr>
        <p:txBody>
          <a:bodyPr wrap="none" rtlCol="0">
            <a:spAutoFit/>
          </a:bodyPr>
          <a:lstStyle/>
          <a:p>
            <a:r>
              <a:rPr lang="en-US" sz="1000" b="1" spc="300">
                <a:solidFill>
                  <a:srgbClr val="527A5C"/>
                </a:solidFill>
                <a:latin typeface="Arial" panose="020B0604020202020204" pitchFamily="34" charset="0"/>
                <a:cs typeface="Arial" panose="020B0604020202020204" pitchFamily="34" charset="0"/>
              </a:rPr>
              <a:t>KTUTS</a:t>
            </a:r>
            <a:endParaRPr lang="en-US" sz="1000" b="1" spc="300" dirty="0">
              <a:solidFill>
                <a:srgbClr val="527A5C"/>
              </a:solidFill>
              <a:latin typeface="Arial" panose="020B0604020202020204" pitchFamily="34" charset="0"/>
              <a:cs typeface="Arial" panose="020B0604020202020204" pitchFamily="34" charset="0"/>
            </a:endParaRPr>
          </a:p>
        </p:txBody>
      </p:sp>
      <p:grpSp>
        <p:nvGrpSpPr>
          <p:cNvPr id="138" name="Group 137">
            <a:extLst>
              <a:ext uri="{FF2B5EF4-FFF2-40B4-BE49-F238E27FC236}">
                <a16:creationId xmlns:a16="http://schemas.microsoft.com/office/drawing/2014/main" id="{6A8D0BF7-1874-48B3-B941-BB5A6E34E192}"/>
              </a:ext>
            </a:extLst>
          </p:cNvPr>
          <p:cNvGrpSpPr/>
          <p:nvPr userDrawn="1"/>
        </p:nvGrpSpPr>
        <p:grpSpPr>
          <a:xfrm>
            <a:off x="201516" y="6544075"/>
            <a:ext cx="177302" cy="177302"/>
            <a:chOff x="1309606" y="5350067"/>
            <a:chExt cx="246222" cy="246222"/>
          </a:xfrm>
        </p:grpSpPr>
        <p:sp>
          <p:nvSpPr>
            <p:cNvPr id="139" name="Rectangle: Rounded Corners 138">
              <a:extLst>
                <a:ext uri="{FF2B5EF4-FFF2-40B4-BE49-F238E27FC236}">
                  <a16:creationId xmlns:a16="http://schemas.microsoft.com/office/drawing/2014/main" id="{E2A20547-0E51-4B06-9EE8-2292BFEF1468}"/>
                </a:ext>
              </a:extLst>
            </p:cNvPr>
            <p:cNvSpPr/>
            <p:nvPr/>
          </p:nvSpPr>
          <p:spPr>
            <a:xfrm>
              <a:off x="1309606" y="5350067"/>
              <a:ext cx="246222" cy="246222"/>
            </a:xfrm>
            <a:prstGeom prst="roundRect">
              <a:avLst>
                <a:gd name="adj" fmla="val 288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C23C1246-EB02-4B66-B304-5D976F9524E1}"/>
                </a:ext>
              </a:extLst>
            </p:cNvPr>
            <p:cNvSpPr/>
            <p:nvPr/>
          </p:nvSpPr>
          <p:spPr>
            <a:xfrm>
              <a:off x="1373081" y="5414830"/>
              <a:ext cx="119270" cy="11927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a:extLst>
                <a:ext uri="{FF2B5EF4-FFF2-40B4-BE49-F238E27FC236}">
                  <a16:creationId xmlns:a16="http://schemas.microsoft.com/office/drawing/2014/main" id="{5413A12A-C4BC-45A1-92FB-DA7BA276BABD}"/>
                </a:ext>
              </a:extLst>
            </p:cNvPr>
            <p:cNvSpPr/>
            <p:nvPr/>
          </p:nvSpPr>
          <p:spPr>
            <a:xfrm>
              <a:off x="1476087" y="5373064"/>
              <a:ext cx="46384" cy="46384"/>
            </a:xfrm>
            <a:prstGeom prst="ellipse">
              <a:avLst/>
            </a:prstGeom>
            <a:solidFill>
              <a:srgbClr val="D5093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2" name="Straight Connector 141">
            <a:extLst>
              <a:ext uri="{FF2B5EF4-FFF2-40B4-BE49-F238E27FC236}">
                <a16:creationId xmlns:a16="http://schemas.microsoft.com/office/drawing/2014/main" id="{6C26ABE3-78FF-4D0A-8D2F-EEEB9DDD1800}"/>
              </a:ext>
            </a:extLst>
          </p:cNvPr>
          <p:cNvCxnSpPr>
            <a:cxnSpLocks/>
          </p:cNvCxnSpPr>
          <p:nvPr userDrawn="1"/>
        </p:nvCxnSpPr>
        <p:spPr>
          <a:xfrm>
            <a:off x="11943986" y="609094"/>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7425A25-93A3-4052-827C-F6E08AC4CC2F}"/>
              </a:ext>
            </a:extLst>
          </p:cNvPr>
          <p:cNvCxnSpPr>
            <a:cxnSpLocks/>
          </p:cNvCxnSpPr>
          <p:nvPr userDrawn="1"/>
        </p:nvCxnSpPr>
        <p:spPr>
          <a:xfrm>
            <a:off x="11946063" y="5066987"/>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2DB119B-AF5A-4844-B029-87704B8D5659}"/>
              </a:ext>
            </a:extLst>
          </p:cNvPr>
          <p:cNvCxnSpPr>
            <a:cxnSpLocks/>
          </p:cNvCxnSpPr>
          <p:nvPr userDrawn="1"/>
        </p:nvCxnSpPr>
        <p:spPr>
          <a:xfrm rot="5400000">
            <a:off x="10025461" y="-668137"/>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D06262BE-0FAA-4891-8B72-23A911AAF9F3}"/>
              </a:ext>
            </a:extLst>
          </p:cNvPr>
          <p:cNvSpPr txBox="1"/>
          <p:nvPr userDrawn="1"/>
        </p:nvSpPr>
        <p:spPr>
          <a:xfrm>
            <a:off x="11095909" y="113775"/>
            <a:ext cx="671979" cy="230832"/>
          </a:xfrm>
          <a:prstGeom prst="rect">
            <a:avLst/>
          </a:prstGeom>
          <a:noFill/>
        </p:spPr>
        <p:txBody>
          <a:bodyPr wrap="none" rtlCol="0">
            <a:spAutoFit/>
          </a:bodyPr>
          <a:lstStyle/>
          <a:p>
            <a:r>
              <a:rPr lang="en-US" sz="900" b="1" spc="300">
                <a:solidFill>
                  <a:srgbClr val="527A5C"/>
                </a:solidFill>
                <a:latin typeface="Arial" panose="020B0604020202020204" pitchFamily="34" charset="0"/>
                <a:cs typeface="Arial" panose="020B0604020202020204" pitchFamily="34" charset="0"/>
              </a:rPr>
              <a:t>Ktuts</a:t>
            </a:r>
            <a:endParaRPr lang="en-US" sz="900" b="1" spc="300" dirty="0">
              <a:solidFill>
                <a:srgbClr val="527A5C"/>
              </a:solidFill>
              <a:latin typeface="Arial" panose="020B0604020202020204" pitchFamily="34" charset="0"/>
              <a:cs typeface="Arial" panose="020B0604020202020204" pitchFamily="34" charset="0"/>
            </a:endParaRPr>
          </a:p>
        </p:txBody>
      </p:sp>
      <p:grpSp>
        <p:nvGrpSpPr>
          <p:cNvPr id="146" name="Group 145">
            <a:extLst>
              <a:ext uri="{FF2B5EF4-FFF2-40B4-BE49-F238E27FC236}">
                <a16:creationId xmlns:a16="http://schemas.microsoft.com/office/drawing/2014/main" id="{522CD444-0B8A-43EC-B1CF-91F5C70B5AB5}"/>
              </a:ext>
            </a:extLst>
          </p:cNvPr>
          <p:cNvGrpSpPr/>
          <p:nvPr userDrawn="1"/>
        </p:nvGrpSpPr>
        <p:grpSpPr>
          <a:xfrm>
            <a:off x="11730828" y="-3217"/>
            <a:ext cx="461172" cy="461172"/>
            <a:chOff x="11730828" y="-3217"/>
            <a:chExt cx="461172" cy="461172"/>
          </a:xfrm>
        </p:grpSpPr>
        <p:sp>
          <p:nvSpPr>
            <p:cNvPr id="147" name="TextBox 146">
              <a:extLst>
                <a:ext uri="{FF2B5EF4-FFF2-40B4-BE49-F238E27FC236}">
                  <a16:creationId xmlns:a16="http://schemas.microsoft.com/office/drawing/2014/main" id="{2493ECB5-27E8-4365-8F3B-986DFDF3A784}"/>
                </a:ext>
              </a:extLst>
            </p:cNvPr>
            <p:cNvSpPr txBox="1"/>
            <p:nvPr/>
          </p:nvSpPr>
          <p:spPr>
            <a:xfrm>
              <a:off x="11793143" y="96564"/>
              <a:ext cx="301686" cy="261610"/>
            </a:xfrm>
            <a:prstGeom prst="rect">
              <a:avLst/>
            </a:prstGeom>
            <a:noFill/>
            <a:ln>
              <a:solidFill>
                <a:schemeClr val="accent6">
                  <a:lumMod val="75000"/>
                </a:schemeClr>
              </a:solidFill>
            </a:ln>
          </p:spPr>
          <p:txBody>
            <a:bodyPr wrap="none" rtlCol="0">
              <a:spAutoFit/>
            </a:bodyPr>
            <a:lstStyle/>
            <a:p>
              <a:r>
                <a:rPr lang="en-US" sz="1100" spc="300" dirty="0">
                  <a:solidFill>
                    <a:schemeClr val="tx1">
                      <a:lumMod val="50000"/>
                      <a:lumOff val="50000"/>
                    </a:schemeClr>
                  </a:solidFill>
                  <a:latin typeface="Arial" panose="020B0604020202020204" pitchFamily="34" charset="0"/>
                  <a:cs typeface="Arial" panose="020B0604020202020204" pitchFamily="34" charset="0"/>
                </a:rPr>
                <a:t>1</a:t>
              </a:r>
            </a:p>
          </p:txBody>
        </p:sp>
        <p:sp>
          <p:nvSpPr>
            <p:cNvPr id="148" name="Rectangle 147">
              <a:extLst>
                <a:ext uri="{FF2B5EF4-FFF2-40B4-BE49-F238E27FC236}">
                  <a16:creationId xmlns:a16="http://schemas.microsoft.com/office/drawing/2014/main" id="{D8E604F5-2FEA-4A84-9FD0-DD0D10A3FBE6}"/>
                </a:ext>
              </a:extLst>
            </p:cNvPr>
            <p:cNvSpPr/>
            <p:nvPr/>
          </p:nvSpPr>
          <p:spPr>
            <a:xfrm>
              <a:off x="11730828" y="-3217"/>
              <a:ext cx="461172" cy="461172"/>
            </a:xfrm>
            <a:prstGeom prst="rect">
              <a:avLst/>
            </a:prstGeom>
            <a:solidFill>
              <a:srgbClr val="527A5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Arrow: Chevron 148">
              <a:extLst>
                <a:ext uri="{FF2B5EF4-FFF2-40B4-BE49-F238E27FC236}">
                  <a16:creationId xmlns:a16="http://schemas.microsoft.com/office/drawing/2014/main" id="{B6C7BBAB-D867-45C2-AF7B-07CF4F895BD1}"/>
                </a:ext>
              </a:extLst>
            </p:cNvPr>
            <p:cNvSpPr/>
            <p:nvPr/>
          </p:nvSpPr>
          <p:spPr>
            <a:xfrm rot="5400000">
              <a:off x="11869990" y="135945"/>
              <a:ext cx="182847" cy="182847"/>
            </a:xfrm>
            <a:prstGeom prst="chevron">
              <a:avLst>
                <a:gd name="adj" fmla="val 52368"/>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1988331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Section Header (blu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8EB0B5E-2B57-4AD8-B346-DB65C25C8450}"/>
              </a:ext>
            </a:extLst>
          </p:cNvPr>
          <p:cNvGrpSpPr/>
          <p:nvPr userDrawn="1"/>
        </p:nvGrpSpPr>
        <p:grpSpPr>
          <a:xfrm>
            <a:off x="0" y="-9341"/>
            <a:ext cx="12192000" cy="6867341"/>
            <a:chOff x="753" y="-9341"/>
            <a:chExt cx="12192000" cy="6867341"/>
          </a:xfrm>
        </p:grpSpPr>
        <p:cxnSp>
          <p:nvCxnSpPr>
            <p:cNvPr id="8" name="Straight Connector 7">
              <a:extLst>
                <a:ext uri="{FF2B5EF4-FFF2-40B4-BE49-F238E27FC236}">
                  <a16:creationId xmlns:a16="http://schemas.microsoft.com/office/drawing/2014/main" id="{5935A32A-2D41-49BD-A12A-798CF7E0FEF4}"/>
                </a:ext>
              </a:extLst>
            </p:cNvPr>
            <p:cNvCxnSpPr/>
            <p:nvPr/>
          </p:nvCxnSpPr>
          <p:spPr>
            <a:xfrm>
              <a:off x="753" y="22651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4905828-9DDB-46A8-A333-0C6406B4CDA1}"/>
                </a:ext>
              </a:extLst>
            </p:cNvPr>
            <p:cNvCxnSpPr/>
            <p:nvPr/>
          </p:nvCxnSpPr>
          <p:spPr>
            <a:xfrm>
              <a:off x="753" y="53676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874BE97-893A-4C5E-9409-A7E2AC44AB6E}"/>
                </a:ext>
              </a:extLst>
            </p:cNvPr>
            <p:cNvCxnSpPr/>
            <p:nvPr/>
          </p:nvCxnSpPr>
          <p:spPr>
            <a:xfrm>
              <a:off x="753" y="84700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ABEAF90-0D79-4305-A191-C960429F013B}"/>
                </a:ext>
              </a:extLst>
            </p:cNvPr>
            <p:cNvCxnSpPr/>
            <p:nvPr/>
          </p:nvCxnSpPr>
          <p:spPr>
            <a:xfrm>
              <a:off x="753" y="115724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D6E446-E8BB-4C56-864F-4512CF5AE59C}"/>
                </a:ext>
              </a:extLst>
            </p:cNvPr>
            <p:cNvCxnSpPr/>
            <p:nvPr/>
          </p:nvCxnSpPr>
          <p:spPr>
            <a:xfrm>
              <a:off x="753" y="147565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21522E-366B-4D47-80D1-7CCD1EBCB931}"/>
                </a:ext>
              </a:extLst>
            </p:cNvPr>
            <p:cNvCxnSpPr/>
            <p:nvPr/>
          </p:nvCxnSpPr>
          <p:spPr>
            <a:xfrm>
              <a:off x="753" y="17858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91FF32-2984-45B2-B4FE-2FF29CBC1C7E}"/>
                </a:ext>
              </a:extLst>
            </p:cNvPr>
            <p:cNvCxnSpPr/>
            <p:nvPr/>
          </p:nvCxnSpPr>
          <p:spPr>
            <a:xfrm>
              <a:off x="753" y="20961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1ABE22-D8BB-438F-A0B2-9C5477F3E09F}"/>
                </a:ext>
              </a:extLst>
            </p:cNvPr>
            <p:cNvCxnSpPr/>
            <p:nvPr/>
          </p:nvCxnSpPr>
          <p:spPr>
            <a:xfrm>
              <a:off x="753" y="24063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E8FBDF-C86A-4B33-ACC9-7E85C9C423D2}"/>
                </a:ext>
              </a:extLst>
            </p:cNvPr>
            <p:cNvCxnSpPr/>
            <p:nvPr/>
          </p:nvCxnSpPr>
          <p:spPr>
            <a:xfrm>
              <a:off x="753" y="27247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07CCE1-15B1-451D-B24F-1C811FF5C62E}"/>
                </a:ext>
              </a:extLst>
            </p:cNvPr>
            <p:cNvCxnSpPr/>
            <p:nvPr/>
          </p:nvCxnSpPr>
          <p:spPr>
            <a:xfrm>
              <a:off x="753" y="30350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153322-F834-44D2-9BDD-5DA7973ADFA7}"/>
                </a:ext>
              </a:extLst>
            </p:cNvPr>
            <p:cNvCxnSpPr/>
            <p:nvPr/>
          </p:nvCxnSpPr>
          <p:spPr>
            <a:xfrm>
              <a:off x="753" y="33452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346DA5-37BF-4E0D-BF09-1283D897996E}"/>
                </a:ext>
              </a:extLst>
            </p:cNvPr>
            <p:cNvCxnSpPr/>
            <p:nvPr/>
          </p:nvCxnSpPr>
          <p:spPr>
            <a:xfrm>
              <a:off x="753" y="36555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21C6B2-92C0-478E-9AC4-714B1E6D2553}"/>
                </a:ext>
              </a:extLst>
            </p:cNvPr>
            <p:cNvCxnSpPr/>
            <p:nvPr/>
          </p:nvCxnSpPr>
          <p:spPr>
            <a:xfrm>
              <a:off x="753" y="39739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6905FB7-9DD7-46CB-B648-C1995F821C7D}"/>
                </a:ext>
              </a:extLst>
            </p:cNvPr>
            <p:cNvCxnSpPr/>
            <p:nvPr/>
          </p:nvCxnSpPr>
          <p:spPr>
            <a:xfrm>
              <a:off x="753" y="42841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354C97-C2AC-486A-BD2F-14BAA64E826D}"/>
                </a:ext>
              </a:extLst>
            </p:cNvPr>
            <p:cNvCxnSpPr/>
            <p:nvPr/>
          </p:nvCxnSpPr>
          <p:spPr>
            <a:xfrm>
              <a:off x="753" y="45944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844F518-28CA-4337-89A3-22408F9FF47C}"/>
                </a:ext>
              </a:extLst>
            </p:cNvPr>
            <p:cNvCxnSpPr/>
            <p:nvPr/>
          </p:nvCxnSpPr>
          <p:spPr>
            <a:xfrm>
              <a:off x="753" y="49046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AE7603-ECDE-450B-B912-D7AEE6DFA43D}"/>
                </a:ext>
              </a:extLst>
            </p:cNvPr>
            <p:cNvCxnSpPr/>
            <p:nvPr/>
          </p:nvCxnSpPr>
          <p:spPr>
            <a:xfrm>
              <a:off x="753" y="52279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25AEC0B-4291-4BD5-A5B7-9ABAAB21EFD9}"/>
                </a:ext>
              </a:extLst>
            </p:cNvPr>
            <p:cNvCxnSpPr/>
            <p:nvPr/>
          </p:nvCxnSpPr>
          <p:spPr>
            <a:xfrm>
              <a:off x="753" y="55381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E062C64-3246-4E83-861B-4C4B1FEC3ECC}"/>
                </a:ext>
              </a:extLst>
            </p:cNvPr>
            <p:cNvCxnSpPr/>
            <p:nvPr/>
          </p:nvCxnSpPr>
          <p:spPr>
            <a:xfrm>
              <a:off x="753" y="58484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C515879-1175-4C05-B73B-5EBD3A8DEB54}"/>
                </a:ext>
              </a:extLst>
            </p:cNvPr>
            <p:cNvCxnSpPr/>
            <p:nvPr/>
          </p:nvCxnSpPr>
          <p:spPr>
            <a:xfrm>
              <a:off x="753" y="61586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6826C53-C815-4061-8DBA-D838E69812C8}"/>
                </a:ext>
              </a:extLst>
            </p:cNvPr>
            <p:cNvCxnSpPr/>
            <p:nvPr/>
          </p:nvCxnSpPr>
          <p:spPr>
            <a:xfrm>
              <a:off x="753" y="64770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5FAF7D2-06FB-4102-B2F5-3070B7C60EA4}"/>
                </a:ext>
              </a:extLst>
            </p:cNvPr>
            <p:cNvCxnSpPr/>
            <p:nvPr/>
          </p:nvCxnSpPr>
          <p:spPr>
            <a:xfrm>
              <a:off x="753" y="67873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C1593212-05E0-4530-8269-D424CA20BA33}"/>
                </a:ext>
              </a:extLst>
            </p:cNvPr>
            <p:cNvGrpSpPr/>
            <p:nvPr/>
          </p:nvGrpSpPr>
          <p:grpSpPr>
            <a:xfrm rot="5400000">
              <a:off x="78362" y="150003"/>
              <a:ext cx="6855182" cy="6560812"/>
              <a:chOff x="153153" y="378918"/>
              <a:chExt cx="12192000" cy="6560812"/>
            </a:xfrm>
          </p:grpSpPr>
          <p:cxnSp>
            <p:nvCxnSpPr>
              <p:cNvPr id="49" name="Straight Connector 48">
                <a:extLst>
                  <a:ext uri="{FF2B5EF4-FFF2-40B4-BE49-F238E27FC236}">
                    <a16:creationId xmlns:a16="http://schemas.microsoft.com/office/drawing/2014/main" id="{B5040D6D-E02B-4850-BAA1-7E2172D8E8FD}"/>
                  </a:ext>
                </a:extLst>
              </p:cNvPr>
              <p:cNvCxnSpPr/>
              <p:nvPr/>
            </p:nvCxnSpPr>
            <p:spPr>
              <a:xfrm>
                <a:off x="153153" y="37891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73BC299-44C6-499D-9D7A-320070B06A31}"/>
                  </a:ext>
                </a:extLst>
              </p:cNvPr>
              <p:cNvCxnSpPr/>
              <p:nvPr/>
            </p:nvCxnSpPr>
            <p:spPr>
              <a:xfrm>
                <a:off x="153153" y="68916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438D528-757C-438D-9E73-E54EFF0AC0EA}"/>
                  </a:ext>
                </a:extLst>
              </p:cNvPr>
              <p:cNvCxnSpPr/>
              <p:nvPr/>
            </p:nvCxnSpPr>
            <p:spPr>
              <a:xfrm>
                <a:off x="153153" y="99940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A5DBF52-735B-49F6-B1CE-AD3445DBB165}"/>
                  </a:ext>
                </a:extLst>
              </p:cNvPr>
              <p:cNvCxnSpPr/>
              <p:nvPr/>
            </p:nvCxnSpPr>
            <p:spPr>
              <a:xfrm>
                <a:off x="153153" y="130964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08B2614-8F22-4DDA-9B78-01780B69098F}"/>
                  </a:ext>
                </a:extLst>
              </p:cNvPr>
              <p:cNvCxnSpPr/>
              <p:nvPr/>
            </p:nvCxnSpPr>
            <p:spPr>
              <a:xfrm>
                <a:off x="153153" y="162805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E09D9AD-651E-4D16-A524-785291D642C0}"/>
                  </a:ext>
                </a:extLst>
              </p:cNvPr>
              <p:cNvCxnSpPr/>
              <p:nvPr/>
            </p:nvCxnSpPr>
            <p:spPr>
              <a:xfrm>
                <a:off x="153153" y="19382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8530061-9244-42A1-B51A-C0BB1B7EA3AA}"/>
                  </a:ext>
                </a:extLst>
              </p:cNvPr>
              <p:cNvCxnSpPr/>
              <p:nvPr/>
            </p:nvCxnSpPr>
            <p:spPr>
              <a:xfrm>
                <a:off x="153153" y="22485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74CB0EA-1307-45E9-9825-D8B3C41A0CBB}"/>
                  </a:ext>
                </a:extLst>
              </p:cNvPr>
              <p:cNvCxnSpPr/>
              <p:nvPr/>
            </p:nvCxnSpPr>
            <p:spPr>
              <a:xfrm>
                <a:off x="153153" y="25587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42FDA06-E949-4973-B388-07064AFAE948}"/>
                  </a:ext>
                </a:extLst>
              </p:cNvPr>
              <p:cNvCxnSpPr/>
              <p:nvPr/>
            </p:nvCxnSpPr>
            <p:spPr>
              <a:xfrm>
                <a:off x="153153" y="28771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6C68C89-FB91-4C55-BFB1-C0EB9D8DC1B2}"/>
                  </a:ext>
                </a:extLst>
              </p:cNvPr>
              <p:cNvCxnSpPr/>
              <p:nvPr/>
            </p:nvCxnSpPr>
            <p:spPr>
              <a:xfrm>
                <a:off x="153153" y="31874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06DA70A-2BF7-4FDB-A632-4BFF657351F7}"/>
                  </a:ext>
                </a:extLst>
              </p:cNvPr>
              <p:cNvCxnSpPr/>
              <p:nvPr/>
            </p:nvCxnSpPr>
            <p:spPr>
              <a:xfrm>
                <a:off x="153153" y="34976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2A8FFDD-5AAF-43E1-B7E7-6E7E51E17802}"/>
                  </a:ext>
                </a:extLst>
              </p:cNvPr>
              <p:cNvCxnSpPr/>
              <p:nvPr/>
            </p:nvCxnSpPr>
            <p:spPr>
              <a:xfrm>
                <a:off x="153153" y="38079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4D166D4-CE9B-420D-B261-74C9A7E10464}"/>
                  </a:ext>
                </a:extLst>
              </p:cNvPr>
              <p:cNvCxnSpPr/>
              <p:nvPr/>
            </p:nvCxnSpPr>
            <p:spPr>
              <a:xfrm>
                <a:off x="153153" y="41263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32E9AB6-6909-4DAB-BCFD-E2DEED0A23B5}"/>
                  </a:ext>
                </a:extLst>
              </p:cNvPr>
              <p:cNvCxnSpPr/>
              <p:nvPr/>
            </p:nvCxnSpPr>
            <p:spPr>
              <a:xfrm>
                <a:off x="153153" y="44365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8C0DEC6-B1B8-4CF8-87C4-63A54F52785E}"/>
                  </a:ext>
                </a:extLst>
              </p:cNvPr>
              <p:cNvCxnSpPr/>
              <p:nvPr/>
            </p:nvCxnSpPr>
            <p:spPr>
              <a:xfrm>
                <a:off x="153153" y="47468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0398C90-22FF-4988-8F48-30E55F840EA6}"/>
                  </a:ext>
                </a:extLst>
              </p:cNvPr>
              <p:cNvCxnSpPr/>
              <p:nvPr/>
            </p:nvCxnSpPr>
            <p:spPr>
              <a:xfrm>
                <a:off x="153153" y="50570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DAE6251-9DE4-4560-9F85-CDB65A8356C5}"/>
                  </a:ext>
                </a:extLst>
              </p:cNvPr>
              <p:cNvCxnSpPr/>
              <p:nvPr/>
            </p:nvCxnSpPr>
            <p:spPr>
              <a:xfrm>
                <a:off x="153153" y="53803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C4102AF-216D-4576-9878-8C8F235F05C4}"/>
                  </a:ext>
                </a:extLst>
              </p:cNvPr>
              <p:cNvCxnSpPr/>
              <p:nvPr/>
            </p:nvCxnSpPr>
            <p:spPr>
              <a:xfrm>
                <a:off x="153153" y="56905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76C313D-8DB6-479D-A102-75F93363B6C8}"/>
                  </a:ext>
                </a:extLst>
              </p:cNvPr>
              <p:cNvCxnSpPr/>
              <p:nvPr/>
            </p:nvCxnSpPr>
            <p:spPr>
              <a:xfrm>
                <a:off x="153153" y="60008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51E30CE-4DF2-4756-AF57-C6DF166BCAA0}"/>
                  </a:ext>
                </a:extLst>
              </p:cNvPr>
              <p:cNvCxnSpPr/>
              <p:nvPr/>
            </p:nvCxnSpPr>
            <p:spPr>
              <a:xfrm>
                <a:off x="153153" y="63110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126004E-CDE8-4B63-8336-037085E4B56A}"/>
                  </a:ext>
                </a:extLst>
              </p:cNvPr>
              <p:cNvCxnSpPr/>
              <p:nvPr/>
            </p:nvCxnSpPr>
            <p:spPr>
              <a:xfrm>
                <a:off x="153153" y="66294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EA70DC4-40AC-4BCA-A399-DBDDF6EFCF3B}"/>
                  </a:ext>
                </a:extLst>
              </p:cNvPr>
              <p:cNvCxnSpPr/>
              <p:nvPr/>
            </p:nvCxnSpPr>
            <p:spPr>
              <a:xfrm>
                <a:off x="153153" y="69397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AF5695E-2156-40AB-84ED-1A6B1EA4D55C}"/>
                </a:ext>
              </a:extLst>
            </p:cNvPr>
            <p:cNvGrpSpPr/>
            <p:nvPr/>
          </p:nvGrpSpPr>
          <p:grpSpPr>
            <a:xfrm rot="5400000">
              <a:off x="6169728" y="917534"/>
              <a:ext cx="6855182" cy="5001432"/>
              <a:chOff x="153153" y="1938298"/>
              <a:chExt cx="12192000" cy="5001432"/>
            </a:xfrm>
          </p:grpSpPr>
          <p:cxnSp>
            <p:nvCxnSpPr>
              <p:cNvPr id="32" name="Straight Connector 31">
                <a:extLst>
                  <a:ext uri="{FF2B5EF4-FFF2-40B4-BE49-F238E27FC236}">
                    <a16:creationId xmlns:a16="http://schemas.microsoft.com/office/drawing/2014/main" id="{E3EBFA02-E626-4FA4-9382-311F292ED802}"/>
                  </a:ext>
                </a:extLst>
              </p:cNvPr>
              <p:cNvCxnSpPr/>
              <p:nvPr/>
            </p:nvCxnSpPr>
            <p:spPr>
              <a:xfrm>
                <a:off x="153153" y="19382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FA71F98-D682-49E0-9D67-0F969E2C001E}"/>
                  </a:ext>
                </a:extLst>
              </p:cNvPr>
              <p:cNvCxnSpPr/>
              <p:nvPr/>
            </p:nvCxnSpPr>
            <p:spPr>
              <a:xfrm>
                <a:off x="153153" y="22485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2CA0427-E4B7-4167-9795-878F7BE88B3A}"/>
                  </a:ext>
                </a:extLst>
              </p:cNvPr>
              <p:cNvCxnSpPr/>
              <p:nvPr/>
            </p:nvCxnSpPr>
            <p:spPr>
              <a:xfrm>
                <a:off x="153153" y="25587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DAE7AD-981D-418B-8873-2A1263483E6F}"/>
                  </a:ext>
                </a:extLst>
              </p:cNvPr>
              <p:cNvCxnSpPr/>
              <p:nvPr/>
            </p:nvCxnSpPr>
            <p:spPr>
              <a:xfrm>
                <a:off x="153153" y="28771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9AE73FA-7E17-4475-B759-4343F993BBE7}"/>
                  </a:ext>
                </a:extLst>
              </p:cNvPr>
              <p:cNvCxnSpPr/>
              <p:nvPr/>
            </p:nvCxnSpPr>
            <p:spPr>
              <a:xfrm>
                <a:off x="153153" y="31874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A4D5C9C-4FD8-4701-86DF-C6E42054E1CE}"/>
                  </a:ext>
                </a:extLst>
              </p:cNvPr>
              <p:cNvCxnSpPr/>
              <p:nvPr/>
            </p:nvCxnSpPr>
            <p:spPr>
              <a:xfrm>
                <a:off x="153153" y="34976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54C546-8820-427D-96AE-397518489C8B}"/>
                  </a:ext>
                </a:extLst>
              </p:cNvPr>
              <p:cNvCxnSpPr/>
              <p:nvPr/>
            </p:nvCxnSpPr>
            <p:spPr>
              <a:xfrm>
                <a:off x="153153" y="38079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16403F1-D81F-4027-800A-323F9D192D64}"/>
                  </a:ext>
                </a:extLst>
              </p:cNvPr>
              <p:cNvCxnSpPr/>
              <p:nvPr/>
            </p:nvCxnSpPr>
            <p:spPr>
              <a:xfrm>
                <a:off x="153153" y="41263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D3A56C4-2F8E-4DAE-B09B-A083865F0DC6}"/>
                  </a:ext>
                </a:extLst>
              </p:cNvPr>
              <p:cNvCxnSpPr/>
              <p:nvPr/>
            </p:nvCxnSpPr>
            <p:spPr>
              <a:xfrm>
                <a:off x="153153" y="44365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6C28FF-2B9A-4573-BADF-AD48333AF419}"/>
                  </a:ext>
                </a:extLst>
              </p:cNvPr>
              <p:cNvCxnSpPr/>
              <p:nvPr/>
            </p:nvCxnSpPr>
            <p:spPr>
              <a:xfrm>
                <a:off x="153153" y="47468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9919C5-D172-41B9-90B4-EDA9622ACD91}"/>
                  </a:ext>
                </a:extLst>
              </p:cNvPr>
              <p:cNvCxnSpPr/>
              <p:nvPr/>
            </p:nvCxnSpPr>
            <p:spPr>
              <a:xfrm>
                <a:off x="153153" y="50570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6CFB24F-6052-4B53-A2FE-26B659AA6B34}"/>
                  </a:ext>
                </a:extLst>
              </p:cNvPr>
              <p:cNvCxnSpPr/>
              <p:nvPr/>
            </p:nvCxnSpPr>
            <p:spPr>
              <a:xfrm>
                <a:off x="153153" y="53803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552CD71-2739-4388-B3BC-8CFD98F81556}"/>
                  </a:ext>
                </a:extLst>
              </p:cNvPr>
              <p:cNvCxnSpPr/>
              <p:nvPr/>
            </p:nvCxnSpPr>
            <p:spPr>
              <a:xfrm>
                <a:off x="153153" y="56905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2DF79A2-500E-42E0-B271-74B9FE7F4AEA}"/>
                  </a:ext>
                </a:extLst>
              </p:cNvPr>
              <p:cNvCxnSpPr/>
              <p:nvPr/>
            </p:nvCxnSpPr>
            <p:spPr>
              <a:xfrm>
                <a:off x="153153" y="60008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845B63A-4109-44A8-9A34-D057E8445CD2}"/>
                  </a:ext>
                </a:extLst>
              </p:cNvPr>
              <p:cNvCxnSpPr/>
              <p:nvPr/>
            </p:nvCxnSpPr>
            <p:spPr>
              <a:xfrm>
                <a:off x="153153" y="63110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E833B1-EA3D-4F28-8E95-B954D069421D}"/>
                  </a:ext>
                </a:extLst>
              </p:cNvPr>
              <p:cNvCxnSpPr/>
              <p:nvPr/>
            </p:nvCxnSpPr>
            <p:spPr>
              <a:xfrm>
                <a:off x="153153" y="66294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1E816DE-865C-42F1-8ABB-1DC9F2520E72}"/>
                  </a:ext>
                </a:extLst>
              </p:cNvPr>
              <p:cNvCxnSpPr/>
              <p:nvPr/>
            </p:nvCxnSpPr>
            <p:spPr>
              <a:xfrm>
                <a:off x="153153" y="69397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grpSp>
      <p:cxnSp>
        <p:nvCxnSpPr>
          <p:cNvPr id="73" name="Straight Connector 72">
            <a:extLst>
              <a:ext uri="{FF2B5EF4-FFF2-40B4-BE49-F238E27FC236}">
                <a16:creationId xmlns:a16="http://schemas.microsoft.com/office/drawing/2014/main" id="{416D8763-A781-4DA9-BF5B-B35DB1AD7BB7}"/>
              </a:ext>
            </a:extLst>
          </p:cNvPr>
          <p:cNvCxnSpPr>
            <a:cxnSpLocks/>
          </p:cNvCxnSpPr>
          <p:nvPr userDrawn="1"/>
        </p:nvCxnSpPr>
        <p:spPr>
          <a:xfrm>
            <a:off x="291443" y="4023742"/>
            <a:ext cx="0" cy="1546594"/>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D4C3713C-EB2D-45A2-8ECC-7A8D7E095E09}"/>
              </a:ext>
            </a:extLst>
          </p:cNvPr>
          <p:cNvSpPr txBox="1"/>
          <p:nvPr userDrawn="1"/>
        </p:nvSpPr>
        <p:spPr>
          <a:xfrm rot="16200000">
            <a:off x="-150433" y="5908808"/>
            <a:ext cx="889987" cy="276999"/>
          </a:xfrm>
          <a:prstGeom prst="rect">
            <a:avLst/>
          </a:prstGeom>
          <a:noFill/>
        </p:spPr>
        <p:txBody>
          <a:bodyPr wrap="none" rtlCol="0">
            <a:spAutoFit/>
          </a:bodyPr>
          <a:lstStyle/>
          <a:p>
            <a:r>
              <a:rPr lang="en-US" sz="1200" b="1" spc="300" dirty="0">
                <a:solidFill>
                  <a:schemeClr val="accent5">
                    <a:lumMod val="75000"/>
                  </a:schemeClr>
                </a:solidFill>
                <a:latin typeface="Arial" panose="020B0604020202020204" pitchFamily="34" charset="0"/>
                <a:cs typeface="Arial" panose="020B0604020202020204" pitchFamily="34" charset="0"/>
              </a:rPr>
              <a:t>KTUTS</a:t>
            </a:r>
          </a:p>
        </p:txBody>
      </p:sp>
      <p:grpSp>
        <p:nvGrpSpPr>
          <p:cNvPr id="75" name="Group 74">
            <a:extLst>
              <a:ext uri="{FF2B5EF4-FFF2-40B4-BE49-F238E27FC236}">
                <a16:creationId xmlns:a16="http://schemas.microsoft.com/office/drawing/2014/main" id="{5750438F-0604-4068-BA73-4896791C6EFD}"/>
              </a:ext>
            </a:extLst>
          </p:cNvPr>
          <p:cNvGrpSpPr/>
          <p:nvPr userDrawn="1"/>
        </p:nvGrpSpPr>
        <p:grpSpPr>
          <a:xfrm>
            <a:off x="201516" y="6544075"/>
            <a:ext cx="177302" cy="177302"/>
            <a:chOff x="1309606" y="5350067"/>
            <a:chExt cx="246222" cy="246222"/>
          </a:xfrm>
        </p:grpSpPr>
        <p:sp>
          <p:nvSpPr>
            <p:cNvPr id="76" name="Rectangle: Rounded Corners 75">
              <a:extLst>
                <a:ext uri="{FF2B5EF4-FFF2-40B4-BE49-F238E27FC236}">
                  <a16:creationId xmlns:a16="http://schemas.microsoft.com/office/drawing/2014/main" id="{6F35E99A-B941-4BE6-97BE-148954F708A7}"/>
                </a:ext>
              </a:extLst>
            </p:cNvPr>
            <p:cNvSpPr/>
            <p:nvPr/>
          </p:nvSpPr>
          <p:spPr>
            <a:xfrm>
              <a:off x="1309606" y="5350067"/>
              <a:ext cx="246222" cy="246222"/>
            </a:xfrm>
            <a:prstGeom prst="roundRect">
              <a:avLst>
                <a:gd name="adj" fmla="val 28857"/>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77" name="Oval 76">
              <a:extLst>
                <a:ext uri="{FF2B5EF4-FFF2-40B4-BE49-F238E27FC236}">
                  <a16:creationId xmlns:a16="http://schemas.microsoft.com/office/drawing/2014/main" id="{0630D208-D651-444C-B30E-CA2B70620980}"/>
                </a:ext>
              </a:extLst>
            </p:cNvPr>
            <p:cNvSpPr/>
            <p:nvPr/>
          </p:nvSpPr>
          <p:spPr>
            <a:xfrm>
              <a:off x="1373081" y="5414830"/>
              <a:ext cx="119270" cy="11927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78" name="Oval 77">
              <a:extLst>
                <a:ext uri="{FF2B5EF4-FFF2-40B4-BE49-F238E27FC236}">
                  <a16:creationId xmlns:a16="http://schemas.microsoft.com/office/drawing/2014/main" id="{48C72AF7-8142-47CE-9380-92C100B06511}"/>
                </a:ext>
              </a:extLst>
            </p:cNvPr>
            <p:cNvSpPr/>
            <p:nvPr/>
          </p:nvSpPr>
          <p:spPr>
            <a:xfrm>
              <a:off x="1476087" y="5373064"/>
              <a:ext cx="46384" cy="46384"/>
            </a:xfrm>
            <a:prstGeom prst="ellipse">
              <a:avLst/>
            </a:prstGeom>
            <a:solidFill>
              <a:srgbClr val="D5093A"/>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grpSp>
      <p:cxnSp>
        <p:nvCxnSpPr>
          <p:cNvPr id="79" name="Straight Connector 78">
            <a:extLst>
              <a:ext uri="{FF2B5EF4-FFF2-40B4-BE49-F238E27FC236}">
                <a16:creationId xmlns:a16="http://schemas.microsoft.com/office/drawing/2014/main" id="{041A5C9E-490F-48E4-9138-421C8F512C45}"/>
              </a:ext>
            </a:extLst>
          </p:cNvPr>
          <p:cNvCxnSpPr>
            <a:cxnSpLocks/>
          </p:cNvCxnSpPr>
          <p:nvPr userDrawn="1"/>
        </p:nvCxnSpPr>
        <p:spPr>
          <a:xfrm>
            <a:off x="11943986" y="609094"/>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07F27B9-3E82-4C43-A045-D77CD1F18057}"/>
              </a:ext>
            </a:extLst>
          </p:cNvPr>
          <p:cNvCxnSpPr>
            <a:cxnSpLocks/>
          </p:cNvCxnSpPr>
          <p:nvPr userDrawn="1"/>
        </p:nvCxnSpPr>
        <p:spPr>
          <a:xfrm>
            <a:off x="11946063" y="5066987"/>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D68BD3F-3E2B-4F28-B9F9-1E5ECEE13C91}"/>
              </a:ext>
            </a:extLst>
          </p:cNvPr>
          <p:cNvCxnSpPr>
            <a:cxnSpLocks/>
          </p:cNvCxnSpPr>
          <p:nvPr userDrawn="1"/>
        </p:nvCxnSpPr>
        <p:spPr>
          <a:xfrm rot="5400000">
            <a:off x="10025461" y="-668137"/>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3EBFC757-5189-4856-9772-4648958732C0}"/>
              </a:ext>
            </a:extLst>
          </p:cNvPr>
          <p:cNvSpPr txBox="1"/>
          <p:nvPr userDrawn="1"/>
        </p:nvSpPr>
        <p:spPr>
          <a:xfrm>
            <a:off x="10924459" y="94725"/>
            <a:ext cx="889987" cy="276999"/>
          </a:xfrm>
          <a:prstGeom prst="rect">
            <a:avLst/>
          </a:prstGeom>
          <a:noFill/>
        </p:spPr>
        <p:txBody>
          <a:bodyPr wrap="none" rtlCol="0">
            <a:spAutoFit/>
          </a:bodyPr>
          <a:lstStyle/>
          <a:p>
            <a:r>
              <a:rPr lang="en-US" sz="1200" b="1" spc="300" dirty="0">
                <a:solidFill>
                  <a:schemeClr val="accent5">
                    <a:lumMod val="75000"/>
                  </a:schemeClr>
                </a:solidFill>
                <a:latin typeface="Arial" panose="020B0604020202020204" pitchFamily="34" charset="0"/>
                <a:cs typeface="Arial" panose="020B0604020202020204" pitchFamily="34" charset="0"/>
              </a:rPr>
              <a:t>KTUTS</a:t>
            </a:r>
          </a:p>
        </p:txBody>
      </p:sp>
      <p:grpSp>
        <p:nvGrpSpPr>
          <p:cNvPr id="83" name="Group 82">
            <a:extLst>
              <a:ext uri="{FF2B5EF4-FFF2-40B4-BE49-F238E27FC236}">
                <a16:creationId xmlns:a16="http://schemas.microsoft.com/office/drawing/2014/main" id="{3056D58D-0BBA-4518-A7B3-B41C77DA4363}"/>
              </a:ext>
            </a:extLst>
          </p:cNvPr>
          <p:cNvGrpSpPr/>
          <p:nvPr userDrawn="1"/>
        </p:nvGrpSpPr>
        <p:grpSpPr>
          <a:xfrm>
            <a:off x="11730828" y="-3217"/>
            <a:ext cx="461172" cy="461172"/>
            <a:chOff x="11730828" y="-3217"/>
            <a:chExt cx="461172" cy="461172"/>
          </a:xfrm>
        </p:grpSpPr>
        <p:sp>
          <p:nvSpPr>
            <p:cNvPr id="84" name="TextBox 83">
              <a:extLst>
                <a:ext uri="{FF2B5EF4-FFF2-40B4-BE49-F238E27FC236}">
                  <a16:creationId xmlns:a16="http://schemas.microsoft.com/office/drawing/2014/main" id="{95391E29-3812-42B3-B11F-F630DBD96BE5}"/>
                </a:ext>
              </a:extLst>
            </p:cNvPr>
            <p:cNvSpPr txBox="1"/>
            <p:nvPr/>
          </p:nvSpPr>
          <p:spPr>
            <a:xfrm>
              <a:off x="11793143" y="96564"/>
              <a:ext cx="301686" cy="261610"/>
            </a:xfrm>
            <a:prstGeom prst="rect">
              <a:avLst/>
            </a:prstGeom>
            <a:noFill/>
          </p:spPr>
          <p:txBody>
            <a:bodyPr wrap="none" rtlCol="0">
              <a:spAutoFit/>
            </a:bodyPr>
            <a:lstStyle/>
            <a:p>
              <a:r>
                <a:rPr lang="en-US" sz="1100" spc="300" dirty="0">
                  <a:solidFill>
                    <a:schemeClr val="tx1">
                      <a:lumMod val="50000"/>
                      <a:lumOff val="50000"/>
                    </a:schemeClr>
                  </a:solidFill>
                  <a:latin typeface="Arial" panose="020B0604020202020204" pitchFamily="34" charset="0"/>
                  <a:cs typeface="Arial" panose="020B0604020202020204" pitchFamily="34" charset="0"/>
                </a:rPr>
                <a:t>1</a:t>
              </a:r>
            </a:p>
          </p:txBody>
        </p:sp>
        <p:sp>
          <p:nvSpPr>
            <p:cNvPr id="85" name="Rectangle 84">
              <a:extLst>
                <a:ext uri="{FF2B5EF4-FFF2-40B4-BE49-F238E27FC236}">
                  <a16:creationId xmlns:a16="http://schemas.microsoft.com/office/drawing/2014/main" id="{571AE9E0-58AA-4A86-AA13-596AB0A61C11}"/>
                </a:ext>
              </a:extLst>
            </p:cNvPr>
            <p:cNvSpPr/>
            <p:nvPr/>
          </p:nvSpPr>
          <p:spPr>
            <a:xfrm>
              <a:off x="11730828" y="-3217"/>
              <a:ext cx="461172" cy="4611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row: Chevron 85">
              <a:extLst>
                <a:ext uri="{FF2B5EF4-FFF2-40B4-BE49-F238E27FC236}">
                  <a16:creationId xmlns:a16="http://schemas.microsoft.com/office/drawing/2014/main" id="{582FBF71-94EF-44FB-85D1-FA3E261BD84F}"/>
                </a:ext>
              </a:extLst>
            </p:cNvPr>
            <p:cNvSpPr/>
            <p:nvPr/>
          </p:nvSpPr>
          <p:spPr>
            <a:xfrm rot="5400000">
              <a:off x="11869990" y="135945"/>
              <a:ext cx="182847" cy="182847"/>
            </a:xfrm>
            <a:prstGeom prst="chevron">
              <a:avLst>
                <a:gd name="adj" fmla="val 523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87067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74392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1491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53065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299626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29167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3.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DEA4B255-881D-E343-7171-477F595EEB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79944" y="292838"/>
            <a:ext cx="1395965" cy="1395965"/>
          </a:xfrm>
          <a:prstGeom prst="rect">
            <a:avLst/>
          </a:prstGeom>
        </p:spPr>
      </p:pic>
    </p:spTree>
    <p:extLst>
      <p:ext uri="{BB962C8B-B14F-4D97-AF65-F5344CB8AC3E}">
        <p14:creationId xmlns:p14="http://schemas.microsoft.com/office/powerpoint/2010/main" val="2453459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203D8F9D-13E9-217E-C702-4B5394C47AF1}"/>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679944" y="292838"/>
            <a:ext cx="1395965" cy="1395965"/>
          </a:xfrm>
          <a:prstGeom prst="rect">
            <a:avLst/>
          </a:prstGeom>
        </p:spPr>
      </p:pic>
    </p:spTree>
    <p:extLst>
      <p:ext uri="{BB962C8B-B14F-4D97-AF65-F5344CB8AC3E}">
        <p14:creationId xmlns:p14="http://schemas.microsoft.com/office/powerpoint/2010/main" val="1372473423"/>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3634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 id="2147483710" r:id="rId13"/>
    <p:sldLayoutId id="214748371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6.emf"/><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slideLayout" Target="../slideLayouts/slideLayout1.xml"/><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tags" Target="../tags/tag1.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5.png"/><Relationship Id="rId15" Type="http://schemas.microsoft.com/office/2007/relationships/hdphoto" Target="../media/hdphoto6.wdp"/><Relationship Id="rId10" Type="http://schemas.microsoft.com/office/2007/relationships/hdphoto" Target="../media/hdphoto4.wdp"/><Relationship Id="rId19" Type="http://schemas.microsoft.com/office/2007/relationships/hdphoto" Target="../media/hdphoto8.wdp"/><Relationship Id="rId4" Type="http://schemas.microsoft.com/office/2007/relationships/hdphoto" Target="../media/hdphoto2.wdp"/><Relationship Id="rId9" Type="http://schemas.openxmlformats.org/officeDocument/2006/relationships/image" Target="../media/image8.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3.png"/><Relationship Id="rId11" Type="http://schemas.openxmlformats.org/officeDocument/2006/relationships/image" Target="../media/image91.wmf"/><Relationship Id="rId5" Type="http://schemas.openxmlformats.org/officeDocument/2006/relationships/image" Target="../media/image92.png"/><Relationship Id="rId10" Type="http://schemas.openxmlformats.org/officeDocument/2006/relationships/oleObject" Target="../embeddings/oleObject3.bin"/><Relationship Id="rId4" Type="http://schemas.openxmlformats.org/officeDocument/2006/relationships/image" Target="../media/image89.wmf"/><Relationship Id="rId9" Type="http://schemas.openxmlformats.org/officeDocument/2006/relationships/image" Target="../media/image94.png"/></Relationships>
</file>

<file path=ppt/slides/_rels/slide1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0.png"/><Relationship Id="rId2"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8" Type="http://schemas.openxmlformats.org/officeDocument/2006/relationships/image" Target="../media/image112.png"/><Relationship Id="rId3" Type="http://schemas.microsoft.com/office/2007/relationships/hdphoto" Target="../media/hdphoto2.wdp"/><Relationship Id="rId7" Type="http://schemas.openxmlformats.org/officeDocument/2006/relationships/image" Target="../media/image11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3.png"/><Relationship Id="rId5" Type="http://schemas.openxmlformats.org/officeDocument/2006/relationships/image" Target="../media/image101.pn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04.png"/><Relationship Id="rId1" Type="http://schemas.openxmlformats.org/officeDocument/2006/relationships/slideLayout" Target="../slideLayouts/slideLayout1.xml"/><Relationship Id="rId5" Type="http://schemas.openxmlformats.org/officeDocument/2006/relationships/image" Target="../media/image116.png"/><Relationship Id="rId4" Type="http://schemas.openxmlformats.org/officeDocument/2006/relationships/image" Target="../media/image115.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28.png"/><Relationship Id="rId3" Type="http://schemas.microsoft.com/office/2007/relationships/hdphoto" Target="../media/hdphoto2.wdp"/><Relationship Id="rId7" Type="http://schemas.openxmlformats.org/officeDocument/2006/relationships/image" Target="../media/image12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8" Type="http://schemas.openxmlformats.org/officeDocument/2006/relationships/image" Target="../media/image131.png"/><Relationship Id="rId3" Type="http://schemas.microsoft.com/office/2007/relationships/hdphoto" Target="../media/hdphoto2.wdp"/><Relationship Id="rId7" Type="http://schemas.openxmlformats.org/officeDocument/2006/relationships/image" Target="../media/image13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0.png"/><Relationship Id="rId5" Type="http://schemas.openxmlformats.org/officeDocument/2006/relationships/image" Target="../media/image118.png"/><Relationship Id="rId10" Type="http://schemas.openxmlformats.org/officeDocument/2006/relationships/image" Target="../media/image133.png"/><Relationship Id="rId4" Type="http://schemas.openxmlformats.org/officeDocument/2006/relationships/image" Target="../media/image3.emf"/><Relationship Id="rId9" Type="http://schemas.openxmlformats.org/officeDocument/2006/relationships/image" Target="../media/image132.png"/></Relationships>
</file>

<file path=ppt/slides/_rels/slide24.xml.rels><?xml version="1.0" encoding="UTF-8" standalone="yes"?>
<Relationships xmlns="http://schemas.openxmlformats.org/package/2006/relationships"><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9" Type="http://schemas.openxmlformats.org/officeDocument/2006/relationships/image" Target="../media/image71.png"/><Relationship Id="rId21" Type="http://schemas.openxmlformats.org/officeDocument/2006/relationships/image" Target="../media/image53.png"/><Relationship Id="rId34" Type="http://schemas.openxmlformats.org/officeDocument/2006/relationships/image" Target="../media/image66.png"/><Relationship Id="rId42" Type="http://schemas.openxmlformats.org/officeDocument/2006/relationships/image" Target="../media/image74.png"/><Relationship Id="rId47" Type="http://schemas.openxmlformats.org/officeDocument/2006/relationships/image" Target="../media/image79.png"/><Relationship Id="rId50" Type="http://schemas.openxmlformats.org/officeDocument/2006/relationships/image" Target="../media/image82.png"/><Relationship Id="rId55" Type="http://schemas.openxmlformats.org/officeDocument/2006/relationships/image" Target="../media/image12.png"/><Relationship Id="rId7" Type="http://schemas.openxmlformats.org/officeDocument/2006/relationships/image" Target="../media/image39.png"/><Relationship Id="rId2" Type="http://schemas.openxmlformats.org/officeDocument/2006/relationships/tags" Target="../tags/tag6.xml"/><Relationship Id="rId16" Type="http://schemas.openxmlformats.org/officeDocument/2006/relationships/image" Target="../media/image48.jpeg"/><Relationship Id="rId29" Type="http://schemas.openxmlformats.org/officeDocument/2006/relationships/image" Target="../media/image61.pn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4.png"/><Relationship Id="rId37" Type="http://schemas.openxmlformats.org/officeDocument/2006/relationships/image" Target="../media/image69.png"/><Relationship Id="rId40" Type="http://schemas.openxmlformats.org/officeDocument/2006/relationships/image" Target="../media/image72.png"/><Relationship Id="rId45" Type="http://schemas.openxmlformats.org/officeDocument/2006/relationships/image" Target="../media/image77.png"/><Relationship Id="rId53" Type="http://schemas.openxmlformats.org/officeDocument/2006/relationships/image" Target="../media/image11.png"/><Relationship Id="rId58" Type="http://schemas.openxmlformats.org/officeDocument/2006/relationships/image" Target="../media/image85.png"/><Relationship Id="rId5" Type="http://schemas.openxmlformats.org/officeDocument/2006/relationships/image" Target="../media/image37.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jpe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67.png"/><Relationship Id="rId43" Type="http://schemas.openxmlformats.org/officeDocument/2006/relationships/image" Target="../media/image75.png"/><Relationship Id="rId48" Type="http://schemas.openxmlformats.org/officeDocument/2006/relationships/image" Target="../media/image80.png"/><Relationship Id="rId56" Type="http://schemas.microsoft.com/office/2007/relationships/hdphoto" Target="../media/hdphoto7.wdp"/><Relationship Id="rId8" Type="http://schemas.openxmlformats.org/officeDocument/2006/relationships/image" Target="../media/image40.png"/><Relationship Id="rId51" Type="http://schemas.openxmlformats.org/officeDocument/2006/relationships/image" Target="../media/image83.png"/><Relationship Id="rId3" Type="http://schemas.openxmlformats.org/officeDocument/2006/relationships/slideLayout" Target="../slideLayouts/slideLayout1.xml"/><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png"/><Relationship Id="rId38" Type="http://schemas.openxmlformats.org/officeDocument/2006/relationships/image" Target="../media/image70.png"/><Relationship Id="rId46" Type="http://schemas.openxmlformats.org/officeDocument/2006/relationships/image" Target="../media/image78.png"/><Relationship Id="rId59" Type="http://schemas.microsoft.com/office/2007/relationships/hdphoto" Target="../media/hdphoto12.wdp"/><Relationship Id="rId20" Type="http://schemas.openxmlformats.org/officeDocument/2006/relationships/image" Target="../media/image52.png"/><Relationship Id="rId41" Type="http://schemas.openxmlformats.org/officeDocument/2006/relationships/image" Target="../media/image73.png"/><Relationship Id="rId54" Type="http://schemas.microsoft.com/office/2007/relationships/hdphoto" Target="../media/hdphoto6.wdp"/><Relationship Id="rId1" Type="http://schemas.openxmlformats.org/officeDocument/2006/relationships/tags" Target="../tags/tag5.xml"/><Relationship Id="rId6" Type="http://schemas.openxmlformats.org/officeDocument/2006/relationships/image" Target="../media/image38.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36" Type="http://schemas.openxmlformats.org/officeDocument/2006/relationships/image" Target="../media/image68.png"/><Relationship Id="rId49" Type="http://schemas.openxmlformats.org/officeDocument/2006/relationships/image" Target="../media/image81.png"/><Relationship Id="rId57" Type="http://schemas.openxmlformats.org/officeDocument/2006/relationships/image" Target="../media/image15.png"/><Relationship Id="rId10" Type="http://schemas.openxmlformats.org/officeDocument/2006/relationships/image" Target="../media/image42.png"/><Relationship Id="rId31" Type="http://schemas.openxmlformats.org/officeDocument/2006/relationships/image" Target="../media/image63.png"/><Relationship Id="rId44" Type="http://schemas.openxmlformats.org/officeDocument/2006/relationships/image" Target="../media/image76.png"/><Relationship Id="rId52" Type="http://schemas.openxmlformats.org/officeDocument/2006/relationships/image" Target="../media/image84.png"/><Relationship Id="rId60" Type="http://schemas.openxmlformats.org/officeDocument/2006/relationships/image" Target="../media/image121.png"/></Relationships>
</file>

<file path=ppt/slides/_rels/slide25.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5.png"/><Relationship Id="rId3" Type="http://schemas.openxmlformats.org/officeDocument/2006/relationships/image" Target="../media/image122.png"/><Relationship Id="rId7" Type="http://schemas.microsoft.com/office/2007/relationships/hdphoto" Target="../media/hdphoto14.wdp"/><Relationship Id="rId12" Type="http://schemas.openxmlformats.org/officeDocument/2006/relationships/image" Target="../media/image134.pn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124.png"/><Relationship Id="rId11" Type="http://schemas.openxmlformats.org/officeDocument/2006/relationships/image" Target="../media/image129.png"/><Relationship Id="rId5" Type="http://schemas.microsoft.com/office/2007/relationships/hdphoto" Target="../media/hdphoto13.wdp"/><Relationship Id="rId10" Type="http://schemas.openxmlformats.org/officeDocument/2006/relationships/image" Target="../media/image126.png"/><Relationship Id="rId4" Type="http://schemas.openxmlformats.org/officeDocument/2006/relationships/image" Target="../media/image123.png"/><Relationship Id="rId9" Type="http://schemas.microsoft.com/office/2007/relationships/hdphoto" Target="../media/hdphoto15.wdp"/><Relationship Id="rId14" Type="http://schemas.openxmlformats.org/officeDocument/2006/relationships/image" Target="../media/image136.png"/></Relationships>
</file>

<file path=ppt/slides/_rels/slide2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audio" Target="NULL"/><Relationship Id="rId3" Type="http://schemas.openxmlformats.org/officeDocument/2006/relationships/image" Target="../media/image137.png"/><Relationship Id="rId7" Type="http://schemas.openxmlformats.org/officeDocument/2006/relationships/image" Target="../media/image140.png"/><Relationship Id="rId12" Type="http://schemas.openxmlformats.org/officeDocument/2006/relationships/image" Target="../media/image141.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6.wdp"/><Relationship Id="rId11" Type="http://schemas.openxmlformats.org/officeDocument/2006/relationships/image" Target="NULL"/><Relationship Id="rId5" Type="http://schemas.openxmlformats.org/officeDocument/2006/relationships/image" Target="../media/image139.png"/><Relationship Id="rId10" Type="http://schemas.openxmlformats.org/officeDocument/2006/relationships/image" Target="NULL"/><Relationship Id="rId4" Type="http://schemas.openxmlformats.org/officeDocument/2006/relationships/image" Target="../media/image138.png"/><Relationship Id="rId9" Type="http://schemas.openxmlformats.org/officeDocument/2006/relationships/image" Target="NUL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0.png"/><Relationship Id="rId7" Type="http://schemas.openxmlformats.org/officeDocument/2006/relationships/image" Target="../media/image23.gif"/><Relationship Id="rId12" Type="http://schemas.openxmlformats.org/officeDocument/2006/relationships/image" Target="../media/image26.png"/><Relationship Id="rId2" Type="http://schemas.openxmlformats.org/officeDocument/2006/relationships/slide" Target="slide7.xml"/><Relationship Id="rId1" Type="http://schemas.openxmlformats.org/officeDocument/2006/relationships/slideLayout" Target="../slideLayouts/slideLayout30.xml"/><Relationship Id="rId6" Type="http://schemas.openxmlformats.org/officeDocument/2006/relationships/image" Target="../media/image22.png"/><Relationship Id="rId11" Type="http://schemas.openxmlformats.org/officeDocument/2006/relationships/slide" Target="slide6.xml"/><Relationship Id="rId5" Type="http://schemas.openxmlformats.org/officeDocument/2006/relationships/slide" Target="slide4.xml"/><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9.xml"/><Relationship Id="rId5" Type="http://schemas.openxmlformats.org/officeDocument/2006/relationships/slide" Target="slide3.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audio" Target="../media/audio1.wav"/><Relationship Id="rId1" Type="http://schemas.openxmlformats.org/officeDocument/2006/relationships/slideLayout" Target="../slideLayouts/slideLayout19.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NULL"/><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5.wdp"/><Relationship Id="rId18" Type="http://schemas.microsoft.com/office/2007/relationships/hdphoto" Target="../media/hdphoto6.wdp"/><Relationship Id="rId3" Type="http://schemas.openxmlformats.org/officeDocument/2006/relationships/image" Target="../media/image5.png"/><Relationship Id="rId21"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1.png"/><Relationship Id="rId2" Type="http://schemas.openxmlformats.org/officeDocument/2006/relationships/slideLayout" Target="../slideLayouts/slideLayout1.xml"/><Relationship Id="rId16" Type="http://schemas.microsoft.com/office/2007/relationships/hdphoto" Target="../media/hdphoto11.wdp"/><Relationship Id="rId20" Type="http://schemas.microsoft.com/office/2007/relationships/hdphoto" Target="../media/hdphoto7.wdp"/><Relationship Id="rId1" Type="http://schemas.openxmlformats.org/officeDocument/2006/relationships/tags" Target="../tags/tag2.xml"/><Relationship Id="rId6" Type="http://schemas.openxmlformats.org/officeDocument/2006/relationships/image" Target="../media/image31.png"/><Relationship Id="rId11" Type="http://schemas.microsoft.com/office/2007/relationships/hdphoto" Target="../media/hdphoto10.wdp"/><Relationship Id="rId24" Type="http://schemas.openxmlformats.org/officeDocument/2006/relationships/image" Target="../media/image35.png"/><Relationship Id="rId5" Type="http://schemas.openxmlformats.org/officeDocument/2006/relationships/image" Target="../media/image30.png"/><Relationship Id="rId15" Type="http://schemas.openxmlformats.org/officeDocument/2006/relationships/image" Target="../media/image33.png"/><Relationship Id="rId23" Type="http://schemas.openxmlformats.org/officeDocument/2006/relationships/image" Target="../media/image34.png"/><Relationship Id="rId10" Type="http://schemas.openxmlformats.org/officeDocument/2006/relationships/image" Target="../media/image32.png"/><Relationship Id="rId19"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7.png"/><Relationship Id="rId14" Type="http://schemas.openxmlformats.org/officeDocument/2006/relationships/image" Target="../media/image10.png"/><Relationship Id="rId22" Type="http://schemas.microsoft.com/office/2007/relationships/hdphoto" Target="../media/hdphoto8.wdp"/></Relationships>
</file>

<file path=ppt/slides/_rels/slide8.xml.rels><?xml version="1.0" encoding="UTF-8" standalone="yes"?>
<Relationships xmlns="http://schemas.openxmlformats.org/package/2006/relationships"><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9" Type="http://schemas.openxmlformats.org/officeDocument/2006/relationships/image" Target="../media/image71.png"/><Relationship Id="rId21" Type="http://schemas.openxmlformats.org/officeDocument/2006/relationships/image" Target="../media/image53.png"/><Relationship Id="rId34" Type="http://schemas.openxmlformats.org/officeDocument/2006/relationships/image" Target="../media/image66.png"/><Relationship Id="rId42" Type="http://schemas.openxmlformats.org/officeDocument/2006/relationships/image" Target="../media/image74.png"/><Relationship Id="rId47" Type="http://schemas.openxmlformats.org/officeDocument/2006/relationships/image" Target="../media/image79.png"/><Relationship Id="rId50" Type="http://schemas.openxmlformats.org/officeDocument/2006/relationships/image" Target="../media/image82.png"/><Relationship Id="rId55" Type="http://schemas.openxmlformats.org/officeDocument/2006/relationships/image" Target="../media/image12.png"/><Relationship Id="rId7" Type="http://schemas.openxmlformats.org/officeDocument/2006/relationships/image" Target="../media/image39.png"/><Relationship Id="rId2" Type="http://schemas.openxmlformats.org/officeDocument/2006/relationships/tags" Target="../tags/tag4.xml"/><Relationship Id="rId16" Type="http://schemas.openxmlformats.org/officeDocument/2006/relationships/image" Target="../media/image48.jpeg"/><Relationship Id="rId29" Type="http://schemas.openxmlformats.org/officeDocument/2006/relationships/image" Target="../media/image61.pn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4.png"/><Relationship Id="rId37" Type="http://schemas.openxmlformats.org/officeDocument/2006/relationships/image" Target="../media/image69.png"/><Relationship Id="rId40" Type="http://schemas.openxmlformats.org/officeDocument/2006/relationships/image" Target="../media/image72.png"/><Relationship Id="rId45" Type="http://schemas.openxmlformats.org/officeDocument/2006/relationships/image" Target="../media/image77.png"/><Relationship Id="rId53" Type="http://schemas.openxmlformats.org/officeDocument/2006/relationships/image" Target="../media/image11.png"/><Relationship Id="rId58" Type="http://schemas.openxmlformats.org/officeDocument/2006/relationships/image" Target="../media/image85.png"/><Relationship Id="rId5" Type="http://schemas.openxmlformats.org/officeDocument/2006/relationships/image" Target="../media/image37.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jpe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67.png"/><Relationship Id="rId43" Type="http://schemas.openxmlformats.org/officeDocument/2006/relationships/image" Target="../media/image75.png"/><Relationship Id="rId48" Type="http://schemas.openxmlformats.org/officeDocument/2006/relationships/image" Target="../media/image80.png"/><Relationship Id="rId56" Type="http://schemas.microsoft.com/office/2007/relationships/hdphoto" Target="../media/hdphoto7.wdp"/><Relationship Id="rId8" Type="http://schemas.openxmlformats.org/officeDocument/2006/relationships/image" Target="../media/image40.png"/><Relationship Id="rId51" Type="http://schemas.openxmlformats.org/officeDocument/2006/relationships/image" Target="../media/image83.png"/><Relationship Id="rId3" Type="http://schemas.openxmlformats.org/officeDocument/2006/relationships/slideLayout" Target="../slideLayouts/slideLayout1.xml"/><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png"/><Relationship Id="rId38" Type="http://schemas.openxmlformats.org/officeDocument/2006/relationships/image" Target="../media/image70.png"/><Relationship Id="rId46" Type="http://schemas.openxmlformats.org/officeDocument/2006/relationships/image" Target="../media/image78.png"/><Relationship Id="rId59" Type="http://schemas.microsoft.com/office/2007/relationships/hdphoto" Target="../media/hdphoto12.wdp"/><Relationship Id="rId20" Type="http://schemas.openxmlformats.org/officeDocument/2006/relationships/image" Target="../media/image52.png"/><Relationship Id="rId41" Type="http://schemas.openxmlformats.org/officeDocument/2006/relationships/image" Target="../media/image73.png"/><Relationship Id="rId54" Type="http://schemas.microsoft.com/office/2007/relationships/hdphoto" Target="../media/hdphoto6.wdp"/><Relationship Id="rId1" Type="http://schemas.openxmlformats.org/officeDocument/2006/relationships/tags" Target="../tags/tag3.xml"/><Relationship Id="rId6" Type="http://schemas.openxmlformats.org/officeDocument/2006/relationships/image" Target="../media/image38.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36" Type="http://schemas.openxmlformats.org/officeDocument/2006/relationships/image" Target="../media/image68.png"/><Relationship Id="rId49" Type="http://schemas.openxmlformats.org/officeDocument/2006/relationships/image" Target="../media/image81.png"/><Relationship Id="rId57" Type="http://schemas.openxmlformats.org/officeDocument/2006/relationships/image" Target="../media/image15.png"/><Relationship Id="rId10" Type="http://schemas.openxmlformats.org/officeDocument/2006/relationships/image" Target="../media/image42.png"/><Relationship Id="rId31" Type="http://schemas.openxmlformats.org/officeDocument/2006/relationships/image" Target="../media/image63.png"/><Relationship Id="rId44" Type="http://schemas.openxmlformats.org/officeDocument/2006/relationships/image" Target="../media/image76.png"/><Relationship Id="rId52" Type="http://schemas.openxmlformats.org/officeDocument/2006/relationships/image" Target="../media/image84.png"/><Relationship Id="rId60" Type="http://schemas.openxmlformats.org/officeDocument/2006/relationships/image" Target="../media/image86.png"/></Relationships>
</file>

<file path=ppt/slides/_rels/slide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8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229218" y="-4322120"/>
            <a:ext cx="3686909" cy="12331150"/>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1757" r="40316"/>
          <a:stretch/>
        </p:blipFill>
        <p:spPr>
          <a:xfrm rot="10800000">
            <a:off x="-1760735" y="1501615"/>
            <a:ext cx="14252300" cy="5558459"/>
          </a:xfrm>
          <a:prstGeom prst="rect">
            <a:avLst/>
          </a:prstGeom>
        </p:spPr>
      </p:pic>
      <p:pic>
        <p:nvPicPr>
          <p:cNvPr id="433" name="图片 2">
            <a:extLst>
              <a:ext uri="{FF2B5EF4-FFF2-40B4-BE49-F238E27FC236}">
                <a16:creationId xmlns:a16="http://schemas.microsoft.com/office/drawing/2014/main" id="{9A7A2051-2B77-4AE9-AED5-29AF4CE20ECA}"/>
              </a:ext>
            </a:extLst>
          </p:cNvPr>
          <p:cNvPicPr>
            <a:picLocks noChangeAspect="1"/>
          </p:cNvPicPr>
          <p:nvPr/>
        </p:nvPicPr>
        <p:blipFill>
          <a:blip r:embed="rId7"/>
          <a:stretch>
            <a:fillRect/>
          </a:stretch>
        </p:blipFill>
        <p:spPr>
          <a:xfrm rot="1184741" flipH="1">
            <a:off x="3776185" y="-366328"/>
            <a:ext cx="6926692" cy="3712341"/>
          </a:xfrm>
          <a:prstGeom prst="rect">
            <a:avLst/>
          </a:prstGeom>
        </p:spPr>
      </p:pic>
      <p:grpSp>
        <p:nvGrpSpPr>
          <p:cNvPr id="436" name="Group 435"/>
          <p:cNvGrpSpPr/>
          <p:nvPr/>
        </p:nvGrpSpPr>
        <p:grpSpPr>
          <a:xfrm>
            <a:off x="9203696" y="2336122"/>
            <a:ext cx="3137878" cy="3756997"/>
            <a:chOff x="8842683" y="2474699"/>
            <a:chExt cx="3654542" cy="4241014"/>
          </a:xfrm>
        </p:grpSpPr>
        <p:pic>
          <p:nvPicPr>
            <p:cNvPr id="13" name="PA_图片 50"/>
            <p:cNvPicPr>
              <a:picLocks noChangeAspect="1"/>
            </p:cNvPicPr>
            <p:nvPr>
              <p:custDataLst>
                <p:tags r:id="rId1"/>
              </p:custDataLst>
            </p:nvPr>
          </p:nvPicPr>
          <p:blipFill rotWithShape="1">
            <a:blip r:embed="rId8" cstate="print">
              <a:extLst>
                <a:ext uri="{28A0092B-C50C-407E-A947-70E740481C1C}">
                  <a14:useLocalDpi xmlns:a14="http://schemas.microsoft.com/office/drawing/2010/main" val="0"/>
                </a:ext>
              </a:extLst>
            </a:blip>
            <a:srcRect/>
            <a:stretch/>
          </p:blipFill>
          <p:spPr>
            <a:xfrm>
              <a:off x="10319703" y="3342691"/>
              <a:ext cx="2177522" cy="3373022"/>
            </a:xfrm>
            <a:prstGeom prst="rect">
              <a:avLst/>
            </a:prstGeom>
            <a:effectLst>
              <a:outerShdw blurRad="50800" dist="38100" dir="5400000" algn="t" rotWithShape="0">
                <a:prstClr val="black">
                  <a:alpha val="40000"/>
                </a:prstClr>
              </a:outerShdw>
            </a:effectLst>
          </p:spPr>
        </p:pic>
        <p:pic>
          <p:nvPicPr>
            <p:cNvPr id="14" name="Picture 4" descr="Number 3/4 illustration, Fraction fun Fraction Pizza, Learning Fractions s,  text, logo, sign png | PNGWi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875" b="100000" l="761" r="100000"/>
                      </a14:imgEffect>
                    </a14:imgLayer>
                  </a14:imgProps>
                </a:ext>
                <a:ext uri="{28A0092B-C50C-407E-A947-70E740481C1C}">
                  <a14:useLocalDpi xmlns:a14="http://schemas.microsoft.com/office/drawing/2010/main" val="0"/>
                </a:ext>
              </a:extLst>
            </a:blip>
            <a:srcRect/>
            <a:stretch>
              <a:fillRect/>
            </a:stretch>
          </p:blipFill>
          <p:spPr bwMode="auto">
            <a:xfrm>
              <a:off x="8842683" y="2474699"/>
              <a:ext cx="2427856" cy="2111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5" name="Group 434"/>
          <p:cNvGrpSpPr/>
          <p:nvPr/>
        </p:nvGrpSpPr>
        <p:grpSpPr>
          <a:xfrm>
            <a:off x="-1872299" y="534526"/>
            <a:ext cx="7297913" cy="6858000"/>
            <a:chOff x="-1760735" y="576741"/>
            <a:chExt cx="7297913" cy="6858000"/>
          </a:xfrm>
        </p:grpSpPr>
        <p:pic>
          <p:nvPicPr>
            <p:cNvPr id="8" name="Picture 2" descr="Fraction png images | PNGWi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82601" y="2427962"/>
              <a:ext cx="2654577" cy="30601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60735" y="576741"/>
              <a:ext cx="6858000" cy="6858000"/>
            </a:xfrm>
            <a:prstGeom prst="rect">
              <a:avLst/>
            </a:prstGeom>
          </p:spPr>
        </p:pic>
      </p:grpSp>
      <p:pic>
        <p:nvPicPr>
          <p:cNvPr id="438" name="Picture 437" descr="26 IMAGES, PHOTOS ET ILLUSTRATIONS VECTORIELLES STOCK APPROPRIÉES SUR LE  THÈME &amp;quot;Cupcake Cartoon&amp;quot; | Adobe Stock"/>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7724313" y="4161377"/>
            <a:ext cx="2600570" cy="260057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9" name="Picture 6" descr="Cute Cartoon Cupcake Vector Illustration Stock Vector (Royalty Free)  574552861"/>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6198629" y="3428774"/>
            <a:ext cx="2164518" cy="2331019"/>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0" name="Picture 4" descr="Muffin Kawaii Design SVG Cut file by Creative Fabrica Crafts · Creative  Fabrica"/>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9845" b="95337" l="10000" r="90000"/>
                    </a14:imgEffect>
                  </a14:imgLayer>
                </a14:imgProps>
              </a:ext>
              <a:ext uri="{28A0092B-C50C-407E-A947-70E740481C1C}">
                <a14:useLocalDpi xmlns:a14="http://schemas.microsoft.com/office/drawing/2010/main" val="0"/>
              </a:ext>
            </a:extLst>
          </a:blip>
          <a:srcRect/>
          <a:stretch>
            <a:fillRect/>
          </a:stretch>
        </p:blipFill>
        <p:spPr bwMode="auto">
          <a:xfrm rot="971003">
            <a:off x="4113787" y="4744018"/>
            <a:ext cx="2716767" cy="190690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E119284-0B0F-CC61-7690-1F67624D5E54}"/>
              </a:ext>
            </a:extLst>
          </p:cNvPr>
          <p:cNvPicPr>
            <a:picLocks noChangeAspect="1"/>
          </p:cNvPicPr>
          <p:nvPr/>
        </p:nvPicPr>
        <p:blipFill>
          <a:blip r:embed="rId20"/>
          <a:stretch>
            <a:fillRect/>
          </a:stretch>
        </p:blipFill>
        <p:spPr>
          <a:xfrm>
            <a:off x="3603548" y="-562134"/>
            <a:ext cx="7632854" cy="3657917"/>
          </a:xfrm>
          <a:prstGeom prst="rect">
            <a:avLst/>
          </a:prstGeom>
        </p:spPr>
      </p:pic>
    </p:spTree>
    <p:extLst>
      <p:ext uri="{BB962C8B-B14F-4D97-AF65-F5344CB8AC3E}">
        <p14:creationId xmlns:p14="http://schemas.microsoft.com/office/powerpoint/2010/main" val="319266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435"/>
                                        </p:tgtEl>
                                        <p:attrNameLst>
                                          <p:attrName>style.visibility</p:attrName>
                                        </p:attrNameLst>
                                      </p:cBhvr>
                                      <p:to>
                                        <p:strVal val="visible"/>
                                      </p:to>
                                    </p:set>
                                    <p:anim calcmode="lin" valueType="num">
                                      <p:cBhvr additive="base">
                                        <p:cTn id="18" dur="500" fill="hold"/>
                                        <p:tgtEl>
                                          <p:spTgt spid="435"/>
                                        </p:tgtEl>
                                        <p:attrNameLst>
                                          <p:attrName>ppt_x</p:attrName>
                                        </p:attrNameLst>
                                      </p:cBhvr>
                                      <p:tavLst>
                                        <p:tav tm="0">
                                          <p:val>
                                            <p:strVal val="0-#ppt_w/2"/>
                                          </p:val>
                                        </p:tav>
                                        <p:tav tm="100000">
                                          <p:val>
                                            <p:strVal val="#ppt_x"/>
                                          </p:val>
                                        </p:tav>
                                      </p:tavLst>
                                    </p:anim>
                                    <p:anim calcmode="lin" valueType="num">
                                      <p:cBhvr additive="base">
                                        <p:cTn id="19" dur="500" fill="hold"/>
                                        <p:tgtEl>
                                          <p:spTgt spid="43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36"/>
                                        </p:tgtEl>
                                        <p:attrNameLst>
                                          <p:attrName>style.visibility</p:attrName>
                                        </p:attrNameLst>
                                      </p:cBhvr>
                                      <p:to>
                                        <p:strVal val="visible"/>
                                      </p:to>
                                    </p:set>
                                    <p:anim calcmode="lin" valueType="num">
                                      <p:cBhvr additive="base">
                                        <p:cTn id="22" dur="500" fill="hold"/>
                                        <p:tgtEl>
                                          <p:spTgt spid="436"/>
                                        </p:tgtEl>
                                        <p:attrNameLst>
                                          <p:attrName>ppt_x</p:attrName>
                                        </p:attrNameLst>
                                      </p:cBhvr>
                                      <p:tavLst>
                                        <p:tav tm="0">
                                          <p:val>
                                            <p:strVal val="1+#ppt_w/2"/>
                                          </p:val>
                                        </p:tav>
                                        <p:tav tm="100000">
                                          <p:val>
                                            <p:strVal val="#ppt_x"/>
                                          </p:val>
                                        </p:tav>
                                      </p:tavLst>
                                    </p:anim>
                                    <p:anim calcmode="lin" valueType="num">
                                      <p:cBhvr additive="base">
                                        <p:cTn id="23" dur="500" fill="hold"/>
                                        <p:tgtEl>
                                          <p:spTgt spid="436"/>
                                        </p:tgtEl>
                                        <p:attrNameLst>
                                          <p:attrName>ppt_y</p:attrName>
                                        </p:attrNameLst>
                                      </p:cBhvr>
                                      <p:tavLst>
                                        <p:tav tm="0">
                                          <p:val>
                                            <p:strVal val="#ppt_y"/>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433"/>
                                        </p:tgtEl>
                                        <p:attrNameLst>
                                          <p:attrName>style.visibility</p:attrName>
                                        </p:attrNameLst>
                                      </p:cBhvr>
                                      <p:to>
                                        <p:strVal val="visible"/>
                                      </p:to>
                                    </p:set>
                                    <p:anim calcmode="lin" valueType="num">
                                      <p:cBhvr>
                                        <p:cTn id="26" dur="1000" fill="hold"/>
                                        <p:tgtEl>
                                          <p:spTgt spid="433"/>
                                        </p:tgtEl>
                                        <p:attrNameLst>
                                          <p:attrName>ppt_w</p:attrName>
                                        </p:attrNameLst>
                                      </p:cBhvr>
                                      <p:tavLst>
                                        <p:tav tm="0">
                                          <p:val>
                                            <p:fltVal val="0"/>
                                          </p:val>
                                        </p:tav>
                                        <p:tav tm="100000">
                                          <p:val>
                                            <p:strVal val="#ppt_w"/>
                                          </p:val>
                                        </p:tav>
                                      </p:tavLst>
                                    </p:anim>
                                    <p:anim calcmode="lin" valueType="num">
                                      <p:cBhvr>
                                        <p:cTn id="27" dur="1000" fill="hold"/>
                                        <p:tgtEl>
                                          <p:spTgt spid="433"/>
                                        </p:tgtEl>
                                        <p:attrNameLst>
                                          <p:attrName>ppt_h</p:attrName>
                                        </p:attrNameLst>
                                      </p:cBhvr>
                                      <p:tavLst>
                                        <p:tav tm="0">
                                          <p:val>
                                            <p:fltVal val="0"/>
                                          </p:val>
                                        </p:tav>
                                        <p:tav tm="100000">
                                          <p:val>
                                            <p:strVal val="#ppt_h"/>
                                          </p:val>
                                        </p:tav>
                                      </p:tavLst>
                                    </p:anim>
                                    <p:animEffect transition="in" filter="fade">
                                      <p:cBhvr>
                                        <p:cTn id="28" dur="1000"/>
                                        <p:tgtEl>
                                          <p:spTgt spid="433"/>
                                        </p:tgtEl>
                                      </p:cBhvr>
                                    </p:animEffect>
                                  </p:childTnLst>
                                </p:cTn>
                              </p:par>
                              <p:par>
                                <p:cTn id="29" presetID="42" presetClass="entr" presetSubtype="0" fill="hold" nodeType="withEffect">
                                  <p:stCondLst>
                                    <p:cond delay="0"/>
                                  </p:stCondLst>
                                  <p:childTnLst>
                                    <p:set>
                                      <p:cBhvr>
                                        <p:cTn id="30" dur="1" fill="hold">
                                          <p:stCondLst>
                                            <p:cond delay="0"/>
                                          </p:stCondLst>
                                        </p:cTn>
                                        <p:tgtEl>
                                          <p:spTgt spid="438"/>
                                        </p:tgtEl>
                                        <p:attrNameLst>
                                          <p:attrName>style.visibility</p:attrName>
                                        </p:attrNameLst>
                                      </p:cBhvr>
                                      <p:to>
                                        <p:strVal val="visible"/>
                                      </p:to>
                                    </p:set>
                                    <p:animEffect transition="in" filter="fade">
                                      <p:cBhvr>
                                        <p:cTn id="31" dur="1000"/>
                                        <p:tgtEl>
                                          <p:spTgt spid="438"/>
                                        </p:tgtEl>
                                      </p:cBhvr>
                                    </p:animEffect>
                                    <p:anim calcmode="lin" valueType="num">
                                      <p:cBhvr>
                                        <p:cTn id="32" dur="1000" fill="hold"/>
                                        <p:tgtEl>
                                          <p:spTgt spid="438"/>
                                        </p:tgtEl>
                                        <p:attrNameLst>
                                          <p:attrName>ppt_x</p:attrName>
                                        </p:attrNameLst>
                                      </p:cBhvr>
                                      <p:tavLst>
                                        <p:tav tm="0">
                                          <p:val>
                                            <p:strVal val="#ppt_x"/>
                                          </p:val>
                                        </p:tav>
                                        <p:tav tm="100000">
                                          <p:val>
                                            <p:strVal val="#ppt_x"/>
                                          </p:val>
                                        </p:tav>
                                      </p:tavLst>
                                    </p:anim>
                                    <p:anim calcmode="lin" valueType="num">
                                      <p:cBhvr>
                                        <p:cTn id="33" dur="1000" fill="hold"/>
                                        <p:tgtEl>
                                          <p:spTgt spid="4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39"/>
                                        </p:tgtEl>
                                        <p:attrNameLst>
                                          <p:attrName>style.visibility</p:attrName>
                                        </p:attrNameLst>
                                      </p:cBhvr>
                                      <p:to>
                                        <p:strVal val="visible"/>
                                      </p:to>
                                    </p:set>
                                    <p:animEffect transition="in" filter="fade">
                                      <p:cBhvr>
                                        <p:cTn id="36" dur="1000"/>
                                        <p:tgtEl>
                                          <p:spTgt spid="439"/>
                                        </p:tgtEl>
                                      </p:cBhvr>
                                    </p:animEffect>
                                    <p:anim calcmode="lin" valueType="num">
                                      <p:cBhvr>
                                        <p:cTn id="37" dur="1000" fill="hold"/>
                                        <p:tgtEl>
                                          <p:spTgt spid="439"/>
                                        </p:tgtEl>
                                        <p:attrNameLst>
                                          <p:attrName>ppt_x</p:attrName>
                                        </p:attrNameLst>
                                      </p:cBhvr>
                                      <p:tavLst>
                                        <p:tav tm="0">
                                          <p:val>
                                            <p:strVal val="#ppt_x"/>
                                          </p:val>
                                        </p:tav>
                                        <p:tav tm="100000">
                                          <p:val>
                                            <p:strVal val="#ppt_x"/>
                                          </p:val>
                                        </p:tav>
                                      </p:tavLst>
                                    </p:anim>
                                    <p:anim calcmode="lin" valueType="num">
                                      <p:cBhvr>
                                        <p:cTn id="38" dur="1000" fill="hold"/>
                                        <p:tgtEl>
                                          <p:spTgt spid="43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40"/>
                                        </p:tgtEl>
                                        <p:attrNameLst>
                                          <p:attrName>style.visibility</p:attrName>
                                        </p:attrNameLst>
                                      </p:cBhvr>
                                      <p:to>
                                        <p:strVal val="visible"/>
                                      </p:to>
                                    </p:set>
                                    <p:animEffect transition="in" filter="fade">
                                      <p:cBhvr>
                                        <p:cTn id="41" dur="1000"/>
                                        <p:tgtEl>
                                          <p:spTgt spid="440"/>
                                        </p:tgtEl>
                                      </p:cBhvr>
                                    </p:animEffect>
                                    <p:anim calcmode="lin" valueType="num">
                                      <p:cBhvr>
                                        <p:cTn id="42" dur="1000" fill="hold"/>
                                        <p:tgtEl>
                                          <p:spTgt spid="440"/>
                                        </p:tgtEl>
                                        <p:attrNameLst>
                                          <p:attrName>ppt_x</p:attrName>
                                        </p:attrNameLst>
                                      </p:cBhvr>
                                      <p:tavLst>
                                        <p:tav tm="0">
                                          <p:val>
                                            <p:strVal val="#ppt_x"/>
                                          </p:val>
                                        </p:tav>
                                        <p:tav tm="100000">
                                          <p:val>
                                            <p:strVal val="#ppt_x"/>
                                          </p:val>
                                        </p:tav>
                                      </p:tavLst>
                                    </p:anim>
                                    <p:anim calcmode="lin" valueType="num">
                                      <p:cBhvr>
                                        <p:cTn id="43" dur="1000" fill="hold"/>
                                        <p:tgtEl>
                                          <p:spTgt spid="440"/>
                                        </p:tgtEl>
                                        <p:attrNameLst>
                                          <p:attrName>ppt_y</p:attrName>
                                        </p:attrNameLst>
                                      </p:cBhvr>
                                      <p:tavLst>
                                        <p:tav tm="0">
                                          <p:val>
                                            <p:strVal val="#ppt_y+.1"/>
                                          </p:val>
                                        </p:tav>
                                        <p:tav tm="100000">
                                          <p:val>
                                            <p:strVal val="#ppt_y"/>
                                          </p:val>
                                        </p:tav>
                                      </p:tavLst>
                                    </p:anim>
                                  </p:childTnLst>
                                </p:cTn>
                              </p:par>
                              <p:par>
                                <p:cTn id="44" presetID="32" presetClass="emph" presetSubtype="0" fill="hold" nodeType="withEffect">
                                  <p:stCondLst>
                                    <p:cond delay="0"/>
                                  </p:stCondLst>
                                  <p:childTnLst>
                                    <p:animRot by="120000">
                                      <p:cBhvr>
                                        <p:cTn id="45" dur="100" fill="hold">
                                          <p:stCondLst>
                                            <p:cond delay="0"/>
                                          </p:stCondLst>
                                        </p:cTn>
                                        <p:tgtEl>
                                          <p:spTgt spid="438"/>
                                        </p:tgtEl>
                                        <p:attrNameLst>
                                          <p:attrName>r</p:attrName>
                                        </p:attrNameLst>
                                      </p:cBhvr>
                                    </p:animRot>
                                    <p:animRot by="-240000">
                                      <p:cBhvr>
                                        <p:cTn id="46" dur="200" fill="hold">
                                          <p:stCondLst>
                                            <p:cond delay="200"/>
                                          </p:stCondLst>
                                        </p:cTn>
                                        <p:tgtEl>
                                          <p:spTgt spid="438"/>
                                        </p:tgtEl>
                                        <p:attrNameLst>
                                          <p:attrName>r</p:attrName>
                                        </p:attrNameLst>
                                      </p:cBhvr>
                                    </p:animRot>
                                    <p:animRot by="240000">
                                      <p:cBhvr>
                                        <p:cTn id="47" dur="200" fill="hold">
                                          <p:stCondLst>
                                            <p:cond delay="400"/>
                                          </p:stCondLst>
                                        </p:cTn>
                                        <p:tgtEl>
                                          <p:spTgt spid="438"/>
                                        </p:tgtEl>
                                        <p:attrNameLst>
                                          <p:attrName>r</p:attrName>
                                        </p:attrNameLst>
                                      </p:cBhvr>
                                    </p:animRot>
                                    <p:animRot by="-240000">
                                      <p:cBhvr>
                                        <p:cTn id="48" dur="200" fill="hold">
                                          <p:stCondLst>
                                            <p:cond delay="600"/>
                                          </p:stCondLst>
                                        </p:cTn>
                                        <p:tgtEl>
                                          <p:spTgt spid="438"/>
                                        </p:tgtEl>
                                        <p:attrNameLst>
                                          <p:attrName>r</p:attrName>
                                        </p:attrNameLst>
                                      </p:cBhvr>
                                    </p:animRot>
                                    <p:animRot by="120000">
                                      <p:cBhvr>
                                        <p:cTn id="49" dur="200" fill="hold">
                                          <p:stCondLst>
                                            <p:cond delay="800"/>
                                          </p:stCondLst>
                                        </p:cTn>
                                        <p:tgtEl>
                                          <p:spTgt spid="438"/>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439"/>
                                        </p:tgtEl>
                                        <p:attrNameLst>
                                          <p:attrName>r</p:attrName>
                                        </p:attrNameLst>
                                      </p:cBhvr>
                                    </p:animRot>
                                    <p:animRot by="-240000">
                                      <p:cBhvr>
                                        <p:cTn id="52" dur="200" fill="hold">
                                          <p:stCondLst>
                                            <p:cond delay="200"/>
                                          </p:stCondLst>
                                        </p:cTn>
                                        <p:tgtEl>
                                          <p:spTgt spid="439"/>
                                        </p:tgtEl>
                                        <p:attrNameLst>
                                          <p:attrName>r</p:attrName>
                                        </p:attrNameLst>
                                      </p:cBhvr>
                                    </p:animRot>
                                    <p:animRot by="240000">
                                      <p:cBhvr>
                                        <p:cTn id="53" dur="200" fill="hold">
                                          <p:stCondLst>
                                            <p:cond delay="400"/>
                                          </p:stCondLst>
                                        </p:cTn>
                                        <p:tgtEl>
                                          <p:spTgt spid="439"/>
                                        </p:tgtEl>
                                        <p:attrNameLst>
                                          <p:attrName>r</p:attrName>
                                        </p:attrNameLst>
                                      </p:cBhvr>
                                    </p:animRot>
                                    <p:animRot by="-240000">
                                      <p:cBhvr>
                                        <p:cTn id="54" dur="200" fill="hold">
                                          <p:stCondLst>
                                            <p:cond delay="600"/>
                                          </p:stCondLst>
                                        </p:cTn>
                                        <p:tgtEl>
                                          <p:spTgt spid="439"/>
                                        </p:tgtEl>
                                        <p:attrNameLst>
                                          <p:attrName>r</p:attrName>
                                        </p:attrNameLst>
                                      </p:cBhvr>
                                    </p:animRot>
                                    <p:animRot by="120000">
                                      <p:cBhvr>
                                        <p:cTn id="55" dur="200" fill="hold">
                                          <p:stCondLst>
                                            <p:cond delay="800"/>
                                          </p:stCondLst>
                                        </p:cTn>
                                        <p:tgtEl>
                                          <p:spTgt spid="439"/>
                                        </p:tgtEl>
                                        <p:attrNameLst>
                                          <p:attrName>r</p:attrName>
                                        </p:attrNameLst>
                                      </p:cBhvr>
                                    </p:animRot>
                                  </p:childTnLst>
                                </p:cTn>
                              </p:par>
                              <p:par>
                                <p:cTn id="56" presetID="32" presetClass="emph" presetSubtype="0" fill="hold" nodeType="withEffect">
                                  <p:stCondLst>
                                    <p:cond delay="0"/>
                                  </p:stCondLst>
                                  <p:childTnLst>
                                    <p:animRot by="120000">
                                      <p:cBhvr>
                                        <p:cTn id="57" dur="100" fill="hold">
                                          <p:stCondLst>
                                            <p:cond delay="0"/>
                                          </p:stCondLst>
                                        </p:cTn>
                                        <p:tgtEl>
                                          <p:spTgt spid="440"/>
                                        </p:tgtEl>
                                        <p:attrNameLst>
                                          <p:attrName>r</p:attrName>
                                        </p:attrNameLst>
                                      </p:cBhvr>
                                    </p:animRot>
                                    <p:animRot by="-240000">
                                      <p:cBhvr>
                                        <p:cTn id="58" dur="200" fill="hold">
                                          <p:stCondLst>
                                            <p:cond delay="200"/>
                                          </p:stCondLst>
                                        </p:cTn>
                                        <p:tgtEl>
                                          <p:spTgt spid="440"/>
                                        </p:tgtEl>
                                        <p:attrNameLst>
                                          <p:attrName>r</p:attrName>
                                        </p:attrNameLst>
                                      </p:cBhvr>
                                    </p:animRot>
                                    <p:animRot by="240000">
                                      <p:cBhvr>
                                        <p:cTn id="59" dur="200" fill="hold">
                                          <p:stCondLst>
                                            <p:cond delay="400"/>
                                          </p:stCondLst>
                                        </p:cTn>
                                        <p:tgtEl>
                                          <p:spTgt spid="440"/>
                                        </p:tgtEl>
                                        <p:attrNameLst>
                                          <p:attrName>r</p:attrName>
                                        </p:attrNameLst>
                                      </p:cBhvr>
                                    </p:animRot>
                                    <p:animRot by="-240000">
                                      <p:cBhvr>
                                        <p:cTn id="60" dur="200" fill="hold">
                                          <p:stCondLst>
                                            <p:cond delay="600"/>
                                          </p:stCondLst>
                                        </p:cTn>
                                        <p:tgtEl>
                                          <p:spTgt spid="440"/>
                                        </p:tgtEl>
                                        <p:attrNameLst>
                                          <p:attrName>r</p:attrName>
                                        </p:attrNameLst>
                                      </p:cBhvr>
                                    </p:animRot>
                                    <p:animRot by="120000">
                                      <p:cBhvr>
                                        <p:cTn id="61" dur="200" fill="hold">
                                          <p:stCondLst>
                                            <p:cond delay="800"/>
                                          </p:stCondLst>
                                        </p:cTn>
                                        <p:tgtEl>
                                          <p:spTgt spid="4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E3818C22-C9CA-CBA2-32E2-EA1CF6C0C0AE}"/>
              </a:ext>
            </a:extLst>
          </p:cNvPr>
          <p:cNvSpPr/>
          <p:nvPr/>
        </p:nvSpPr>
        <p:spPr>
          <a:xfrm>
            <a:off x="333375" y="238125"/>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9971807F-852F-D827-01A3-FC64A5EEA30F}"/>
              </a:ext>
            </a:extLst>
          </p:cNvPr>
          <p:cNvSpPr txBox="1">
            <a:spLocks noChangeArrowheads="1"/>
          </p:cNvSpPr>
          <p:nvPr/>
        </p:nvSpPr>
        <p:spPr bwMode="auto">
          <a:xfrm>
            <a:off x="1200149" y="296728"/>
            <a:ext cx="10106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lvl="0" algn="just"/>
            <a:r>
              <a:rPr lang="vi-VN" altLang="en-US" sz="2800" b="1" dirty="0">
                <a:solidFill>
                  <a:srgbClr val="002060"/>
                </a:solidFill>
                <a:latin typeface="Cambria" panose="02040503050406030204" pitchFamily="18" charset="0"/>
                <a:ea typeface="Cambria" panose="02040503050406030204" pitchFamily="18" charset="0"/>
              </a:rPr>
              <a:t>Chia hình tròn thành 4 phần bằng nhau, tô màu 3 phần. Ta nói đã tô ba phần tư</a:t>
            </a:r>
            <a:r>
              <a:rPr lang="en-US" altLang="en-US" sz="2800" b="1" dirty="0">
                <a:solidFill>
                  <a:srgbClr val="002060"/>
                </a:solidFill>
                <a:latin typeface="Cambria" panose="02040503050406030204" pitchFamily="18" charset="0"/>
                <a:ea typeface="Cambria" panose="02040503050406030204" pitchFamily="18" charset="0"/>
              </a:rPr>
              <a:t>.</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25" name="Picture 24">
            <a:extLst>
              <a:ext uri="{FF2B5EF4-FFF2-40B4-BE49-F238E27FC236}">
                <a16:creationId xmlns:a16="http://schemas.microsoft.com/office/drawing/2014/main" id="{7FD4FEC6-2478-50DE-5C72-B61A9FDBF79E}"/>
              </a:ext>
            </a:extLst>
          </p:cNvPr>
          <p:cNvPicPr>
            <a:picLocks noChangeAspect="1"/>
          </p:cNvPicPr>
          <p:nvPr/>
        </p:nvPicPr>
        <p:blipFill>
          <a:blip r:embed="rId2"/>
          <a:stretch>
            <a:fillRect/>
          </a:stretch>
        </p:blipFill>
        <p:spPr>
          <a:xfrm>
            <a:off x="590549" y="1766887"/>
            <a:ext cx="2865175" cy="2747963"/>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594FD31-C19E-643F-C415-B16BDE3CC07D}"/>
                  </a:ext>
                </a:extLst>
              </p:cNvPr>
              <p:cNvSpPr txBox="1">
                <a:spLocks noChangeArrowheads="1"/>
              </p:cNvSpPr>
              <p:nvPr/>
            </p:nvSpPr>
            <p:spPr bwMode="auto">
              <a:xfrm>
                <a:off x="3562349" y="1344478"/>
                <a:ext cx="7791451" cy="801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571500" lvl="0" indent="-571500" algn="just">
                  <a:buFont typeface="Arial" panose="020B0604020202020204" pitchFamily="34" charset="0"/>
                  <a:buChar char="•"/>
                </a:pPr>
                <a:r>
                  <a:rPr lang="vi-VN" altLang="en-US" b="1" dirty="0">
                    <a:solidFill>
                      <a:srgbClr val="002060"/>
                    </a:solidFill>
                    <a:latin typeface="Cambria" panose="02040503050406030204" pitchFamily="18" charset="0"/>
                    <a:ea typeface="Cambria" panose="02040503050406030204" pitchFamily="18" charset="0"/>
                  </a:rPr>
                  <a:t>Viết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smtClean="0">
                            <a:solidFill>
                              <a:srgbClr val="002060"/>
                            </a:solidFill>
                            <a:latin typeface="Cambria Math" panose="02040503050406030204" pitchFamily="18" charset="0"/>
                            <a:ea typeface="Calibri" panose="020F0502020204030204" pitchFamily="34" charset="0"/>
                          </a:rPr>
                          <m:t>𝟑</m:t>
                        </m:r>
                      </m:num>
                      <m:den>
                        <m:r>
                          <a:rPr lang="en-US" b="1" i="1" smtClean="0">
                            <a:solidFill>
                              <a:srgbClr val="002060"/>
                            </a:solidFill>
                            <a:latin typeface="Cambria Math" panose="02040503050406030204" pitchFamily="18" charset="0"/>
                            <a:ea typeface="Calibri" panose="020F0502020204030204" pitchFamily="34" charset="0"/>
                          </a:rPr>
                          <m:t>𝟒</m:t>
                        </m:r>
                      </m:den>
                    </m:f>
                  </m:oMath>
                </a14:m>
                <a:r>
                  <a:rPr lang="vi-VN" altLang="en-US" b="1" dirty="0">
                    <a:solidFill>
                      <a:srgbClr val="002060"/>
                    </a:solidFill>
                    <a:latin typeface="Cambria" panose="02040503050406030204" pitchFamily="18" charset="0"/>
                    <a:ea typeface="Cambria" panose="02040503050406030204" pitchFamily="18" charset="0"/>
                  </a:rPr>
                  <a:t>. Đọc là "Ba phần tư"</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mc:Choice>
        <mc:Fallback xmlns="">
          <p:sp>
            <p:nvSpPr>
              <p:cNvPr id="26" name="TextBox 25">
                <a:extLst>
                  <a:ext uri="{FF2B5EF4-FFF2-40B4-BE49-F238E27FC236}">
                    <a16:creationId xmlns:a16="http://schemas.microsoft.com/office/drawing/2014/main" id="{9594FD31-C19E-643F-C415-B16BDE3CC07D}"/>
                  </a:ext>
                </a:extLst>
              </p:cNvPr>
              <p:cNvSpPr txBox="1">
                <a:spLocks noRot="1" noChangeAspect="1" noMove="1" noResize="1" noEditPoints="1" noAdjustHandles="1" noChangeArrowheads="1" noChangeShapeType="1" noTextEdit="1"/>
              </p:cNvSpPr>
              <p:nvPr/>
            </p:nvSpPr>
            <p:spPr bwMode="auto">
              <a:xfrm>
                <a:off x="3562349" y="1344478"/>
                <a:ext cx="7791451" cy="801310"/>
              </a:xfrm>
              <a:prstGeom prst="rect">
                <a:avLst/>
              </a:prstGeom>
              <a:blipFill>
                <a:blip r:embed="rId3"/>
                <a:stretch>
                  <a:fillRect l="-1798" b="-10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539DCF4-BB6D-94C1-D4F6-8567C05A6637}"/>
                  </a:ext>
                </a:extLst>
              </p:cNvPr>
              <p:cNvSpPr txBox="1">
                <a:spLocks noChangeArrowheads="1"/>
              </p:cNvSpPr>
              <p:nvPr/>
            </p:nvSpPr>
            <p:spPr bwMode="auto">
              <a:xfrm>
                <a:off x="3571874" y="2163628"/>
                <a:ext cx="7791451" cy="801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571500" lvl="0" indent="-571500" algn="just">
                  <a:buFont typeface="Arial" panose="020B0604020202020204" pitchFamily="34" charset="0"/>
                  <a:buChar char="•"/>
                </a:pPr>
                <a:r>
                  <a:rPr lang="en-US" altLang="en-US" b="1" dirty="0">
                    <a:solidFill>
                      <a:srgbClr val="002060"/>
                    </a:solidFill>
                    <a:latin typeface="Cambria" panose="02040503050406030204" pitchFamily="18" charset="0"/>
                    <a:ea typeface="Cambria" panose="02040503050406030204" pitchFamily="18" charset="0"/>
                  </a:rPr>
                  <a:t>Ta </a:t>
                </a:r>
                <a:r>
                  <a:rPr lang="en-US" altLang="en-US" b="1" dirty="0" err="1">
                    <a:solidFill>
                      <a:srgbClr val="002060"/>
                    </a:solidFill>
                    <a:latin typeface="Cambria" panose="02040503050406030204" pitchFamily="18" charset="0"/>
                    <a:ea typeface="Cambria" panose="02040503050406030204" pitchFamily="18" charset="0"/>
                  </a:rPr>
                  <a:t>gọi</a:t>
                </a:r>
                <a:r>
                  <a:rPr lang="vi-VN" altLang="en-US"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smtClean="0">
                            <a:solidFill>
                              <a:srgbClr val="002060"/>
                            </a:solidFill>
                            <a:latin typeface="Cambria Math" panose="02040503050406030204" pitchFamily="18" charset="0"/>
                            <a:ea typeface="Calibri" panose="020F0502020204030204" pitchFamily="34" charset="0"/>
                          </a:rPr>
                          <m:t>𝟑</m:t>
                        </m:r>
                      </m:num>
                      <m:den>
                        <m:r>
                          <a:rPr lang="en-US" b="1" i="1" smtClean="0">
                            <a:solidFill>
                              <a:srgbClr val="002060"/>
                            </a:solidFill>
                            <a:latin typeface="Cambria Math" panose="02040503050406030204" pitchFamily="18" charset="0"/>
                            <a:ea typeface="Calibri" panose="020F0502020204030204" pitchFamily="34" charset="0"/>
                          </a:rPr>
                          <m:t>𝟒</m:t>
                        </m:r>
                      </m:den>
                    </m:f>
                  </m:oMath>
                </a14:m>
                <a:r>
                  <a:rPr lang="vi-VN" altLang="en-US" b="1" dirty="0">
                    <a:solidFill>
                      <a:srgbClr val="002060"/>
                    </a:solidFill>
                    <a:latin typeface="Cambria" panose="02040503050406030204" pitchFamily="18" charset="0"/>
                    <a:ea typeface="Cambria" panose="02040503050406030204" pitchFamily="18" charset="0"/>
                  </a:rPr>
                  <a:t> </a:t>
                </a:r>
                <a:r>
                  <a:rPr lang="en-US" altLang="en-US" b="1" dirty="0">
                    <a:solidFill>
                      <a:srgbClr val="002060"/>
                    </a:solidFill>
                    <a:latin typeface="Cambria" panose="02040503050406030204" pitchFamily="18" charset="0"/>
                    <a:ea typeface="Cambria" panose="02040503050406030204" pitchFamily="18" charset="0"/>
                  </a:rPr>
                  <a:t>là </a:t>
                </a:r>
                <a:r>
                  <a:rPr lang="en-US" altLang="en-US" b="1" dirty="0" err="1">
                    <a:solidFill>
                      <a:srgbClr val="002060"/>
                    </a:solidFill>
                    <a:latin typeface="Cambria" panose="02040503050406030204" pitchFamily="18" charset="0"/>
                    <a:ea typeface="Cambria" panose="02040503050406030204" pitchFamily="18" charset="0"/>
                  </a:rPr>
                  <a:t>phân</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mc:Choice>
        <mc:Fallback xmlns="">
          <p:sp>
            <p:nvSpPr>
              <p:cNvPr id="30" name="TextBox 29">
                <a:extLst>
                  <a:ext uri="{FF2B5EF4-FFF2-40B4-BE49-F238E27FC236}">
                    <a16:creationId xmlns:a16="http://schemas.microsoft.com/office/drawing/2014/main" id="{2539DCF4-BB6D-94C1-D4F6-8567C05A6637}"/>
                  </a:ext>
                </a:extLst>
              </p:cNvPr>
              <p:cNvSpPr txBox="1">
                <a:spLocks noRot="1" noChangeAspect="1" noMove="1" noResize="1" noEditPoints="1" noAdjustHandles="1" noChangeArrowheads="1" noChangeShapeType="1" noTextEdit="1"/>
              </p:cNvSpPr>
              <p:nvPr/>
            </p:nvSpPr>
            <p:spPr bwMode="auto">
              <a:xfrm>
                <a:off x="3571874" y="2163628"/>
                <a:ext cx="7791451" cy="801310"/>
              </a:xfrm>
              <a:prstGeom prst="rect">
                <a:avLst/>
              </a:prstGeom>
              <a:blipFill>
                <a:blip r:embed="rId4"/>
                <a:stretch>
                  <a:fillRect l="-1800" b="-10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DD6DF2A-E631-8BB2-3024-598E1FF2A33E}"/>
                  </a:ext>
                </a:extLst>
              </p:cNvPr>
              <p:cNvSpPr txBox="1">
                <a:spLocks noChangeArrowheads="1"/>
              </p:cNvSpPr>
              <p:nvPr/>
            </p:nvSpPr>
            <p:spPr bwMode="auto">
              <a:xfrm>
                <a:off x="3514724" y="3039928"/>
                <a:ext cx="7791451" cy="801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571500" lvl="0" indent="-571500" algn="just">
                  <a:buFont typeface="Arial" panose="020B0604020202020204" pitchFamily="34" charset="0"/>
                  <a:buChar char="•"/>
                </a:pPr>
                <a:r>
                  <a:rPr lang="en-US" altLang="en-US" b="1" dirty="0" err="1">
                    <a:solidFill>
                      <a:srgbClr val="002060"/>
                    </a:solidFill>
                    <a:latin typeface="Cambria" panose="02040503050406030204" pitchFamily="18" charset="0"/>
                    <a:ea typeface="Cambria" panose="02040503050406030204" pitchFamily="18" charset="0"/>
                  </a:rPr>
                  <a:t>Phân</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a:solidFill>
                              <a:srgbClr val="002060"/>
                            </a:solidFill>
                            <a:latin typeface="Cambria Math" panose="02040503050406030204" pitchFamily="18" charset="0"/>
                            <a:ea typeface="Calibri" panose="020F0502020204030204" pitchFamily="34" charset="0"/>
                          </a:rPr>
                          <m:t>𝟑</m:t>
                        </m:r>
                      </m:num>
                      <m:den>
                        <m:r>
                          <a:rPr lang="en-US" b="1" i="1">
                            <a:solidFill>
                              <a:srgbClr val="002060"/>
                            </a:solidFill>
                            <a:latin typeface="Cambria Math" panose="02040503050406030204" pitchFamily="18" charset="0"/>
                            <a:ea typeface="Calibri" panose="020F0502020204030204" pitchFamily="34" charset="0"/>
                          </a:rPr>
                          <m:t>𝟒</m:t>
                        </m:r>
                      </m:den>
                    </m:f>
                  </m:oMath>
                </a14:m>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có</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tử</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là</a:t>
                </a:r>
                <a:r>
                  <a:rPr lang="en-US" altLang="en-US" b="1" dirty="0">
                    <a:solidFill>
                      <a:srgbClr val="002060"/>
                    </a:solidFill>
                    <a:latin typeface="Cambria" panose="02040503050406030204" pitchFamily="18" charset="0"/>
                    <a:ea typeface="Cambria" panose="02040503050406030204" pitchFamily="18" charset="0"/>
                  </a:rPr>
                  <a:t> 3, </a:t>
                </a:r>
                <a:r>
                  <a:rPr lang="en-US" altLang="en-US" b="1" dirty="0" err="1">
                    <a:solidFill>
                      <a:srgbClr val="002060"/>
                    </a:solidFill>
                    <a:latin typeface="Cambria" panose="02040503050406030204" pitchFamily="18" charset="0"/>
                    <a:ea typeface="Cambria" panose="02040503050406030204" pitchFamily="18" charset="0"/>
                  </a:rPr>
                  <a:t>mẫu</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là</a:t>
                </a:r>
                <a:r>
                  <a:rPr lang="en-US" altLang="en-US" b="1" dirty="0">
                    <a:solidFill>
                      <a:srgbClr val="002060"/>
                    </a:solidFill>
                    <a:latin typeface="Cambria" panose="02040503050406030204" pitchFamily="18" charset="0"/>
                    <a:ea typeface="Cambria" panose="02040503050406030204" pitchFamily="18" charset="0"/>
                  </a:rPr>
                  <a:t> 4.</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mc:Choice>
        <mc:Fallback xmlns="">
          <p:sp>
            <p:nvSpPr>
              <p:cNvPr id="31" name="TextBox 30">
                <a:extLst>
                  <a:ext uri="{FF2B5EF4-FFF2-40B4-BE49-F238E27FC236}">
                    <a16:creationId xmlns:a16="http://schemas.microsoft.com/office/drawing/2014/main" id="{7DD6DF2A-E631-8BB2-3024-598E1FF2A33E}"/>
                  </a:ext>
                </a:extLst>
              </p:cNvPr>
              <p:cNvSpPr txBox="1">
                <a:spLocks noRot="1" noChangeAspect="1" noMove="1" noResize="1" noEditPoints="1" noAdjustHandles="1" noChangeArrowheads="1" noChangeShapeType="1" noTextEdit="1"/>
              </p:cNvSpPr>
              <p:nvPr/>
            </p:nvSpPr>
            <p:spPr bwMode="auto">
              <a:xfrm>
                <a:off x="3514724" y="3039928"/>
                <a:ext cx="7791451" cy="801310"/>
              </a:xfrm>
              <a:prstGeom prst="rect">
                <a:avLst/>
              </a:prstGeom>
              <a:blipFill>
                <a:blip r:embed="rId5"/>
                <a:stretch>
                  <a:fillRect l="-1800" b="-10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19C15860-7B9D-DE19-6340-5FDA8E6C44B8}"/>
              </a:ext>
            </a:extLst>
          </p:cNvPr>
          <p:cNvSpPr txBox="1">
            <a:spLocks noChangeArrowheads="1"/>
          </p:cNvSpPr>
          <p:nvPr/>
        </p:nvSpPr>
        <p:spPr bwMode="auto">
          <a:xfrm>
            <a:off x="3486148" y="3916228"/>
            <a:ext cx="84772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lvl="0" algn="just"/>
            <a:r>
              <a:rPr lang="vi-VN" altLang="en-US" b="1" dirty="0">
                <a:solidFill>
                  <a:srgbClr val="002060"/>
                </a:solidFill>
                <a:latin typeface="Cambria" panose="02040503050406030204" pitchFamily="18" charset="0"/>
                <a:ea typeface="Cambria" panose="02040503050406030204" pitchFamily="18" charset="0"/>
              </a:rPr>
              <a:t>Mẫu số cho biết hình tròn được chia thành 4 phần bằng nhau.</a:t>
            </a:r>
            <a:r>
              <a:rPr lang="en-US" altLang="en-US" b="1" dirty="0">
                <a:solidFill>
                  <a:srgbClr val="002060"/>
                </a:solidFill>
                <a:latin typeface="Cambria" panose="02040503050406030204" pitchFamily="18" charset="0"/>
                <a:ea typeface="Cambria" panose="02040503050406030204" pitchFamily="18" charset="0"/>
              </a:rPr>
              <a:t> </a:t>
            </a:r>
            <a:r>
              <a:rPr lang="vi-VN" altLang="en-US" b="1" dirty="0">
                <a:solidFill>
                  <a:srgbClr val="002060"/>
                </a:solidFill>
                <a:latin typeface="Cambria" panose="02040503050406030204" pitchFamily="18" charset="0"/>
                <a:ea typeface="Cambria" panose="02040503050406030204" pitchFamily="18" charset="0"/>
              </a:rPr>
              <a:t>Tử số cho cho biết 3 phần bằng nhau đã được tô màu,</a:t>
            </a:r>
          </a:p>
        </p:txBody>
      </p:sp>
    </p:spTree>
    <p:extLst>
      <p:ext uri="{BB962C8B-B14F-4D97-AF65-F5344CB8AC3E}">
        <p14:creationId xmlns:p14="http://schemas.microsoft.com/office/powerpoint/2010/main" val="302610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E3818C22-C9CA-CBA2-32E2-EA1CF6C0C0AE}"/>
              </a:ext>
            </a:extLst>
          </p:cNvPr>
          <p:cNvSpPr/>
          <p:nvPr/>
        </p:nvSpPr>
        <p:spPr>
          <a:xfrm>
            <a:off x="333375" y="247650"/>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3" name="Group 2">
            <a:extLst>
              <a:ext uri="{FF2B5EF4-FFF2-40B4-BE49-F238E27FC236}">
                <a16:creationId xmlns:a16="http://schemas.microsoft.com/office/drawing/2014/main" id="{DEF359C2-1A41-5E65-FAC5-220C1FD6B500}"/>
              </a:ext>
            </a:extLst>
          </p:cNvPr>
          <p:cNvGrpSpPr/>
          <p:nvPr/>
        </p:nvGrpSpPr>
        <p:grpSpPr>
          <a:xfrm>
            <a:off x="3209697" y="989541"/>
            <a:ext cx="960521" cy="2125527"/>
            <a:chOff x="9612631" y="3160924"/>
            <a:chExt cx="960521" cy="2125527"/>
          </a:xfrm>
        </p:grpSpPr>
        <p:sp>
          <p:nvSpPr>
            <p:cNvPr id="4" name="Rectangle 3">
              <a:extLst>
                <a:ext uri="{FF2B5EF4-FFF2-40B4-BE49-F238E27FC236}">
                  <a16:creationId xmlns:a16="http://schemas.microsoft.com/office/drawing/2014/main" id="{7662F9B3-2579-8393-816B-0118A9EE40C4}"/>
                </a:ext>
              </a:extLst>
            </p:cNvPr>
            <p:cNvSpPr/>
            <p:nvPr/>
          </p:nvSpPr>
          <p:spPr>
            <a:xfrm>
              <a:off x="9711635" y="3160924"/>
              <a:ext cx="731290"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ln/>
                  <a:solidFill>
                    <a:srgbClr val="FF0000"/>
                  </a:solidFill>
                  <a:latin typeface="Cambria" panose="02040503050406030204" pitchFamily="18" charset="0"/>
                  <a:ea typeface="Cambria" panose="02040503050406030204" pitchFamily="18" charset="0"/>
                </a:rPr>
                <a:t>3</a:t>
              </a:r>
              <a:endParaRPr kumimoji="0" lang="en-US" sz="7200" b="1" i="0" u="none" strike="noStrike" kern="1200" cap="none" spc="0" normalizeH="0" baseline="0" noProof="0" dirty="0">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5" name="Rectangle 4">
              <a:extLst>
                <a:ext uri="{FF2B5EF4-FFF2-40B4-BE49-F238E27FC236}">
                  <a16:creationId xmlns:a16="http://schemas.microsoft.com/office/drawing/2014/main" id="{4E3E27CB-25C1-80A1-7E01-5547CC139A17}"/>
                </a:ext>
              </a:extLst>
            </p:cNvPr>
            <p:cNvSpPr/>
            <p:nvPr/>
          </p:nvSpPr>
          <p:spPr>
            <a:xfrm>
              <a:off x="9763541" y="4086122"/>
              <a:ext cx="731290"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ln/>
                  <a:solidFill>
                    <a:srgbClr val="FF0000"/>
                  </a:solidFill>
                  <a:latin typeface="Cambria" panose="02040503050406030204" pitchFamily="18" charset="0"/>
                  <a:ea typeface="Cambria" panose="02040503050406030204" pitchFamily="18" charset="0"/>
                </a:rPr>
                <a:t>4</a:t>
              </a:r>
              <a:endParaRPr kumimoji="0" lang="en-US" sz="7200" b="1" i="0" u="none" strike="noStrike" kern="1200" cap="none" spc="0" normalizeH="0" baseline="0" noProof="0" dirty="0">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6" name="Straight Connector 5">
              <a:extLst>
                <a:ext uri="{FF2B5EF4-FFF2-40B4-BE49-F238E27FC236}">
                  <a16:creationId xmlns:a16="http://schemas.microsoft.com/office/drawing/2014/main" id="{CB8F9E8A-9E5F-58D5-1308-22B8A65122FA}"/>
                </a:ext>
              </a:extLst>
            </p:cNvPr>
            <p:cNvCxnSpPr/>
            <p:nvPr/>
          </p:nvCxnSpPr>
          <p:spPr>
            <a:xfrm>
              <a:off x="9612631" y="4196437"/>
              <a:ext cx="960521" cy="11043"/>
            </a:xfrm>
            <a:prstGeom prst="line">
              <a:avLst/>
            </a:prstGeom>
            <a:ln w="117475" cmpd="sng">
              <a:solidFill>
                <a:srgbClr val="FF0000">
                  <a:alpha val="71000"/>
                </a:srgbClr>
              </a:solidFill>
            </a:ln>
          </p:spPr>
          <p:style>
            <a:lnRef idx="1">
              <a:schemeClr val="accent1"/>
            </a:lnRef>
            <a:fillRef idx="0">
              <a:schemeClr val="accent1"/>
            </a:fillRef>
            <a:effectRef idx="0">
              <a:schemeClr val="accent1"/>
            </a:effectRef>
            <a:fontRef idx="minor">
              <a:schemeClr val="tx1"/>
            </a:fontRef>
          </p:style>
        </p:cxnSp>
      </p:grpSp>
      <p:cxnSp>
        <p:nvCxnSpPr>
          <p:cNvPr id="7" name="Straight Arrow Connector 6">
            <a:extLst>
              <a:ext uri="{FF2B5EF4-FFF2-40B4-BE49-F238E27FC236}">
                <a16:creationId xmlns:a16="http://schemas.microsoft.com/office/drawing/2014/main" id="{29388BEF-D27A-80D6-F5C2-8B6250AE0B42}"/>
              </a:ext>
            </a:extLst>
          </p:cNvPr>
          <p:cNvCxnSpPr/>
          <p:nvPr/>
        </p:nvCxnSpPr>
        <p:spPr>
          <a:xfrm flipV="1">
            <a:off x="4131006" y="984356"/>
            <a:ext cx="1226732" cy="492370"/>
          </a:xfrm>
          <a:prstGeom prst="straightConnector1">
            <a:avLst/>
          </a:prstGeom>
          <a:ln w="101600" cmpd="sng">
            <a:solidFill>
              <a:srgbClr val="FF006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844D0E-392A-B638-500D-19EF1B3D0762}"/>
              </a:ext>
            </a:extLst>
          </p:cNvPr>
          <p:cNvCxnSpPr/>
          <p:nvPr/>
        </p:nvCxnSpPr>
        <p:spPr>
          <a:xfrm>
            <a:off x="4297691" y="2692725"/>
            <a:ext cx="1226732" cy="335117"/>
          </a:xfrm>
          <a:prstGeom prst="straightConnector1">
            <a:avLst/>
          </a:prstGeom>
          <a:ln w="101600" cmpd="sng">
            <a:solidFill>
              <a:srgbClr val="FF006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E4BDC5D-0D1B-AB76-7CFA-A880F2CE3143}"/>
              </a:ext>
            </a:extLst>
          </p:cNvPr>
          <p:cNvGrpSpPr/>
          <p:nvPr/>
        </p:nvGrpSpPr>
        <p:grpSpPr>
          <a:xfrm>
            <a:off x="5509237" y="518511"/>
            <a:ext cx="2970681" cy="873638"/>
            <a:chOff x="2679831" y="2100457"/>
            <a:chExt cx="3215541" cy="873638"/>
          </a:xfrm>
          <a:solidFill>
            <a:schemeClr val="accent2">
              <a:lumMod val="20000"/>
              <a:lumOff val="80000"/>
            </a:schemeClr>
          </a:solidFill>
        </p:grpSpPr>
        <p:grpSp>
          <p:nvGrpSpPr>
            <p:cNvPr id="10" name="组合 40">
              <a:extLst>
                <a:ext uri="{FF2B5EF4-FFF2-40B4-BE49-F238E27FC236}">
                  <a16:creationId xmlns:a16="http://schemas.microsoft.com/office/drawing/2014/main" id="{BF8447E8-B528-119B-3BC2-13F31C51CD7F}"/>
                </a:ext>
              </a:extLst>
            </p:cNvPr>
            <p:cNvGrpSpPr/>
            <p:nvPr/>
          </p:nvGrpSpPr>
          <p:grpSpPr>
            <a:xfrm>
              <a:off x="2679831" y="2100457"/>
              <a:ext cx="3215541" cy="815463"/>
              <a:chOff x="1360229" y="-894320"/>
              <a:chExt cx="1449788" cy="455360"/>
            </a:xfrm>
            <a:grpFill/>
          </p:grpSpPr>
          <p:sp>
            <p:nvSpPr>
              <p:cNvPr id="12" name="矩形 45">
                <a:extLst>
                  <a:ext uri="{FF2B5EF4-FFF2-40B4-BE49-F238E27FC236}">
                    <a16:creationId xmlns:a16="http://schemas.microsoft.com/office/drawing/2014/main" id="{E9BFD0F4-663F-2A40-3602-279783550A6B}"/>
                  </a:ext>
                </a:extLst>
              </p:cNvPr>
              <p:cNvSpPr/>
              <p:nvPr/>
            </p:nvSpPr>
            <p:spPr>
              <a:xfrm>
                <a:off x="1381267" y="-85806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mn-cs"/>
                </a:endParaRPr>
              </a:p>
            </p:txBody>
          </p:sp>
          <p:sp>
            <p:nvSpPr>
              <p:cNvPr id="13" name="矩形 46">
                <a:extLst>
                  <a:ext uri="{FF2B5EF4-FFF2-40B4-BE49-F238E27FC236}">
                    <a16:creationId xmlns:a16="http://schemas.microsoft.com/office/drawing/2014/main" id="{5B6DC792-7244-61F8-FCC7-9505808AB183}"/>
                  </a:ext>
                </a:extLst>
              </p:cNvPr>
              <p:cNvSpPr/>
              <p:nvPr/>
            </p:nvSpPr>
            <p:spPr>
              <a:xfrm>
                <a:off x="1360229" y="-89432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1" u="none" strike="noStrike" kern="1200" cap="none" spc="60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字魂105号-简雅黑" panose="00000500000000000000" pitchFamily="2" charset="-122"/>
                </a:endParaRPr>
              </a:p>
            </p:txBody>
          </p:sp>
        </p:grpSp>
        <p:sp>
          <p:nvSpPr>
            <p:cNvPr id="11" name="Rectangle 10">
              <a:extLst>
                <a:ext uri="{FF2B5EF4-FFF2-40B4-BE49-F238E27FC236}">
                  <a16:creationId xmlns:a16="http://schemas.microsoft.com/office/drawing/2014/main" id="{8857B235-33AB-D47A-F7A2-57AEE7E85C10}"/>
                </a:ext>
              </a:extLst>
            </p:cNvPr>
            <p:cNvSpPr/>
            <p:nvPr/>
          </p:nvSpPr>
          <p:spPr>
            <a:xfrm>
              <a:off x="2814339" y="2204654"/>
              <a:ext cx="2993185" cy="76944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Tử</a:t>
              </a:r>
              <a:r>
                <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grpSp>
      <p:grpSp>
        <p:nvGrpSpPr>
          <p:cNvPr id="14" name="Group 13">
            <a:extLst>
              <a:ext uri="{FF2B5EF4-FFF2-40B4-BE49-F238E27FC236}">
                <a16:creationId xmlns:a16="http://schemas.microsoft.com/office/drawing/2014/main" id="{6B6A5826-8860-57AB-FF28-CA2B9A4E005D}"/>
              </a:ext>
            </a:extLst>
          </p:cNvPr>
          <p:cNvGrpSpPr/>
          <p:nvPr/>
        </p:nvGrpSpPr>
        <p:grpSpPr>
          <a:xfrm>
            <a:off x="5670151" y="2636153"/>
            <a:ext cx="2970681" cy="873638"/>
            <a:chOff x="2679831" y="2100457"/>
            <a:chExt cx="3215541" cy="873638"/>
          </a:xfrm>
          <a:solidFill>
            <a:schemeClr val="accent1">
              <a:lumMod val="20000"/>
              <a:lumOff val="80000"/>
            </a:schemeClr>
          </a:solidFill>
        </p:grpSpPr>
        <p:grpSp>
          <p:nvGrpSpPr>
            <p:cNvPr id="15" name="组合 40">
              <a:extLst>
                <a:ext uri="{FF2B5EF4-FFF2-40B4-BE49-F238E27FC236}">
                  <a16:creationId xmlns:a16="http://schemas.microsoft.com/office/drawing/2014/main" id="{2BEDA4A3-0D6E-44E0-4740-8B12E8B8784C}"/>
                </a:ext>
              </a:extLst>
            </p:cNvPr>
            <p:cNvGrpSpPr/>
            <p:nvPr/>
          </p:nvGrpSpPr>
          <p:grpSpPr>
            <a:xfrm>
              <a:off x="2679831" y="2100457"/>
              <a:ext cx="3215541" cy="815463"/>
              <a:chOff x="1360229" y="-894320"/>
              <a:chExt cx="1449788" cy="455360"/>
            </a:xfrm>
            <a:grpFill/>
          </p:grpSpPr>
          <p:sp>
            <p:nvSpPr>
              <p:cNvPr id="17" name="矩形 45">
                <a:extLst>
                  <a:ext uri="{FF2B5EF4-FFF2-40B4-BE49-F238E27FC236}">
                    <a16:creationId xmlns:a16="http://schemas.microsoft.com/office/drawing/2014/main" id="{66D6BD2D-982B-59D3-609B-4F41528DDE73}"/>
                  </a:ext>
                </a:extLst>
              </p:cNvPr>
              <p:cNvSpPr/>
              <p:nvPr/>
            </p:nvSpPr>
            <p:spPr>
              <a:xfrm>
                <a:off x="1381267" y="-85806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mn-cs"/>
                </a:endParaRPr>
              </a:p>
            </p:txBody>
          </p:sp>
          <p:sp>
            <p:nvSpPr>
              <p:cNvPr id="18" name="矩形 46">
                <a:extLst>
                  <a:ext uri="{FF2B5EF4-FFF2-40B4-BE49-F238E27FC236}">
                    <a16:creationId xmlns:a16="http://schemas.microsoft.com/office/drawing/2014/main" id="{F99647E8-96DC-EF7D-F649-BFFF63EF8AE4}"/>
                  </a:ext>
                </a:extLst>
              </p:cNvPr>
              <p:cNvSpPr/>
              <p:nvPr/>
            </p:nvSpPr>
            <p:spPr>
              <a:xfrm>
                <a:off x="1360229" y="-89432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1" u="none" strike="noStrike" kern="1200" cap="none" spc="60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字魂105号-简雅黑" panose="00000500000000000000" pitchFamily="2" charset="-122"/>
                </a:endParaRPr>
              </a:p>
            </p:txBody>
          </p:sp>
        </p:grpSp>
        <p:sp>
          <p:nvSpPr>
            <p:cNvPr id="16" name="Rectangle 15">
              <a:extLst>
                <a:ext uri="{FF2B5EF4-FFF2-40B4-BE49-F238E27FC236}">
                  <a16:creationId xmlns:a16="http://schemas.microsoft.com/office/drawing/2014/main" id="{3C89DF51-B5AE-346D-60D1-909DA68C4C95}"/>
                </a:ext>
              </a:extLst>
            </p:cNvPr>
            <p:cNvSpPr/>
            <p:nvPr/>
          </p:nvSpPr>
          <p:spPr>
            <a:xfrm>
              <a:off x="2814339" y="2204654"/>
              <a:ext cx="2993185" cy="76944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Mẫu</a:t>
              </a:r>
              <a:r>
                <a:rPr kumimoji="0" lang="en-US"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grpSp>
      <p:sp>
        <p:nvSpPr>
          <p:cNvPr id="2" name="Rectangle: Rounded Corners 1">
            <a:extLst>
              <a:ext uri="{FF2B5EF4-FFF2-40B4-BE49-F238E27FC236}">
                <a16:creationId xmlns:a16="http://schemas.microsoft.com/office/drawing/2014/main" id="{1E4F233D-551C-03B4-AF22-BB51A85F3B60}"/>
              </a:ext>
            </a:extLst>
          </p:cNvPr>
          <p:cNvSpPr/>
          <p:nvPr/>
        </p:nvSpPr>
        <p:spPr>
          <a:xfrm>
            <a:off x="847725" y="4095749"/>
            <a:ext cx="11172825" cy="1333501"/>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mỗi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tử</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nhiên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trên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gạch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ngang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nhiên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khác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0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gạch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ngang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98422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26" presetClass="emph" presetSubtype="0" repeatCount="indefinite" fill="hold" nodeType="withEffect">
                                  <p:stCondLst>
                                    <p:cond delay="0"/>
                                  </p:stCondLst>
                                  <p:endCondLst>
                                    <p:cond evt="onNext" delay="0">
                                      <p:tgtEl>
                                        <p:sldTgt/>
                                      </p:tgtEl>
                                    </p:cond>
                                  </p:endCondLst>
                                  <p:childTnLst>
                                    <p:animEffect transition="out" filter="fade">
                                      <p:cBhvr>
                                        <p:cTn id="19" dur="500" tmFilter="0, 0; .2, .5; .8, .5; 1, 0"/>
                                        <p:tgtEl>
                                          <p:spTgt spid="9"/>
                                        </p:tgtEl>
                                      </p:cBhvr>
                                    </p:animEffect>
                                    <p:animScale>
                                      <p:cBhvr>
                                        <p:cTn id="20" dur="250" autoRev="1" fill="hold"/>
                                        <p:tgtEl>
                                          <p:spTgt spid="9"/>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32" presetClass="emph" presetSubtype="0" repeatCount="indefinite" fill="hold" nodeType="withEffect">
                                  <p:stCondLst>
                                    <p:cond delay="0"/>
                                  </p:stCondLst>
                                  <p:endCondLst>
                                    <p:cond evt="onNext" delay="0">
                                      <p:tgtEl>
                                        <p:sldTgt/>
                                      </p:tgtEl>
                                    </p:cond>
                                  </p:end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E3818C22-C9CA-CBA2-32E2-EA1CF6C0C0AE}"/>
              </a:ext>
            </a:extLst>
          </p:cNvPr>
          <p:cNvSpPr/>
          <p:nvPr/>
        </p:nvSpPr>
        <p:spPr>
          <a:xfrm>
            <a:off x="333375" y="247650"/>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 Box 22">
            <a:extLst>
              <a:ext uri="{FF2B5EF4-FFF2-40B4-BE49-F238E27FC236}">
                <a16:creationId xmlns:a16="http://schemas.microsoft.com/office/drawing/2014/main" id="{1081A65F-D078-8C3A-8BD8-961F359AB496}"/>
              </a:ext>
            </a:extLst>
          </p:cNvPr>
          <p:cNvSpPr txBox="1">
            <a:spLocks noChangeArrowheads="1"/>
          </p:cNvSpPr>
          <p:nvPr/>
        </p:nvSpPr>
        <p:spPr bwMode="auto">
          <a:xfrm>
            <a:off x="4300657" y="5341006"/>
            <a:ext cx="3013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ba phần tư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grpSp>
        <p:nvGrpSpPr>
          <p:cNvPr id="19" name="Group 13">
            <a:extLst>
              <a:ext uri="{FF2B5EF4-FFF2-40B4-BE49-F238E27FC236}">
                <a16:creationId xmlns:a16="http://schemas.microsoft.com/office/drawing/2014/main" id="{94458C45-63EC-9410-EBC5-8D5A7F75E74A}"/>
              </a:ext>
            </a:extLst>
          </p:cNvPr>
          <p:cNvGrpSpPr>
            <a:grpSpLocks/>
          </p:cNvGrpSpPr>
          <p:nvPr/>
        </p:nvGrpSpPr>
        <p:grpSpPr bwMode="auto">
          <a:xfrm>
            <a:off x="4653085" y="4472640"/>
            <a:ext cx="1592263" cy="838200"/>
            <a:chOff x="389" y="3325"/>
            <a:chExt cx="633" cy="528"/>
          </a:xfrm>
        </p:grpSpPr>
        <p:sp>
          <p:nvSpPr>
            <p:cNvPr id="20" name="Text Box 14">
              <a:extLst>
                <a:ext uri="{FF2B5EF4-FFF2-40B4-BE49-F238E27FC236}">
                  <a16:creationId xmlns:a16="http://schemas.microsoft.com/office/drawing/2014/main" id="{D6F4F0DF-7652-5174-5436-D7D0C56FF8B4}"/>
                </a:ext>
              </a:extLst>
            </p:cNvPr>
            <p:cNvSpPr txBox="1">
              <a:spLocks noChangeArrowheads="1"/>
            </p:cNvSpPr>
            <p:nvPr/>
          </p:nvSpPr>
          <p:spPr bwMode="auto">
            <a:xfrm>
              <a:off x="389" y="3433"/>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p:txBody>
        </p:sp>
        <p:graphicFrame>
          <p:nvGraphicFramePr>
            <p:cNvPr id="21" name="Object 7">
              <a:extLst>
                <a:ext uri="{FF2B5EF4-FFF2-40B4-BE49-F238E27FC236}">
                  <a16:creationId xmlns:a16="http://schemas.microsoft.com/office/drawing/2014/main" id="{8309936E-615C-3096-C2ED-31207B4736B5}"/>
                </a:ext>
              </a:extLst>
            </p:cNvPr>
            <p:cNvGraphicFramePr>
              <a:graphicFrameLocks noChangeAspect="1"/>
            </p:cNvGraphicFramePr>
            <p:nvPr/>
          </p:nvGraphicFramePr>
          <p:xfrm>
            <a:off x="799" y="3325"/>
            <a:ext cx="223" cy="528"/>
          </p:xfrm>
          <a:graphic>
            <a:graphicData uri="http://schemas.openxmlformats.org/presentationml/2006/ole">
              <mc:AlternateContent xmlns:mc="http://schemas.openxmlformats.org/markup-compatibility/2006">
                <mc:Choice xmlns:v="urn:schemas-microsoft-com:vml" Requires="v">
                  <p:oleObj spid="_x0000_s1029" r:id="rId3" imgW="164957" imgH="393359" progId="Equation.3">
                    <p:embed/>
                  </p:oleObj>
                </mc:Choice>
                <mc:Fallback>
                  <p:oleObj r:id="rId3" imgW="164957" imgH="393359" progId="Equation.3">
                    <p:embed/>
                    <p:pic>
                      <p:nvPicPr>
                        <p:cNvPr id="21" name="Object 7">
                          <a:extLst>
                            <a:ext uri="{FF2B5EF4-FFF2-40B4-BE49-F238E27FC236}">
                              <a16:creationId xmlns:a16="http://schemas.microsoft.com/office/drawing/2014/main" id="{8309936E-615C-3096-C2ED-31207B473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 y="3325"/>
                          <a:ext cx="22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pic>
        <p:nvPicPr>
          <p:cNvPr id="22" name="Picture 50">
            <a:extLst>
              <a:ext uri="{FF2B5EF4-FFF2-40B4-BE49-F238E27FC236}">
                <a16:creationId xmlns:a16="http://schemas.microsoft.com/office/drawing/2014/main" id="{8E0D590B-6768-4B85-DAD5-FDD581B97C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409" y="1885753"/>
            <a:ext cx="192087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0">
            <a:extLst>
              <a:ext uri="{FF2B5EF4-FFF2-40B4-BE49-F238E27FC236}">
                <a16:creationId xmlns:a16="http://schemas.microsoft.com/office/drawing/2014/main" id="{C8422B24-2E8F-7264-CBAB-E47E526BDE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0107" y="1900041"/>
            <a:ext cx="28717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13">
            <a:extLst>
              <a:ext uri="{FF2B5EF4-FFF2-40B4-BE49-F238E27FC236}">
                <a16:creationId xmlns:a16="http://schemas.microsoft.com/office/drawing/2014/main" id="{D1CC5F5C-243D-DAE2-2273-2ABE969AA6AB}"/>
              </a:ext>
            </a:extLst>
          </p:cNvPr>
          <p:cNvGrpSpPr>
            <a:grpSpLocks/>
          </p:cNvGrpSpPr>
          <p:nvPr/>
        </p:nvGrpSpPr>
        <p:grpSpPr bwMode="auto">
          <a:xfrm>
            <a:off x="7628060" y="4483752"/>
            <a:ext cx="1597025" cy="838200"/>
            <a:chOff x="387" y="3325"/>
            <a:chExt cx="635" cy="528"/>
          </a:xfrm>
        </p:grpSpPr>
        <p:sp>
          <p:nvSpPr>
            <p:cNvPr id="25" name="Text Box 14">
              <a:extLst>
                <a:ext uri="{FF2B5EF4-FFF2-40B4-BE49-F238E27FC236}">
                  <a16:creationId xmlns:a16="http://schemas.microsoft.com/office/drawing/2014/main" id="{744A4FAA-EE0E-31D5-3CB3-B1E9EBE6982E}"/>
                </a:ext>
              </a:extLst>
            </p:cNvPr>
            <p:cNvSpPr txBox="1">
              <a:spLocks noChangeArrowheads="1"/>
            </p:cNvSpPr>
            <p:nvPr/>
          </p:nvSpPr>
          <p:spPr bwMode="auto">
            <a:xfrm>
              <a:off x="387" y="3436"/>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p:txBody>
        </p:sp>
        <p:graphicFrame>
          <p:nvGraphicFramePr>
            <p:cNvPr id="26" name="Object 8">
              <a:extLst>
                <a:ext uri="{FF2B5EF4-FFF2-40B4-BE49-F238E27FC236}">
                  <a16:creationId xmlns:a16="http://schemas.microsoft.com/office/drawing/2014/main" id="{7260E3CF-45D2-6B73-D199-9FB08B5D0DA4}"/>
                </a:ext>
              </a:extLst>
            </p:cNvPr>
            <p:cNvGraphicFramePr>
              <a:graphicFrameLocks noChangeAspect="1"/>
            </p:cNvGraphicFramePr>
            <p:nvPr/>
          </p:nvGraphicFramePr>
          <p:xfrm>
            <a:off x="799" y="3325"/>
            <a:ext cx="223" cy="528"/>
          </p:xfrm>
          <a:graphic>
            <a:graphicData uri="http://schemas.openxmlformats.org/presentationml/2006/ole">
              <mc:AlternateContent xmlns:mc="http://schemas.openxmlformats.org/markup-compatibility/2006">
                <mc:Choice xmlns:v="urn:schemas-microsoft-com:vml" Requires="v">
                  <p:oleObj spid="_x0000_s1030" r:id="rId7" imgW="164957" imgH="393359" progId="Equation.3">
                    <p:embed/>
                  </p:oleObj>
                </mc:Choice>
                <mc:Fallback>
                  <p:oleObj r:id="rId7" imgW="164957" imgH="393359" progId="Equation.3">
                    <p:embed/>
                    <p:pic>
                      <p:nvPicPr>
                        <p:cNvPr id="26" name="Object 8">
                          <a:extLst>
                            <a:ext uri="{FF2B5EF4-FFF2-40B4-BE49-F238E27FC236}">
                              <a16:creationId xmlns:a16="http://schemas.microsoft.com/office/drawing/2014/main" id="{7260E3CF-45D2-6B73-D199-9FB08B5D0D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 y="3325"/>
                          <a:ext cx="22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27" name="Text Box 22">
            <a:extLst>
              <a:ext uri="{FF2B5EF4-FFF2-40B4-BE49-F238E27FC236}">
                <a16:creationId xmlns:a16="http://schemas.microsoft.com/office/drawing/2014/main" id="{34753DCE-16BD-6004-A66B-5FE9F5567B73}"/>
              </a:ext>
            </a:extLst>
          </p:cNvPr>
          <p:cNvSpPr txBox="1">
            <a:spLocks noChangeArrowheads="1"/>
          </p:cNvSpPr>
          <p:nvPr/>
        </p:nvSpPr>
        <p:spPr bwMode="auto">
          <a:xfrm>
            <a:off x="7355005" y="5341006"/>
            <a:ext cx="3549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bốn phần bảy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28" name="Picture 20">
            <a:extLst>
              <a:ext uri="{FF2B5EF4-FFF2-40B4-BE49-F238E27FC236}">
                <a16:creationId xmlns:a16="http://schemas.microsoft.com/office/drawing/2014/main" id="{B509CF38-0353-EBBD-1F5E-9B28D8AB59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6507" y="1900041"/>
            <a:ext cx="20955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13">
            <a:extLst>
              <a:ext uri="{FF2B5EF4-FFF2-40B4-BE49-F238E27FC236}">
                <a16:creationId xmlns:a16="http://schemas.microsoft.com/office/drawing/2014/main" id="{BC68A38C-4BC9-4338-CE99-3461DBFCACE9}"/>
              </a:ext>
            </a:extLst>
          </p:cNvPr>
          <p:cNvGrpSpPr>
            <a:grpSpLocks/>
          </p:cNvGrpSpPr>
          <p:nvPr/>
        </p:nvGrpSpPr>
        <p:grpSpPr bwMode="auto">
          <a:xfrm>
            <a:off x="1411407" y="4415493"/>
            <a:ext cx="1485900" cy="838200"/>
            <a:chOff x="422" y="3325"/>
            <a:chExt cx="591" cy="528"/>
          </a:xfrm>
        </p:grpSpPr>
        <p:sp>
          <p:nvSpPr>
            <p:cNvPr id="30" name="Text Box 14">
              <a:extLst>
                <a:ext uri="{FF2B5EF4-FFF2-40B4-BE49-F238E27FC236}">
                  <a16:creationId xmlns:a16="http://schemas.microsoft.com/office/drawing/2014/main" id="{50C88BDA-12D5-0DA9-20EE-B798899080B3}"/>
                </a:ext>
              </a:extLst>
            </p:cNvPr>
            <p:cNvSpPr txBox="1">
              <a:spLocks noChangeArrowheads="1"/>
            </p:cNvSpPr>
            <p:nvPr/>
          </p:nvSpPr>
          <p:spPr bwMode="auto">
            <a:xfrm>
              <a:off x="422" y="3443"/>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p:txBody>
        </p:sp>
        <p:graphicFrame>
          <p:nvGraphicFramePr>
            <p:cNvPr id="31" name="Object 36">
              <a:extLst>
                <a:ext uri="{FF2B5EF4-FFF2-40B4-BE49-F238E27FC236}">
                  <a16:creationId xmlns:a16="http://schemas.microsoft.com/office/drawing/2014/main" id="{FC93546D-E174-41D5-0500-C66BE2265ECD}"/>
                </a:ext>
              </a:extLst>
            </p:cNvPr>
            <p:cNvGraphicFramePr>
              <a:graphicFrameLocks noChangeAspect="1"/>
            </p:cNvGraphicFramePr>
            <p:nvPr/>
          </p:nvGraphicFramePr>
          <p:xfrm>
            <a:off x="807" y="3325"/>
            <a:ext cx="206" cy="528"/>
          </p:xfrm>
          <a:graphic>
            <a:graphicData uri="http://schemas.openxmlformats.org/presentationml/2006/ole">
              <mc:AlternateContent xmlns:mc="http://schemas.openxmlformats.org/markup-compatibility/2006">
                <mc:Choice xmlns:v="urn:schemas-microsoft-com:vml" Requires="v">
                  <p:oleObj spid="_x0000_s1031" r:id="rId10" imgW="152334" imgH="393529" progId="Equation.3">
                    <p:embed/>
                  </p:oleObj>
                </mc:Choice>
                <mc:Fallback>
                  <p:oleObj r:id="rId10" imgW="152334" imgH="393529" progId="Equation.3">
                    <p:embed/>
                    <p:pic>
                      <p:nvPicPr>
                        <p:cNvPr id="31" name="Object 36">
                          <a:extLst>
                            <a:ext uri="{FF2B5EF4-FFF2-40B4-BE49-F238E27FC236}">
                              <a16:creationId xmlns:a16="http://schemas.microsoft.com/office/drawing/2014/main" id="{FC93546D-E174-41D5-0500-C66BE2265E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7" y="3325"/>
                          <a:ext cx="20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32" name="Text Box 16">
            <a:extLst>
              <a:ext uri="{FF2B5EF4-FFF2-40B4-BE49-F238E27FC236}">
                <a16:creationId xmlns:a16="http://schemas.microsoft.com/office/drawing/2014/main" id="{6B47DCFC-5B66-CCB4-F156-9E4C02D1C668}"/>
              </a:ext>
            </a:extLst>
          </p:cNvPr>
          <p:cNvSpPr txBox="1">
            <a:spLocks noChangeArrowheads="1"/>
          </p:cNvSpPr>
          <p:nvPr/>
        </p:nvSpPr>
        <p:spPr bwMode="auto">
          <a:xfrm>
            <a:off x="904997" y="5375931"/>
            <a:ext cx="3395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một phần hai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3" name="TextBox 32">
            <a:extLst>
              <a:ext uri="{FF2B5EF4-FFF2-40B4-BE49-F238E27FC236}">
                <a16:creationId xmlns:a16="http://schemas.microsoft.com/office/drawing/2014/main" id="{A46E1052-F3B0-1B52-A464-0DD5707EC1CC}"/>
              </a:ext>
            </a:extLst>
          </p:cNvPr>
          <p:cNvSpPr txBox="1">
            <a:spLocks noChangeArrowheads="1"/>
          </p:cNvSpPr>
          <p:nvPr/>
        </p:nvSpPr>
        <p:spPr bwMode="auto">
          <a:xfrm>
            <a:off x="1044286" y="572959"/>
            <a:ext cx="222885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Ví</a:t>
            </a:r>
            <a:r>
              <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altLang="en-US" sz="28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dụ</a:t>
            </a:r>
            <a:r>
              <a:rPr kumimoji="0" lang="en-US" alt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alt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4" name="TextBox 33">
            <a:extLst>
              <a:ext uri="{FF2B5EF4-FFF2-40B4-BE49-F238E27FC236}">
                <a16:creationId xmlns:a16="http://schemas.microsoft.com/office/drawing/2014/main" id="{509B16A3-3819-E0B3-7148-04CFC7F1DE3C}"/>
              </a:ext>
            </a:extLst>
          </p:cNvPr>
          <p:cNvSpPr txBox="1">
            <a:spLocks noChangeArrowheads="1"/>
          </p:cNvSpPr>
          <p:nvPr/>
        </p:nvSpPr>
        <p:spPr bwMode="auto">
          <a:xfrm>
            <a:off x="2236907" y="3697771"/>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1</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5" name="TextBox 34">
            <a:extLst>
              <a:ext uri="{FF2B5EF4-FFF2-40B4-BE49-F238E27FC236}">
                <a16:creationId xmlns:a16="http://schemas.microsoft.com/office/drawing/2014/main" id="{B3B1E270-614D-6AFB-3790-03D29476915B}"/>
              </a:ext>
            </a:extLst>
          </p:cNvPr>
          <p:cNvSpPr txBox="1">
            <a:spLocks noChangeArrowheads="1"/>
          </p:cNvSpPr>
          <p:nvPr/>
        </p:nvSpPr>
        <p:spPr bwMode="auto">
          <a:xfrm>
            <a:off x="5126156" y="3716822"/>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2</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6" name="TextBox 35">
            <a:extLst>
              <a:ext uri="{FF2B5EF4-FFF2-40B4-BE49-F238E27FC236}">
                <a16:creationId xmlns:a16="http://schemas.microsoft.com/office/drawing/2014/main" id="{36259F78-A853-5DD9-A285-950DBC5CF13C}"/>
              </a:ext>
            </a:extLst>
          </p:cNvPr>
          <p:cNvSpPr txBox="1">
            <a:spLocks noChangeArrowheads="1"/>
          </p:cNvSpPr>
          <p:nvPr/>
        </p:nvSpPr>
        <p:spPr bwMode="auto">
          <a:xfrm>
            <a:off x="8428156" y="3640618"/>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3</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8" name="TextBox 37">
            <a:extLst>
              <a:ext uri="{FF2B5EF4-FFF2-40B4-BE49-F238E27FC236}">
                <a16:creationId xmlns:a16="http://schemas.microsoft.com/office/drawing/2014/main" id="{9E009C96-03D1-86BD-7809-9E3D58FE00EA}"/>
              </a:ext>
            </a:extLst>
          </p:cNvPr>
          <p:cNvSpPr txBox="1">
            <a:spLocks noChangeArrowheads="1"/>
          </p:cNvSpPr>
          <p:nvPr/>
        </p:nvSpPr>
        <p:spPr bwMode="auto">
          <a:xfrm>
            <a:off x="2349210" y="458653"/>
            <a:ext cx="8255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rồi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phân</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chỉ</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đã</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tô</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à</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u</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mỗi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đây</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9728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amond(in)">
                                      <p:cBhvr>
                                        <p:cTn id="12" dur="1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checkerboard(across)">
                                      <p:cBhvr>
                                        <p:cTn id="20" dur="500"/>
                                        <p:tgtEl>
                                          <p:spTgt spid="34"/>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checkerboard(across)">
                                      <p:cBhvr>
                                        <p:cTn id="23" dur="500"/>
                                        <p:tgtEl>
                                          <p:spTgt spid="3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checkerboard(across)">
                                      <p:cBhvr>
                                        <p:cTn id="26" dur="500"/>
                                        <p:tgtEl>
                                          <p:spTgt spid="36"/>
                                        </p:tgtEl>
                                      </p:cBhvr>
                                    </p:animEffect>
                                  </p:childTnLst>
                                </p:cTn>
                              </p:par>
                              <p:par>
                                <p:cTn id="27" presetID="5" presetClass="entr" presetSubtype="1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8"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amond(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1000" fill="hold"/>
                                        <p:tgtEl>
                                          <p:spTgt spid="29"/>
                                        </p:tgtEl>
                                        <p:attrNameLst>
                                          <p:attrName>ppt_x</p:attrName>
                                        </p:attrNameLst>
                                      </p:cBhvr>
                                      <p:tavLst>
                                        <p:tav tm="0">
                                          <p:val>
                                            <p:strVal val="#ppt_x"/>
                                          </p:val>
                                        </p:tav>
                                        <p:tav tm="100000">
                                          <p:val>
                                            <p:strVal val="#ppt_x"/>
                                          </p:val>
                                        </p:tav>
                                      </p:tavLst>
                                    </p:anim>
                                    <p:anim calcmode="lin" valueType="num">
                                      <p:cBhvr additive="base">
                                        <p:cTn id="38" dur="10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1000" fill="hold"/>
                                        <p:tgtEl>
                                          <p:spTgt spid="32"/>
                                        </p:tgtEl>
                                        <p:attrNameLst>
                                          <p:attrName>ppt_x</p:attrName>
                                        </p:attrNameLst>
                                      </p:cBhvr>
                                      <p:tavLst>
                                        <p:tav tm="0">
                                          <p:val>
                                            <p:strVal val="#ppt_x"/>
                                          </p:val>
                                        </p:tav>
                                        <p:tav tm="100000">
                                          <p:val>
                                            <p:strVal val="#ppt_x"/>
                                          </p:val>
                                        </p:tav>
                                      </p:tavLst>
                                    </p:anim>
                                    <p:anim calcmode="lin" valueType="num">
                                      <p:cBhvr additive="base">
                                        <p:cTn id="42"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amond(in)">
                                      <p:cBhvr>
                                        <p:cTn id="47" dur="2000"/>
                                        <p:tgtEl>
                                          <p:spTgt spid="19"/>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diamond(in)">
                                      <p:cBhvr>
                                        <p:cTn id="50" dur="2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amond(in)">
                                      <p:cBhvr>
                                        <p:cTn id="55" dur="2000"/>
                                        <p:tgtEl>
                                          <p:spTgt spid="24"/>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diamond(in)">
                                      <p:cBhvr>
                                        <p:cTn id="5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32" grpId="0"/>
      <p:bldP spid="33" grpId="0"/>
      <p:bldP spid="34" grpId="0"/>
      <p:bldP spid="35"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E3818C22-C9CA-CBA2-32E2-EA1CF6C0C0AE}"/>
              </a:ext>
            </a:extLst>
          </p:cNvPr>
          <p:cNvSpPr/>
          <p:nvPr/>
        </p:nvSpPr>
        <p:spPr>
          <a:xfrm>
            <a:off x="333375" y="247650"/>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1E4F233D-551C-03B4-AF22-BB51A85F3B60}"/>
              </a:ext>
            </a:extLst>
          </p:cNvPr>
          <p:cNvSpPr/>
          <p:nvPr/>
        </p:nvSpPr>
        <p:spPr>
          <a:xfrm>
            <a:off x="704850" y="1924051"/>
            <a:ext cx="11172825" cy="2981324"/>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a:solidFill>
                  <a:srgbClr val="002060"/>
                </a:solidFill>
                <a:latin typeface="Cambria" panose="02040503050406030204" pitchFamily="18" charset="0"/>
                <a:ea typeface="Cambria" panose="02040503050406030204" pitchFamily="18" charset="0"/>
              </a:rPr>
              <a:t>Mỗi phân số có tử số và mẫu số. Tử số là số tự nhiên viết trên gạch ngang và diễn tả cái "toàn thể". Mẫu số là số tự nhiên khác 0 viết dưới gạch ngang diễn tả phần lấy đi.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3957E1E-3928-35F9-F873-46F508115966}"/>
              </a:ext>
            </a:extLst>
          </p:cNvPr>
          <p:cNvPicPr>
            <a:picLocks noChangeAspect="1"/>
          </p:cNvPicPr>
          <p:nvPr/>
        </p:nvPicPr>
        <p:blipFill>
          <a:blip r:embed="rId2"/>
          <a:stretch>
            <a:fillRect/>
          </a:stretch>
        </p:blipFill>
        <p:spPr>
          <a:xfrm>
            <a:off x="3799143" y="627836"/>
            <a:ext cx="4365114" cy="1182727"/>
          </a:xfrm>
          <a:prstGeom prst="rect">
            <a:avLst/>
          </a:prstGeom>
        </p:spPr>
      </p:pic>
    </p:spTree>
    <p:extLst>
      <p:ext uri="{BB962C8B-B14F-4D97-AF65-F5344CB8AC3E}">
        <p14:creationId xmlns:p14="http://schemas.microsoft.com/office/powerpoint/2010/main" val="13397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4552765" y="-267777"/>
            <a:ext cx="11200789" cy="1165539"/>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734519" y="-278253"/>
            <a:ext cx="10104414" cy="116553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6158">
            <a:off x="3840550" y="-125276"/>
            <a:ext cx="8118208" cy="81182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6497"/>
            <a:ext cx="3909059" cy="5830137"/>
          </a:xfrm>
          <a:prstGeom prst="rect">
            <a:avLst/>
          </a:prstGeom>
        </p:spPr>
      </p:pic>
      <p:pic>
        <p:nvPicPr>
          <p:cNvPr id="6" name="Picture 8" descr="Cute happy smiling cupcake Royalty Fre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37" b="90000" l="2900" r="90000"/>
                    </a14:imgEffect>
                  </a14:imgLayer>
                </a14:imgProps>
              </a:ext>
              <a:ext uri="{28A0092B-C50C-407E-A947-70E740481C1C}">
                <a14:useLocalDpi xmlns:a14="http://schemas.microsoft.com/office/drawing/2010/main" val="0"/>
              </a:ext>
            </a:extLst>
          </a:blip>
          <a:srcRect/>
          <a:stretch>
            <a:fillRect/>
          </a:stretch>
        </p:blipFill>
        <p:spPr bwMode="auto">
          <a:xfrm>
            <a:off x="9714467" y="4725916"/>
            <a:ext cx="2477533" cy="267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962CAB9-B5FF-A643-F641-88D8D35B295A}"/>
              </a:ext>
            </a:extLst>
          </p:cNvPr>
          <p:cNvPicPr>
            <a:picLocks noChangeAspect="1"/>
          </p:cNvPicPr>
          <p:nvPr/>
        </p:nvPicPr>
        <p:blipFill>
          <a:blip r:embed="rId7"/>
          <a:stretch>
            <a:fillRect/>
          </a:stretch>
        </p:blipFill>
        <p:spPr>
          <a:xfrm>
            <a:off x="5224038" y="2029974"/>
            <a:ext cx="5401524" cy="4371211"/>
          </a:xfrm>
          <a:prstGeom prst="rect">
            <a:avLst/>
          </a:prstGeom>
        </p:spPr>
      </p:pic>
    </p:spTree>
    <p:extLst>
      <p:ext uri="{BB962C8B-B14F-4D97-AF65-F5344CB8AC3E}">
        <p14:creationId xmlns:p14="http://schemas.microsoft.com/office/powerpoint/2010/main" val="61178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6"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125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686744"/>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 Chọn các thẻ tương ứng với mỗi hình:</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4D2D623-E51F-55F8-9023-5676A26BAD65}"/>
              </a:ext>
            </a:extLst>
          </p:cNvPr>
          <p:cNvPicPr>
            <a:picLocks noChangeAspect="1"/>
          </p:cNvPicPr>
          <p:nvPr/>
        </p:nvPicPr>
        <p:blipFill>
          <a:blip r:embed="rId5"/>
          <a:stretch>
            <a:fillRect/>
          </a:stretch>
        </p:blipFill>
        <p:spPr>
          <a:xfrm>
            <a:off x="623887" y="428625"/>
            <a:ext cx="904875" cy="914400"/>
          </a:xfrm>
          <a:prstGeom prst="rect">
            <a:avLst/>
          </a:prstGeom>
        </p:spPr>
      </p:pic>
      <p:pic>
        <p:nvPicPr>
          <p:cNvPr id="10" name="Picture 9">
            <a:extLst>
              <a:ext uri="{FF2B5EF4-FFF2-40B4-BE49-F238E27FC236}">
                <a16:creationId xmlns:a16="http://schemas.microsoft.com/office/drawing/2014/main" id="{5C5FC39E-83AF-82BC-3FAE-700249EFAF10}"/>
              </a:ext>
            </a:extLst>
          </p:cNvPr>
          <p:cNvPicPr>
            <a:picLocks noChangeAspect="1"/>
          </p:cNvPicPr>
          <p:nvPr/>
        </p:nvPicPr>
        <p:blipFill>
          <a:blip r:embed="rId6"/>
          <a:stretch>
            <a:fillRect/>
          </a:stretch>
        </p:blipFill>
        <p:spPr>
          <a:xfrm>
            <a:off x="1038225" y="2080476"/>
            <a:ext cx="10348912" cy="4567974"/>
          </a:xfrm>
          <a:prstGeom prst="rect">
            <a:avLst/>
          </a:prstGeom>
        </p:spPr>
      </p:pic>
      <p:cxnSp>
        <p:nvCxnSpPr>
          <p:cNvPr id="14" name="Straight Connector 13">
            <a:extLst>
              <a:ext uri="{FF2B5EF4-FFF2-40B4-BE49-F238E27FC236}">
                <a16:creationId xmlns:a16="http://schemas.microsoft.com/office/drawing/2014/main" id="{C4D8508C-4EE5-0D97-793A-AE53232088A8}"/>
              </a:ext>
            </a:extLst>
          </p:cNvPr>
          <p:cNvCxnSpPr/>
          <p:nvPr/>
        </p:nvCxnSpPr>
        <p:spPr>
          <a:xfrm>
            <a:off x="3028950" y="3457575"/>
            <a:ext cx="2390775" cy="10001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DD06E2-16EC-5012-8ECA-8EF4CEE55FA6}"/>
              </a:ext>
            </a:extLst>
          </p:cNvPr>
          <p:cNvCxnSpPr>
            <a:cxnSpLocks/>
          </p:cNvCxnSpPr>
          <p:nvPr/>
        </p:nvCxnSpPr>
        <p:spPr>
          <a:xfrm>
            <a:off x="3048000" y="4514850"/>
            <a:ext cx="2314575" cy="13239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352326-775C-2526-E386-0753D9FB68E2}"/>
              </a:ext>
            </a:extLst>
          </p:cNvPr>
          <p:cNvCxnSpPr>
            <a:cxnSpLocks/>
          </p:cNvCxnSpPr>
          <p:nvPr/>
        </p:nvCxnSpPr>
        <p:spPr>
          <a:xfrm flipV="1">
            <a:off x="4543425" y="2876550"/>
            <a:ext cx="866775" cy="3057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59DF2A-473A-5227-007A-EA2C2F222CC7}"/>
              </a:ext>
            </a:extLst>
          </p:cNvPr>
          <p:cNvCxnSpPr>
            <a:cxnSpLocks/>
          </p:cNvCxnSpPr>
          <p:nvPr/>
        </p:nvCxnSpPr>
        <p:spPr>
          <a:xfrm>
            <a:off x="8677275" y="2819400"/>
            <a:ext cx="2076450" cy="311467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1069142-F20D-F266-C7CE-5AF99DF9A517}"/>
              </a:ext>
            </a:extLst>
          </p:cNvPr>
          <p:cNvCxnSpPr>
            <a:cxnSpLocks/>
          </p:cNvCxnSpPr>
          <p:nvPr/>
        </p:nvCxnSpPr>
        <p:spPr>
          <a:xfrm flipV="1">
            <a:off x="8715375" y="2790825"/>
            <a:ext cx="2057400" cy="158115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4C27F9-2A4D-400D-B120-DD8DB1583835}"/>
              </a:ext>
            </a:extLst>
          </p:cNvPr>
          <p:cNvCxnSpPr>
            <a:cxnSpLocks/>
          </p:cNvCxnSpPr>
          <p:nvPr/>
        </p:nvCxnSpPr>
        <p:spPr>
          <a:xfrm flipV="1">
            <a:off x="8705850" y="4448175"/>
            <a:ext cx="2057400" cy="158115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77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b)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Thực</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hiện</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theo</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mẫu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4D2D623-E51F-55F8-9023-5676A26BAD65}"/>
              </a:ext>
            </a:extLst>
          </p:cNvPr>
          <p:cNvPicPr>
            <a:picLocks noChangeAspect="1"/>
          </p:cNvPicPr>
          <p:nvPr/>
        </p:nvPicPr>
        <p:blipFill>
          <a:blip r:embed="rId5"/>
          <a:stretch>
            <a:fillRect/>
          </a:stretch>
        </p:blipFill>
        <p:spPr>
          <a:xfrm>
            <a:off x="690562" y="219075"/>
            <a:ext cx="904875" cy="914400"/>
          </a:xfrm>
          <a:prstGeom prst="rect">
            <a:avLst/>
          </a:prstGeom>
        </p:spPr>
      </p:pic>
      <p:pic>
        <p:nvPicPr>
          <p:cNvPr id="5" name="Picture 4">
            <a:extLst>
              <a:ext uri="{FF2B5EF4-FFF2-40B4-BE49-F238E27FC236}">
                <a16:creationId xmlns:a16="http://schemas.microsoft.com/office/drawing/2014/main" id="{E7F9C9D6-4CD1-E2EF-8E66-79DB1621AEED}"/>
              </a:ext>
            </a:extLst>
          </p:cNvPr>
          <p:cNvPicPr>
            <a:picLocks noChangeAspect="1"/>
          </p:cNvPicPr>
          <p:nvPr/>
        </p:nvPicPr>
        <p:blipFill>
          <a:blip r:embed="rId6"/>
          <a:stretch>
            <a:fillRect/>
          </a:stretch>
        </p:blipFill>
        <p:spPr>
          <a:xfrm>
            <a:off x="1947862" y="2019300"/>
            <a:ext cx="8296275" cy="4381500"/>
          </a:xfrm>
          <a:prstGeom prst="rect">
            <a:avLst/>
          </a:prstGeom>
        </p:spPr>
      </p:pic>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0711EF06-D053-92A5-86C9-3B02C6B78B8B}"/>
                  </a:ext>
                </a:extLst>
              </p:cNvPr>
              <p:cNvSpPr/>
              <p:nvPr/>
            </p:nvSpPr>
            <p:spPr>
              <a:xfrm>
                <a:off x="5810249" y="3524250"/>
                <a:ext cx="981075"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𝟓</m:t>
                          </m:r>
                        </m:num>
                        <m:den>
                          <m:r>
                            <a:rPr lang="en-US" sz="3600" b="1" i="1" smtClean="0">
                              <a:solidFill>
                                <a:srgbClr val="FF0000"/>
                              </a:solidFill>
                              <a:latin typeface="Cambria Math" panose="02040503050406030204" pitchFamily="18" charset="0"/>
                              <a:ea typeface="Calibri" panose="020F0502020204030204" pitchFamily="34" charset="0"/>
                            </a:rPr>
                            <m:t>𝟖</m:t>
                          </m:r>
                        </m:den>
                      </m:f>
                    </m:oMath>
                  </m:oMathPara>
                </a14:m>
                <a:endParaRPr lang="en-US" sz="3600" dirty="0">
                  <a:solidFill>
                    <a:srgbClr val="FF0000"/>
                  </a:solidFill>
                </a:endParaRPr>
              </a:p>
            </p:txBody>
          </p:sp>
        </mc:Choice>
        <mc:Fallback xmlns="">
          <p:sp>
            <p:nvSpPr>
              <p:cNvPr id="11" name="Rectangle: Rounded Corners 10">
                <a:extLst>
                  <a:ext uri="{FF2B5EF4-FFF2-40B4-BE49-F238E27FC236}">
                    <a16:creationId xmlns:a16="http://schemas.microsoft.com/office/drawing/2014/main" id="{0711EF06-D053-92A5-86C9-3B02C6B78B8B}"/>
                  </a:ext>
                </a:extLst>
              </p:cNvPr>
              <p:cNvSpPr>
                <a:spLocks noRot="1" noChangeAspect="1" noMove="1" noResize="1" noEditPoints="1" noAdjustHandles="1" noChangeArrowheads="1" noChangeShapeType="1" noTextEdit="1"/>
              </p:cNvSpPr>
              <p:nvPr/>
            </p:nvSpPr>
            <p:spPr>
              <a:xfrm>
                <a:off x="5810249" y="3524250"/>
                <a:ext cx="981075" cy="962025"/>
              </a:xfrm>
              <a:prstGeom prst="roundRect">
                <a:avLst/>
              </a:prstGeom>
              <a:blipFill>
                <a:blip r:embed="rId7"/>
                <a:stretch>
                  <a:fillRect b="-4430"/>
                </a:stretch>
              </a:blipFill>
              <a:ln>
                <a:noFill/>
              </a:ln>
            </p:spPr>
            <p:txBody>
              <a:bodyPr/>
              <a:lstStyle/>
              <a:p>
                <a:r>
                  <a:rPr lang="en-US">
                    <a:noFill/>
                  </a:rPr>
                  <a:t> </a:t>
                </a:r>
              </a:p>
            </p:txBody>
          </p:sp>
        </mc:Fallback>
      </mc:AlternateContent>
      <p:sp>
        <p:nvSpPr>
          <p:cNvPr id="13" name="Rectangle: Rounded Corners 12">
            <a:extLst>
              <a:ext uri="{FF2B5EF4-FFF2-40B4-BE49-F238E27FC236}">
                <a16:creationId xmlns:a16="http://schemas.microsoft.com/office/drawing/2014/main" id="{BE4FE6C5-B028-CFC3-5D48-9F7AEDFC2EA2}"/>
              </a:ext>
            </a:extLst>
          </p:cNvPr>
          <p:cNvSpPr/>
          <p:nvPr/>
        </p:nvSpPr>
        <p:spPr>
          <a:xfrm>
            <a:off x="7248525" y="3619500"/>
            <a:ext cx="2857500"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Năm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tám</a:t>
            </a:r>
            <a:endParaRPr lang="en-US" sz="3200" dirty="0">
              <a:solidFill>
                <a:srgbClr val="FF000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CCB80231-718F-50B2-922E-20F10C5945B2}"/>
                  </a:ext>
                </a:extLst>
              </p:cNvPr>
              <p:cNvSpPr/>
              <p:nvPr/>
            </p:nvSpPr>
            <p:spPr>
              <a:xfrm>
                <a:off x="5781674" y="4981575"/>
                <a:ext cx="981075"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𝟒</m:t>
                          </m:r>
                        </m:num>
                        <m:den>
                          <m:r>
                            <a:rPr lang="en-US" sz="3600" b="1" i="1" smtClean="0">
                              <a:solidFill>
                                <a:srgbClr val="FF0000"/>
                              </a:solidFill>
                              <a:latin typeface="Cambria Math" panose="02040503050406030204" pitchFamily="18" charset="0"/>
                              <a:ea typeface="Calibri" panose="020F0502020204030204" pitchFamily="34" charset="0"/>
                            </a:rPr>
                            <m:t>𝟖</m:t>
                          </m:r>
                        </m:den>
                      </m:f>
                    </m:oMath>
                  </m:oMathPara>
                </a14:m>
                <a:endParaRPr lang="en-US" sz="3600" dirty="0">
                  <a:solidFill>
                    <a:srgbClr val="FF0000"/>
                  </a:solidFill>
                </a:endParaRPr>
              </a:p>
            </p:txBody>
          </p:sp>
        </mc:Choice>
        <mc:Fallback xmlns="">
          <p:sp>
            <p:nvSpPr>
              <p:cNvPr id="16" name="Rectangle: Rounded Corners 15">
                <a:extLst>
                  <a:ext uri="{FF2B5EF4-FFF2-40B4-BE49-F238E27FC236}">
                    <a16:creationId xmlns:a16="http://schemas.microsoft.com/office/drawing/2014/main" id="{CCB80231-718F-50B2-922E-20F10C5945B2}"/>
                  </a:ext>
                </a:extLst>
              </p:cNvPr>
              <p:cNvSpPr>
                <a:spLocks noRot="1" noChangeAspect="1" noMove="1" noResize="1" noEditPoints="1" noAdjustHandles="1" noChangeArrowheads="1" noChangeShapeType="1" noTextEdit="1"/>
              </p:cNvSpPr>
              <p:nvPr/>
            </p:nvSpPr>
            <p:spPr>
              <a:xfrm>
                <a:off x="5781674" y="4981575"/>
                <a:ext cx="981075" cy="962025"/>
              </a:xfrm>
              <a:prstGeom prst="roundRect">
                <a:avLst/>
              </a:prstGeom>
              <a:blipFill>
                <a:blip r:embed="rId8"/>
                <a:stretch>
                  <a:fillRect b="-3797"/>
                </a:stretch>
              </a:blipFill>
              <a:ln>
                <a:noFill/>
              </a:ln>
            </p:spPr>
            <p:txBody>
              <a:bodyPr/>
              <a:lstStyle/>
              <a:p>
                <a:r>
                  <a:rPr lang="en-US">
                    <a:noFill/>
                  </a:rPr>
                  <a:t> </a:t>
                </a:r>
              </a:p>
            </p:txBody>
          </p:sp>
        </mc:Fallback>
      </mc:AlternateContent>
      <p:sp>
        <p:nvSpPr>
          <p:cNvPr id="17" name="Rectangle: Rounded Corners 16">
            <a:extLst>
              <a:ext uri="{FF2B5EF4-FFF2-40B4-BE49-F238E27FC236}">
                <a16:creationId xmlns:a16="http://schemas.microsoft.com/office/drawing/2014/main" id="{E5428031-F4EA-7F06-DB26-B7086426C645}"/>
              </a:ext>
            </a:extLst>
          </p:cNvPr>
          <p:cNvSpPr/>
          <p:nvPr/>
        </p:nvSpPr>
        <p:spPr>
          <a:xfrm>
            <a:off x="7219950" y="5076825"/>
            <a:ext cx="2781300"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Bốn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tám</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939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1" grpId="0" animBg="1"/>
      <p:bldP spid="13"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B9D48C89-43DD-4D41-B6B6-85568A348E90}"/>
              </a:ext>
            </a:extLst>
          </p:cNvPr>
          <p:cNvSpPr/>
          <p:nvPr/>
        </p:nvSpPr>
        <p:spPr>
          <a:xfrm>
            <a:off x="180975" y="228600"/>
            <a:ext cx="12011025" cy="6419850"/>
          </a:xfrm>
          <a:custGeom>
            <a:avLst/>
            <a:gdLst>
              <a:gd name="connsiteX0" fmla="*/ 0 w 4635160"/>
              <a:gd name="connsiteY0" fmla="*/ 447187 h 2683071"/>
              <a:gd name="connsiteX1" fmla="*/ 447187 w 4635160"/>
              <a:gd name="connsiteY1" fmla="*/ 0 h 2683071"/>
              <a:gd name="connsiteX2" fmla="*/ 981585 w 4635160"/>
              <a:gd name="connsiteY2" fmla="*/ 0 h 2683071"/>
              <a:gd name="connsiteX3" fmla="*/ 1553391 w 4635160"/>
              <a:gd name="connsiteY3" fmla="*/ 0 h 2683071"/>
              <a:gd name="connsiteX4" fmla="*/ 1975565 w 4635160"/>
              <a:gd name="connsiteY4" fmla="*/ 0 h 2683071"/>
              <a:gd name="connsiteX5" fmla="*/ 2472555 w 4635160"/>
              <a:gd name="connsiteY5" fmla="*/ 0 h 2683071"/>
              <a:gd name="connsiteX6" fmla="*/ 3006953 w 4635160"/>
              <a:gd name="connsiteY6" fmla="*/ 0 h 2683071"/>
              <a:gd name="connsiteX7" fmla="*/ 3616167 w 4635160"/>
              <a:gd name="connsiteY7" fmla="*/ 0 h 2683071"/>
              <a:gd name="connsiteX8" fmla="*/ 4187973 w 4635160"/>
              <a:gd name="connsiteY8" fmla="*/ 0 h 2683071"/>
              <a:gd name="connsiteX9" fmla="*/ 4635160 w 4635160"/>
              <a:gd name="connsiteY9" fmla="*/ 447187 h 2683071"/>
              <a:gd name="connsiteX10" fmla="*/ 4635160 w 4635160"/>
              <a:gd name="connsiteY10" fmla="*/ 1025532 h 2683071"/>
              <a:gd name="connsiteX11" fmla="*/ 4635160 w 4635160"/>
              <a:gd name="connsiteY11" fmla="*/ 1621765 h 2683071"/>
              <a:gd name="connsiteX12" fmla="*/ 4635160 w 4635160"/>
              <a:gd name="connsiteY12" fmla="*/ 2235884 h 2683071"/>
              <a:gd name="connsiteX13" fmla="*/ 4187973 w 4635160"/>
              <a:gd name="connsiteY13" fmla="*/ 2683071 h 2683071"/>
              <a:gd name="connsiteX14" fmla="*/ 3690983 w 4635160"/>
              <a:gd name="connsiteY14" fmla="*/ 2683071 h 2683071"/>
              <a:gd name="connsiteX15" fmla="*/ 3193993 w 4635160"/>
              <a:gd name="connsiteY15" fmla="*/ 2683071 h 2683071"/>
              <a:gd name="connsiteX16" fmla="*/ 2771818 w 4635160"/>
              <a:gd name="connsiteY16" fmla="*/ 2683071 h 2683071"/>
              <a:gd name="connsiteX17" fmla="*/ 2349644 w 4635160"/>
              <a:gd name="connsiteY17" fmla="*/ 2683071 h 2683071"/>
              <a:gd name="connsiteX18" fmla="*/ 1927469 w 4635160"/>
              <a:gd name="connsiteY18" fmla="*/ 2683071 h 2683071"/>
              <a:gd name="connsiteX19" fmla="*/ 1430479 w 4635160"/>
              <a:gd name="connsiteY19" fmla="*/ 2683071 h 2683071"/>
              <a:gd name="connsiteX20" fmla="*/ 447187 w 4635160"/>
              <a:gd name="connsiteY20" fmla="*/ 2683071 h 2683071"/>
              <a:gd name="connsiteX21" fmla="*/ 0 w 4635160"/>
              <a:gd name="connsiteY21" fmla="*/ 2235884 h 2683071"/>
              <a:gd name="connsiteX22" fmla="*/ 0 w 4635160"/>
              <a:gd name="connsiteY22" fmla="*/ 1693313 h 2683071"/>
              <a:gd name="connsiteX23" fmla="*/ 0 w 4635160"/>
              <a:gd name="connsiteY23" fmla="*/ 1079193 h 2683071"/>
              <a:gd name="connsiteX24" fmla="*/ 0 w 4635160"/>
              <a:gd name="connsiteY24" fmla="*/ 447187 h 26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5160" h="2683071" fill="none" extrusionOk="0">
                <a:moveTo>
                  <a:pt x="0" y="447187"/>
                </a:moveTo>
                <a:cubicBezTo>
                  <a:pt x="36510" y="156731"/>
                  <a:pt x="142605" y="41226"/>
                  <a:pt x="447187" y="0"/>
                </a:cubicBezTo>
                <a:cubicBezTo>
                  <a:pt x="675533" y="-21163"/>
                  <a:pt x="794014" y="26749"/>
                  <a:pt x="981585" y="0"/>
                </a:cubicBezTo>
                <a:cubicBezTo>
                  <a:pt x="1169156" y="-26749"/>
                  <a:pt x="1273129" y="13823"/>
                  <a:pt x="1553391" y="0"/>
                </a:cubicBezTo>
                <a:cubicBezTo>
                  <a:pt x="1833653" y="-13823"/>
                  <a:pt x="1862236" y="14762"/>
                  <a:pt x="1975565" y="0"/>
                </a:cubicBezTo>
                <a:cubicBezTo>
                  <a:pt x="2088894" y="-14762"/>
                  <a:pt x="2318466" y="3097"/>
                  <a:pt x="2472555" y="0"/>
                </a:cubicBezTo>
                <a:cubicBezTo>
                  <a:pt x="2626644" y="-3097"/>
                  <a:pt x="2769258" y="9446"/>
                  <a:pt x="3006953" y="0"/>
                </a:cubicBezTo>
                <a:cubicBezTo>
                  <a:pt x="3244648" y="-9446"/>
                  <a:pt x="3440371" y="39139"/>
                  <a:pt x="3616167" y="0"/>
                </a:cubicBezTo>
                <a:cubicBezTo>
                  <a:pt x="3791963" y="-39139"/>
                  <a:pt x="3975687" y="4912"/>
                  <a:pt x="4187973" y="0"/>
                </a:cubicBezTo>
                <a:cubicBezTo>
                  <a:pt x="4437966" y="25784"/>
                  <a:pt x="4590496" y="239219"/>
                  <a:pt x="4635160" y="447187"/>
                </a:cubicBezTo>
                <a:cubicBezTo>
                  <a:pt x="4663552" y="623352"/>
                  <a:pt x="4575163" y="835388"/>
                  <a:pt x="4635160" y="1025532"/>
                </a:cubicBezTo>
                <a:cubicBezTo>
                  <a:pt x="4695157" y="1215676"/>
                  <a:pt x="4599771" y="1484356"/>
                  <a:pt x="4635160" y="1621765"/>
                </a:cubicBezTo>
                <a:cubicBezTo>
                  <a:pt x="4670549" y="1759174"/>
                  <a:pt x="4583645" y="2096531"/>
                  <a:pt x="4635160" y="2235884"/>
                </a:cubicBezTo>
                <a:cubicBezTo>
                  <a:pt x="4648233" y="2484242"/>
                  <a:pt x="4389088" y="2711004"/>
                  <a:pt x="4187973" y="2683071"/>
                </a:cubicBezTo>
                <a:cubicBezTo>
                  <a:pt x="3968871" y="2712016"/>
                  <a:pt x="3839614" y="2677452"/>
                  <a:pt x="3690983" y="2683071"/>
                </a:cubicBezTo>
                <a:cubicBezTo>
                  <a:pt x="3542352" y="2688690"/>
                  <a:pt x="3348397" y="2682871"/>
                  <a:pt x="3193993" y="2683071"/>
                </a:cubicBezTo>
                <a:cubicBezTo>
                  <a:pt x="3039589" y="2683271"/>
                  <a:pt x="2884851" y="2665629"/>
                  <a:pt x="2771818" y="2683071"/>
                </a:cubicBezTo>
                <a:cubicBezTo>
                  <a:pt x="2658785" y="2700513"/>
                  <a:pt x="2466948" y="2653224"/>
                  <a:pt x="2349644" y="2683071"/>
                </a:cubicBezTo>
                <a:cubicBezTo>
                  <a:pt x="2232340" y="2712918"/>
                  <a:pt x="2129407" y="2668644"/>
                  <a:pt x="1927469" y="2683071"/>
                </a:cubicBezTo>
                <a:cubicBezTo>
                  <a:pt x="1725531" y="2697498"/>
                  <a:pt x="1597724" y="2669701"/>
                  <a:pt x="1430479" y="2683071"/>
                </a:cubicBezTo>
                <a:cubicBezTo>
                  <a:pt x="1263234" y="2696441"/>
                  <a:pt x="664524" y="2660298"/>
                  <a:pt x="447187" y="2683071"/>
                </a:cubicBezTo>
                <a:cubicBezTo>
                  <a:pt x="142258" y="2644562"/>
                  <a:pt x="22163" y="2517099"/>
                  <a:pt x="0" y="2235884"/>
                </a:cubicBezTo>
                <a:cubicBezTo>
                  <a:pt x="-49220" y="1988115"/>
                  <a:pt x="61618" y="1896542"/>
                  <a:pt x="0" y="1693313"/>
                </a:cubicBezTo>
                <a:cubicBezTo>
                  <a:pt x="-61618" y="1490084"/>
                  <a:pt x="23429" y="1275181"/>
                  <a:pt x="0" y="1079193"/>
                </a:cubicBezTo>
                <a:cubicBezTo>
                  <a:pt x="-23429" y="883205"/>
                  <a:pt x="13738" y="679557"/>
                  <a:pt x="0" y="447187"/>
                </a:cubicBezTo>
                <a:close/>
              </a:path>
              <a:path w="4635160" h="2683071" stroke="0" extrusionOk="0">
                <a:moveTo>
                  <a:pt x="0" y="447187"/>
                </a:moveTo>
                <a:cubicBezTo>
                  <a:pt x="-29453" y="219813"/>
                  <a:pt x="235678" y="-56020"/>
                  <a:pt x="447187" y="0"/>
                </a:cubicBezTo>
                <a:cubicBezTo>
                  <a:pt x="600232" y="-17474"/>
                  <a:pt x="782894" y="27293"/>
                  <a:pt x="906769" y="0"/>
                </a:cubicBezTo>
                <a:cubicBezTo>
                  <a:pt x="1030644" y="-27293"/>
                  <a:pt x="1271743" y="30138"/>
                  <a:pt x="1366352" y="0"/>
                </a:cubicBezTo>
                <a:cubicBezTo>
                  <a:pt x="1460961" y="-30138"/>
                  <a:pt x="1665145" y="754"/>
                  <a:pt x="1825934" y="0"/>
                </a:cubicBezTo>
                <a:cubicBezTo>
                  <a:pt x="1986723" y="-754"/>
                  <a:pt x="2084684" y="36648"/>
                  <a:pt x="2322924" y="0"/>
                </a:cubicBezTo>
                <a:cubicBezTo>
                  <a:pt x="2561164" y="-36648"/>
                  <a:pt x="2667233" y="23384"/>
                  <a:pt x="2819914" y="0"/>
                </a:cubicBezTo>
                <a:cubicBezTo>
                  <a:pt x="2972595" y="-23384"/>
                  <a:pt x="3126736" y="57531"/>
                  <a:pt x="3316904" y="0"/>
                </a:cubicBezTo>
                <a:cubicBezTo>
                  <a:pt x="3507072" y="-57531"/>
                  <a:pt x="3844111" y="94879"/>
                  <a:pt x="4187973" y="0"/>
                </a:cubicBezTo>
                <a:cubicBezTo>
                  <a:pt x="4437202" y="30356"/>
                  <a:pt x="4618945" y="215187"/>
                  <a:pt x="4635160" y="447187"/>
                </a:cubicBezTo>
                <a:cubicBezTo>
                  <a:pt x="4686856" y="559467"/>
                  <a:pt x="4630796" y="734762"/>
                  <a:pt x="4635160" y="989758"/>
                </a:cubicBezTo>
                <a:cubicBezTo>
                  <a:pt x="4639524" y="1244754"/>
                  <a:pt x="4614400" y="1458137"/>
                  <a:pt x="4635160" y="1621765"/>
                </a:cubicBezTo>
                <a:cubicBezTo>
                  <a:pt x="4655920" y="1785393"/>
                  <a:pt x="4606987" y="1988705"/>
                  <a:pt x="4635160" y="2235884"/>
                </a:cubicBezTo>
                <a:cubicBezTo>
                  <a:pt x="4625541" y="2481029"/>
                  <a:pt x="4426774" y="2670346"/>
                  <a:pt x="4187973" y="2683071"/>
                </a:cubicBezTo>
                <a:cubicBezTo>
                  <a:pt x="4050878" y="2705516"/>
                  <a:pt x="3756342" y="2667756"/>
                  <a:pt x="3616167" y="2683071"/>
                </a:cubicBezTo>
                <a:cubicBezTo>
                  <a:pt x="3475992" y="2698386"/>
                  <a:pt x="3279929" y="2677483"/>
                  <a:pt x="3193993" y="2683071"/>
                </a:cubicBezTo>
                <a:cubicBezTo>
                  <a:pt x="3108057" y="2688659"/>
                  <a:pt x="2841593" y="2638087"/>
                  <a:pt x="2659595" y="2683071"/>
                </a:cubicBezTo>
                <a:cubicBezTo>
                  <a:pt x="2477597" y="2728055"/>
                  <a:pt x="2420136" y="2679614"/>
                  <a:pt x="2200012" y="2683071"/>
                </a:cubicBezTo>
                <a:cubicBezTo>
                  <a:pt x="1979888" y="2686528"/>
                  <a:pt x="1773518" y="2677304"/>
                  <a:pt x="1665614" y="2683071"/>
                </a:cubicBezTo>
                <a:cubicBezTo>
                  <a:pt x="1557710" y="2688838"/>
                  <a:pt x="1409433" y="2663466"/>
                  <a:pt x="1206032" y="2683071"/>
                </a:cubicBezTo>
                <a:cubicBezTo>
                  <a:pt x="1002631" y="2702676"/>
                  <a:pt x="742226" y="2664452"/>
                  <a:pt x="447187" y="2683071"/>
                </a:cubicBezTo>
                <a:cubicBezTo>
                  <a:pt x="200230" y="2750121"/>
                  <a:pt x="-1210" y="2555050"/>
                  <a:pt x="0" y="2235884"/>
                </a:cubicBezTo>
                <a:cubicBezTo>
                  <a:pt x="-31196" y="2084925"/>
                  <a:pt x="23279" y="1795906"/>
                  <a:pt x="0" y="1621765"/>
                </a:cubicBezTo>
                <a:cubicBezTo>
                  <a:pt x="-23279" y="1447624"/>
                  <a:pt x="4660" y="1170008"/>
                  <a:pt x="0" y="1025532"/>
                </a:cubicBezTo>
                <a:cubicBezTo>
                  <a:pt x="-4660" y="881056"/>
                  <a:pt x="29939" y="605141"/>
                  <a:pt x="0" y="447187"/>
                </a:cubicBezTo>
                <a:close/>
              </a:path>
            </a:pathLst>
          </a:custGeom>
          <a:solidFill>
            <a:schemeClr val="bg1">
              <a:alpha val="72000"/>
            </a:schemeClr>
          </a:solidFill>
          <a:ln w="38100">
            <a:solidFill>
              <a:srgbClr val="FE8A8D"/>
            </a:solidFill>
            <a:extLst>
              <a:ext uri="{C807C97D-BFC1-408E-A445-0C87EB9F89A2}">
                <ask:lineSketchStyleProps xmlns:ask="http://schemas.microsoft.com/office/drawing/2018/sketchyshapes" xmlns="" sd="2833997574">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64867" y="510880"/>
                          <a:pt x="428964" y="41279"/>
                          <a:pt x="1069996" y="0"/>
                        </a:cubicBezTo>
                        <a:cubicBezTo>
                          <a:pt x="1192291" y="-16904"/>
                          <a:pt x="1284814" y="23518"/>
                          <a:pt x="1354514" y="0"/>
                        </a:cubicBezTo>
                        <a:cubicBezTo>
                          <a:pt x="1424214" y="-23518"/>
                          <a:pt x="1521889" y="33951"/>
                          <a:pt x="1639032" y="0"/>
                        </a:cubicBezTo>
                        <a:cubicBezTo>
                          <a:pt x="1756175" y="-33951"/>
                          <a:pt x="2028753" y="26309"/>
                          <a:pt x="2219681" y="0"/>
                        </a:cubicBezTo>
                        <a:cubicBezTo>
                          <a:pt x="2410609" y="-26309"/>
                          <a:pt x="2803616" y="29080"/>
                          <a:pt x="2997751" y="0"/>
                        </a:cubicBezTo>
                        <a:cubicBezTo>
                          <a:pt x="3191886" y="-29080"/>
                          <a:pt x="3160833" y="10076"/>
                          <a:pt x="3282269" y="0"/>
                        </a:cubicBezTo>
                        <a:cubicBezTo>
                          <a:pt x="3403705" y="-10076"/>
                          <a:pt x="3468356" y="32027"/>
                          <a:pt x="3566787" y="0"/>
                        </a:cubicBezTo>
                        <a:cubicBezTo>
                          <a:pt x="3665218" y="-32027"/>
                          <a:pt x="3878021" y="59563"/>
                          <a:pt x="4147436" y="0"/>
                        </a:cubicBezTo>
                        <a:cubicBezTo>
                          <a:pt x="4416851" y="-59563"/>
                          <a:pt x="4496036" y="75742"/>
                          <a:pt x="4826795" y="0"/>
                        </a:cubicBezTo>
                        <a:cubicBezTo>
                          <a:pt x="5157554" y="-75742"/>
                          <a:pt x="5172956" y="65010"/>
                          <a:pt x="5407444" y="0"/>
                        </a:cubicBezTo>
                        <a:cubicBezTo>
                          <a:pt x="5641932" y="-65010"/>
                          <a:pt x="5589899" y="3773"/>
                          <a:pt x="5691962" y="0"/>
                        </a:cubicBezTo>
                        <a:cubicBezTo>
                          <a:pt x="5794025" y="-3773"/>
                          <a:pt x="5891506" y="6803"/>
                          <a:pt x="6075190" y="0"/>
                        </a:cubicBezTo>
                        <a:cubicBezTo>
                          <a:pt x="6258874" y="-6803"/>
                          <a:pt x="6473013" y="67232"/>
                          <a:pt x="6655839" y="0"/>
                        </a:cubicBezTo>
                        <a:cubicBezTo>
                          <a:pt x="6838665" y="-67232"/>
                          <a:pt x="6850959" y="7900"/>
                          <a:pt x="7039068" y="0"/>
                        </a:cubicBezTo>
                        <a:cubicBezTo>
                          <a:pt x="7227177" y="-7900"/>
                          <a:pt x="7561551" y="46985"/>
                          <a:pt x="7817137" y="0"/>
                        </a:cubicBezTo>
                        <a:cubicBezTo>
                          <a:pt x="8072723" y="-46985"/>
                          <a:pt x="8023983" y="14587"/>
                          <a:pt x="8200366" y="0"/>
                        </a:cubicBezTo>
                        <a:cubicBezTo>
                          <a:pt x="8376749" y="-14587"/>
                          <a:pt x="8611185" y="21597"/>
                          <a:pt x="8879725" y="0"/>
                        </a:cubicBezTo>
                        <a:cubicBezTo>
                          <a:pt x="9148265" y="-21597"/>
                          <a:pt x="9118941" y="42528"/>
                          <a:pt x="9262953" y="0"/>
                        </a:cubicBezTo>
                        <a:cubicBezTo>
                          <a:pt x="9406965" y="-42528"/>
                          <a:pt x="9608117" y="50033"/>
                          <a:pt x="9942313" y="0"/>
                        </a:cubicBezTo>
                        <a:cubicBezTo>
                          <a:pt x="10276509" y="-50033"/>
                          <a:pt x="10138163" y="16245"/>
                          <a:pt x="10226831" y="0"/>
                        </a:cubicBezTo>
                        <a:cubicBezTo>
                          <a:pt x="10315499" y="-16245"/>
                          <a:pt x="10794326" y="5945"/>
                          <a:pt x="10941029" y="0"/>
                        </a:cubicBezTo>
                        <a:cubicBezTo>
                          <a:pt x="11577696" y="-118062"/>
                          <a:pt x="12051309" y="529428"/>
                          <a:pt x="12011025" y="1069996"/>
                        </a:cubicBezTo>
                        <a:cubicBezTo>
                          <a:pt x="12021522" y="1168050"/>
                          <a:pt x="11972834" y="1300420"/>
                          <a:pt x="12011025" y="1476583"/>
                        </a:cubicBezTo>
                        <a:cubicBezTo>
                          <a:pt x="12049216" y="1652746"/>
                          <a:pt x="11991010" y="1869520"/>
                          <a:pt x="12011025" y="2097162"/>
                        </a:cubicBezTo>
                        <a:cubicBezTo>
                          <a:pt x="12031040" y="2324804"/>
                          <a:pt x="11994039" y="2535205"/>
                          <a:pt x="12011025" y="2717741"/>
                        </a:cubicBezTo>
                        <a:cubicBezTo>
                          <a:pt x="12028011" y="2900277"/>
                          <a:pt x="12005942" y="2995514"/>
                          <a:pt x="12011025" y="3252724"/>
                        </a:cubicBezTo>
                        <a:cubicBezTo>
                          <a:pt x="12016108" y="3509934"/>
                          <a:pt x="11974789" y="3563020"/>
                          <a:pt x="12011025" y="3744907"/>
                        </a:cubicBezTo>
                        <a:cubicBezTo>
                          <a:pt x="12047261" y="3926794"/>
                          <a:pt x="12006728" y="4017674"/>
                          <a:pt x="12011025" y="4151494"/>
                        </a:cubicBezTo>
                        <a:cubicBezTo>
                          <a:pt x="12015322" y="4285314"/>
                          <a:pt x="11945757" y="4577502"/>
                          <a:pt x="12011025" y="4729275"/>
                        </a:cubicBezTo>
                        <a:cubicBezTo>
                          <a:pt x="12076293" y="4881048"/>
                          <a:pt x="11991896" y="5090225"/>
                          <a:pt x="12011025" y="5349854"/>
                        </a:cubicBezTo>
                        <a:cubicBezTo>
                          <a:pt x="12098180" y="5897513"/>
                          <a:pt x="11458449" y="6405265"/>
                          <a:pt x="10941029" y="6419850"/>
                        </a:cubicBezTo>
                        <a:cubicBezTo>
                          <a:pt x="10703555" y="6486849"/>
                          <a:pt x="10534918" y="6418641"/>
                          <a:pt x="10360380" y="6419850"/>
                        </a:cubicBezTo>
                        <a:cubicBezTo>
                          <a:pt x="10185842" y="6421059"/>
                          <a:pt x="10085078" y="6382475"/>
                          <a:pt x="9977152" y="6419850"/>
                        </a:cubicBezTo>
                        <a:cubicBezTo>
                          <a:pt x="9869226" y="6457225"/>
                          <a:pt x="9621885" y="6402232"/>
                          <a:pt x="9495213" y="6419850"/>
                        </a:cubicBezTo>
                        <a:cubicBezTo>
                          <a:pt x="9368541" y="6437468"/>
                          <a:pt x="9295598" y="6418868"/>
                          <a:pt x="9210695" y="6419850"/>
                        </a:cubicBezTo>
                        <a:cubicBezTo>
                          <a:pt x="9125792" y="6420832"/>
                          <a:pt x="8737515" y="6332486"/>
                          <a:pt x="8432625" y="6419850"/>
                        </a:cubicBezTo>
                        <a:cubicBezTo>
                          <a:pt x="8127735" y="6507214"/>
                          <a:pt x="7940877" y="6366115"/>
                          <a:pt x="7654556" y="6419850"/>
                        </a:cubicBezTo>
                        <a:cubicBezTo>
                          <a:pt x="7368235" y="6473585"/>
                          <a:pt x="7260238" y="6381133"/>
                          <a:pt x="6876486" y="6419850"/>
                        </a:cubicBezTo>
                        <a:cubicBezTo>
                          <a:pt x="6492734" y="6458567"/>
                          <a:pt x="6457170" y="6353775"/>
                          <a:pt x="6295837" y="6419850"/>
                        </a:cubicBezTo>
                        <a:cubicBezTo>
                          <a:pt x="6134504" y="6485925"/>
                          <a:pt x="6053509" y="6379930"/>
                          <a:pt x="5912609" y="6419850"/>
                        </a:cubicBezTo>
                        <a:cubicBezTo>
                          <a:pt x="5771709" y="6459770"/>
                          <a:pt x="5698981" y="6392129"/>
                          <a:pt x="5628091" y="6419850"/>
                        </a:cubicBezTo>
                        <a:cubicBezTo>
                          <a:pt x="5557201" y="6447571"/>
                          <a:pt x="5198872" y="6362342"/>
                          <a:pt x="5047442" y="6419850"/>
                        </a:cubicBezTo>
                        <a:cubicBezTo>
                          <a:pt x="4896012" y="6477358"/>
                          <a:pt x="4827289" y="6387769"/>
                          <a:pt x="4762924" y="6419850"/>
                        </a:cubicBezTo>
                        <a:cubicBezTo>
                          <a:pt x="4698559" y="6451931"/>
                          <a:pt x="4339169" y="6397593"/>
                          <a:pt x="4182275" y="6419850"/>
                        </a:cubicBezTo>
                        <a:cubicBezTo>
                          <a:pt x="4025381" y="6442107"/>
                          <a:pt x="3691928" y="6354765"/>
                          <a:pt x="3502915" y="6419850"/>
                        </a:cubicBezTo>
                        <a:cubicBezTo>
                          <a:pt x="3313902" y="6484935"/>
                          <a:pt x="3145515" y="6415350"/>
                          <a:pt x="2922266" y="6419850"/>
                        </a:cubicBezTo>
                        <a:cubicBezTo>
                          <a:pt x="2699017" y="6424350"/>
                          <a:pt x="2703958" y="6411115"/>
                          <a:pt x="2637748" y="6419850"/>
                        </a:cubicBezTo>
                        <a:cubicBezTo>
                          <a:pt x="2571538" y="6428585"/>
                          <a:pt x="2269428" y="6401303"/>
                          <a:pt x="1958389" y="6419850"/>
                        </a:cubicBezTo>
                        <a:cubicBezTo>
                          <a:pt x="1647350" y="6438397"/>
                          <a:pt x="1410575" y="6401264"/>
                          <a:pt x="1069996" y="6419850"/>
                        </a:cubicBezTo>
                        <a:cubicBezTo>
                          <a:pt x="610231" y="6526540"/>
                          <a:pt x="10071" y="5972581"/>
                          <a:pt x="0" y="5349854"/>
                        </a:cubicBezTo>
                        <a:cubicBezTo>
                          <a:pt x="-58358" y="5134353"/>
                          <a:pt x="56811" y="4971602"/>
                          <a:pt x="0" y="4814872"/>
                        </a:cubicBezTo>
                        <a:cubicBezTo>
                          <a:pt x="-56811" y="4658142"/>
                          <a:pt x="25502" y="4475956"/>
                          <a:pt x="0" y="4194292"/>
                        </a:cubicBezTo>
                        <a:cubicBezTo>
                          <a:pt x="-25502" y="3912628"/>
                          <a:pt x="37843" y="3816074"/>
                          <a:pt x="0" y="3573713"/>
                        </a:cubicBezTo>
                        <a:cubicBezTo>
                          <a:pt x="-37843" y="3331352"/>
                          <a:pt x="9605" y="3279013"/>
                          <a:pt x="0" y="3124328"/>
                        </a:cubicBezTo>
                        <a:cubicBezTo>
                          <a:pt x="-9605" y="2969643"/>
                          <a:pt x="34600" y="2881939"/>
                          <a:pt x="0" y="2674943"/>
                        </a:cubicBezTo>
                        <a:cubicBezTo>
                          <a:pt x="-34600" y="2467948"/>
                          <a:pt x="27118" y="2422396"/>
                          <a:pt x="0" y="2268356"/>
                        </a:cubicBezTo>
                        <a:cubicBezTo>
                          <a:pt x="-27118" y="2114316"/>
                          <a:pt x="21612" y="1894595"/>
                          <a:pt x="0" y="1776173"/>
                        </a:cubicBezTo>
                        <a:cubicBezTo>
                          <a:pt x="-21612" y="1657751"/>
                          <a:pt x="64073" y="1259470"/>
                          <a:pt x="0" y="1069996"/>
                        </a:cubicBezTo>
                        <a:close/>
                      </a:path>
                      <a:path w="12011025" h="6419850" stroke="0" extrusionOk="0">
                        <a:moveTo>
                          <a:pt x="0" y="1069996"/>
                        </a:moveTo>
                        <a:cubicBezTo>
                          <a:pt x="-20742" y="492858"/>
                          <a:pt x="497133" y="-28558"/>
                          <a:pt x="1069996" y="0"/>
                        </a:cubicBezTo>
                        <a:cubicBezTo>
                          <a:pt x="1233079" y="-23819"/>
                          <a:pt x="1363011" y="20412"/>
                          <a:pt x="1453224" y="0"/>
                        </a:cubicBezTo>
                        <a:cubicBezTo>
                          <a:pt x="1543437" y="-20412"/>
                          <a:pt x="1719819" y="18747"/>
                          <a:pt x="1836453" y="0"/>
                        </a:cubicBezTo>
                        <a:cubicBezTo>
                          <a:pt x="1953087" y="-18747"/>
                          <a:pt x="2049278" y="36668"/>
                          <a:pt x="2219681" y="0"/>
                        </a:cubicBezTo>
                        <a:cubicBezTo>
                          <a:pt x="2390084" y="-36668"/>
                          <a:pt x="2550458" y="11389"/>
                          <a:pt x="2701620" y="0"/>
                        </a:cubicBezTo>
                        <a:cubicBezTo>
                          <a:pt x="2852782" y="-11389"/>
                          <a:pt x="3076533" y="29724"/>
                          <a:pt x="3183558" y="0"/>
                        </a:cubicBezTo>
                        <a:cubicBezTo>
                          <a:pt x="3290583" y="-29724"/>
                          <a:pt x="3496214" y="45733"/>
                          <a:pt x="3665497" y="0"/>
                        </a:cubicBezTo>
                        <a:cubicBezTo>
                          <a:pt x="3834780" y="-45733"/>
                          <a:pt x="4082467" y="8009"/>
                          <a:pt x="4443567" y="0"/>
                        </a:cubicBezTo>
                        <a:cubicBezTo>
                          <a:pt x="4804667" y="-8009"/>
                          <a:pt x="5010590" y="28777"/>
                          <a:pt x="5221636" y="0"/>
                        </a:cubicBezTo>
                        <a:cubicBezTo>
                          <a:pt x="5432682" y="-28777"/>
                          <a:pt x="5472871" y="55960"/>
                          <a:pt x="5703575" y="0"/>
                        </a:cubicBezTo>
                        <a:cubicBezTo>
                          <a:pt x="5934279" y="-55960"/>
                          <a:pt x="6139467" y="72852"/>
                          <a:pt x="6481645" y="0"/>
                        </a:cubicBezTo>
                        <a:cubicBezTo>
                          <a:pt x="6823823" y="-72852"/>
                          <a:pt x="6898889" y="64757"/>
                          <a:pt x="7259714" y="0"/>
                        </a:cubicBezTo>
                        <a:cubicBezTo>
                          <a:pt x="7620539" y="-64757"/>
                          <a:pt x="7842548" y="81880"/>
                          <a:pt x="8037784" y="0"/>
                        </a:cubicBezTo>
                        <a:cubicBezTo>
                          <a:pt x="8233020" y="-81880"/>
                          <a:pt x="8256467" y="25826"/>
                          <a:pt x="8421012" y="0"/>
                        </a:cubicBezTo>
                        <a:cubicBezTo>
                          <a:pt x="8585557" y="-25826"/>
                          <a:pt x="8630384" y="1015"/>
                          <a:pt x="8804241" y="0"/>
                        </a:cubicBezTo>
                        <a:cubicBezTo>
                          <a:pt x="8978098" y="-1015"/>
                          <a:pt x="9317747" y="70988"/>
                          <a:pt x="9483600" y="0"/>
                        </a:cubicBezTo>
                        <a:cubicBezTo>
                          <a:pt x="9649453" y="-70988"/>
                          <a:pt x="9702294" y="30265"/>
                          <a:pt x="9768118" y="0"/>
                        </a:cubicBezTo>
                        <a:cubicBezTo>
                          <a:pt x="9833942" y="-30265"/>
                          <a:pt x="10119240" y="63556"/>
                          <a:pt x="10348767" y="0"/>
                        </a:cubicBezTo>
                        <a:cubicBezTo>
                          <a:pt x="10578294" y="-63556"/>
                          <a:pt x="10788241" y="8689"/>
                          <a:pt x="10941029" y="0"/>
                        </a:cubicBezTo>
                        <a:cubicBezTo>
                          <a:pt x="11563440" y="-128588"/>
                          <a:pt x="11912494" y="568124"/>
                          <a:pt x="12011025" y="1069996"/>
                        </a:cubicBezTo>
                        <a:cubicBezTo>
                          <a:pt x="12063732" y="1247949"/>
                          <a:pt x="11970121" y="1329230"/>
                          <a:pt x="12011025" y="1519381"/>
                        </a:cubicBezTo>
                        <a:cubicBezTo>
                          <a:pt x="12051929" y="1709533"/>
                          <a:pt x="11979634" y="1803075"/>
                          <a:pt x="12011025" y="1925968"/>
                        </a:cubicBezTo>
                        <a:cubicBezTo>
                          <a:pt x="12042416" y="2048861"/>
                          <a:pt x="11967800" y="2246090"/>
                          <a:pt x="12011025" y="2332554"/>
                        </a:cubicBezTo>
                        <a:cubicBezTo>
                          <a:pt x="12054250" y="2419018"/>
                          <a:pt x="11979044" y="2641546"/>
                          <a:pt x="12011025" y="2739141"/>
                        </a:cubicBezTo>
                        <a:cubicBezTo>
                          <a:pt x="12043006" y="2836736"/>
                          <a:pt x="11955003" y="3056377"/>
                          <a:pt x="12011025" y="3274123"/>
                        </a:cubicBezTo>
                        <a:cubicBezTo>
                          <a:pt x="12067047" y="3491869"/>
                          <a:pt x="11986655" y="3541686"/>
                          <a:pt x="12011025" y="3723508"/>
                        </a:cubicBezTo>
                        <a:cubicBezTo>
                          <a:pt x="12035395" y="3905330"/>
                          <a:pt x="12004936" y="4115455"/>
                          <a:pt x="12011025" y="4258490"/>
                        </a:cubicBezTo>
                        <a:cubicBezTo>
                          <a:pt x="12017114" y="4401525"/>
                          <a:pt x="11960198" y="4603783"/>
                          <a:pt x="12011025" y="4707875"/>
                        </a:cubicBezTo>
                        <a:cubicBezTo>
                          <a:pt x="12061852" y="4811967"/>
                          <a:pt x="11975524" y="5092006"/>
                          <a:pt x="12011025" y="5349854"/>
                        </a:cubicBezTo>
                        <a:cubicBezTo>
                          <a:pt x="12027243" y="6016529"/>
                          <a:pt x="11580226" y="6431131"/>
                          <a:pt x="10941029" y="6419850"/>
                        </a:cubicBezTo>
                        <a:cubicBezTo>
                          <a:pt x="10870773" y="6447531"/>
                          <a:pt x="10734380" y="6392875"/>
                          <a:pt x="10656511" y="6419850"/>
                        </a:cubicBezTo>
                        <a:cubicBezTo>
                          <a:pt x="10578642" y="6446825"/>
                          <a:pt x="10195386" y="6399057"/>
                          <a:pt x="10075862" y="6419850"/>
                        </a:cubicBezTo>
                        <a:cubicBezTo>
                          <a:pt x="9956338" y="6440643"/>
                          <a:pt x="9635740" y="6412701"/>
                          <a:pt x="9297792" y="6419850"/>
                        </a:cubicBezTo>
                        <a:cubicBezTo>
                          <a:pt x="8959844" y="6426999"/>
                          <a:pt x="8925297" y="6380952"/>
                          <a:pt x="8717143" y="6419850"/>
                        </a:cubicBezTo>
                        <a:cubicBezTo>
                          <a:pt x="8508989" y="6458748"/>
                          <a:pt x="8105091" y="6345680"/>
                          <a:pt x="7939074" y="6419850"/>
                        </a:cubicBezTo>
                        <a:cubicBezTo>
                          <a:pt x="7773057" y="6494020"/>
                          <a:pt x="7523503" y="6392371"/>
                          <a:pt x="7161004" y="6419850"/>
                        </a:cubicBezTo>
                        <a:cubicBezTo>
                          <a:pt x="6798505" y="6447329"/>
                          <a:pt x="6730221" y="6341634"/>
                          <a:pt x="6481645" y="6419850"/>
                        </a:cubicBezTo>
                        <a:cubicBezTo>
                          <a:pt x="6233069" y="6498066"/>
                          <a:pt x="6151250" y="6385598"/>
                          <a:pt x="5900996" y="6419850"/>
                        </a:cubicBezTo>
                        <a:cubicBezTo>
                          <a:pt x="5650742" y="6454102"/>
                          <a:pt x="5703730" y="6374486"/>
                          <a:pt x="5517767" y="6419850"/>
                        </a:cubicBezTo>
                        <a:cubicBezTo>
                          <a:pt x="5331804" y="6465214"/>
                          <a:pt x="5357944" y="6406401"/>
                          <a:pt x="5233249" y="6419850"/>
                        </a:cubicBezTo>
                        <a:cubicBezTo>
                          <a:pt x="5108554" y="6433299"/>
                          <a:pt x="5055332" y="6409624"/>
                          <a:pt x="4948731" y="6419850"/>
                        </a:cubicBezTo>
                        <a:cubicBezTo>
                          <a:pt x="4842130" y="6430076"/>
                          <a:pt x="4694163" y="6406971"/>
                          <a:pt x="4565503" y="6419850"/>
                        </a:cubicBezTo>
                        <a:cubicBezTo>
                          <a:pt x="4436843" y="6432729"/>
                          <a:pt x="4210380" y="6394398"/>
                          <a:pt x="4083564" y="6419850"/>
                        </a:cubicBezTo>
                        <a:cubicBezTo>
                          <a:pt x="3956748" y="6445302"/>
                          <a:pt x="3887513" y="6405693"/>
                          <a:pt x="3799046" y="6419850"/>
                        </a:cubicBezTo>
                        <a:cubicBezTo>
                          <a:pt x="3710579" y="6434007"/>
                          <a:pt x="3623101" y="6418675"/>
                          <a:pt x="3514528" y="6419850"/>
                        </a:cubicBezTo>
                        <a:cubicBezTo>
                          <a:pt x="3405955" y="6421025"/>
                          <a:pt x="3301857" y="6418789"/>
                          <a:pt x="3230010" y="6419850"/>
                        </a:cubicBezTo>
                        <a:cubicBezTo>
                          <a:pt x="3158163" y="6420911"/>
                          <a:pt x="2906958" y="6417518"/>
                          <a:pt x="2748072" y="6419850"/>
                        </a:cubicBezTo>
                        <a:cubicBezTo>
                          <a:pt x="2589186" y="6422182"/>
                          <a:pt x="2355675" y="6411539"/>
                          <a:pt x="2068712" y="6419850"/>
                        </a:cubicBezTo>
                        <a:cubicBezTo>
                          <a:pt x="1781749" y="6428161"/>
                          <a:pt x="1489132" y="6367428"/>
                          <a:pt x="1069996" y="6419850"/>
                        </a:cubicBezTo>
                        <a:cubicBezTo>
                          <a:pt x="469431" y="6374235"/>
                          <a:pt x="-42125" y="5903487"/>
                          <a:pt x="0" y="5349854"/>
                        </a:cubicBezTo>
                        <a:cubicBezTo>
                          <a:pt x="-43490" y="5149506"/>
                          <a:pt x="46337" y="5019141"/>
                          <a:pt x="0" y="4857670"/>
                        </a:cubicBezTo>
                        <a:cubicBezTo>
                          <a:pt x="-46337" y="4696199"/>
                          <a:pt x="7833" y="4578402"/>
                          <a:pt x="0" y="4365487"/>
                        </a:cubicBezTo>
                        <a:cubicBezTo>
                          <a:pt x="-7833" y="4152572"/>
                          <a:pt x="10078" y="4052264"/>
                          <a:pt x="0" y="3916102"/>
                        </a:cubicBezTo>
                        <a:cubicBezTo>
                          <a:pt x="-10078" y="3779940"/>
                          <a:pt x="67290" y="3486165"/>
                          <a:pt x="0" y="3338321"/>
                        </a:cubicBezTo>
                        <a:cubicBezTo>
                          <a:pt x="-67290" y="3190477"/>
                          <a:pt x="53725" y="2983254"/>
                          <a:pt x="0" y="2888936"/>
                        </a:cubicBezTo>
                        <a:cubicBezTo>
                          <a:pt x="-53725" y="2794618"/>
                          <a:pt x="38970" y="2586481"/>
                          <a:pt x="0" y="2439551"/>
                        </a:cubicBezTo>
                        <a:cubicBezTo>
                          <a:pt x="-38970" y="2292621"/>
                          <a:pt x="46914" y="2148564"/>
                          <a:pt x="0" y="2032964"/>
                        </a:cubicBezTo>
                        <a:cubicBezTo>
                          <a:pt x="-46914" y="1917364"/>
                          <a:pt x="3432" y="1399944"/>
                          <a:pt x="0" y="10699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31" name="矩形: 圆角 6">
            <a:extLst>
              <a:ext uri="{FF2B5EF4-FFF2-40B4-BE49-F238E27FC236}">
                <a16:creationId xmlns:a16="http://schemas.microsoft.com/office/drawing/2014/main" id="{0BD6C867-100D-C412-23D5-D281F202B101}"/>
              </a:ext>
            </a:extLst>
          </p:cNvPr>
          <p:cNvSpPr/>
          <p:nvPr/>
        </p:nvSpPr>
        <p:spPr>
          <a:xfrm>
            <a:off x="1333500" y="0"/>
            <a:ext cx="9963149" cy="1042540"/>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c)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Nêu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tử</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mẫu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phân</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ở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b.</a:t>
            </a:r>
            <a:endPar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D6BBB42-A62A-98FE-98BA-DF812FFA9994}"/>
              </a:ext>
            </a:extLst>
          </p:cNvPr>
          <p:cNvPicPr>
            <a:picLocks noChangeAspect="1"/>
          </p:cNvPicPr>
          <p:nvPr/>
        </p:nvPicPr>
        <p:blipFill>
          <a:blip r:embed="rId2"/>
          <a:stretch>
            <a:fillRect/>
          </a:stretch>
        </p:blipFill>
        <p:spPr>
          <a:xfrm>
            <a:off x="966787" y="1476375"/>
            <a:ext cx="1704975" cy="436245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6C003D-F0CE-223C-B58E-B8C52AEE43EA}"/>
                  </a:ext>
                </a:extLst>
              </p:cNvPr>
              <p:cNvSpPr txBox="1"/>
              <p:nvPr/>
            </p:nvSpPr>
            <p:spPr>
              <a:xfrm>
                <a:off x="2771775" y="1666875"/>
                <a:ext cx="7886700" cy="892552"/>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𝟑</m:t>
                        </m:r>
                      </m:num>
                      <m:den>
                        <m:r>
                          <a:rPr lang="en-US" sz="3600" b="1" i="1" smtClean="0">
                            <a:solidFill>
                              <a:srgbClr val="FF0000"/>
                            </a:solidFill>
                            <a:latin typeface="Cambria Math" panose="02040503050406030204" pitchFamily="18" charset="0"/>
                            <a:ea typeface="Calibri" panose="020F0502020204030204" pitchFamily="34" charset="0"/>
                          </a:rPr>
                          <m:t>𝟓</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3,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5</a:t>
                </a:r>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176C003D-F0CE-223C-B58E-B8C52AEE43EA}"/>
                  </a:ext>
                </a:extLst>
              </p:cNvPr>
              <p:cNvSpPr txBox="1">
                <a:spLocks noRot="1" noChangeAspect="1" noMove="1" noResize="1" noEditPoints="1" noAdjustHandles="1" noChangeArrowheads="1" noChangeShapeType="1" noTextEdit="1"/>
              </p:cNvSpPr>
              <p:nvPr/>
            </p:nvSpPr>
            <p:spPr>
              <a:xfrm>
                <a:off x="2771775" y="1666875"/>
                <a:ext cx="7886700" cy="892552"/>
              </a:xfrm>
              <a:prstGeom prst="rect">
                <a:avLst/>
              </a:prstGeom>
              <a:blipFill>
                <a:blip r:embed="rId3"/>
                <a:stretch>
                  <a:fillRect l="-2398" b="-10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FC866D2-A4BD-5EA1-7C7D-E4D08899E47D}"/>
                  </a:ext>
                </a:extLst>
              </p:cNvPr>
              <p:cNvSpPr txBox="1"/>
              <p:nvPr/>
            </p:nvSpPr>
            <p:spPr>
              <a:xfrm>
                <a:off x="2790825" y="2990850"/>
                <a:ext cx="7886700" cy="927433"/>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𝟓</m:t>
                        </m:r>
                      </m:num>
                      <m:den>
                        <m:r>
                          <a:rPr lang="en-US" sz="3600" b="1" i="1" smtClean="0">
                            <a:solidFill>
                              <a:srgbClr val="FF0000"/>
                            </a:solidFill>
                            <a:latin typeface="Cambria Math" panose="02040503050406030204" pitchFamily="18" charset="0"/>
                            <a:ea typeface="Calibri" panose="020F0502020204030204" pitchFamily="34" charset="0"/>
                          </a:rPr>
                          <m:t>𝟖</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5,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8</a:t>
                </a:r>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CFC866D2-A4BD-5EA1-7C7D-E4D08899E47D}"/>
                  </a:ext>
                </a:extLst>
              </p:cNvPr>
              <p:cNvSpPr txBox="1">
                <a:spLocks noRot="1" noChangeAspect="1" noMove="1" noResize="1" noEditPoints="1" noAdjustHandles="1" noChangeArrowheads="1" noChangeShapeType="1" noTextEdit="1"/>
              </p:cNvSpPr>
              <p:nvPr/>
            </p:nvSpPr>
            <p:spPr>
              <a:xfrm>
                <a:off x="2790825" y="2990850"/>
                <a:ext cx="7886700" cy="927433"/>
              </a:xfrm>
              <a:prstGeom prst="rect">
                <a:avLst/>
              </a:prstGeom>
              <a:blipFill>
                <a:blip r:embed="rId4"/>
                <a:stretch>
                  <a:fillRect l="-2396" b="-72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0B2F78-9D1C-540F-1589-1BEE3C41AD7B}"/>
                  </a:ext>
                </a:extLst>
              </p:cNvPr>
              <p:cNvSpPr txBox="1"/>
              <p:nvPr/>
            </p:nvSpPr>
            <p:spPr>
              <a:xfrm>
                <a:off x="2886075" y="4438650"/>
                <a:ext cx="7886700" cy="891270"/>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𝟒</m:t>
                        </m:r>
                      </m:num>
                      <m:den>
                        <m:r>
                          <a:rPr lang="en-US" sz="3600" b="1" i="1" smtClean="0">
                            <a:solidFill>
                              <a:srgbClr val="FF0000"/>
                            </a:solidFill>
                            <a:latin typeface="Cambria Math" panose="02040503050406030204" pitchFamily="18" charset="0"/>
                            <a:ea typeface="Calibri" panose="020F0502020204030204" pitchFamily="34" charset="0"/>
                          </a:rPr>
                          <m:t>𝟖</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4,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8</a:t>
                </a:r>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7C0B2F78-9D1C-540F-1589-1BEE3C41AD7B}"/>
                  </a:ext>
                </a:extLst>
              </p:cNvPr>
              <p:cNvSpPr txBox="1">
                <a:spLocks noRot="1" noChangeAspect="1" noMove="1" noResize="1" noEditPoints="1" noAdjustHandles="1" noChangeArrowheads="1" noChangeShapeType="1" noTextEdit="1"/>
              </p:cNvSpPr>
              <p:nvPr/>
            </p:nvSpPr>
            <p:spPr>
              <a:xfrm>
                <a:off x="2886075" y="4438650"/>
                <a:ext cx="7886700" cy="891270"/>
              </a:xfrm>
              <a:prstGeom prst="rect">
                <a:avLst/>
              </a:prstGeom>
              <a:blipFill>
                <a:blip r:embed="rId5"/>
                <a:stretch>
                  <a:fillRect l="-2318" b="-10959"/>
                </a:stretch>
              </a:blipFill>
            </p:spPr>
            <p:txBody>
              <a:bodyPr/>
              <a:lstStyle/>
              <a:p>
                <a:r>
                  <a:rPr lang="en-US">
                    <a:noFill/>
                  </a:rPr>
                  <a:t> </a:t>
                </a:r>
              </a:p>
            </p:txBody>
          </p:sp>
        </mc:Fallback>
      </mc:AlternateContent>
    </p:spTree>
    <p:extLst>
      <p:ext uri="{BB962C8B-B14F-4D97-AF65-F5344CB8AC3E}">
        <p14:creationId xmlns:p14="http://schemas.microsoft.com/office/powerpoint/2010/main" val="112681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686744"/>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Chỉ</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ra</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lỗi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sai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biểu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CAB3E2C-EB93-696B-1A76-794B77FA8343}"/>
              </a:ext>
            </a:extLst>
          </p:cNvPr>
          <p:cNvPicPr>
            <a:picLocks noChangeAspect="1"/>
          </p:cNvPicPr>
          <p:nvPr/>
        </p:nvPicPr>
        <p:blipFill>
          <a:blip r:embed="rId5"/>
          <a:stretch>
            <a:fillRect/>
          </a:stretch>
        </p:blipFill>
        <p:spPr>
          <a:xfrm>
            <a:off x="695325" y="376237"/>
            <a:ext cx="971550" cy="962025"/>
          </a:xfrm>
          <a:prstGeom prst="rect">
            <a:avLst/>
          </a:prstGeom>
        </p:spPr>
      </p:pic>
      <p:pic>
        <p:nvPicPr>
          <p:cNvPr id="7" name="Picture 6">
            <a:extLst>
              <a:ext uri="{FF2B5EF4-FFF2-40B4-BE49-F238E27FC236}">
                <a16:creationId xmlns:a16="http://schemas.microsoft.com/office/drawing/2014/main" id="{A6330510-1774-28BB-9177-570CE87E2821}"/>
              </a:ext>
            </a:extLst>
          </p:cNvPr>
          <p:cNvPicPr>
            <a:picLocks noChangeAspect="1"/>
          </p:cNvPicPr>
          <p:nvPr/>
        </p:nvPicPr>
        <p:blipFill>
          <a:blip r:embed="rId6"/>
          <a:stretch>
            <a:fillRect/>
          </a:stretch>
        </p:blipFill>
        <p:spPr>
          <a:xfrm>
            <a:off x="523875" y="2501636"/>
            <a:ext cx="11077574" cy="3438939"/>
          </a:xfrm>
          <a:prstGeom prst="rect">
            <a:avLst/>
          </a:prstGeom>
        </p:spPr>
      </p:pic>
    </p:spTree>
    <p:extLst>
      <p:ext uri="{BB962C8B-B14F-4D97-AF65-F5344CB8AC3E}">
        <p14:creationId xmlns:p14="http://schemas.microsoft.com/office/powerpoint/2010/main" val="136997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B9D48C89-43DD-4D41-B6B6-85568A348E90}"/>
              </a:ext>
            </a:extLst>
          </p:cNvPr>
          <p:cNvSpPr/>
          <p:nvPr/>
        </p:nvSpPr>
        <p:spPr>
          <a:xfrm>
            <a:off x="180975" y="228600"/>
            <a:ext cx="12011025" cy="6419850"/>
          </a:xfrm>
          <a:custGeom>
            <a:avLst/>
            <a:gdLst>
              <a:gd name="connsiteX0" fmla="*/ 0 w 4635160"/>
              <a:gd name="connsiteY0" fmla="*/ 447187 h 2683071"/>
              <a:gd name="connsiteX1" fmla="*/ 447187 w 4635160"/>
              <a:gd name="connsiteY1" fmla="*/ 0 h 2683071"/>
              <a:gd name="connsiteX2" fmla="*/ 981585 w 4635160"/>
              <a:gd name="connsiteY2" fmla="*/ 0 h 2683071"/>
              <a:gd name="connsiteX3" fmla="*/ 1553391 w 4635160"/>
              <a:gd name="connsiteY3" fmla="*/ 0 h 2683071"/>
              <a:gd name="connsiteX4" fmla="*/ 1975565 w 4635160"/>
              <a:gd name="connsiteY4" fmla="*/ 0 h 2683071"/>
              <a:gd name="connsiteX5" fmla="*/ 2472555 w 4635160"/>
              <a:gd name="connsiteY5" fmla="*/ 0 h 2683071"/>
              <a:gd name="connsiteX6" fmla="*/ 3006953 w 4635160"/>
              <a:gd name="connsiteY6" fmla="*/ 0 h 2683071"/>
              <a:gd name="connsiteX7" fmla="*/ 3616167 w 4635160"/>
              <a:gd name="connsiteY7" fmla="*/ 0 h 2683071"/>
              <a:gd name="connsiteX8" fmla="*/ 4187973 w 4635160"/>
              <a:gd name="connsiteY8" fmla="*/ 0 h 2683071"/>
              <a:gd name="connsiteX9" fmla="*/ 4635160 w 4635160"/>
              <a:gd name="connsiteY9" fmla="*/ 447187 h 2683071"/>
              <a:gd name="connsiteX10" fmla="*/ 4635160 w 4635160"/>
              <a:gd name="connsiteY10" fmla="*/ 1025532 h 2683071"/>
              <a:gd name="connsiteX11" fmla="*/ 4635160 w 4635160"/>
              <a:gd name="connsiteY11" fmla="*/ 1621765 h 2683071"/>
              <a:gd name="connsiteX12" fmla="*/ 4635160 w 4635160"/>
              <a:gd name="connsiteY12" fmla="*/ 2235884 h 2683071"/>
              <a:gd name="connsiteX13" fmla="*/ 4187973 w 4635160"/>
              <a:gd name="connsiteY13" fmla="*/ 2683071 h 2683071"/>
              <a:gd name="connsiteX14" fmla="*/ 3690983 w 4635160"/>
              <a:gd name="connsiteY14" fmla="*/ 2683071 h 2683071"/>
              <a:gd name="connsiteX15" fmla="*/ 3193993 w 4635160"/>
              <a:gd name="connsiteY15" fmla="*/ 2683071 h 2683071"/>
              <a:gd name="connsiteX16" fmla="*/ 2771818 w 4635160"/>
              <a:gd name="connsiteY16" fmla="*/ 2683071 h 2683071"/>
              <a:gd name="connsiteX17" fmla="*/ 2349644 w 4635160"/>
              <a:gd name="connsiteY17" fmla="*/ 2683071 h 2683071"/>
              <a:gd name="connsiteX18" fmla="*/ 1927469 w 4635160"/>
              <a:gd name="connsiteY18" fmla="*/ 2683071 h 2683071"/>
              <a:gd name="connsiteX19" fmla="*/ 1430479 w 4635160"/>
              <a:gd name="connsiteY19" fmla="*/ 2683071 h 2683071"/>
              <a:gd name="connsiteX20" fmla="*/ 447187 w 4635160"/>
              <a:gd name="connsiteY20" fmla="*/ 2683071 h 2683071"/>
              <a:gd name="connsiteX21" fmla="*/ 0 w 4635160"/>
              <a:gd name="connsiteY21" fmla="*/ 2235884 h 2683071"/>
              <a:gd name="connsiteX22" fmla="*/ 0 w 4635160"/>
              <a:gd name="connsiteY22" fmla="*/ 1693313 h 2683071"/>
              <a:gd name="connsiteX23" fmla="*/ 0 w 4635160"/>
              <a:gd name="connsiteY23" fmla="*/ 1079193 h 2683071"/>
              <a:gd name="connsiteX24" fmla="*/ 0 w 4635160"/>
              <a:gd name="connsiteY24" fmla="*/ 447187 h 26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5160" h="2683071" fill="none" extrusionOk="0">
                <a:moveTo>
                  <a:pt x="0" y="447187"/>
                </a:moveTo>
                <a:cubicBezTo>
                  <a:pt x="36510" y="156731"/>
                  <a:pt x="142605" y="41226"/>
                  <a:pt x="447187" y="0"/>
                </a:cubicBezTo>
                <a:cubicBezTo>
                  <a:pt x="675533" y="-21163"/>
                  <a:pt x="794014" y="26749"/>
                  <a:pt x="981585" y="0"/>
                </a:cubicBezTo>
                <a:cubicBezTo>
                  <a:pt x="1169156" y="-26749"/>
                  <a:pt x="1273129" y="13823"/>
                  <a:pt x="1553391" y="0"/>
                </a:cubicBezTo>
                <a:cubicBezTo>
                  <a:pt x="1833653" y="-13823"/>
                  <a:pt x="1862236" y="14762"/>
                  <a:pt x="1975565" y="0"/>
                </a:cubicBezTo>
                <a:cubicBezTo>
                  <a:pt x="2088894" y="-14762"/>
                  <a:pt x="2318466" y="3097"/>
                  <a:pt x="2472555" y="0"/>
                </a:cubicBezTo>
                <a:cubicBezTo>
                  <a:pt x="2626644" y="-3097"/>
                  <a:pt x="2769258" y="9446"/>
                  <a:pt x="3006953" y="0"/>
                </a:cubicBezTo>
                <a:cubicBezTo>
                  <a:pt x="3244648" y="-9446"/>
                  <a:pt x="3440371" y="39139"/>
                  <a:pt x="3616167" y="0"/>
                </a:cubicBezTo>
                <a:cubicBezTo>
                  <a:pt x="3791963" y="-39139"/>
                  <a:pt x="3975687" y="4912"/>
                  <a:pt x="4187973" y="0"/>
                </a:cubicBezTo>
                <a:cubicBezTo>
                  <a:pt x="4437966" y="25784"/>
                  <a:pt x="4590496" y="239219"/>
                  <a:pt x="4635160" y="447187"/>
                </a:cubicBezTo>
                <a:cubicBezTo>
                  <a:pt x="4663552" y="623352"/>
                  <a:pt x="4575163" y="835388"/>
                  <a:pt x="4635160" y="1025532"/>
                </a:cubicBezTo>
                <a:cubicBezTo>
                  <a:pt x="4695157" y="1215676"/>
                  <a:pt x="4599771" y="1484356"/>
                  <a:pt x="4635160" y="1621765"/>
                </a:cubicBezTo>
                <a:cubicBezTo>
                  <a:pt x="4670549" y="1759174"/>
                  <a:pt x="4583645" y="2096531"/>
                  <a:pt x="4635160" y="2235884"/>
                </a:cubicBezTo>
                <a:cubicBezTo>
                  <a:pt x="4648233" y="2484242"/>
                  <a:pt x="4389088" y="2711004"/>
                  <a:pt x="4187973" y="2683071"/>
                </a:cubicBezTo>
                <a:cubicBezTo>
                  <a:pt x="3968871" y="2712016"/>
                  <a:pt x="3839614" y="2677452"/>
                  <a:pt x="3690983" y="2683071"/>
                </a:cubicBezTo>
                <a:cubicBezTo>
                  <a:pt x="3542352" y="2688690"/>
                  <a:pt x="3348397" y="2682871"/>
                  <a:pt x="3193993" y="2683071"/>
                </a:cubicBezTo>
                <a:cubicBezTo>
                  <a:pt x="3039589" y="2683271"/>
                  <a:pt x="2884851" y="2665629"/>
                  <a:pt x="2771818" y="2683071"/>
                </a:cubicBezTo>
                <a:cubicBezTo>
                  <a:pt x="2658785" y="2700513"/>
                  <a:pt x="2466948" y="2653224"/>
                  <a:pt x="2349644" y="2683071"/>
                </a:cubicBezTo>
                <a:cubicBezTo>
                  <a:pt x="2232340" y="2712918"/>
                  <a:pt x="2129407" y="2668644"/>
                  <a:pt x="1927469" y="2683071"/>
                </a:cubicBezTo>
                <a:cubicBezTo>
                  <a:pt x="1725531" y="2697498"/>
                  <a:pt x="1597724" y="2669701"/>
                  <a:pt x="1430479" y="2683071"/>
                </a:cubicBezTo>
                <a:cubicBezTo>
                  <a:pt x="1263234" y="2696441"/>
                  <a:pt x="664524" y="2660298"/>
                  <a:pt x="447187" y="2683071"/>
                </a:cubicBezTo>
                <a:cubicBezTo>
                  <a:pt x="142258" y="2644562"/>
                  <a:pt x="22163" y="2517099"/>
                  <a:pt x="0" y="2235884"/>
                </a:cubicBezTo>
                <a:cubicBezTo>
                  <a:pt x="-49220" y="1988115"/>
                  <a:pt x="61618" y="1896542"/>
                  <a:pt x="0" y="1693313"/>
                </a:cubicBezTo>
                <a:cubicBezTo>
                  <a:pt x="-61618" y="1490084"/>
                  <a:pt x="23429" y="1275181"/>
                  <a:pt x="0" y="1079193"/>
                </a:cubicBezTo>
                <a:cubicBezTo>
                  <a:pt x="-23429" y="883205"/>
                  <a:pt x="13738" y="679557"/>
                  <a:pt x="0" y="447187"/>
                </a:cubicBezTo>
                <a:close/>
              </a:path>
              <a:path w="4635160" h="2683071" stroke="0" extrusionOk="0">
                <a:moveTo>
                  <a:pt x="0" y="447187"/>
                </a:moveTo>
                <a:cubicBezTo>
                  <a:pt x="-29453" y="219813"/>
                  <a:pt x="235678" y="-56020"/>
                  <a:pt x="447187" y="0"/>
                </a:cubicBezTo>
                <a:cubicBezTo>
                  <a:pt x="600232" y="-17474"/>
                  <a:pt x="782894" y="27293"/>
                  <a:pt x="906769" y="0"/>
                </a:cubicBezTo>
                <a:cubicBezTo>
                  <a:pt x="1030644" y="-27293"/>
                  <a:pt x="1271743" y="30138"/>
                  <a:pt x="1366352" y="0"/>
                </a:cubicBezTo>
                <a:cubicBezTo>
                  <a:pt x="1460961" y="-30138"/>
                  <a:pt x="1665145" y="754"/>
                  <a:pt x="1825934" y="0"/>
                </a:cubicBezTo>
                <a:cubicBezTo>
                  <a:pt x="1986723" y="-754"/>
                  <a:pt x="2084684" y="36648"/>
                  <a:pt x="2322924" y="0"/>
                </a:cubicBezTo>
                <a:cubicBezTo>
                  <a:pt x="2561164" y="-36648"/>
                  <a:pt x="2667233" y="23384"/>
                  <a:pt x="2819914" y="0"/>
                </a:cubicBezTo>
                <a:cubicBezTo>
                  <a:pt x="2972595" y="-23384"/>
                  <a:pt x="3126736" y="57531"/>
                  <a:pt x="3316904" y="0"/>
                </a:cubicBezTo>
                <a:cubicBezTo>
                  <a:pt x="3507072" y="-57531"/>
                  <a:pt x="3844111" y="94879"/>
                  <a:pt x="4187973" y="0"/>
                </a:cubicBezTo>
                <a:cubicBezTo>
                  <a:pt x="4437202" y="30356"/>
                  <a:pt x="4618945" y="215187"/>
                  <a:pt x="4635160" y="447187"/>
                </a:cubicBezTo>
                <a:cubicBezTo>
                  <a:pt x="4686856" y="559467"/>
                  <a:pt x="4630796" y="734762"/>
                  <a:pt x="4635160" y="989758"/>
                </a:cubicBezTo>
                <a:cubicBezTo>
                  <a:pt x="4639524" y="1244754"/>
                  <a:pt x="4614400" y="1458137"/>
                  <a:pt x="4635160" y="1621765"/>
                </a:cubicBezTo>
                <a:cubicBezTo>
                  <a:pt x="4655920" y="1785393"/>
                  <a:pt x="4606987" y="1988705"/>
                  <a:pt x="4635160" y="2235884"/>
                </a:cubicBezTo>
                <a:cubicBezTo>
                  <a:pt x="4625541" y="2481029"/>
                  <a:pt x="4426774" y="2670346"/>
                  <a:pt x="4187973" y="2683071"/>
                </a:cubicBezTo>
                <a:cubicBezTo>
                  <a:pt x="4050878" y="2705516"/>
                  <a:pt x="3756342" y="2667756"/>
                  <a:pt x="3616167" y="2683071"/>
                </a:cubicBezTo>
                <a:cubicBezTo>
                  <a:pt x="3475992" y="2698386"/>
                  <a:pt x="3279929" y="2677483"/>
                  <a:pt x="3193993" y="2683071"/>
                </a:cubicBezTo>
                <a:cubicBezTo>
                  <a:pt x="3108057" y="2688659"/>
                  <a:pt x="2841593" y="2638087"/>
                  <a:pt x="2659595" y="2683071"/>
                </a:cubicBezTo>
                <a:cubicBezTo>
                  <a:pt x="2477597" y="2728055"/>
                  <a:pt x="2420136" y="2679614"/>
                  <a:pt x="2200012" y="2683071"/>
                </a:cubicBezTo>
                <a:cubicBezTo>
                  <a:pt x="1979888" y="2686528"/>
                  <a:pt x="1773518" y="2677304"/>
                  <a:pt x="1665614" y="2683071"/>
                </a:cubicBezTo>
                <a:cubicBezTo>
                  <a:pt x="1557710" y="2688838"/>
                  <a:pt x="1409433" y="2663466"/>
                  <a:pt x="1206032" y="2683071"/>
                </a:cubicBezTo>
                <a:cubicBezTo>
                  <a:pt x="1002631" y="2702676"/>
                  <a:pt x="742226" y="2664452"/>
                  <a:pt x="447187" y="2683071"/>
                </a:cubicBezTo>
                <a:cubicBezTo>
                  <a:pt x="200230" y="2750121"/>
                  <a:pt x="-1210" y="2555050"/>
                  <a:pt x="0" y="2235884"/>
                </a:cubicBezTo>
                <a:cubicBezTo>
                  <a:pt x="-31196" y="2084925"/>
                  <a:pt x="23279" y="1795906"/>
                  <a:pt x="0" y="1621765"/>
                </a:cubicBezTo>
                <a:cubicBezTo>
                  <a:pt x="-23279" y="1447624"/>
                  <a:pt x="4660" y="1170008"/>
                  <a:pt x="0" y="1025532"/>
                </a:cubicBezTo>
                <a:cubicBezTo>
                  <a:pt x="-4660" y="881056"/>
                  <a:pt x="29939" y="605141"/>
                  <a:pt x="0" y="447187"/>
                </a:cubicBezTo>
                <a:close/>
              </a:path>
            </a:pathLst>
          </a:custGeom>
          <a:solidFill>
            <a:schemeClr val="bg1">
              <a:alpha val="72000"/>
            </a:schemeClr>
          </a:solidFill>
          <a:ln w="38100">
            <a:solidFill>
              <a:srgbClr val="FE8A8D"/>
            </a:solidFill>
            <a:extLst>
              <a:ext uri="{C807C97D-BFC1-408E-A445-0C87EB9F89A2}">
                <ask:lineSketchStyleProps xmlns:ask="http://schemas.microsoft.com/office/drawing/2018/sketchyshapes" xmlns="" sd="2833997574">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64867" y="510880"/>
                          <a:pt x="428964" y="41279"/>
                          <a:pt x="1069996" y="0"/>
                        </a:cubicBezTo>
                        <a:cubicBezTo>
                          <a:pt x="1192291" y="-16904"/>
                          <a:pt x="1284814" y="23518"/>
                          <a:pt x="1354514" y="0"/>
                        </a:cubicBezTo>
                        <a:cubicBezTo>
                          <a:pt x="1424214" y="-23518"/>
                          <a:pt x="1521889" y="33951"/>
                          <a:pt x="1639032" y="0"/>
                        </a:cubicBezTo>
                        <a:cubicBezTo>
                          <a:pt x="1756175" y="-33951"/>
                          <a:pt x="2028753" y="26309"/>
                          <a:pt x="2219681" y="0"/>
                        </a:cubicBezTo>
                        <a:cubicBezTo>
                          <a:pt x="2410609" y="-26309"/>
                          <a:pt x="2803616" y="29080"/>
                          <a:pt x="2997751" y="0"/>
                        </a:cubicBezTo>
                        <a:cubicBezTo>
                          <a:pt x="3191886" y="-29080"/>
                          <a:pt x="3160833" y="10076"/>
                          <a:pt x="3282269" y="0"/>
                        </a:cubicBezTo>
                        <a:cubicBezTo>
                          <a:pt x="3403705" y="-10076"/>
                          <a:pt x="3468356" y="32027"/>
                          <a:pt x="3566787" y="0"/>
                        </a:cubicBezTo>
                        <a:cubicBezTo>
                          <a:pt x="3665218" y="-32027"/>
                          <a:pt x="3878021" y="59563"/>
                          <a:pt x="4147436" y="0"/>
                        </a:cubicBezTo>
                        <a:cubicBezTo>
                          <a:pt x="4416851" y="-59563"/>
                          <a:pt x="4496036" y="75742"/>
                          <a:pt x="4826795" y="0"/>
                        </a:cubicBezTo>
                        <a:cubicBezTo>
                          <a:pt x="5157554" y="-75742"/>
                          <a:pt x="5172956" y="65010"/>
                          <a:pt x="5407444" y="0"/>
                        </a:cubicBezTo>
                        <a:cubicBezTo>
                          <a:pt x="5641932" y="-65010"/>
                          <a:pt x="5589899" y="3773"/>
                          <a:pt x="5691962" y="0"/>
                        </a:cubicBezTo>
                        <a:cubicBezTo>
                          <a:pt x="5794025" y="-3773"/>
                          <a:pt x="5891506" y="6803"/>
                          <a:pt x="6075190" y="0"/>
                        </a:cubicBezTo>
                        <a:cubicBezTo>
                          <a:pt x="6258874" y="-6803"/>
                          <a:pt x="6473013" y="67232"/>
                          <a:pt x="6655839" y="0"/>
                        </a:cubicBezTo>
                        <a:cubicBezTo>
                          <a:pt x="6838665" y="-67232"/>
                          <a:pt x="6850959" y="7900"/>
                          <a:pt x="7039068" y="0"/>
                        </a:cubicBezTo>
                        <a:cubicBezTo>
                          <a:pt x="7227177" y="-7900"/>
                          <a:pt x="7561551" y="46985"/>
                          <a:pt x="7817137" y="0"/>
                        </a:cubicBezTo>
                        <a:cubicBezTo>
                          <a:pt x="8072723" y="-46985"/>
                          <a:pt x="8023983" y="14587"/>
                          <a:pt x="8200366" y="0"/>
                        </a:cubicBezTo>
                        <a:cubicBezTo>
                          <a:pt x="8376749" y="-14587"/>
                          <a:pt x="8611185" y="21597"/>
                          <a:pt x="8879725" y="0"/>
                        </a:cubicBezTo>
                        <a:cubicBezTo>
                          <a:pt x="9148265" y="-21597"/>
                          <a:pt x="9118941" y="42528"/>
                          <a:pt x="9262953" y="0"/>
                        </a:cubicBezTo>
                        <a:cubicBezTo>
                          <a:pt x="9406965" y="-42528"/>
                          <a:pt x="9608117" y="50033"/>
                          <a:pt x="9942313" y="0"/>
                        </a:cubicBezTo>
                        <a:cubicBezTo>
                          <a:pt x="10276509" y="-50033"/>
                          <a:pt x="10138163" y="16245"/>
                          <a:pt x="10226831" y="0"/>
                        </a:cubicBezTo>
                        <a:cubicBezTo>
                          <a:pt x="10315499" y="-16245"/>
                          <a:pt x="10794326" y="5945"/>
                          <a:pt x="10941029" y="0"/>
                        </a:cubicBezTo>
                        <a:cubicBezTo>
                          <a:pt x="11577696" y="-118062"/>
                          <a:pt x="12051309" y="529428"/>
                          <a:pt x="12011025" y="1069996"/>
                        </a:cubicBezTo>
                        <a:cubicBezTo>
                          <a:pt x="12021522" y="1168050"/>
                          <a:pt x="11972834" y="1300420"/>
                          <a:pt x="12011025" y="1476583"/>
                        </a:cubicBezTo>
                        <a:cubicBezTo>
                          <a:pt x="12049216" y="1652746"/>
                          <a:pt x="11991010" y="1869520"/>
                          <a:pt x="12011025" y="2097162"/>
                        </a:cubicBezTo>
                        <a:cubicBezTo>
                          <a:pt x="12031040" y="2324804"/>
                          <a:pt x="11994039" y="2535205"/>
                          <a:pt x="12011025" y="2717741"/>
                        </a:cubicBezTo>
                        <a:cubicBezTo>
                          <a:pt x="12028011" y="2900277"/>
                          <a:pt x="12005942" y="2995514"/>
                          <a:pt x="12011025" y="3252724"/>
                        </a:cubicBezTo>
                        <a:cubicBezTo>
                          <a:pt x="12016108" y="3509934"/>
                          <a:pt x="11974789" y="3563020"/>
                          <a:pt x="12011025" y="3744907"/>
                        </a:cubicBezTo>
                        <a:cubicBezTo>
                          <a:pt x="12047261" y="3926794"/>
                          <a:pt x="12006728" y="4017674"/>
                          <a:pt x="12011025" y="4151494"/>
                        </a:cubicBezTo>
                        <a:cubicBezTo>
                          <a:pt x="12015322" y="4285314"/>
                          <a:pt x="11945757" y="4577502"/>
                          <a:pt x="12011025" y="4729275"/>
                        </a:cubicBezTo>
                        <a:cubicBezTo>
                          <a:pt x="12076293" y="4881048"/>
                          <a:pt x="11991896" y="5090225"/>
                          <a:pt x="12011025" y="5349854"/>
                        </a:cubicBezTo>
                        <a:cubicBezTo>
                          <a:pt x="12098180" y="5897513"/>
                          <a:pt x="11458449" y="6405265"/>
                          <a:pt x="10941029" y="6419850"/>
                        </a:cubicBezTo>
                        <a:cubicBezTo>
                          <a:pt x="10703555" y="6486849"/>
                          <a:pt x="10534918" y="6418641"/>
                          <a:pt x="10360380" y="6419850"/>
                        </a:cubicBezTo>
                        <a:cubicBezTo>
                          <a:pt x="10185842" y="6421059"/>
                          <a:pt x="10085078" y="6382475"/>
                          <a:pt x="9977152" y="6419850"/>
                        </a:cubicBezTo>
                        <a:cubicBezTo>
                          <a:pt x="9869226" y="6457225"/>
                          <a:pt x="9621885" y="6402232"/>
                          <a:pt x="9495213" y="6419850"/>
                        </a:cubicBezTo>
                        <a:cubicBezTo>
                          <a:pt x="9368541" y="6437468"/>
                          <a:pt x="9295598" y="6418868"/>
                          <a:pt x="9210695" y="6419850"/>
                        </a:cubicBezTo>
                        <a:cubicBezTo>
                          <a:pt x="9125792" y="6420832"/>
                          <a:pt x="8737515" y="6332486"/>
                          <a:pt x="8432625" y="6419850"/>
                        </a:cubicBezTo>
                        <a:cubicBezTo>
                          <a:pt x="8127735" y="6507214"/>
                          <a:pt x="7940877" y="6366115"/>
                          <a:pt x="7654556" y="6419850"/>
                        </a:cubicBezTo>
                        <a:cubicBezTo>
                          <a:pt x="7368235" y="6473585"/>
                          <a:pt x="7260238" y="6381133"/>
                          <a:pt x="6876486" y="6419850"/>
                        </a:cubicBezTo>
                        <a:cubicBezTo>
                          <a:pt x="6492734" y="6458567"/>
                          <a:pt x="6457170" y="6353775"/>
                          <a:pt x="6295837" y="6419850"/>
                        </a:cubicBezTo>
                        <a:cubicBezTo>
                          <a:pt x="6134504" y="6485925"/>
                          <a:pt x="6053509" y="6379930"/>
                          <a:pt x="5912609" y="6419850"/>
                        </a:cubicBezTo>
                        <a:cubicBezTo>
                          <a:pt x="5771709" y="6459770"/>
                          <a:pt x="5698981" y="6392129"/>
                          <a:pt x="5628091" y="6419850"/>
                        </a:cubicBezTo>
                        <a:cubicBezTo>
                          <a:pt x="5557201" y="6447571"/>
                          <a:pt x="5198872" y="6362342"/>
                          <a:pt x="5047442" y="6419850"/>
                        </a:cubicBezTo>
                        <a:cubicBezTo>
                          <a:pt x="4896012" y="6477358"/>
                          <a:pt x="4827289" y="6387769"/>
                          <a:pt x="4762924" y="6419850"/>
                        </a:cubicBezTo>
                        <a:cubicBezTo>
                          <a:pt x="4698559" y="6451931"/>
                          <a:pt x="4339169" y="6397593"/>
                          <a:pt x="4182275" y="6419850"/>
                        </a:cubicBezTo>
                        <a:cubicBezTo>
                          <a:pt x="4025381" y="6442107"/>
                          <a:pt x="3691928" y="6354765"/>
                          <a:pt x="3502915" y="6419850"/>
                        </a:cubicBezTo>
                        <a:cubicBezTo>
                          <a:pt x="3313902" y="6484935"/>
                          <a:pt x="3145515" y="6415350"/>
                          <a:pt x="2922266" y="6419850"/>
                        </a:cubicBezTo>
                        <a:cubicBezTo>
                          <a:pt x="2699017" y="6424350"/>
                          <a:pt x="2703958" y="6411115"/>
                          <a:pt x="2637748" y="6419850"/>
                        </a:cubicBezTo>
                        <a:cubicBezTo>
                          <a:pt x="2571538" y="6428585"/>
                          <a:pt x="2269428" y="6401303"/>
                          <a:pt x="1958389" y="6419850"/>
                        </a:cubicBezTo>
                        <a:cubicBezTo>
                          <a:pt x="1647350" y="6438397"/>
                          <a:pt x="1410575" y="6401264"/>
                          <a:pt x="1069996" y="6419850"/>
                        </a:cubicBezTo>
                        <a:cubicBezTo>
                          <a:pt x="610231" y="6526540"/>
                          <a:pt x="10071" y="5972581"/>
                          <a:pt x="0" y="5349854"/>
                        </a:cubicBezTo>
                        <a:cubicBezTo>
                          <a:pt x="-58358" y="5134353"/>
                          <a:pt x="56811" y="4971602"/>
                          <a:pt x="0" y="4814872"/>
                        </a:cubicBezTo>
                        <a:cubicBezTo>
                          <a:pt x="-56811" y="4658142"/>
                          <a:pt x="25502" y="4475956"/>
                          <a:pt x="0" y="4194292"/>
                        </a:cubicBezTo>
                        <a:cubicBezTo>
                          <a:pt x="-25502" y="3912628"/>
                          <a:pt x="37843" y="3816074"/>
                          <a:pt x="0" y="3573713"/>
                        </a:cubicBezTo>
                        <a:cubicBezTo>
                          <a:pt x="-37843" y="3331352"/>
                          <a:pt x="9605" y="3279013"/>
                          <a:pt x="0" y="3124328"/>
                        </a:cubicBezTo>
                        <a:cubicBezTo>
                          <a:pt x="-9605" y="2969643"/>
                          <a:pt x="34600" y="2881939"/>
                          <a:pt x="0" y="2674943"/>
                        </a:cubicBezTo>
                        <a:cubicBezTo>
                          <a:pt x="-34600" y="2467948"/>
                          <a:pt x="27118" y="2422396"/>
                          <a:pt x="0" y="2268356"/>
                        </a:cubicBezTo>
                        <a:cubicBezTo>
                          <a:pt x="-27118" y="2114316"/>
                          <a:pt x="21612" y="1894595"/>
                          <a:pt x="0" y="1776173"/>
                        </a:cubicBezTo>
                        <a:cubicBezTo>
                          <a:pt x="-21612" y="1657751"/>
                          <a:pt x="64073" y="1259470"/>
                          <a:pt x="0" y="1069996"/>
                        </a:cubicBezTo>
                        <a:close/>
                      </a:path>
                      <a:path w="12011025" h="6419850" stroke="0" extrusionOk="0">
                        <a:moveTo>
                          <a:pt x="0" y="1069996"/>
                        </a:moveTo>
                        <a:cubicBezTo>
                          <a:pt x="-20742" y="492858"/>
                          <a:pt x="497133" y="-28558"/>
                          <a:pt x="1069996" y="0"/>
                        </a:cubicBezTo>
                        <a:cubicBezTo>
                          <a:pt x="1233079" y="-23819"/>
                          <a:pt x="1363011" y="20412"/>
                          <a:pt x="1453224" y="0"/>
                        </a:cubicBezTo>
                        <a:cubicBezTo>
                          <a:pt x="1543437" y="-20412"/>
                          <a:pt x="1719819" y="18747"/>
                          <a:pt x="1836453" y="0"/>
                        </a:cubicBezTo>
                        <a:cubicBezTo>
                          <a:pt x="1953087" y="-18747"/>
                          <a:pt x="2049278" y="36668"/>
                          <a:pt x="2219681" y="0"/>
                        </a:cubicBezTo>
                        <a:cubicBezTo>
                          <a:pt x="2390084" y="-36668"/>
                          <a:pt x="2550458" y="11389"/>
                          <a:pt x="2701620" y="0"/>
                        </a:cubicBezTo>
                        <a:cubicBezTo>
                          <a:pt x="2852782" y="-11389"/>
                          <a:pt x="3076533" y="29724"/>
                          <a:pt x="3183558" y="0"/>
                        </a:cubicBezTo>
                        <a:cubicBezTo>
                          <a:pt x="3290583" y="-29724"/>
                          <a:pt x="3496214" y="45733"/>
                          <a:pt x="3665497" y="0"/>
                        </a:cubicBezTo>
                        <a:cubicBezTo>
                          <a:pt x="3834780" y="-45733"/>
                          <a:pt x="4082467" y="8009"/>
                          <a:pt x="4443567" y="0"/>
                        </a:cubicBezTo>
                        <a:cubicBezTo>
                          <a:pt x="4804667" y="-8009"/>
                          <a:pt x="5010590" y="28777"/>
                          <a:pt x="5221636" y="0"/>
                        </a:cubicBezTo>
                        <a:cubicBezTo>
                          <a:pt x="5432682" y="-28777"/>
                          <a:pt x="5472871" y="55960"/>
                          <a:pt x="5703575" y="0"/>
                        </a:cubicBezTo>
                        <a:cubicBezTo>
                          <a:pt x="5934279" y="-55960"/>
                          <a:pt x="6139467" y="72852"/>
                          <a:pt x="6481645" y="0"/>
                        </a:cubicBezTo>
                        <a:cubicBezTo>
                          <a:pt x="6823823" y="-72852"/>
                          <a:pt x="6898889" y="64757"/>
                          <a:pt x="7259714" y="0"/>
                        </a:cubicBezTo>
                        <a:cubicBezTo>
                          <a:pt x="7620539" y="-64757"/>
                          <a:pt x="7842548" y="81880"/>
                          <a:pt x="8037784" y="0"/>
                        </a:cubicBezTo>
                        <a:cubicBezTo>
                          <a:pt x="8233020" y="-81880"/>
                          <a:pt x="8256467" y="25826"/>
                          <a:pt x="8421012" y="0"/>
                        </a:cubicBezTo>
                        <a:cubicBezTo>
                          <a:pt x="8585557" y="-25826"/>
                          <a:pt x="8630384" y="1015"/>
                          <a:pt x="8804241" y="0"/>
                        </a:cubicBezTo>
                        <a:cubicBezTo>
                          <a:pt x="8978098" y="-1015"/>
                          <a:pt x="9317747" y="70988"/>
                          <a:pt x="9483600" y="0"/>
                        </a:cubicBezTo>
                        <a:cubicBezTo>
                          <a:pt x="9649453" y="-70988"/>
                          <a:pt x="9702294" y="30265"/>
                          <a:pt x="9768118" y="0"/>
                        </a:cubicBezTo>
                        <a:cubicBezTo>
                          <a:pt x="9833942" y="-30265"/>
                          <a:pt x="10119240" y="63556"/>
                          <a:pt x="10348767" y="0"/>
                        </a:cubicBezTo>
                        <a:cubicBezTo>
                          <a:pt x="10578294" y="-63556"/>
                          <a:pt x="10788241" y="8689"/>
                          <a:pt x="10941029" y="0"/>
                        </a:cubicBezTo>
                        <a:cubicBezTo>
                          <a:pt x="11563440" y="-128588"/>
                          <a:pt x="11912494" y="568124"/>
                          <a:pt x="12011025" y="1069996"/>
                        </a:cubicBezTo>
                        <a:cubicBezTo>
                          <a:pt x="12063732" y="1247949"/>
                          <a:pt x="11970121" y="1329230"/>
                          <a:pt x="12011025" y="1519381"/>
                        </a:cubicBezTo>
                        <a:cubicBezTo>
                          <a:pt x="12051929" y="1709533"/>
                          <a:pt x="11979634" y="1803075"/>
                          <a:pt x="12011025" y="1925968"/>
                        </a:cubicBezTo>
                        <a:cubicBezTo>
                          <a:pt x="12042416" y="2048861"/>
                          <a:pt x="11967800" y="2246090"/>
                          <a:pt x="12011025" y="2332554"/>
                        </a:cubicBezTo>
                        <a:cubicBezTo>
                          <a:pt x="12054250" y="2419018"/>
                          <a:pt x="11979044" y="2641546"/>
                          <a:pt x="12011025" y="2739141"/>
                        </a:cubicBezTo>
                        <a:cubicBezTo>
                          <a:pt x="12043006" y="2836736"/>
                          <a:pt x="11955003" y="3056377"/>
                          <a:pt x="12011025" y="3274123"/>
                        </a:cubicBezTo>
                        <a:cubicBezTo>
                          <a:pt x="12067047" y="3491869"/>
                          <a:pt x="11986655" y="3541686"/>
                          <a:pt x="12011025" y="3723508"/>
                        </a:cubicBezTo>
                        <a:cubicBezTo>
                          <a:pt x="12035395" y="3905330"/>
                          <a:pt x="12004936" y="4115455"/>
                          <a:pt x="12011025" y="4258490"/>
                        </a:cubicBezTo>
                        <a:cubicBezTo>
                          <a:pt x="12017114" y="4401525"/>
                          <a:pt x="11960198" y="4603783"/>
                          <a:pt x="12011025" y="4707875"/>
                        </a:cubicBezTo>
                        <a:cubicBezTo>
                          <a:pt x="12061852" y="4811967"/>
                          <a:pt x="11975524" y="5092006"/>
                          <a:pt x="12011025" y="5349854"/>
                        </a:cubicBezTo>
                        <a:cubicBezTo>
                          <a:pt x="12027243" y="6016529"/>
                          <a:pt x="11580226" y="6431131"/>
                          <a:pt x="10941029" y="6419850"/>
                        </a:cubicBezTo>
                        <a:cubicBezTo>
                          <a:pt x="10870773" y="6447531"/>
                          <a:pt x="10734380" y="6392875"/>
                          <a:pt x="10656511" y="6419850"/>
                        </a:cubicBezTo>
                        <a:cubicBezTo>
                          <a:pt x="10578642" y="6446825"/>
                          <a:pt x="10195386" y="6399057"/>
                          <a:pt x="10075862" y="6419850"/>
                        </a:cubicBezTo>
                        <a:cubicBezTo>
                          <a:pt x="9956338" y="6440643"/>
                          <a:pt x="9635740" y="6412701"/>
                          <a:pt x="9297792" y="6419850"/>
                        </a:cubicBezTo>
                        <a:cubicBezTo>
                          <a:pt x="8959844" y="6426999"/>
                          <a:pt x="8925297" y="6380952"/>
                          <a:pt x="8717143" y="6419850"/>
                        </a:cubicBezTo>
                        <a:cubicBezTo>
                          <a:pt x="8508989" y="6458748"/>
                          <a:pt x="8105091" y="6345680"/>
                          <a:pt x="7939074" y="6419850"/>
                        </a:cubicBezTo>
                        <a:cubicBezTo>
                          <a:pt x="7773057" y="6494020"/>
                          <a:pt x="7523503" y="6392371"/>
                          <a:pt x="7161004" y="6419850"/>
                        </a:cubicBezTo>
                        <a:cubicBezTo>
                          <a:pt x="6798505" y="6447329"/>
                          <a:pt x="6730221" y="6341634"/>
                          <a:pt x="6481645" y="6419850"/>
                        </a:cubicBezTo>
                        <a:cubicBezTo>
                          <a:pt x="6233069" y="6498066"/>
                          <a:pt x="6151250" y="6385598"/>
                          <a:pt x="5900996" y="6419850"/>
                        </a:cubicBezTo>
                        <a:cubicBezTo>
                          <a:pt x="5650742" y="6454102"/>
                          <a:pt x="5703730" y="6374486"/>
                          <a:pt x="5517767" y="6419850"/>
                        </a:cubicBezTo>
                        <a:cubicBezTo>
                          <a:pt x="5331804" y="6465214"/>
                          <a:pt x="5357944" y="6406401"/>
                          <a:pt x="5233249" y="6419850"/>
                        </a:cubicBezTo>
                        <a:cubicBezTo>
                          <a:pt x="5108554" y="6433299"/>
                          <a:pt x="5055332" y="6409624"/>
                          <a:pt x="4948731" y="6419850"/>
                        </a:cubicBezTo>
                        <a:cubicBezTo>
                          <a:pt x="4842130" y="6430076"/>
                          <a:pt x="4694163" y="6406971"/>
                          <a:pt x="4565503" y="6419850"/>
                        </a:cubicBezTo>
                        <a:cubicBezTo>
                          <a:pt x="4436843" y="6432729"/>
                          <a:pt x="4210380" y="6394398"/>
                          <a:pt x="4083564" y="6419850"/>
                        </a:cubicBezTo>
                        <a:cubicBezTo>
                          <a:pt x="3956748" y="6445302"/>
                          <a:pt x="3887513" y="6405693"/>
                          <a:pt x="3799046" y="6419850"/>
                        </a:cubicBezTo>
                        <a:cubicBezTo>
                          <a:pt x="3710579" y="6434007"/>
                          <a:pt x="3623101" y="6418675"/>
                          <a:pt x="3514528" y="6419850"/>
                        </a:cubicBezTo>
                        <a:cubicBezTo>
                          <a:pt x="3405955" y="6421025"/>
                          <a:pt x="3301857" y="6418789"/>
                          <a:pt x="3230010" y="6419850"/>
                        </a:cubicBezTo>
                        <a:cubicBezTo>
                          <a:pt x="3158163" y="6420911"/>
                          <a:pt x="2906958" y="6417518"/>
                          <a:pt x="2748072" y="6419850"/>
                        </a:cubicBezTo>
                        <a:cubicBezTo>
                          <a:pt x="2589186" y="6422182"/>
                          <a:pt x="2355675" y="6411539"/>
                          <a:pt x="2068712" y="6419850"/>
                        </a:cubicBezTo>
                        <a:cubicBezTo>
                          <a:pt x="1781749" y="6428161"/>
                          <a:pt x="1489132" y="6367428"/>
                          <a:pt x="1069996" y="6419850"/>
                        </a:cubicBezTo>
                        <a:cubicBezTo>
                          <a:pt x="469431" y="6374235"/>
                          <a:pt x="-42125" y="5903487"/>
                          <a:pt x="0" y="5349854"/>
                        </a:cubicBezTo>
                        <a:cubicBezTo>
                          <a:pt x="-43490" y="5149506"/>
                          <a:pt x="46337" y="5019141"/>
                          <a:pt x="0" y="4857670"/>
                        </a:cubicBezTo>
                        <a:cubicBezTo>
                          <a:pt x="-46337" y="4696199"/>
                          <a:pt x="7833" y="4578402"/>
                          <a:pt x="0" y="4365487"/>
                        </a:cubicBezTo>
                        <a:cubicBezTo>
                          <a:pt x="-7833" y="4152572"/>
                          <a:pt x="10078" y="4052264"/>
                          <a:pt x="0" y="3916102"/>
                        </a:cubicBezTo>
                        <a:cubicBezTo>
                          <a:pt x="-10078" y="3779940"/>
                          <a:pt x="67290" y="3486165"/>
                          <a:pt x="0" y="3338321"/>
                        </a:cubicBezTo>
                        <a:cubicBezTo>
                          <a:pt x="-67290" y="3190477"/>
                          <a:pt x="53725" y="2983254"/>
                          <a:pt x="0" y="2888936"/>
                        </a:cubicBezTo>
                        <a:cubicBezTo>
                          <a:pt x="-53725" y="2794618"/>
                          <a:pt x="38970" y="2586481"/>
                          <a:pt x="0" y="2439551"/>
                        </a:cubicBezTo>
                        <a:cubicBezTo>
                          <a:pt x="-38970" y="2292621"/>
                          <a:pt x="46914" y="2148564"/>
                          <a:pt x="0" y="2032964"/>
                        </a:cubicBezTo>
                        <a:cubicBezTo>
                          <a:pt x="-46914" y="1917364"/>
                          <a:pt x="3432" y="1399944"/>
                          <a:pt x="0" y="10699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846183E1-65B1-C6A0-3590-3C8222C1B9BF}"/>
              </a:ext>
            </a:extLst>
          </p:cNvPr>
          <p:cNvPicPr>
            <a:picLocks noChangeAspect="1"/>
          </p:cNvPicPr>
          <p:nvPr/>
        </p:nvPicPr>
        <p:blipFill>
          <a:blip r:embed="rId2"/>
          <a:stretch>
            <a:fillRect/>
          </a:stretch>
        </p:blipFill>
        <p:spPr>
          <a:xfrm>
            <a:off x="547687" y="1128712"/>
            <a:ext cx="4067175" cy="4181475"/>
          </a:xfrm>
          <a:prstGeom prst="rect">
            <a:avLst/>
          </a:prstGeom>
        </p:spPr>
      </p:pic>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09A75EC1-38AE-C516-0543-3B3ED4E8DEDB}"/>
                  </a:ext>
                </a:extLst>
              </p:cNvPr>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tam giác, không được chia thành 2 nửa bằng nhau. Phát biểu "Đã tô màu</a:t>
                </a:r>
                <a:r>
                  <a:rPr lang="en-US" sz="32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𝟏</m:t>
                        </m:r>
                      </m:num>
                      <m:den>
                        <m:r>
                          <a:rPr lang="en-US" sz="3200" b="1" i="1" smtClean="0">
                            <a:solidFill>
                              <a:srgbClr val="FF0000"/>
                            </a:solidFill>
                            <a:latin typeface="Cambria Math" panose="02040503050406030204" pitchFamily="18" charset="0"/>
                            <a:ea typeface="Calibri" panose="020F0502020204030204" pitchFamily="34" charset="0"/>
                          </a:rPr>
                          <m:t>𝟐</m:t>
                        </m:r>
                      </m:den>
                    </m:f>
                    <m:r>
                      <a:rPr lang="en-US" sz="3200" b="1" i="1" smtClean="0">
                        <a:solidFill>
                          <a:srgbClr val="FF0000"/>
                        </a:solidFill>
                        <a:latin typeface="Cambria Math" panose="02040503050406030204" pitchFamily="18" charset="0"/>
                        <a:ea typeface="Calibri" panose="020F0502020204030204" pitchFamily="34" charset="0"/>
                      </a:rPr>
                      <m:t>  </m:t>
                    </m:r>
                  </m:oMath>
                </a14:m>
                <a:r>
                  <a:rPr lang="vi-VN" sz="3200" b="1" dirty="0">
                    <a:solidFill>
                      <a:srgbClr val="002060"/>
                    </a:solidFill>
                    <a:latin typeface="Cambria" panose="02040503050406030204" pitchFamily="18" charset="0"/>
                    <a:ea typeface="Cambria" panose="02040503050406030204" pitchFamily="18" charset="0"/>
                  </a:rPr>
                  <a:t>hình tam giác</a:t>
                </a:r>
                <a:r>
                  <a:rPr lang="en-US" sz="3200" b="1" dirty="0">
                    <a:solidFill>
                      <a:srgbClr val="002060"/>
                    </a:solidFill>
                    <a:latin typeface="Cambria" panose="02040503050406030204" pitchFamily="18" charset="0"/>
                    <a:ea typeface="Cambria" panose="02040503050406030204" pitchFamily="18" charset="0"/>
                  </a:rPr>
                  <a:t>”</a:t>
                </a:r>
                <a:r>
                  <a:rPr lang="vi-VN" sz="3200" b="1" dirty="0">
                    <a:solidFill>
                      <a:srgbClr val="002060"/>
                    </a:solidFill>
                    <a:latin typeface="Cambria" panose="02040503050406030204" pitchFamily="18" charset="0"/>
                    <a:ea typeface="Cambria" panose="02040503050406030204" pitchFamily="18" charset="0"/>
                  </a:rPr>
                  <a:t> 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9" name="Rectangle: Rounded Corners 8">
                <a:extLst>
                  <a:ext uri="{FF2B5EF4-FFF2-40B4-BE49-F238E27FC236}">
                    <a16:creationId xmlns:a16="http://schemas.microsoft.com/office/drawing/2014/main" id="{09A75EC1-38AE-C516-0543-3B3ED4E8DEDB}"/>
                  </a:ext>
                </a:extLst>
              </p:cNvPr>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a:blip r:embed="rId3"/>
                <a:stretch>
                  <a:fillRect l="-307" r="-205" b="-2663"/>
                </a:stretch>
              </a:blipFill>
              <a:ln w="28575">
                <a:prstDash val="sysDot"/>
              </a:ln>
            </p:spPr>
            <p:txBody>
              <a:bodyPr/>
              <a:lstStyle/>
              <a:p>
                <a:r>
                  <a:rPr lang="en-US">
                    <a:noFill/>
                  </a:rPr>
                  <a:t> </a:t>
                </a:r>
              </a:p>
            </p:txBody>
          </p:sp>
        </mc:Fallback>
      </mc:AlternateContent>
    </p:spTree>
    <p:extLst>
      <p:ext uri="{BB962C8B-B14F-4D97-AF65-F5344CB8AC3E}">
        <p14:creationId xmlns:p14="http://schemas.microsoft.com/office/powerpoint/2010/main" val="249155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4552765" y="-267777"/>
            <a:ext cx="11200789" cy="1165539"/>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734519" y="-278253"/>
            <a:ext cx="10104414" cy="116553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6158">
            <a:off x="3840550" y="-125276"/>
            <a:ext cx="8118208" cy="81182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6497"/>
            <a:ext cx="3909059" cy="5830137"/>
          </a:xfrm>
          <a:prstGeom prst="rect">
            <a:avLst/>
          </a:prstGeom>
        </p:spPr>
      </p:pic>
      <p:pic>
        <p:nvPicPr>
          <p:cNvPr id="6" name="Picture 8" descr="Cute happy smiling cupcake Royalty Fre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37" b="90000" l="2900" r="90000"/>
                    </a14:imgEffect>
                  </a14:imgLayer>
                </a14:imgProps>
              </a:ext>
              <a:ext uri="{28A0092B-C50C-407E-A947-70E740481C1C}">
                <a14:useLocalDpi xmlns:a14="http://schemas.microsoft.com/office/drawing/2010/main" val="0"/>
              </a:ext>
            </a:extLst>
          </a:blip>
          <a:srcRect/>
          <a:stretch>
            <a:fillRect/>
          </a:stretch>
        </p:blipFill>
        <p:spPr bwMode="auto">
          <a:xfrm>
            <a:off x="9714467" y="4725916"/>
            <a:ext cx="2477533" cy="26757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707133-AE1E-94EA-75C0-C043C4F63DA2}"/>
              </a:ext>
            </a:extLst>
          </p:cNvPr>
          <p:cNvPicPr>
            <a:picLocks noChangeAspect="1"/>
          </p:cNvPicPr>
          <p:nvPr/>
        </p:nvPicPr>
        <p:blipFill>
          <a:blip r:embed="rId7"/>
          <a:stretch>
            <a:fillRect/>
          </a:stretch>
        </p:blipFill>
        <p:spPr>
          <a:xfrm>
            <a:off x="2093949" y="1194325"/>
            <a:ext cx="11937003" cy="5663675"/>
          </a:xfrm>
          <a:prstGeom prst="rect">
            <a:avLst/>
          </a:prstGeom>
        </p:spPr>
      </p:pic>
    </p:spTree>
    <p:extLst>
      <p:ext uri="{BB962C8B-B14F-4D97-AF65-F5344CB8AC3E}">
        <p14:creationId xmlns:p14="http://schemas.microsoft.com/office/powerpoint/2010/main" val="40611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B9D48C89-43DD-4D41-B6B6-85568A348E90}"/>
              </a:ext>
            </a:extLst>
          </p:cNvPr>
          <p:cNvSpPr/>
          <p:nvPr/>
        </p:nvSpPr>
        <p:spPr>
          <a:xfrm>
            <a:off x="180975" y="228600"/>
            <a:ext cx="12011025" cy="6419850"/>
          </a:xfrm>
          <a:custGeom>
            <a:avLst/>
            <a:gdLst>
              <a:gd name="connsiteX0" fmla="*/ 0 w 4635160"/>
              <a:gd name="connsiteY0" fmla="*/ 447187 h 2683071"/>
              <a:gd name="connsiteX1" fmla="*/ 447187 w 4635160"/>
              <a:gd name="connsiteY1" fmla="*/ 0 h 2683071"/>
              <a:gd name="connsiteX2" fmla="*/ 981585 w 4635160"/>
              <a:gd name="connsiteY2" fmla="*/ 0 h 2683071"/>
              <a:gd name="connsiteX3" fmla="*/ 1553391 w 4635160"/>
              <a:gd name="connsiteY3" fmla="*/ 0 h 2683071"/>
              <a:gd name="connsiteX4" fmla="*/ 1975565 w 4635160"/>
              <a:gd name="connsiteY4" fmla="*/ 0 h 2683071"/>
              <a:gd name="connsiteX5" fmla="*/ 2472555 w 4635160"/>
              <a:gd name="connsiteY5" fmla="*/ 0 h 2683071"/>
              <a:gd name="connsiteX6" fmla="*/ 3006953 w 4635160"/>
              <a:gd name="connsiteY6" fmla="*/ 0 h 2683071"/>
              <a:gd name="connsiteX7" fmla="*/ 3616167 w 4635160"/>
              <a:gd name="connsiteY7" fmla="*/ 0 h 2683071"/>
              <a:gd name="connsiteX8" fmla="*/ 4187973 w 4635160"/>
              <a:gd name="connsiteY8" fmla="*/ 0 h 2683071"/>
              <a:gd name="connsiteX9" fmla="*/ 4635160 w 4635160"/>
              <a:gd name="connsiteY9" fmla="*/ 447187 h 2683071"/>
              <a:gd name="connsiteX10" fmla="*/ 4635160 w 4635160"/>
              <a:gd name="connsiteY10" fmla="*/ 1025532 h 2683071"/>
              <a:gd name="connsiteX11" fmla="*/ 4635160 w 4635160"/>
              <a:gd name="connsiteY11" fmla="*/ 1621765 h 2683071"/>
              <a:gd name="connsiteX12" fmla="*/ 4635160 w 4635160"/>
              <a:gd name="connsiteY12" fmla="*/ 2235884 h 2683071"/>
              <a:gd name="connsiteX13" fmla="*/ 4187973 w 4635160"/>
              <a:gd name="connsiteY13" fmla="*/ 2683071 h 2683071"/>
              <a:gd name="connsiteX14" fmla="*/ 3690983 w 4635160"/>
              <a:gd name="connsiteY14" fmla="*/ 2683071 h 2683071"/>
              <a:gd name="connsiteX15" fmla="*/ 3193993 w 4635160"/>
              <a:gd name="connsiteY15" fmla="*/ 2683071 h 2683071"/>
              <a:gd name="connsiteX16" fmla="*/ 2771818 w 4635160"/>
              <a:gd name="connsiteY16" fmla="*/ 2683071 h 2683071"/>
              <a:gd name="connsiteX17" fmla="*/ 2349644 w 4635160"/>
              <a:gd name="connsiteY17" fmla="*/ 2683071 h 2683071"/>
              <a:gd name="connsiteX18" fmla="*/ 1927469 w 4635160"/>
              <a:gd name="connsiteY18" fmla="*/ 2683071 h 2683071"/>
              <a:gd name="connsiteX19" fmla="*/ 1430479 w 4635160"/>
              <a:gd name="connsiteY19" fmla="*/ 2683071 h 2683071"/>
              <a:gd name="connsiteX20" fmla="*/ 447187 w 4635160"/>
              <a:gd name="connsiteY20" fmla="*/ 2683071 h 2683071"/>
              <a:gd name="connsiteX21" fmla="*/ 0 w 4635160"/>
              <a:gd name="connsiteY21" fmla="*/ 2235884 h 2683071"/>
              <a:gd name="connsiteX22" fmla="*/ 0 w 4635160"/>
              <a:gd name="connsiteY22" fmla="*/ 1693313 h 2683071"/>
              <a:gd name="connsiteX23" fmla="*/ 0 w 4635160"/>
              <a:gd name="connsiteY23" fmla="*/ 1079193 h 2683071"/>
              <a:gd name="connsiteX24" fmla="*/ 0 w 4635160"/>
              <a:gd name="connsiteY24" fmla="*/ 447187 h 26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5160" h="2683071" fill="none" extrusionOk="0">
                <a:moveTo>
                  <a:pt x="0" y="447187"/>
                </a:moveTo>
                <a:cubicBezTo>
                  <a:pt x="36510" y="156731"/>
                  <a:pt x="142605" y="41226"/>
                  <a:pt x="447187" y="0"/>
                </a:cubicBezTo>
                <a:cubicBezTo>
                  <a:pt x="675533" y="-21163"/>
                  <a:pt x="794014" y="26749"/>
                  <a:pt x="981585" y="0"/>
                </a:cubicBezTo>
                <a:cubicBezTo>
                  <a:pt x="1169156" y="-26749"/>
                  <a:pt x="1273129" y="13823"/>
                  <a:pt x="1553391" y="0"/>
                </a:cubicBezTo>
                <a:cubicBezTo>
                  <a:pt x="1833653" y="-13823"/>
                  <a:pt x="1862236" y="14762"/>
                  <a:pt x="1975565" y="0"/>
                </a:cubicBezTo>
                <a:cubicBezTo>
                  <a:pt x="2088894" y="-14762"/>
                  <a:pt x="2318466" y="3097"/>
                  <a:pt x="2472555" y="0"/>
                </a:cubicBezTo>
                <a:cubicBezTo>
                  <a:pt x="2626644" y="-3097"/>
                  <a:pt x="2769258" y="9446"/>
                  <a:pt x="3006953" y="0"/>
                </a:cubicBezTo>
                <a:cubicBezTo>
                  <a:pt x="3244648" y="-9446"/>
                  <a:pt x="3440371" y="39139"/>
                  <a:pt x="3616167" y="0"/>
                </a:cubicBezTo>
                <a:cubicBezTo>
                  <a:pt x="3791963" y="-39139"/>
                  <a:pt x="3975687" y="4912"/>
                  <a:pt x="4187973" y="0"/>
                </a:cubicBezTo>
                <a:cubicBezTo>
                  <a:pt x="4437966" y="25784"/>
                  <a:pt x="4590496" y="239219"/>
                  <a:pt x="4635160" y="447187"/>
                </a:cubicBezTo>
                <a:cubicBezTo>
                  <a:pt x="4663552" y="623352"/>
                  <a:pt x="4575163" y="835388"/>
                  <a:pt x="4635160" y="1025532"/>
                </a:cubicBezTo>
                <a:cubicBezTo>
                  <a:pt x="4695157" y="1215676"/>
                  <a:pt x="4599771" y="1484356"/>
                  <a:pt x="4635160" y="1621765"/>
                </a:cubicBezTo>
                <a:cubicBezTo>
                  <a:pt x="4670549" y="1759174"/>
                  <a:pt x="4583645" y="2096531"/>
                  <a:pt x="4635160" y="2235884"/>
                </a:cubicBezTo>
                <a:cubicBezTo>
                  <a:pt x="4648233" y="2484242"/>
                  <a:pt x="4389088" y="2711004"/>
                  <a:pt x="4187973" y="2683071"/>
                </a:cubicBezTo>
                <a:cubicBezTo>
                  <a:pt x="3968871" y="2712016"/>
                  <a:pt x="3839614" y="2677452"/>
                  <a:pt x="3690983" y="2683071"/>
                </a:cubicBezTo>
                <a:cubicBezTo>
                  <a:pt x="3542352" y="2688690"/>
                  <a:pt x="3348397" y="2682871"/>
                  <a:pt x="3193993" y="2683071"/>
                </a:cubicBezTo>
                <a:cubicBezTo>
                  <a:pt x="3039589" y="2683271"/>
                  <a:pt x="2884851" y="2665629"/>
                  <a:pt x="2771818" y="2683071"/>
                </a:cubicBezTo>
                <a:cubicBezTo>
                  <a:pt x="2658785" y="2700513"/>
                  <a:pt x="2466948" y="2653224"/>
                  <a:pt x="2349644" y="2683071"/>
                </a:cubicBezTo>
                <a:cubicBezTo>
                  <a:pt x="2232340" y="2712918"/>
                  <a:pt x="2129407" y="2668644"/>
                  <a:pt x="1927469" y="2683071"/>
                </a:cubicBezTo>
                <a:cubicBezTo>
                  <a:pt x="1725531" y="2697498"/>
                  <a:pt x="1597724" y="2669701"/>
                  <a:pt x="1430479" y="2683071"/>
                </a:cubicBezTo>
                <a:cubicBezTo>
                  <a:pt x="1263234" y="2696441"/>
                  <a:pt x="664524" y="2660298"/>
                  <a:pt x="447187" y="2683071"/>
                </a:cubicBezTo>
                <a:cubicBezTo>
                  <a:pt x="142258" y="2644562"/>
                  <a:pt x="22163" y="2517099"/>
                  <a:pt x="0" y="2235884"/>
                </a:cubicBezTo>
                <a:cubicBezTo>
                  <a:pt x="-49220" y="1988115"/>
                  <a:pt x="61618" y="1896542"/>
                  <a:pt x="0" y="1693313"/>
                </a:cubicBezTo>
                <a:cubicBezTo>
                  <a:pt x="-61618" y="1490084"/>
                  <a:pt x="23429" y="1275181"/>
                  <a:pt x="0" y="1079193"/>
                </a:cubicBezTo>
                <a:cubicBezTo>
                  <a:pt x="-23429" y="883205"/>
                  <a:pt x="13738" y="679557"/>
                  <a:pt x="0" y="447187"/>
                </a:cubicBezTo>
                <a:close/>
              </a:path>
              <a:path w="4635160" h="2683071" stroke="0" extrusionOk="0">
                <a:moveTo>
                  <a:pt x="0" y="447187"/>
                </a:moveTo>
                <a:cubicBezTo>
                  <a:pt x="-29453" y="219813"/>
                  <a:pt x="235678" y="-56020"/>
                  <a:pt x="447187" y="0"/>
                </a:cubicBezTo>
                <a:cubicBezTo>
                  <a:pt x="600232" y="-17474"/>
                  <a:pt x="782894" y="27293"/>
                  <a:pt x="906769" y="0"/>
                </a:cubicBezTo>
                <a:cubicBezTo>
                  <a:pt x="1030644" y="-27293"/>
                  <a:pt x="1271743" y="30138"/>
                  <a:pt x="1366352" y="0"/>
                </a:cubicBezTo>
                <a:cubicBezTo>
                  <a:pt x="1460961" y="-30138"/>
                  <a:pt x="1665145" y="754"/>
                  <a:pt x="1825934" y="0"/>
                </a:cubicBezTo>
                <a:cubicBezTo>
                  <a:pt x="1986723" y="-754"/>
                  <a:pt x="2084684" y="36648"/>
                  <a:pt x="2322924" y="0"/>
                </a:cubicBezTo>
                <a:cubicBezTo>
                  <a:pt x="2561164" y="-36648"/>
                  <a:pt x="2667233" y="23384"/>
                  <a:pt x="2819914" y="0"/>
                </a:cubicBezTo>
                <a:cubicBezTo>
                  <a:pt x="2972595" y="-23384"/>
                  <a:pt x="3126736" y="57531"/>
                  <a:pt x="3316904" y="0"/>
                </a:cubicBezTo>
                <a:cubicBezTo>
                  <a:pt x="3507072" y="-57531"/>
                  <a:pt x="3844111" y="94879"/>
                  <a:pt x="4187973" y="0"/>
                </a:cubicBezTo>
                <a:cubicBezTo>
                  <a:pt x="4437202" y="30356"/>
                  <a:pt x="4618945" y="215187"/>
                  <a:pt x="4635160" y="447187"/>
                </a:cubicBezTo>
                <a:cubicBezTo>
                  <a:pt x="4686856" y="559467"/>
                  <a:pt x="4630796" y="734762"/>
                  <a:pt x="4635160" y="989758"/>
                </a:cubicBezTo>
                <a:cubicBezTo>
                  <a:pt x="4639524" y="1244754"/>
                  <a:pt x="4614400" y="1458137"/>
                  <a:pt x="4635160" y="1621765"/>
                </a:cubicBezTo>
                <a:cubicBezTo>
                  <a:pt x="4655920" y="1785393"/>
                  <a:pt x="4606987" y="1988705"/>
                  <a:pt x="4635160" y="2235884"/>
                </a:cubicBezTo>
                <a:cubicBezTo>
                  <a:pt x="4625541" y="2481029"/>
                  <a:pt x="4426774" y="2670346"/>
                  <a:pt x="4187973" y="2683071"/>
                </a:cubicBezTo>
                <a:cubicBezTo>
                  <a:pt x="4050878" y="2705516"/>
                  <a:pt x="3756342" y="2667756"/>
                  <a:pt x="3616167" y="2683071"/>
                </a:cubicBezTo>
                <a:cubicBezTo>
                  <a:pt x="3475992" y="2698386"/>
                  <a:pt x="3279929" y="2677483"/>
                  <a:pt x="3193993" y="2683071"/>
                </a:cubicBezTo>
                <a:cubicBezTo>
                  <a:pt x="3108057" y="2688659"/>
                  <a:pt x="2841593" y="2638087"/>
                  <a:pt x="2659595" y="2683071"/>
                </a:cubicBezTo>
                <a:cubicBezTo>
                  <a:pt x="2477597" y="2728055"/>
                  <a:pt x="2420136" y="2679614"/>
                  <a:pt x="2200012" y="2683071"/>
                </a:cubicBezTo>
                <a:cubicBezTo>
                  <a:pt x="1979888" y="2686528"/>
                  <a:pt x="1773518" y="2677304"/>
                  <a:pt x="1665614" y="2683071"/>
                </a:cubicBezTo>
                <a:cubicBezTo>
                  <a:pt x="1557710" y="2688838"/>
                  <a:pt x="1409433" y="2663466"/>
                  <a:pt x="1206032" y="2683071"/>
                </a:cubicBezTo>
                <a:cubicBezTo>
                  <a:pt x="1002631" y="2702676"/>
                  <a:pt x="742226" y="2664452"/>
                  <a:pt x="447187" y="2683071"/>
                </a:cubicBezTo>
                <a:cubicBezTo>
                  <a:pt x="200230" y="2750121"/>
                  <a:pt x="-1210" y="2555050"/>
                  <a:pt x="0" y="2235884"/>
                </a:cubicBezTo>
                <a:cubicBezTo>
                  <a:pt x="-31196" y="2084925"/>
                  <a:pt x="23279" y="1795906"/>
                  <a:pt x="0" y="1621765"/>
                </a:cubicBezTo>
                <a:cubicBezTo>
                  <a:pt x="-23279" y="1447624"/>
                  <a:pt x="4660" y="1170008"/>
                  <a:pt x="0" y="1025532"/>
                </a:cubicBezTo>
                <a:cubicBezTo>
                  <a:pt x="-4660" y="881056"/>
                  <a:pt x="29939" y="605141"/>
                  <a:pt x="0" y="447187"/>
                </a:cubicBezTo>
                <a:close/>
              </a:path>
            </a:pathLst>
          </a:custGeom>
          <a:solidFill>
            <a:schemeClr val="bg1">
              <a:alpha val="72000"/>
            </a:schemeClr>
          </a:solidFill>
          <a:ln w="38100">
            <a:solidFill>
              <a:srgbClr val="FE8A8D"/>
            </a:solidFill>
            <a:extLst>
              <a:ext uri="{C807C97D-BFC1-408E-A445-0C87EB9F89A2}">
                <ask:lineSketchStyleProps xmlns:ask="http://schemas.microsoft.com/office/drawing/2018/sketchyshapes" xmlns="" sd="2833997574">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64867" y="510880"/>
                          <a:pt x="428964" y="41279"/>
                          <a:pt x="1069996" y="0"/>
                        </a:cubicBezTo>
                        <a:cubicBezTo>
                          <a:pt x="1192291" y="-16904"/>
                          <a:pt x="1284814" y="23518"/>
                          <a:pt x="1354514" y="0"/>
                        </a:cubicBezTo>
                        <a:cubicBezTo>
                          <a:pt x="1424214" y="-23518"/>
                          <a:pt x="1521889" y="33951"/>
                          <a:pt x="1639032" y="0"/>
                        </a:cubicBezTo>
                        <a:cubicBezTo>
                          <a:pt x="1756175" y="-33951"/>
                          <a:pt x="2028753" y="26309"/>
                          <a:pt x="2219681" y="0"/>
                        </a:cubicBezTo>
                        <a:cubicBezTo>
                          <a:pt x="2410609" y="-26309"/>
                          <a:pt x="2803616" y="29080"/>
                          <a:pt x="2997751" y="0"/>
                        </a:cubicBezTo>
                        <a:cubicBezTo>
                          <a:pt x="3191886" y="-29080"/>
                          <a:pt x="3160833" y="10076"/>
                          <a:pt x="3282269" y="0"/>
                        </a:cubicBezTo>
                        <a:cubicBezTo>
                          <a:pt x="3403705" y="-10076"/>
                          <a:pt x="3468356" y="32027"/>
                          <a:pt x="3566787" y="0"/>
                        </a:cubicBezTo>
                        <a:cubicBezTo>
                          <a:pt x="3665218" y="-32027"/>
                          <a:pt x="3878021" y="59563"/>
                          <a:pt x="4147436" y="0"/>
                        </a:cubicBezTo>
                        <a:cubicBezTo>
                          <a:pt x="4416851" y="-59563"/>
                          <a:pt x="4496036" y="75742"/>
                          <a:pt x="4826795" y="0"/>
                        </a:cubicBezTo>
                        <a:cubicBezTo>
                          <a:pt x="5157554" y="-75742"/>
                          <a:pt x="5172956" y="65010"/>
                          <a:pt x="5407444" y="0"/>
                        </a:cubicBezTo>
                        <a:cubicBezTo>
                          <a:pt x="5641932" y="-65010"/>
                          <a:pt x="5589899" y="3773"/>
                          <a:pt x="5691962" y="0"/>
                        </a:cubicBezTo>
                        <a:cubicBezTo>
                          <a:pt x="5794025" y="-3773"/>
                          <a:pt x="5891506" y="6803"/>
                          <a:pt x="6075190" y="0"/>
                        </a:cubicBezTo>
                        <a:cubicBezTo>
                          <a:pt x="6258874" y="-6803"/>
                          <a:pt x="6473013" y="67232"/>
                          <a:pt x="6655839" y="0"/>
                        </a:cubicBezTo>
                        <a:cubicBezTo>
                          <a:pt x="6838665" y="-67232"/>
                          <a:pt x="6850959" y="7900"/>
                          <a:pt x="7039068" y="0"/>
                        </a:cubicBezTo>
                        <a:cubicBezTo>
                          <a:pt x="7227177" y="-7900"/>
                          <a:pt x="7561551" y="46985"/>
                          <a:pt x="7817137" y="0"/>
                        </a:cubicBezTo>
                        <a:cubicBezTo>
                          <a:pt x="8072723" y="-46985"/>
                          <a:pt x="8023983" y="14587"/>
                          <a:pt x="8200366" y="0"/>
                        </a:cubicBezTo>
                        <a:cubicBezTo>
                          <a:pt x="8376749" y="-14587"/>
                          <a:pt x="8611185" y="21597"/>
                          <a:pt x="8879725" y="0"/>
                        </a:cubicBezTo>
                        <a:cubicBezTo>
                          <a:pt x="9148265" y="-21597"/>
                          <a:pt x="9118941" y="42528"/>
                          <a:pt x="9262953" y="0"/>
                        </a:cubicBezTo>
                        <a:cubicBezTo>
                          <a:pt x="9406965" y="-42528"/>
                          <a:pt x="9608117" y="50033"/>
                          <a:pt x="9942313" y="0"/>
                        </a:cubicBezTo>
                        <a:cubicBezTo>
                          <a:pt x="10276509" y="-50033"/>
                          <a:pt x="10138163" y="16245"/>
                          <a:pt x="10226831" y="0"/>
                        </a:cubicBezTo>
                        <a:cubicBezTo>
                          <a:pt x="10315499" y="-16245"/>
                          <a:pt x="10794326" y="5945"/>
                          <a:pt x="10941029" y="0"/>
                        </a:cubicBezTo>
                        <a:cubicBezTo>
                          <a:pt x="11577696" y="-118062"/>
                          <a:pt x="12051309" y="529428"/>
                          <a:pt x="12011025" y="1069996"/>
                        </a:cubicBezTo>
                        <a:cubicBezTo>
                          <a:pt x="12021522" y="1168050"/>
                          <a:pt x="11972834" y="1300420"/>
                          <a:pt x="12011025" y="1476583"/>
                        </a:cubicBezTo>
                        <a:cubicBezTo>
                          <a:pt x="12049216" y="1652746"/>
                          <a:pt x="11991010" y="1869520"/>
                          <a:pt x="12011025" y="2097162"/>
                        </a:cubicBezTo>
                        <a:cubicBezTo>
                          <a:pt x="12031040" y="2324804"/>
                          <a:pt x="11994039" y="2535205"/>
                          <a:pt x="12011025" y="2717741"/>
                        </a:cubicBezTo>
                        <a:cubicBezTo>
                          <a:pt x="12028011" y="2900277"/>
                          <a:pt x="12005942" y="2995514"/>
                          <a:pt x="12011025" y="3252724"/>
                        </a:cubicBezTo>
                        <a:cubicBezTo>
                          <a:pt x="12016108" y="3509934"/>
                          <a:pt x="11974789" y="3563020"/>
                          <a:pt x="12011025" y="3744907"/>
                        </a:cubicBezTo>
                        <a:cubicBezTo>
                          <a:pt x="12047261" y="3926794"/>
                          <a:pt x="12006728" y="4017674"/>
                          <a:pt x="12011025" y="4151494"/>
                        </a:cubicBezTo>
                        <a:cubicBezTo>
                          <a:pt x="12015322" y="4285314"/>
                          <a:pt x="11945757" y="4577502"/>
                          <a:pt x="12011025" y="4729275"/>
                        </a:cubicBezTo>
                        <a:cubicBezTo>
                          <a:pt x="12076293" y="4881048"/>
                          <a:pt x="11991896" y="5090225"/>
                          <a:pt x="12011025" y="5349854"/>
                        </a:cubicBezTo>
                        <a:cubicBezTo>
                          <a:pt x="12098180" y="5897513"/>
                          <a:pt x="11458449" y="6405265"/>
                          <a:pt x="10941029" y="6419850"/>
                        </a:cubicBezTo>
                        <a:cubicBezTo>
                          <a:pt x="10703555" y="6486849"/>
                          <a:pt x="10534918" y="6418641"/>
                          <a:pt x="10360380" y="6419850"/>
                        </a:cubicBezTo>
                        <a:cubicBezTo>
                          <a:pt x="10185842" y="6421059"/>
                          <a:pt x="10085078" y="6382475"/>
                          <a:pt x="9977152" y="6419850"/>
                        </a:cubicBezTo>
                        <a:cubicBezTo>
                          <a:pt x="9869226" y="6457225"/>
                          <a:pt x="9621885" y="6402232"/>
                          <a:pt x="9495213" y="6419850"/>
                        </a:cubicBezTo>
                        <a:cubicBezTo>
                          <a:pt x="9368541" y="6437468"/>
                          <a:pt x="9295598" y="6418868"/>
                          <a:pt x="9210695" y="6419850"/>
                        </a:cubicBezTo>
                        <a:cubicBezTo>
                          <a:pt x="9125792" y="6420832"/>
                          <a:pt x="8737515" y="6332486"/>
                          <a:pt x="8432625" y="6419850"/>
                        </a:cubicBezTo>
                        <a:cubicBezTo>
                          <a:pt x="8127735" y="6507214"/>
                          <a:pt x="7940877" y="6366115"/>
                          <a:pt x="7654556" y="6419850"/>
                        </a:cubicBezTo>
                        <a:cubicBezTo>
                          <a:pt x="7368235" y="6473585"/>
                          <a:pt x="7260238" y="6381133"/>
                          <a:pt x="6876486" y="6419850"/>
                        </a:cubicBezTo>
                        <a:cubicBezTo>
                          <a:pt x="6492734" y="6458567"/>
                          <a:pt x="6457170" y="6353775"/>
                          <a:pt x="6295837" y="6419850"/>
                        </a:cubicBezTo>
                        <a:cubicBezTo>
                          <a:pt x="6134504" y="6485925"/>
                          <a:pt x="6053509" y="6379930"/>
                          <a:pt x="5912609" y="6419850"/>
                        </a:cubicBezTo>
                        <a:cubicBezTo>
                          <a:pt x="5771709" y="6459770"/>
                          <a:pt x="5698981" y="6392129"/>
                          <a:pt x="5628091" y="6419850"/>
                        </a:cubicBezTo>
                        <a:cubicBezTo>
                          <a:pt x="5557201" y="6447571"/>
                          <a:pt x="5198872" y="6362342"/>
                          <a:pt x="5047442" y="6419850"/>
                        </a:cubicBezTo>
                        <a:cubicBezTo>
                          <a:pt x="4896012" y="6477358"/>
                          <a:pt x="4827289" y="6387769"/>
                          <a:pt x="4762924" y="6419850"/>
                        </a:cubicBezTo>
                        <a:cubicBezTo>
                          <a:pt x="4698559" y="6451931"/>
                          <a:pt x="4339169" y="6397593"/>
                          <a:pt x="4182275" y="6419850"/>
                        </a:cubicBezTo>
                        <a:cubicBezTo>
                          <a:pt x="4025381" y="6442107"/>
                          <a:pt x="3691928" y="6354765"/>
                          <a:pt x="3502915" y="6419850"/>
                        </a:cubicBezTo>
                        <a:cubicBezTo>
                          <a:pt x="3313902" y="6484935"/>
                          <a:pt x="3145515" y="6415350"/>
                          <a:pt x="2922266" y="6419850"/>
                        </a:cubicBezTo>
                        <a:cubicBezTo>
                          <a:pt x="2699017" y="6424350"/>
                          <a:pt x="2703958" y="6411115"/>
                          <a:pt x="2637748" y="6419850"/>
                        </a:cubicBezTo>
                        <a:cubicBezTo>
                          <a:pt x="2571538" y="6428585"/>
                          <a:pt x="2269428" y="6401303"/>
                          <a:pt x="1958389" y="6419850"/>
                        </a:cubicBezTo>
                        <a:cubicBezTo>
                          <a:pt x="1647350" y="6438397"/>
                          <a:pt x="1410575" y="6401264"/>
                          <a:pt x="1069996" y="6419850"/>
                        </a:cubicBezTo>
                        <a:cubicBezTo>
                          <a:pt x="610231" y="6526540"/>
                          <a:pt x="10071" y="5972581"/>
                          <a:pt x="0" y="5349854"/>
                        </a:cubicBezTo>
                        <a:cubicBezTo>
                          <a:pt x="-58358" y="5134353"/>
                          <a:pt x="56811" y="4971602"/>
                          <a:pt x="0" y="4814872"/>
                        </a:cubicBezTo>
                        <a:cubicBezTo>
                          <a:pt x="-56811" y="4658142"/>
                          <a:pt x="25502" y="4475956"/>
                          <a:pt x="0" y="4194292"/>
                        </a:cubicBezTo>
                        <a:cubicBezTo>
                          <a:pt x="-25502" y="3912628"/>
                          <a:pt x="37843" y="3816074"/>
                          <a:pt x="0" y="3573713"/>
                        </a:cubicBezTo>
                        <a:cubicBezTo>
                          <a:pt x="-37843" y="3331352"/>
                          <a:pt x="9605" y="3279013"/>
                          <a:pt x="0" y="3124328"/>
                        </a:cubicBezTo>
                        <a:cubicBezTo>
                          <a:pt x="-9605" y="2969643"/>
                          <a:pt x="34600" y="2881939"/>
                          <a:pt x="0" y="2674943"/>
                        </a:cubicBezTo>
                        <a:cubicBezTo>
                          <a:pt x="-34600" y="2467948"/>
                          <a:pt x="27118" y="2422396"/>
                          <a:pt x="0" y="2268356"/>
                        </a:cubicBezTo>
                        <a:cubicBezTo>
                          <a:pt x="-27118" y="2114316"/>
                          <a:pt x="21612" y="1894595"/>
                          <a:pt x="0" y="1776173"/>
                        </a:cubicBezTo>
                        <a:cubicBezTo>
                          <a:pt x="-21612" y="1657751"/>
                          <a:pt x="64073" y="1259470"/>
                          <a:pt x="0" y="1069996"/>
                        </a:cubicBezTo>
                        <a:close/>
                      </a:path>
                      <a:path w="12011025" h="6419850" stroke="0" extrusionOk="0">
                        <a:moveTo>
                          <a:pt x="0" y="1069996"/>
                        </a:moveTo>
                        <a:cubicBezTo>
                          <a:pt x="-20742" y="492858"/>
                          <a:pt x="497133" y="-28558"/>
                          <a:pt x="1069996" y="0"/>
                        </a:cubicBezTo>
                        <a:cubicBezTo>
                          <a:pt x="1233079" y="-23819"/>
                          <a:pt x="1363011" y="20412"/>
                          <a:pt x="1453224" y="0"/>
                        </a:cubicBezTo>
                        <a:cubicBezTo>
                          <a:pt x="1543437" y="-20412"/>
                          <a:pt x="1719819" y="18747"/>
                          <a:pt x="1836453" y="0"/>
                        </a:cubicBezTo>
                        <a:cubicBezTo>
                          <a:pt x="1953087" y="-18747"/>
                          <a:pt x="2049278" y="36668"/>
                          <a:pt x="2219681" y="0"/>
                        </a:cubicBezTo>
                        <a:cubicBezTo>
                          <a:pt x="2390084" y="-36668"/>
                          <a:pt x="2550458" y="11389"/>
                          <a:pt x="2701620" y="0"/>
                        </a:cubicBezTo>
                        <a:cubicBezTo>
                          <a:pt x="2852782" y="-11389"/>
                          <a:pt x="3076533" y="29724"/>
                          <a:pt x="3183558" y="0"/>
                        </a:cubicBezTo>
                        <a:cubicBezTo>
                          <a:pt x="3290583" y="-29724"/>
                          <a:pt x="3496214" y="45733"/>
                          <a:pt x="3665497" y="0"/>
                        </a:cubicBezTo>
                        <a:cubicBezTo>
                          <a:pt x="3834780" y="-45733"/>
                          <a:pt x="4082467" y="8009"/>
                          <a:pt x="4443567" y="0"/>
                        </a:cubicBezTo>
                        <a:cubicBezTo>
                          <a:pt x="4804667" y="-8009"/>
                          <a:pt x="5010590" y="28777"/>
                          <a:pt x="5221636" y="0"/>
                        </a:cubicBezTo>
                        <a:cubicBezTo>
                          <a:pt x="5432682" y="-28777"/>
                          <a:pt x="5472871" y="55960"/>
                          <a:pt x="5703575" y="0"/>
                        </a:cubicBezTo>
                        <a:cubicBezTo>
                          <a:pt x="5934279" y="-55960"/>
                          <a:pt x="6139467" y="72852"/>
                          <a:pt x="6481645" y="0"/>
                        </a:cubicBezTo>
                        <a:cubicBezTo>
                          <a:pt x="6823823" y="-72852"/>
                          <a:pt x="6898889" y="64757"/>
                          <a:pt x="7259714" y="0"/>
                        </a:cubicBezTo>
                        <a:cubicBezTo>
                          <a:pt x="7620539" y="-64757"/>
                          <a:pt x="7842548" y="81880"/>
                          <a:pt x="8037784" y="0"/>
                        </a:cubicBezTo>
                        <a:cubicBezTo>
                          <a:pt x="8233020" y="-81880"/>
                          <a:pt x="8256467" y="25826"/>
                          <a:pt x="8421012" y="0"/>
                        </a:cubicBezTo>
                        <a:cubicBezTo>
                          <a:pt x="8585557" y="-25826"/>
                          <a:pt x="8630384" y="1015"/>
                          <a:pt x="8804241" y="0"/>
                        </a:cubicBezTo>
                        <a:cubicBezTo>
                          <a:pt x="8978098" y="-1015"/>
                          <a:pt x="9317747" y="70988"/>
                          <a:pt x="9483600" y="0"/>
                        </a:cubicBezTo>
                        <a:cubicBezTo>
                          <a:pt x="9649453" y="-70988"/>
                          <a:pt x="9702294" y="30265"/>
                          <a:pt x="9768118" y="0"/>
                        </a:cubicBezTo>
                        <a:cubicBezTo>
                          <a:pt x="9833942" y="-30265"/>
                          <a:pt x="10119240" y="63556"/>
                          <a:pt x="10348767" y="0"/>
                        </a:cubicBezTo>
                        <a:cubicBezTo>
                          <a:pt x="10578294" y="-63556"/>
                          <a:pt x="10788241" y="8689"/>
                          <a:pt x="10941029" y="0"/>
                        </a:cubicBezTo>
                        <a:cubicBezTo>
                          <a:pt x="11563440" y="-128588"/>
                          <a:pt x="11912494" y="568124"/>
                          <a:pt x="12011025" y="1069996"/>
                        </a:cubicBezTo>
                        <a:cubicBezTo>
                          <a:pt x="12063732" y="1247949"/>
                          <a:pt x="11970121" y="1329230"/>
                          <a:pt x="12011025" y="1519381"/>
                        </a:cubicBezTo>
                        <a:cubicBezTo>
                          <a:pt x="12051929" y="1709533"/>
                          <a:pt x="11979634" y="1803075"/>
                          <a:pt x="12011025" y="1925968"/>
                        </a:cubicBezTo>
                        <a:cubicBezTo>
                          <a:pt x="12042416" y="2048861"/>
                          <a:pt x="11967800" y="2246090"/>
                          <a:pt x="12011025" y="2332554"/>
                        </a:cubicBezTo>
                        <a:cubicBezTo>
                          <a:pt x="12054250" y="2419018"/>
                          <a:pt x="11979044" y="2641546"/>
                          <a:pt x="12011025" y="2739141"/>
                        </a:cubicBezTo>
                        <a:cubicBezTo>
                          <a:pt x="12043006" y="2836736"/>
                          <a:pt x="11955003" y="3056377"/>
                          <a:pt x="12011025" y="3274123"/>
                        </a:cubicBezTo>
                        <a:cubicBezTo>
                          <a:pt x="12067047" y="3491869"/>
                          <a:pt x="11986655" y="3541686"/>
                          <a:pt x="12011025" y="3723508"/>
                        </a:cubicBezTo>
                        <a:cubicBezTo>
                          <a:pt x="12035395" y="3905330"/>
                          <a:pt x="12004936" y="4115455"/>
                          <a:pt x="12011025" y="4258490"/>
                        </a:cubicBezTo>
                        <a:cubicBezTo>
                          <a:pt x="12017114" y="4401525"/>
                          <a:pt x="11960198" y="4603783"/>
                          <a:pt x="12011025" y="4707875"/>
                        </a:cubicBezTo>
                        <a:cubicBezTo>
                          <a:pt x="12061852" y="4811967"/>
                          <a:pt x="11975524" y="5092006"/>
                          <a:pt x="12011025" y="5349854"/>
                        </a:cubicBezTo>
                        <a:cubicBezTo>
                          <a:pt x="12027243" y="6016529"/>
                          <a:pt x="11580226" y="6431131"/>
                          <a:pt x="10941029" y="6419850"/>
                        </a:cubicBezTo>
                        <a:cubicBezTo>
                          <a:pt x="10870773" y="6447531"/>
                          <a:pt x="10734380" y="6392875"/>
                          <a:pt x="10656511" y="6419850"/>
                        </a:cubicBezTo>
                        <a:cubicBezTo>
                          <a:pt x="10578642" y="6446825"/>
                          <a:pt x="10195386" y="6399057"/>
                          <a:pt x="10075862" y="6419850"/>
                        </a:cubicBezTo>
                        <a:cubicBezTo>
                          <a:pt x="9956338" y="6440643"/>
                          <a:pt x="9635740" y="6412701"/>
                          <a:pt x="9297792" y="6419850"/>
                        </a:cubicBezTo>
                        <a:cubicBezTo>
                          <a:pt x="8959844" y="6426999"/>
                          <a:pt x="8925297" y="6380952"/>
                          <a:pt x="8717143" y="6419850"/>
                        </a:cubicBezTo>
                        <a:cubicBezTo>
                          <a:pt x="8508989" y="6458748"/>
                          <a:pt x="8105091" y="6345680"/>
                          <a:pt x="7939074" y="6419850"/>
                        </a:cubicBezTo>
                        <a:cubicBezTo>
                          <a:pt x="7773057" y="6494020"/>
                          <a:pt x="7523503" y="6392371"/>
                          <a:pt x="7161004" y="6419850"/>
                        </a:cubicBezTo>
                        <a:cubicBezTo>
                          <a:pt x="6798505" y="6447329"/>
                          <a:pt x="6730221" y="6341634"/>
                          <a:pt x="6481645" y="6419850"/>
                        </a:cubicBezTo>
                        <a:cubicBezTo>
                          <a:pt x="6233069" y="6498066"/>
                          <a:pt x="6151250" y="6385598"/>
                          <a:pt x="5900996" y="6419850"/>
                        </a:cubicBezTo>
                        <a:cubicBezTo>
                          <a:pt x="5650742" y="6454102"/>
                          <a:pt x="5703730" y="6374486"/>
                          <a:pt x="5517767" y="6419850"/>
                        </a:cubicBezTo>
                        <a:cubicBezTo>
                          <a:pt x="5331804" y="6465214"/>
                          <a:pt x="5357944" y="6406401"/>
                          <a:pt x="5233249" y="6419850"/>
                        </a:cubicBezTo>
                        <a:cubicBezTo>
                          <a:pt x="5108554" y="6433299"/>
                          <a:pt x="5055332" y="6409624"/>
                          <a:pt x="4948731" y="6419850"/>
                        </a:cubicBezTo>
                        <a:cubicBezTo>
                          <a:pt x="4842130" y="6430076"/>
                          <a:pt x="4694163" y="6406971"/>
                          <a:pt x="4565503" y="6419850"/>
                        </a:cubicBezTo>
                        <a:cubicBezTo>
                          <a:pt x="4436843" y="6432729"/>
                          <a:pt x="4210380" y="6394398"/>
                          <a:pt x="4083564" y="6419850"/>
                        </a:cubicBezTo>
                        <a:cubicBezTo>
                          <a:pt x="3956748" y="6445302"/>
                          <a:pt x="3887513" y="6405693"/>
                          <a:pt x="3799046" y="6419850"/>
                        </a:cubicBezTo>
                        <a:cubicBezTo>
                          <a:pt x="3710579" y="6434007"/>
                          <a:pt x="3623101" y="6418675"/>
                          <a:pt x="3514528" y="6419850"/>
                        </a:cubicBezTo>
                        <a:cubicBezTo>
                          <a:pt x="3405955" y="6421025"/>
                          <a:pt x="3301857" y="6418789"/>
                          <a:pt x="3230010" y="6419850"/>
                        </a:cubicBezTo>
                        <a:cubicBezTo>
                          <a:pt x="3158163" y="6420911"/>
                          <a:pt x="2906958" y="6417518"/>
                          <a:pt x="2748072" y="6419850"/>
                        </a:cubicBezTo>
                        <a:cubicBezTo>
                          <a:pt x="2589186" y="6422182"/>
                          <a:pt x="2355675" y="6411539"/>
                          <a:pt x="2068712" y="6419850"/>
                        </a:cubicBezTo>
                        <a:cubicBezTo>
                          <a:pt x="1781749" y="6428161"/>
                          <a:pt x="1489132" y="6367428"/>
                          <a:pt x="1069996" y="6419850"/>
                        </a:cubicBezTo>
                        <a:cubicBezTo>
                          <a:pt x="469431" y="6374235"/>
                          <a:pt x="-42125" y="5903487"/>
                          <a:pt x="0" y="5349854"/>
                        </a:cubicBezTo>
                        <a:cubicBezTo>
                          <a:pt x="-43490" y="5149506"/>
                          <a:pt x="46337" y="5019141"/>
                          <a:pt x="0" y="4857670"/>
                        </a:cubicBezTo>
                        <a:cubicBezTo>
                          <a:pt x="-46337" y="4696199"/>
                          <a:pt x="7833" y="4578402"/>
                          <a:pt x="0" y="4365487"/>
                        </a:cubicBezTo>
                        <a:cubicBezTo>
                          <a:pt x="-7833" y="4152572"/>
                          <a:pt x="10078" y="4052264"/>
                          <a:pt x="0" y="3916102"/>
                        </a:cubicBezTo>
                        <a:cubicBezTo>
                          <a:pt x="-10078" y="3779940"/>
                          <a:pt x="67290" y="3486165"/>
                          <a:pt x="0" y="3338321"/>
                        </a:cubicBezTo>
                        <a:cubicBezTo>
                          <a:pt x="-67290" y="3190477"/>
                          <a:pt x="53725" y="2983254"/>
                          <a:pt x="0" y="2888936"/>
                        </a:cubicBezTo>
                        <a:cubicBezTo>
                          <a:pt x="-53725" y="2794618"/>
                          <a:pt x="38970" y="2586481"/>
                          <a:pt x="0" y="2439551"/>
                        </a:cubicBezTo>
                        <a:cubicBezTo>
                          <a:pt x="-38970" y="2292621"/>
                          <a:pt x="46914" y="2148564"/>
                          <a:pt x="0" y="2032964"/>
                        </a:cubicBezTo>
                        <a:cubicBezTo>
                          <a:pt x="-46914" y="1917364"/>
                          <a:pt x="3432" y="1399944"/>
                          <a:pt x="0" y="10699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09A75EC1-38AE-C516-0543-3B3ED4E8DEDB}"/>
                  </a:ext>
                </a:extLst>
              </p:cNvPr>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chữ nhật, không được chia thành 3 phần bằng nhau. Phát biểu "Đã tô màu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𝟏</m:t>
                        </m:r>
                      </m:num>
                      <m:den>
                        <m:r>
                          <a:rPr lang="en-US" sz="3200" b="1" i="1" smtClean="0">
                            <a:solidFill>
                              <a:srgbClr val="FF0000"/>
                            </a:solidFill>
                            <a:latin typeface="Cambria Math" panose="02040503050406030204" pitchFamily="18" charset="0"/>
                            <a:ea typeface="Calibri" panose="020F0502020204030204" pitchFamily="34" charset="0"/>
                          </a:rPr>
                          <m:t>𝟑</m:t>
                        </m:r>
                      </m:den>
                    </m:f>
                  </m:oMath>
                </a14:m>
                <a:r>
                  <a:rPr lang="vi-VN" sz="3200" b="1" dirty="0">
                    <a:solidFill>
                      <a:srgbClr val="002060"/>
                    </a:solidFill>
                    <a:latin typeface="Cambria" panose="02040503050406030204" pitchFamily="18" charset="0"/>
                    <a:ea typeface="Cambria" panose="02040503050406030204" pitchFamily="18" charset="0"/>
                  </a:rPr>
                  <a:t> hình chữ nhật</a:t>
                </a:r>
                <a:r>
                  <a:rPr lang="en-US" sz="3200" b="1" dirty="0">
                    <a:solidFill>
                      <a:srgbClr val="002060"/>
                    </a:solidFill>
                    <a:latin typeface="Cambria" panose="02040503050406030204" pitchFamily="18" charset="0"/>
                    <a:ea typeface="Cambria" panose="02040503050406030204" pitchFamily="18" charset="0"/>
                  </a:rPr>
                  <a:t>”</a:t>
                </a:r>
                <a:r>
                  <a:rPr lang="vi-VN" sz="3200" b="1" dirty="0">
                    <a:solidFill>
                      <a:srgbClr val="002060"/>
                    </a:solidFill>
                    <a:latin typeface="Cambria" panose="02040503050406030204" pitchFamily="18" charset="0"/>
                    <a:ea typeface="Cambria" panose="02040503050406030204" pitchFamily="18" charset="0"/>
                  </a:rPr>
                  <a:t> 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9" name="Rectangle: Rounded Corners 8">
                <a:extLst>
                  <a:ext uri="{FF2B5EF4-FFF2-40B4-BE49-F238E27FC236}">
                    <a16:creationId xmlns:a16="http://schemas.microsoft.com/office/drawing/2014/main" id="{09A75EC1-38AE-C516-0543-3B3ED4E8DEDB}"/>
                  </a:ext>
                </a:extLst>
              </p:cNvPr>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a:blip r:embed="rId2"/>
                <a:stretch>
                  <a:fillRect l="-307" r="-205" b="-2663"/>
                </a:stretch>
              </a:blipFill>
              <a:ln w="28575">
                <a:prstDash val="sysDot"/>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6B2DDB1E-D635-3CCB-409F-0ADF1520033F}"/>
              </a:ext>
            </a:extLst>
          </p:cNvPr>
          <p:cNvPicPr>
            <a:picLocks noChangeAspect="1"/>
          </p:cNvPicPr>
          <p:nvPr/>
        </p:nvPicPr>
        <p:blipFill>
          <a:blip r:embed="rId3"/>
          <a:stretch>
            <a:fillRect/>
          </a:stretch>
        </p:blipFill>
        <p:spPr>
          <a:xfrm>
            <a:off x="842962" y="1395412"/>
            <a:ext cx="3971925" cy="4067175"/>
          </a:xfrm>
          <a:prstGeom prst="rect">
            <a:avLst/>
          </a:prstGeom>
        </p:spPr>
      </p:pic>
    </p:spTree>
    <p:extLst>
      <p:ext uri="{BB962C8B-B14F-4D97-AF65-F5344CB8AC3E}">
        <p14:creationId xmlns:p14="http://schemas.microsoft.com/office/powerpoint/2010/main" val="274065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B9D48C89-43DD-4D41-B6B6-85568A348E90}"/>
              </a:ext>
            </a:extLst>
          </p:cNvPr>
          <p:cNvSpPr/>
          <p:nvPr/>
        </p:nvSpPr>
        <p:spPr>
          <a:xfrm>
            <a:off x="180975" y="228600"/>
            <a:ext cx="12011025" cy="6419850"/>
          </a:xfrm>
          <a:custGeom>
            <a:avLst/>
            <a:gdLst>
              <a:gd name="connsiteX0" fmla="*/ 0 w 4635160"/>
              <a:gd name="connsiteY0" fmla="*/ 447187 h 2683071"/>
              <a:gd name="connsiteX1" fmla="*/ 447187 w 4635160"/>
              <a:gd name="connsiteY1" fmla="*/ 0 h 2683071"/>
              <a:gd name="connsiteX2" fmla="*/ 981585 w 4635160"/>
              <a:gd name="connsiteY2" fmla="*/ 0 h 2683071"/>
              <a:gd name="connsiteX3" fmla="*/ 1553391 w 4635160"/>
              <a:gd name="connsiteY3" fmla="*/ 0 h 2683071"/>
              <a:gd name="connsiteX4" fmla="*/ 1975565 w 4635160"/>
              <a:gd name="connsiteY4" fmla="*/ 0 h 2683071"/>
              <a:gd name="connsiteX5" fmla="*/ 2472555 w 4635160"/>
              <a:gd name="connsiteY5" fmla="*/ 0 h 2683071"/>
              <a:gd name="connsiteX6" fmla="*/ 3006953 w 4635160"/>
              <a:gd name="connsiteY6" fmla="*/ 0 h 2683071"/>
              <a:gd name="connsiteX7" fmla="*/ 3616167 w 4635160"/>
              <a:gd name="connsiteY7" fmla="*/ 0 h 2683071"/>
              <a:gd name="connsiteX8" fmla="*/ 4187973 w 4635160"/>
              <a:gd name="connsiteY8" fmla="*/ 0 h 2683071"/>
              <a:gd name="connsiteX9" fmla="*/ 4635160 w 4635160"/>
              <a:gd name="connsiteY9" fmla="*/ 447187 h 2683071"/>
              <a:gd name="connsiteX10" fmla="*/ 4635160 w 4635160"/>
              <a:gd name="connsiteY10" fmla="*/ 1025532 h 2683071"/>
              <a:gd name="connsiteX11" fmla="*/ 4635160 w 4635160"/>
              <a:gd name="connsiteY11" fmla="*/ 1621765 h 2683071"/>
              <a:gd name="connsiteX12" fmla="*/ 4635160 w 4635160"/>
              <a:gd name="connsiteY12" fmla="*/ 2235884 h 2683071"/>
              <a:gd name="connsiteX13" fmla="*/ 4187973 w 4635160"/>
              <a:gd name="connsiteY13" fmla="*/ 2683071 h 2683071"/>
              <a:gd name="connsiteX14" fmla="*/ 3690983 w 4635160"/>
              <a:gd name="connsiteY14" fmla="*/ 2683071 h 2683071"/>
              <a:gd name="connsiteX15" fmla="*/ 3193993 w 4635160"/>
              <a:gd name="connsiteY15" fmla="*/ 2683071 h 2683071"/>
              <a:gd name="connsiteX16" fmla="*/ 2771818 w 4635160"/>
              <a:gd name="connsiteY16" fmla="*/ 2683071 h 2683071"/>
              <a:gd name="connsiteX17" fmla="*/ 2349644 w 4635160"/>
              <a:gd name="connsiteY17" fmla="*/ 2683071 h 2683071"/>
              <a:gd name="connsiteX18" fmla="*/ 1927469 w 4635160"/>
              <a:gd name="connsiteY18" fmla="*/ 2683071 h 2683071"/>
              <a:gd name="connsiteX19" fmla="*/ 1430479 w 4635160"/>
              <a:gd name="connsiteY19" fmla="*/ 2683071 h 2683071"/>
              <a:gd name="connsiteX20" fmla="*/ 447187 w 4635160"/>
              <a:gd name="connsiteY20" fmla="*/ 2683071 h 2683071"/>
              <a:gd name="connsiteX21" fmla="*/ 0 w 4635160"/>
              <a:gd name="connsiteY21" fmla="*/ 2235884 h 2683071"/>
              <a:gd name="connsiteX22" fmla="*/ 0 w 4635160"/>
              <a:gd name="connsiteY22" fmla="*/ 1693313 h 2683071"/>
              <a:gd name="connsiteX23" fmla="*/ 0 w 4635160"/>
              <a:gd name="connsiteY23" fmla="*/ 1079193 h 2683071"/>
              <a:gd name="connsiteX24" fmla="*/ 0 w 4635160"/>
              <a:gd name="connsiteY24" fmla="*/ 447187 h 26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5160" h="2683071" fill="none" extrusionOk="0">
                <a:moveTo>
                  <a:pt x="0" y="447187"/>
                </a:moveTo>
                <a:cubicBezTo>
                  <a:pt x="36510" y="156731"/>
                  <a:pt x="142605" y="41226"/>
                  <a:pt x="447187" y="0"/>
                </a:cubicBezTo>
                <a:cubicBezTo>
                  <a:pt x="675533" y="-21163"/>
                  <a:pt x="794014" y="26749"/>
                  <a:pt x="981585" y="0"/>
                </a:cubicBezTo>
                <a:cubicBezTo>
                  <a:pt x="1169156" y="-26749"/>
                  <a:pt x="1273129" y="13823"/>
                  <a:pt x="1553391" y="0"/>
                </a:cubicBezTo>
                <a:cubicBezTo>
                  <a:pt x="1833653" y="-13823"/>
                  <a:pt x="1862236" y="14762"/>
                  <a:pt x="1975565" y="0"/>
                </a:cubicBezTo>
                <a:cubicBezTo>
                  <a:pt x="2088894" y="-14762"/>
                  <a:pt x="2318466" y="3097"/>
                  <a:pt x="2472555" y="0"/>
                </a:cubicBezTo>
                <a:cubicBezTo>
                  <a:pt x="2626644" y="-3097"/>
                  <a:pt x="2769258" y="9446"/>
                  <a:pt x="3006953" y="0"/>
                </a:cubicBezTo>
                <a:cubicBezTo>
                  <a:pt x="3244648" y="-9446"/>
                  <a:pt x="3440371" y="39139"/>
                  <a:pt x="3616167" y="0"/>
                </a:cubicBezTo>
                <a:cubicBezTo>
                  <a:pt x="3791963" y="-39139"/>
                  <a:pt x="3975687" y="4912"/>
                  <a:pt x="4187973" y="0"/>
                </a:cubicBezTo>
                <a:cubicBezTo>
                  <a:pt x="4437966" y="25784"/>
                  <a:pt x="4590496" y="239219"/>
                  <a:pt x="4635160" y="447187"/>
                </a:cubicBezTo>
                <a:cubicBezTo>
                  <a:pt x="4663552" y="623352"/>
                  <a:pt x="4575163" y="835388"/>
                  <a:pt x="4635160" y="1025532"/>
                </a:cubicBezTo>
                <a:cubicBezTo>
                  <a:pt x="4695157" y="1215676"/>
                  <a:pt x="4599771" y="1484356"/>
                  <a:pt x="4635160" y="1621765"/>
                </a:cubicBezTo>
                <a:cubicBezTo>
                  <a:pt x="4670549" y="1759174"/>
                  <a:pt x="4583645" y="2096531"/>
                  <a:pt x="4635160" y="2235884"/>
                </a:cubicBezTo>
                <a:cubicBezTo>
                  <a:pt x="4648233" y="2484242"/>
                  <a:pt x="4389088" y="2711004"/>
                  <a:pt x="4187973" y="2683071"/>
                </a:cubicBezTo>
                <a:cubicBezTo>
                  <a:pt x="3968871" y="2712016"/>
                  <a:pt x="3839614" y="2677452"/>
                  <a:pt x="3690983" y="2683071"/>
                </a:cubicBezTo>
                <a:cubicBezTo>
                  <a:pt x="3542352" y="2688690"/>
                  <a:pt x="3348397" y="2682871"/>
                  <a:pt x="3193993" y="2683071"/>
                </a:cubicBezTo>
                <a:cubicBezTo>
                  <a:pt x="3039589" y="2683271"/>
                  <a:pt x="2884851" y="2665629"/>
                  <a:pt x="2771818" y="2683071"/>
                </a:cubicBezTo>
                <a:cubicBezTo>
                  <a:pt x="2658785" y="2700513"/>
                  <a:pt x="2466948" y="2653224"/>
                  <a:pt x="2349644" y="2683071"/>
                </a:cubicBezTo>
                <a:cubicBezTo>
                  <a:pt x="2232340" y="2712918"/>
                  <a:pt x="2129407" y="2668644"/>
                  <a:pt x="1927469" y="2683071"/>
                </a:cubicBezTo>
                <a:cubicBezTo>
                  <a:pt x="1725531" y="2697498"/>
                  <a:pt x="1597724" y="2669701"/>
                  <a:pt x="1430479" y="2683071"/>
                </a:cubicBezTo>
                <a:cubicBezTo>
                  <a:pt x="1263234" y="2696441"/>
                  <a:pt x="664524" y="2660298"/>
                  <a:pt x="447187" y="2683071"/>
                </a:cubicBezTo>
                <a:cubicBezTo>
                  <a:pt x="142258" y="2644562"/>
                  <a:pt x="22163" y="2517099"/>
                  <a:pt x="0" y="2235884"/>
                </a:cubicBezTo>
                <a:cubicBezTo>
                  <a:pt x="-49220" y="1988115"/>
                  <a:pt x="61618" y="1896542"/>
                  <a:pt x="0" y="1693313"/>
                </a:cubicBezTo>
                <a:cubicBezTo>
                  <a:pt x="-61618" y="1490084"/>
                  <a:pt x="23429" y="1275181"/>
                  <a:pt x="0" y="1079193"/>
                </a:cubicBezTo>
                <a:cubicBezTo>
                  <a:pt x="-23429" y="883205"/>
                  <a:pt x="13738" y="679557"/>
                  <a:pt x="0" y="447187"/>
                </a:cubicBezTo>
                <a:close/>
              </a:path>
              <a:path w="4635160" h="2683071" stroke="0" extrusionOk="0">
                <a:moveTo>
                  <a:pt x="0" y="447187"/>
                </a:moveTo>
                <a:cubicBezTo>
                  <a:pt x="-29453" y="219813"/>
                  <a:pt x="235678" y="-56020"/>
                  <a:pt x="447187" y="0"/>
                </a:cubicBezTo>
                <a:cubicBezTo>
                  <a:pt x="600232" y="-17474"/>
                  <a:pt x="782894" y="27293"/>
                  <a:pt x="906769" y="0"/>
                </a:cubicBezTo>
                <a:cubicBezTo>
                  <a:pt x="1030644" y="-27293"/>
                  <a:pt x="1271743" y="30138"/>
                  <a:pt x="1366352" y="0"/>
                </a:cubicBezTo>
                <a:cubicBezTo>
                  <a:pt x="1460961" y="-30138"/>
                  <a:pt x="1665145" y="754"/>
                  <a:pt x="1825934" y="0"/>
                </a:cubicBezTo>
                <a:cubicBezTo>
                  <a:pt x="1986723" y="-754"/>
                  <a:pt x="2084684" y="36648"/>
                  <a:pt x="2322924" y="0"/>
                </a:cubicBezTo>
                <a:cubicBezTo>
                  <a:pt x="2561164" y="-36648"/>
                  <a:pt x="2667233" y="23384"/>
                  <a:pt x="2819914" y="0"/>
                </a:cubicBezTo>
                <a:cubicBezTo>
                  <a:pt x="2972595" y="-23384"/>
                  <a:pt x="3126736" y="57531"/>
                  <a:pt x="3316904" y="0"/>
                </a:cubicBezTo>
                <a:cubicBezTo>
                  <a:pt x="3507072" y="-57531"/>
                  <a:pt x="3844111" y="94879"/>
                  <a:pt x="4187973" y="0"/>
                </a:cubicBezTo>
                <a:cubicBezTo>
                  <a:pt x="4437202" y="30356"/>
                  <a:pt x="4618945" y="215187"/>
                  <a:pt x="4635160" y="447187"/>
                </a:cubicBezTo>
                <a:cubicBezTo>
                  <a:pt x="4686856" y="559467"/>
                  <a:pt x="4630796" y="734762"/>
                  <a:pt x="4635160" y="989758"/>
                </a:cubicBezTo>
                <a:cubicBezTo>
                  <a:pt x="4639524" y="1244754"/>
                  <a:pt x="4614400" y="1458137"/>
                  <a:pt x="4635160" y="1621765"/>
                </a:cubicBezTo>
                <a:cubicBezTo>
                  <a:pt x="4655920" y="1785393"/>
                  <a:pt x="4606987" y="1988705"/>
                  <a:pt x="4635160" y="2235884"/>
                </a:cubicBezTo>
                <a:cubicBezTo>
                  <a:pt x="4625541" y="2481029"/>
                  <a:pt x="4426774" y="2670346"/>
                  <a:pt x="4187973" y="2683071"/>
                </a:cubicBezTo>
                <a:cubicBezTo>
                  <a:pt x="4050878" y="2705516"/>
                  <a:pt x="3756342" y="2667756"/>
                  <a:pt x="3616167" y="2683071"/>
                </a:cubicBezTo>
                <a:cubicBezTo>
                  <a:pt x="3475992" y="2698386"/>
                  <a:pt x="3279929" y="2677483"/>
                  <a:pt x="3193993" y="2683071"/>
                </a:cubicBezTo>
                <a:cubicBezTo>
                  <a:pt x="3108057" y="2688659"/>
                  <a:pt x="2841593" y="2638087"/>
                  <a:pt x="2659595" y="2683071"/>
                </a:cubicBezTo>
                <a:cubicBezTo>
                  <a:pt x="2477597" y="2728055"/>
                  <a:pt x="2420136" y="2679614"/>
                  <a:pt x="2200012" y="2683071"/>
                </a:cubicBezTo>
                <a:cubicBezTo>
                  <a:pt x="1979888" y="2686528"/>
                  <a:pt x="1773518" y="2677304"/>
                  <a:pt x="1665614" y="2683071"/>
                </a:cubicBezTo>
                <a:cubicBezTo>
                  <a:pt x="1557710" y="2688838"/>
                  <a:pt x="1409433" y="2663466"/>
                  <a:pt x="1206032" y="2683071"/>
                </a:cubicBezTo>
                <a:cubicBezTo>
                  <a:pt x="1002631" y="2702676"/>
                  <a:pt x="742226" y="2664452"/>
                  <a:pt x="447187" y="2683071"/>
                </a:cubicBezTo>
                <a:cubicBezTo>
                  <a:pt x="200230" y="2750121"/>
                  <a:pt x="-1210" y="2555050"/>
                  <a:pt x="0" y="2235884"/>
                </a:cubicBezTo>
                <a:cubicBezTo>
                  <a:pt x="-31196" y="2084925"/>
                  <a:pt x="23279" y="1795906"/>
                  <a:pt x="0" y="1621765"/>
                </a:cubicBezTo>
                <a:cubicBezTo>
                  <a:pt x="-23279" y="1447624"/>
                  <a:pt x="4660" y="1170008"/>
                  <a:pt x="0" y="1025532"/>
                </a:cubicBezTo>
                <a:cubicBezTo>
                  <a:pt x="-4660" y="881056"/>
                  <a:pt x="29939" y="605141"/>
                  <a:pt x="0" y="447187"/>
                </a:cubicBezTo>
                <a:close/>
              </a:path>
            </a:pathLst>
          </a:custGeom>
          <a:solidFill>
            <a:schemeClr val="bg1">
              <a:alpha val="72000"/>
            </a:schemeClr>
          </a:solidFill>
          <a:ln w="38100">
            <a:solidFill>
              <a:srgbClr val="FE8A8D"/>
            </a:solidFill>
            <a:extLst>
              <a:ext uri="{C807C97D-BFC1-408E-A445-0C87EB9F89A2}">
                <ask:lineSketchStyleProps xmlns:ask="http://schemas.microsoft.com/office/drawing/2018/sketchyshapes" xmlns="" sd="2833997574">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64867" y="510880"/>
                          <a:pt x="428964" y="41279"/>
                          <a:pt x="1069996" y="0"/>
                        </a:cubicBezTo>
                        <a:cubicBezTo>
                          <a:pt x="1192291" y="-16904"/>
                          <a:pt x="1284814" y="23518"/>
                          <a:pt x="1354514" y="0"/>
                        </a:cubicBezTo>
                        <a:cubicBezTo>
                          <a:pt x="1424214" y="-23518"/>
                          <a:pt x="1521889" y="33951"/>
                          <a:pt x="1639032" y="0"/>
                        </a:cubicBezTo>
                        <a:cubicBezTo>
                          <a:pt x="1756175" y="-33951"/>
                          <a:pt x="2028753" y="26309"/>
                          <a:pt x="2219681" y="0"/>
                        </a:cubicBezTo>
                        <a:cubicBezTo>
                          <a:pt x="2410609" y="-26309"/>
                          <a:pt x="2803616" y="29080"/>
                          <a:pt x="2997751" y="0"/>
                        </a:cubicBezTo>
                        <a:cubicBezTo>
                          <a:pt x="3191886" y="-29080"/>
                          <a:pt x="3160833" y="10076"/>
                          <a:pt x="3282269" y="0"/>
                        </a:cubicBezTo>
                        <a:cubicBezTo>
                          <a:pt x="3403705" y="-10076"/>
                          <a:pt x="3468356" y="32027"/>
                          <a:pt x="3566787" y="0"/>
                        </a:cubicBezTo>
                        <a:cubicBezTo>
                          <a:pt x="3665218" y="-32027"/>
                          <a:pt x="3878021" y="59563"/>
                          <a:pt x="4147436" y="0"/>
                        </a:cubicBezTo>
                        <a:cubicBezTo>
                          <a:pt x="4416851" y="-59563"/>
                          <a:pt x="4496036" y="75742"/>
                          <a:pt x="4826795" y="0"/>
                        </a:cubicBezTo>
                        <a:cubicBezTo>
                          <a:pt x="5157554" y="-75742"/>
                          <a:pt x="5172956" y="65010"/>
                          <a:pt x="5407444" y="0"/>
                        </a:cubicBezTo>
                        <a:cubicBezTo>
                          <a:pt x="5641932" y="-65010"/>
                          <a:pt x="5589899" y="3773"/>
                          <a:pt x="5691962" y="0"/>
                        </a:cubicBezTo>
                        <a:cubicBezTo>
                          <a:pt x="5794025" y="-3773"/>
                          <a:pt x="5891506" y="6803"/>
                          <a:pt x="6075190" y="0"/>
                        </a:cubicBezTo>
                        <a:cubicBezTo>
                          <a:pt x="6258874" y="-6803"/>
                          <a:pt x="6473013" y="67232"/>
                          <a:pt x="6655839" y="0"/>
                        </a:cubicBezTo>
                        <a:cubicBezTo>
                          <a:pt x="6838665" y="-67232"/>
                          <a:pt x="6850959" y="7900"/>
                          <a:pt x="7039068" y="0"/>
                        </a:cubicBezTo>
                        <a:cubicBezTo>
                          <a:pt x="7227177" y="-7900"/>
                          <a:pt x="7561551" y="46985"/>
                          <a:pt x="7817137" y="0"/>
                        </a:cubicBezTo>
                        <a:cubicBezTo>
                          <a:pt x="8072723" y="-46985"/>
                          <a:pt x="8023983" y="14587"/>
                          <a:pt x="8200366" y="0"/>
                        </a:cubicBezTo>
                        <a:cubicBezTo>
                          <a:pt x="8376749" y="-14587"/>
                          <a:pt x="8611185" y="21597"/>
                          <a:pt x="8879725" y="0"/>
                        </a:cubicBezTo>
                        <a:cubicBezTo>
                          <a:pt x="9148265" y="-21597"/>
                          <a:pt x="9118941" y="42528"/>
                          <a:pt x="9262953" y="0"/>
                        </a:cubicBezTo>
                        <a:cubicBezTo>
                          <a:pt x="9406965" y="-42528"/>
                          <a:pt x="9608117" y="50033"/>
                          <a:pt x="9942313" y="0"/>
                        </a:cubicBezTo>
                        <a:cubicBezTo>
                          <a:pt x="10276509" y="-50033"/>
                          <a:pt x="10138163" y="16245"/>
                          <a:pt x="10226831" y="0"/>
                        </a:cubicBezTo>
                        <a:cubicBezTo>
                          <a:pt x="10315499" y="-16245"/>
                          <a:pt x="10794326" y="5945"/>
                          <a:pt x="10941029" y="0"/>
                        </a:cubicBezTo>
                        <a:cubicBezTo>
                          <a:pt x="11577696" y="-118062"/>
                          <a:pt x="12051309" y="529428"/>
                          <a:pt x="12011025" y="1069996"/>
                        </a:cubicBezTo>
                        <a:cubicBezTo>
                          <a:pt x="12021522" y="1168050"/>
                          <a:pt x="11972834" y="1300420"/>
                          <a:pt x="12011025" y="1476583"/>
                        </a:cubicBezTo>
                        <a:cubicBezTo>
                          <a:pt x="12049216" y="1652746"/>
                          <a:pt x="11991010" y="1869520"/>
                          <a:pt x="12011025" y="2097162"/>
                        </a:cubicBezTo>
                        <a:cubicBezTo>
                          <a:pt x="12031040" y="2324804"/>
                          <a:pt x="11994039" y="2535205"/>
                          <a:pt x="12011025" y="2717741"/>
                        </a:cubicBezTo>
                        <a:cubicBezTo>
                          <a:pt x="12028011" y="2900277"/>
                          <a:pt x="12005942" y="2995514"/>
                          <a:pt x="12011025" y="3252724"/>
                        </a:cubicBezTo>
                        <a:cubicBezTo>
                          <a:pt x="12016108" y="3509934"/>
                          <a:pt x="11974789" y="3563020"/>
                          <a:pt x="12011025" y="3744907"/>
                        </a:cubicBezTo>
                        <a:cubicBezTo>
                          <a:pt x="12047261" y="3926794"/>
                          <a:pt x="12006728" y="4017674"/>
                          <a:pt x="12011025" y="4151494"/>
                        </a:cubicBezTo>
                        <a:cubicBezTo>
                          <a:pt x="12015322" y="4285314"/>
                          <a:pt x="11945757" y="4577502"/>
                          <a:pt x="12011025" y="4729275"/>
                        </a:cubicBezTo>
                        <a:cubicBezTo>
                          <a:pt x="12076293" y="4881048"/>
                          <a:pt x="11991896" y="5090225"/>
                          <a:pt x="12011025" y="5349854"/>
                        </a:cubicBezTo>
                        <a:cubicBezTo>
                          <a:pt x="12098180" y="5897513"/>
                          <a:pt x="11458449" y="6405265"/>
                          <a:pt x="10941029" y="6419850"/>
                        </a:cubicBezTo>
                        <a:cubicBezTo>
                          <a:pt x="10703555" y="6486849"/>
                          <a:pt x="10534918" y="6418641"/>
                          <a:pt x="10360380" y="6419850"/>
                        </a:cubicBezTo>
                        <a:cubicBezTo>
                          <a:pt x="10185842" y="6421059"/>
                          <a:pt x="10085078" y="6382475"/>
                          <a:pt x="9977152" y="6419850"/>
                        </a:cubicBezTo>
                        <a:cubicBezTo>
                          <a:pt x="9869226" y="6457225"/>
                          <a:pt x="9621885" y="6402232"/>
                          <a:pt x="9495213" y="6419850"/>
                        </a:cubicBezTo>
                        <a:cubicBezTo>
                          <a:pt x="9368541" y="6437468"/>
                          <a:pt x="9295598" y="6418868"/>
                          <a:pt x="9210695" y="6419850"/>
                        </a:cubicBezTo>
                        <a:cubicBezTo>
                          <a:pt x="9125792" y="6420832"/>
                          <a:pt x="8737515" y="6332486"/>
                          <a:pt x="8432625" y="6419850"/>
                        </a:cubicBezTo>
                        <a:cubicBezTo>
                          <a:pt x="8127735" y="6507214"/>
                          <a:pt x="7940877" y="6366115"/>
                          <a:pt x="7654556" y="6419850"/>
                        </a:cubicBezTo>
                        <a:cubicBezTo>
                          <a:pt x="7368235" y="6473585"/>
                          <a:pt x="7260238" y="6381133"/>
                          <a:pt x="6876486" y="6419850"/>
                        </a:cubicBezTo>
                        <a:cubicBezTo>
                          <a:pt x="6492734" y="6458567"/>
                          <a:pt x="6457170" y="6353775"/>
                          <a:pt x="6295837" y="6419850"/>
                        </a:cubicBezTo>
                        <a:cubicBezTo>
                          <a:pt x="6134504" y="6485925"/>
                          <a:pt x="6053509" y="6379930"/>
                          <a:pt x="5912609" y="6419850"/>
                        </a:cubicBezTo>
                        <a:cubicBezTo>
                          <a:pt x="5771709" y="6459770"/>
                          <a:pt x="5698981" y="6392129"/>
                          <a:pt x="5628091" y="6419850"/>
                        </a:cubicBezTo>
                        <a:cubicBezTo>
                          <a:pt x="5557201" y="6447571"/>
                          <a:pt x="5198872" y="6362342"/>
                          <a:pt x="5047442" y="6419850"/>
                        </a:cubicBezTo>
                        <a:cubicBezTo>
                          <a:pt x="4896012" y="6477358"/>
                          <a:pt x="4827289" y="6387769"/>
                          <a:pt x="4762924" y="6419850"/>
                        </a:cubicBezTo>
                        <a:cubicBezTo>
                          <a:pt x="4698559" y="6451931"/>
                          <a:pt x="4339169" y="6397593"/>
                          <a:pt x="4182275" y="6419850"/>
                        </a:cubicBezTo>
                        <a:cubicBezTo>
                          <a:pt x="4025381" y="6442107"/>
                          <a:pt x="3691928" y="6354765"/>
                          <a:pt x="3502915" y="6419850"/>
                        </a:cubicBezTo>
                        <a:cubicBezTo>
                          <a:pt x="3313902" y="6484935"/>
                          <a:pt x="3145515" y="6415350"/>
                          <a:pt x="2922266" y="6419850"/>
                        </a:cubicBezTo>
                        <a:cubicBezTo>
                          <a:pt x="2699017" y="6424350"/>
                          <a:pt x="2703958" y="6411115"/>
                          <a:pt x="2637748" y="6419850"/>
                        </a:cubicBezTo>
                        <a:cubicBezTo>
                          <a:pt x="2571538" y="6428585"/>
                          <a:pt x="2269428" y="6401303"/>
                          <a:pt x="1958389" y="6419850"/>
                        </a:cubicBezTo>
                        <a:cubicBezTo>
                          <a:pt x="1647350" y="6438397"/>
                          <a:pt x="1410575" y="6401264"/>
                          <a:pt x="1069996" y="6419850"/>
                        </a:cubicBezTo>
                        <a:cubicBezTo>
                          <a:pt x="610231" y="6526540"/>
                          <a:pt x="10071" y="5972581"/>
                          <a:pt x="0" y="5349854"/>
                        </a:cubicBezTo>
                        <a:cubicBezTo>
                          <a:pt x="-58358" y="5134353"/>
                          <a:pt x="56811" y="4971602"/>
                          <a:pt x="0" y="4814872"/>
                        </a:cubicBezTo>
                        <a:cubicBezTo>
                          <a:pt x="-56811" y="4658142"/>
                          <a:pt x="25502" y="4475956"/>
                          <a:pt x="0" y="4194292"/>
                        </a:cubicBezTo>
                        <a:cubicBezTo>
                          <a:pt x="-25502" y="3912628"/>
                          <a:pt x="37843" y="3816074"/>
                          <a:pt x="0" y="3573713"/>
                        </a:cubicBezTo>
                        <a:cubicBezTo>
                          <a:pt x="-37843" y="3331352"/>
                          <a:pt x="9605" y="3279013"/>
                          <a:pt x="0" y="3124328"/>
                        </a:cubicBezTo>
                        <a:cubicBezTo>
                          <a:pt x="-9605" y="2969643"/>
                          <a:pt x="34600" y="2881939"/>
                          <a:pt x="0" y="2674943"/>
                        </a:cubicBezTo>
                        <a:cubicBezTo>
                          <a:pt x="-34600" y="2467948"/>
                          <a:pt x="27118" y="2422396"/>
                          <a:pt x="0" y="2268356"/>
                        </a:cubicBezTo>
                        <a:cubicBezTo>
                          <a:pt x="-27118" y="2114316"/>
                          <a:pt x="21612" y="1894595"/>
                          <a:pt x="0" y="1776173"/>
                        </a:cubicBezTo>
                        <a:cubicBezTo>
                          <a:pt x="-21612" y="1657751"/>
                          <a:pt x="64073" y="1259470"/>
                          <a:pt x="0" y="1069996"/>
                        </a:cubicBezTo>
                        <a:close/>
                      </a:path>
                      <a:path w="12011025" h="6419850" stroke="0" extrusionOk="0">
                        <a:moveTo>
                          <a:pt x="0" y="1069996"/>
                        </a:moveTo>
                        <a:cubicBezTo>
                          <a:pt x="-20742" y="492858"/>
                          <a:pt x="497133" y="-28558"/>
                          <a:pt x="1069996" y="0"/>
                        </a:cubicBezTo>
                        <a:cubicBezTo>
                          <a:pt x="1233079" y="-23819"/>
                          <a:pt x="1363011" y="20412"/>
                          <a:pt x="1453224" y="0"/>
                        </a:cubicBezTo>
                        <a:cubicBezTo>
                          <a:pt x="1543437" y="-20412"/>
                          <a:pt x="1719819" y="18747"/>
                          <a:pt x="1836453" y="0"/>
                        </a:cubicBezTo>
                        <a:cubicBezTo>
                          <a:pt x="1953087" y="-18747"/>
                          <a:pt x="2049278" y="36668"/>
                          <a:pt x="2219681" y="0"/>
                        </a:cubicBezTo>
                        <a:cubicBezTo>
                          <a:pt x="2390084" y="-36668"/>
                          <a:pt x="2550458" y="11389"/>
                          <a:pt x="2701620" y="0"/>
                        </a:cubicBezTo>
                        <a:cubicBezTo>
                          <a:pt x="2852782" y="-11389"/>
                          <a:pt x="3076533" y="29724"/>
                          <a:pt x="3183558" y="0"/>
                        </a:cubicBezTo>
                        <a:cubicBezTo>
                          <a:pt x="3290583" y="-29724"/>
                          <a:pt x="3496214" y="45733"/>
                          <a:pt x="3665497" y="0"/>
                        </a:cubicBezTo>
                        <a:cubicBezTo>
                          <a:pt x="3834780" y="-45733"/>
                          <a:pt x="4082467" y="8009"/>
                          <a:pt x="4443567" y="0"/>
                        </a:cubicBezTo>
                        <a:cubicBezTo>
                          <a:pt x="4804667" y="-8009"/>
                          <a:pt x="5010590" y="28777"/>
                          <a:pt x="5221636" y="0"/>
                        </a:cubicBezTo>
                        <a:cubicBezTo>
                          <a:pt x="5432682" y="-28777"/>
                          <a:pt x="5472871" y="55960"/>
                          <a:pt x="5703575" y="0"/>
                        </a:cubicBezTo>
                        <a:cubicBezTo>
                          <a:pt x="5934279" y="-55960"/>
                          <a:pt x="6139467" y="72852"/>
                          <a:pt x="6481645" y="0"/>
                        </a:cubicBezTo>
                        <a:cubicBezTo>
                          <a:pt x="6823823" y="-72852"/>
                          <a:pt x="6898889" y="64757"/>
                          <a:pt x="7259714" y="0"/>
                        </a:cubicBezTo>
                        <a:cubicBezTo>
                          <a:pt x="7620539" y="-64757"/>
                          <a:pt x="7842548" y="81880"/>
                          <a:pt x="8037784" y="0"/>
                        </a:cubicBezTo>
                        <a:cubicBezTo>
                          <a:pt x="8233020" y="-81880"/>
                          <a:pt x="8256467" y="25826"/>
                          <a:pt x="8421012" y="0"/>
                        </a:cubicBezTo>
                        <a:cubicBezTo>
                          <a:pt x="8585557" y="-25826"/>
                          <a:pt x="8630384" y="1015"/>
                          <a:pt x="8804241" y="0"/>
                        </a:cubicBezTo>
                        <a:cubicBezTo>
                          <a:pt x="8978098" y="-1015"/>
                          <a:pt x="9317747" y="70988"/>
                          <a:pt x="9483600" y="0"/>
                        </a:cubicBezTo>
                        <a:cubicBezTo>
                          <a:pt x="9649453" y="-70988"/>
                          <a:pt x="9702294" y="30265"/>
                          <a:pt x="9768118" y="0"/>
                        </a:cubicBezTo>
                        <a:cubicBezTo>
                          <a:pt x="9833942" y="-30265"/>
                          <a:pt x="10119240" y="63556"/>
                          <a:pt x="10348767" y="0"/>
                        </a:cubicBezTo>
                        <a:cubicBezTo>
                          <a:pt x="10578294" y="-63556"/>
                          <a:pt x="10788241" y="8689"/>
                          <a:pt x="10941029" y="0"/>
                        </a:cubicBezTo>
                        <a:cubicBezTo>
                          <a:pt x="11563440" y="-128588"/>
                          <a:pt x="11912494" y="568124"/>
                          <a:pt x="12011025" y="1069996"/>
                        </a:cubicBezTo>
                        <a:cubicBezTo>
                          <a:pt x="12063732" y="1247949"/>
                          <a:pt x="11970121" y="1329230"/>
                          <a:pt x="12011025" y="1519381"/>
                        </a:cubicBezTo>
                        <a:cubicBezTo>
                          <a:pt x="12051929" y="1709533"/>
                          <a:pt x="11979634" y="1803075"/>
                          <a:pt x="12011025" y="1925968"/>
                        </a:cubicBezTo>
                        <a:cubicBezTo>
                          <a:pt x="12042416" y="2048861"/>
                          <a:pt x="11967800" y="2246090"/>
                          <a:pt x="12011025" y="2332554"/>
                        </a:cubicBezTo>
                        <a:cubicBezTo>
                          <a:pt x="12054250" y="2419018"/>
                          <a:pt x="11979044" y="2641546"/>
                          <a:pt x="12011025" y="2739141"/>
                        </a:cubicBezTo>
                        <a:cubicBezTo>
                          <a:pt x="12043006" y="2836736"/>
                          <a:pt x="11955003" y="3056377"/>
                          <a:pt x="12011025" y="3274123"/>
                        </a:cubicBezTo>
                        <a:cubicBezTo>
                          <a:pt x="12067047" y="3491869"/>
                          <a:pt x="11986655" y="3541686"/>
                          <a:pt x="12011025" y="3723508"/>
                        </a:cubicBezTo>
                        <a:cubicBezTo>
                          <a:pt x="12035395" y="3905330"/>
                          <a:pt x="12004936" y="4115455"/>
                          <a:pt x="12011025" y="4258490"/>
                        </a:cubicBezTo>
                        <a:cubicBezTo>
                          <a:pt x="12017114" y="4401525"/>
                          <a:pt x="11960198" y="4603783"/>
                          <a:pt x="12011025" y="4707875"/>
                        </a:cubicBezTo>
                        <a:cubicBezTo>
                          <a:pt x="12061852" y="4811967"/>
                          <a:pt x="11975524" y="5092006"/>
                          <a:pt x="12011025" y="5349854"/>
                        </a:cubicBezTo>
                        <a:cubicBezTo>
                          <a:pt x="12027243" y="6016529"/>
                          <a:pt x="11580226" y="6431131"/>
                          <a:pt x="10941029" y="6419850"/>
                        </a:cubicBezTo>
                        <a:cubicBezTo>
                          <a:pt x="10870773" y="6447531"/>
                          <a:pt x="10734380" y="6392875"/>
                          <a:pt x="10656511" y="6419850"/>
                        </a:cubicBezTo>
                        <a:cubicBezTo>
                          <a:pt x="10578642" y="6446825"/>
                          <a:pt x="10195386" y="6399057"/>
                          <a:pt x="10075862" y="6419850"/>
                        </a:cubicBezTo>
                        <a:cubicBezTo>
                          <a:pt x="9956338" y="6440643"/>
                          <a:pt x="9635740" y="6412701"/>
                          <a:pt x="9297792" y="6419850"/>
                        </a:cubicBezTo>
                        <a:cubicBezTo>
                          <a:pt x="8959844" y="6426999"/>
                          <a:pt x="8925297" y="6380952"/>
                          <a:pt x="8717143" y="6419850"/>
                        </a:cubicBezTo>
                        <a:cubicBezTo>
                          <a:pt x="8508989" y="6458748"/>
                          <a:pt x="8105091" y="6345680"/>
                          <a:pt x="7939074" y="6419850"/>
                        </a:cubicBezTo>
                        <a:cubicBezTo>
                          <a:pt x="7773057" y="6494020"/>
                          <a:pt x="7523503" y="6392371"/>
                          <a:pt x="7161004" y="6419850"/>
                        </a:cubicBezTo>
                        <a:cubicBezTo>
                          <a:pt x="6798505" y="6447329"/>
                          <a:pt x="6730221" y="6341634"/>
                          <a:pt x="6481645" y="6419850"/>
                        </a:cubicBezTo>
                        <a:cubicBezTo>
                          <a:pt x="6233069" y="6498066"/>
                          <a:pt x="6151250" y="6385598"/>
                          <a:pt x="5900996" y="6419850"/>
                        </a:cubicBezTo>
                        <a:cubicBezTo>
                          <a:pt x="5650742" y="6454102"/>
                          <a:pt x="5703730" y="6374486"/>
                          <a:pt x="5517767" y="6419850"/>
                        </a:cubicBezTo>
                        <a:cubicBezTo>
                          <a:pt x="5331804" y="6465214"/>
                          <a:pt x="5357944" y="6406401"/>
                          <a:pt x="5233249" y="6419850"/>
                        </a:cubicBezTo>
                        <a:cubicBezTo>
                          <a:pt x="5108554" y="6433299"/>
                          <a:pt x="5055332" y="6409624"/>
                          <a:pt x="4948731" y="6419850"/>
                        </a:cubicBezTo>
                        <a:cubicBezTo>
                          <a:pt x="4842130" y="6430076"/>
                          <a:pt x="4694163" y="6406971"/>
                          <a:pt x="4565503" y="6419850"/>
                        </a:cubicBezTo>
                        <a:cubicBezTo>
                          <a:pt x="4436843" y="6432729"/>
                          <a:pt x="4210380" y="6394398"/>
                          <a:pt x="4083564" y="6419850"/>
                        </a:cubicBezTo>
                        <a:cubicBezTo>
                          <a:pt x="3956748" y="6445302"/>
                          <a:pt x="3887513" y="6405693"/>
                          <a:pt x="3799046" y="6419850"/>
                        </a:cubicBezTo>
                        <a:cubicBezTo>
                          <a:pt x="3710579" y="6434007"/>
                          <a:pt x="3623101" y="6418675"/>
                          <a:pt x="3514528" y="6419850"/>
                        </a:cubicBezTo>
                        <a:cubicBezTo>
                          <a:pt x="3405955" y="6421025"/>
                          <a:pt x="3301857" y="6418789"/>
                          <a:pt x="3230010" y="6419850"/>
                        </a:cubicBezTo>
                        <a:cubicBezTo>
                          <a:pt x="3158163" y="6420911"/>
                          <a:pt x="2906958" y="6417518"/>
                          <a:pt x="2748072" y="6419850"/>
                        </a:cubicBezTo>
                        <a:cubicBezTo>
                          <a:pt x="2589186" y="6422182"/>
                          <a:pt x="2355675" y="6411539"/>
                          <a:pt x="2068712" y="6419850"/>
                        </a:cubicBezTo>
                        <a:cubicBezTo>
                          <a:pt x="1781749" y="6428161"/>
                          <a:pt x="1489132" y="6367428"/>
                          <a:pt x="1069996" y="6419850"/>
                        </a:cubicBezTo>
                        <a:cubicBezTo>
                          <a:pt x="469431" y="6374235"/>
                          <a:pt x="-42125" y="5903487"/>
                          <a:pt x="0" y="5349854"/>
                        </a:cubicBezTo>
                        <a:cubicBezTo>
                          <a:pt x="-43490" y="5149506"/>
                          <a:pt x="46337" y="5019141"/>
                          <a:pt x="0" y="4857670"/>
                        </a:cubicBezTo>
                        <a:cubicBezTo>
                          <a:pt x="-46337" y="4696199"/>
                          <a:pt x="7833" y="4578402"/>
                          <a:pt x="0" y="4365487"/>
                        </a:cubicBezTo>
                        <a:cubicBezTo>
                          <a:pt x="-7833" y="4152572"/>
                          <a:pt x="10078" y="4052264"/>
                          <a:pt x="0" y="3916102"/>
                        </a:cubicBezTo>
                        <a:cubicBezTo>
                          <a:pt x="-10078" y="3779940"/>
                          <a:pt x="67290" y="3486165"/>
                          <a:pt x="0" y="3338321"/>
                        </a:cubicBezTo>
                        <a:cubicBezTo>
                          <a:pt x="-67290" y="3190477"/>
                          <a:pt x="53725" y="2983254"/>
                          <a:pt x="0" y="2888936"/>
                        </a:cubicBezTo>
                        <a:cubicBezTo>
                          <a:pt x="-53725" y="2794618"/>
                          <a:pt x="38970" y="2586481"/>
                          <a:pt x="0" y="2439551"/>
                        </a:cubicBezTo>
                        <a:cubicBezTo>
                          <a:pt x="-38970" y="2292621"/>
                          <a:pt x="46914" y="2148564"/>
                          <a:pt x="0" y="2032964"/>
                        </a:cubicBezTo>
                        <a:cubicBezTo>
                          <a:pt x="-46914" y="1917364"/>
                          <a:pt x="3432" y="1399944"/>
                          <a:pt x="0" y="10699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09A75EC1-38AE-C516-0543-3B3ED4E8DEDB}"/>
                  </a:ext>
                </a:extLst>
              </p:cNvPr>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vuông, không được chia thành 3 phần bằng nhau. Phát biểu "Đã tô màu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𝟐</m:t>
                        </m:r>
                      </m:num>
                      <m:den>
                        <m:r>
                          <a:rPr lang="en-US" sz="3200" b="1" i="1" smtClean="0">
                            <a:solidFill>
                              <a:srgbClr val="FF0000"/>
                            </a:solidFill>
                            <a:latin typeface="Cambria Math" panose="02040503050406030204" pitchFamily="18" charset="0"/>
                            <a:ea typeface="Calibri" panose="020F0502020204030204" pitchFamily="34" charset="0"/>
                          </a:rPr>
                          <m:t>𝟑</m:t>
                        </m:r>
                      </m:den>
                    </m:f>
                  </m:oMath>
                </a14:m>
                <a:r>
                  <a:rPr lang="vi-VN" sz="3200" b="1" dirty="0">
                    <a:solidFill>
                      <a:srgbClr val="002060"/>
                    </a:solidFill>
                    <a:latin typeface="Cambria" panose="02040503050406030204" pitchFamily="18" charset="0"/>
                    <a:ea typeface="Cambria" panose="02040503050406030204" pitchFamily="18" charset="0"/>
                  </a:rPr>
                  <a:t> hình vuông</a:t>
                </a:r>
                <a:r>
                  <a:rPr lang="en-US" sz="3200" b="1">
                    <a:solidFill>
                      <a:srgbClr val="002060"/>
                    </a:solidFill>
                    <a:latin typeface="Cambria" panose="02040503050406030204" pitchFamily="18" charset="0"/>
                    <a:ea typeface="Cambria" panose="02040503050406030204" pitchFamily="18" charset="0"/>
                  </a:rPr>
                  <a:t>”</a:t>
                </a:r>
                <a:r>
                  <a:rPr lang="vi-VN" sz="3200" b="1">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9" name="Rectangle: Rounded Corners 8">
                <a:extLst>
                  <a:ext uri="{FF2B5EF4-FFF2-40B4-BE49-F238E27FC236}">
                    <a16:creationId xmlns:a16="http://schemas.microsoft.com/office/drawing/2014/main" id="{09A75EC1-38AE-C516-0543-3B3ED4E8DEDB}"/>
                  </a:ext>
                </a:extLst>
              </p:cNvPr>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a:blip r:embed="rId2"/>
                <a:stretch>
                  <a:fillRect l="-307" r="-205" b="-2663"/>
                </a:stretch>
              </a:blipFill>
              <a:ln w="28575">
                <a:prstDash val="sysDot"/>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E75616F7-9CE4-DC6D-A469-F358E4388008}"/>
              </a:ext>
            </a:extLst>
          </p:cNvPr>
          <p:cNvPicPr>
            <a:picLocks noChangeAspect="1"/>
          </p:cNvPicPr>
          <p:nvPr/>
        </p:nvPicPr>
        <p:blipFill>
          <a:blip r:embed="rId3"/>
          <a:stretch>
            <a:fillRect/>
          </a:stretch>
        </p:blipFill>
        <p:spPr>
          <a:xfrm>
            <a:off x="1524000" y="1281112"/>
            <a:ext cx="3086100" cy="4181475"/>
          </a:xfrm>
          <a:prstGeom prst="rect">
            <a:avLst/>
          </a:prstGeom>
        </p:spPr>
      </p:pic>
    </p:spTree>
    <p:extLst>
      <p:ext uri="{BB962C8B-B14F-4D97-AF65-F5344CB8AC3E}">
        <p14:creationId xmlns:p14="http://schemas.microsoft.com/office/powerpoint/2010/main" val="2924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28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28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 Nêu rồi đọc phân số chỉ số phần đã tô màu trong mỗi hình dưới đây (theo mẫu):</a:t>
            </a:r>
            <a:endParaRPr kumimoji="0" lang="en-US" altLang="en-US" sz="2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721B1B3-CBFC-535C-9377-7AB250D9E3E3}"/>
              </a:ext>
            </a:extLst>
          </p:cNvPr>
          <p:cNvPicPr>
            <a:picLocks noChangeAspect="1"/>
          </p:cNvPicPr>
          <p:nvPr/>
        </p:nvPicPr>
        <p:blipFill>
          <a:blip r:embed="rId5"/>
          <a:stretch>
            <a:fillRect/>
          </a:stretch>
        </p:blipFill>
        <p:spPr>
          <a:xfrm>
            <a:off x="714374" y="238125"/>
            <a:ext cx="847725" cy="825416"/>
          </a:xfrm>
          <a:prstGeom prst="rect">
            <a:avLst/>
          </a:prstGeom>
        </p:spPr>
      </p:pic>
      <p:pic>
        <p:nvPicPr>
          <p:cNvPr id="10" name="Picture 9">
            <a:extLst>
              <a:ext uri="{FF2B5EF4-FFF2-40B4-BE49-F238E27FC236}">
                <a16:creationId xmlns:a16="http://schemas.microsoft.com/office/drawing/2014/main" id="{F1A67C30-6CBA-B31E-CCE9-3EA3DF212DE8}"/>
              </a:ext>
            </a:extLst>
          </p:cNvPr>
          <p:cNvPicPr>
            <a:picLocks noChangeAspect="1"/>
          </p:cNvPicPr>
          <p:nvPr/>
        </p:nvPicPr>
        <p:blipFill>
          <a:blip r:embed="rId6"/>
          <a:stretch>
            <a:fillRect/>
          </a:stretch>
        </p:blipFill>
        <p:spPr>
          <a:xfrm>
            <a:off x="962025" y="1938337"/>
            <a:ext cx="10115550" cy="2786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EF75D7F-2C98-813F-5D88-DC798739C777}"/>
                  </a:ext>
                </a:extLst>
              </p:cNvPr>
              <p:cNvSpPr txBox="1"/>
              <p:nvPr/>
            </p:nvSpPr>
            <p:spPr>
              <a:xfrm>
                <a:off x="6143625" y="3857625"/>
                <a:ext cx="1866900" cy="1020216"/>
              </a:xfrm>
              <a:prstGeom prst="rect">
                <a:avLst/>
              </a:prstGeom>
              <a:noFill/>
            </p:spPr>
            <p:txBody>
              <a:bodyPr wrap="square"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ea typeface="Calibri" panose="020F0502020204030204" pitchFamily="34" charset="0"/>
                          </a:rPr>
                        </m:ctrlPr>
                      </m:fPr>
                      <m:num>
                        <m:r>
                          <a:rPr lang="en-US" sz="4000" b="1" i="1" smtClean="0">
                            <a:solidFill>
                              <a:srgbClr val="FF0000"/>
                            </a:solidFill>
                            <a:latin typeface="Cambria Math" panose="02040503050406030204" pitchFamily="18" charset="0"/>
                            <a:ea typeface="Calibri" panose="020F0502020204030204" pitchFamily="34" charset="0"/>
                          </a:rPr>
                          <m:t>𝟑</m:t>
                        </m:r>
                      </m:num>
                      <m:den>
                        <m:r>
                          <a:rPr lang="en-US" sz="4000" b="1" i="1" smtClean="0">
                            <a:solidFill>
                              <a:srgbClr val="FF0000"/>
                            </a:solidFill>
                            <a:latin typeface="Cambria Math" panose="02040503050406030204" pitchFamily="18" charset="0"/>
                            <a:ea typeface="Calibri" panose="020F0502020204030204" pitchFamily="34" charset="0"/>
                          </a:rPr>
                          <m:t>𝟓</m:t>
                        </m:r>
                      </m:den>
                    </m:f>
                    <m:r>
                      <a:rPr lang="en-US" sz="4000" b="1" i="1" smtClean="0">
                        <a:solidFill>
                          <a:srgbClr val="FF0000"/>
                        </a:solidFill>
                        <a:latin typeface="Cambria Math" panose="02040503050406030204" pitchFamily="18" charset="0"/>
                        <a:ea typeface="Calibri" panose="020F0502020204030204" pitchFamily="34" charset="0"/>
                      </a:rPr>
                      <m:t> </m:t>
                    </m:r>
                  </m:oMath>
                </a14:m>
                <a:r>
                  <a:rPr lang="en-US" sz="4000" b="1" i="0" dirty="0">
                    <a:solidFill>
                      <a:srgbClr val="FF0000"/>
                    </a:solidFill>
                    <a:effectLst/>
                    <a:latin typeface="Cambria" panose="02040503050406030204" pitchFamily="18" charset="0"/>
                    <a:ea typeface="Cambria" panose="02040503050406030204" pitchFamily="18" charset="0"/>
                  </a:rPr>
                  <a:t> </a:t>
                </a:r>
                <a:endParaRPr lang="en-US" sz="4000" dirty="0"/>
              </a:p>
            </p:txBody>
          </p:sp>
        </mc:Choice>
        <mc:Fallback xmlns="">
          <p:sp>
            <p:nvSpPr>
              <p:cNvPr id="12" name="TextBox 11">
                <a:extLst>
                  <a:ext uri="{FF2B5EF4-FFF2-40B4-BE49-F238E27FC236}">
                    <a16:creationId xmlns:a16="http://schemas.microsoft.com/office/drawing/2014/main" id="{BEF75D7F-2C98-813F-5D88-DC798739C777}"/>
                  </a:ext>
                </a:extLst>
              </p:cNvPr>
              <p:cNvSpPr txBox="1">
                <a:spLocks noRot="1" noChangeAspect="1" noMove="1" noResize="1" noEditPoints="1" noAdjustHandles="1" noChangeArrowheads="1" noChangeShapeType="1" noTextEdit="1"/>
              </p:cNvSpPr>
              <p:nvPr/>
            </p:nvSpPr>
            <p:spPr>
              <a:xfrm>
                <a:off x="6143625" y="3857625"/>
                <a:ext cx="1866900" cy="1020216"/>
              </a:xfrm>
              <a:prstGeom prst="rect">
                <a:avLst/>
              </a:prstGeom>
              <a:blipFill>
                <a:blip r:embed="rId7"/>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3E87A55-3103-07EC-5835-4812BC6D9829}"/>
              </a:ext>
            </a:extLst>
          </p:cNvPr>
          <p:cNvSpPr txBox="1"/>
          <p:nvPr/>
        </p:nvSpPr>
        <p:spPr>
          <a:xfrm>
            <a:off x="5153025" y="4962525"/>
            <a:ext cx="27717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Ba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endParaRPr lang="en-US" sz="3200"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A1BC38-D744-6EA8-00B4-75ED1AEAD75A}"/>
                  </a:ext>
                </a:extLst>
              </p:cNvPr>
              <p:cNvSpPr txBox="1"/>
              <p:nvPr/>
            </p:nvSpPr>
            <p:spPr>
              <a:xfrm>
                <a:off x="9096375" y="3876675"/>
                <a:ext cx="1866900" cy="979755"/>
              </a:xfrm>
              <a:prstGeom prst="rect">
                <a:avLst/>
              </a:prstGeom>
              <a:noFill/>
            </p:spPr>
            <p:txBody>
              <a:bodyPr wrap="square"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ea typeface="Calibri" panose="020F0502020204030204" pitchFamily="34" charset="0"/>
                          </a:rPr>
                        </m:ctrlPr>
                      </m:fPr>
                      <m:num>
                        <m:r>
                          <a:rPr lang="en-US" sz="4000" b="1" i="1" smtClean="0">
                            <a:solidFill>
                              <a:srgbClr val="FF0000"/>
                            </a:solidFill>
                            <a:latin typeface="Cambria Math" panose="02040503050406030204" pitchFamily="18" charset="0"/>
                            <a:ea typeface="Calibri" panose="020F0502020204030204" pitchFamily="34" charset="0"/>
                          </a:rPr>
                          <m:t>𝟒</m:t>
                        </m:r>
                      </m:num>
                      <m:den>
                        <m:r>
                          <a:rPr lang="en-US" sz="4000" b="1" i="1" smtClean="0">
                            <a:solidFill>
                              <a:srgbClr val="FF0000"/>
                            </a:solidFill>
                            <a:latin typeface="Cambria Math" panose="02040503050406030204" pitchFamily="18" charset="0"/>
                            <a:ea typeface="Calibri" panose="020F0502020204030204" pitchFamily="34" charset="0"/>
                          </a:rPr>
                          <m:t>𝟕</m:t>
                        </m:r>
                      </m:den>
                    </m:f>
                    <m:r>
                      <a:rPr lang="en-US" sz="4000" b="1" i="1" smtClean="0">
                        <a:solidFill>
                          <a:srgbClr val="FF0000"/>
                        </a:solidFill>
                        <a:latin typeface="Cambria Math" panose="02040503050406030204" pitchFamily="18" charset="0"/>
                        <a:ea typeface="Calibri" panose="020F0502020204030204" pitchFamily="34" charset="0"/>
                      </a:rPr>
                      <m:t> </m:t>
                    </m:r>
                  </m:oMath>
                </a14:m>
                <a:r>
                  <a:rPr lang="en-US" sz="4000" b="1" i="0" dirty="0">
                    <a:solidFill>
                      <a:srgbClr val="FF0000"/>
                    </a:solidFill>
                    <a:effectLst/>
                    <a:latin typeface="Cambria" panose="02040503050406030204" pitchFamily="18" charset="0"/>
                    <a:ea typeface="Cambria" panose="02040503050406030204" pitchFamily="18" charset="0"/>
                  </a:rPr>
                  <a:t> </a:t>
                </a:r>
                <a:endParaRPr lang="en-US" sz="4000" dirty="0"/>
              </a:p>
            </p:txBody>
          </p:sp>
        </mc:Choice>
        <mc:Fallback xmlns="">
          <p:sp>
            <p:nvSpPr>
              <p:cNvPr id="15" name="TextBox 14">
                <a:extLst>
                  <a:ext uri="{FF2B5EF4-FFF2-40B4-BE49-F238E27FC236}">
                    <a16:creationId xmlns:a16="http://schemas.microsoft.com/office/drawing/2014/main" id="{ACA1BC38-D744-6EA8-00B4-75ED1AEAD75A}"/>
                  </a:ext>
                </a:extLst>
              </p:cNvPr>
              <p:cNvSpPr txBox="1">
                <a:spLocks noRot="1" noChangeAspect="1" noMove="1" noResize="1" noEditPoints="1" noAdjustHandles="1" noChangeArrowheads="1" noChangeShapeType="1" noTextEdit="1"/>
              </p:cNvSpPr>
              <p:nvPr/>
            </p:nvSpPr>
            <p:spPr>
              <a:xfrm>
                <a:off x="9096375" y="3876675"/>
                <a:ext cx="1866900" cy="979755"/>
              </a:xfrm>
              <a:prstGeom prst="rect">
                <a:avLst/>
              </a:prstGeom>
              <a:blipFill>
                <a:blip r:embed="rId8"/>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E333D6B-2176-EBC2-62D4-A99AECC9A861}"/>
              </a:ext>
            </a:extLst>
          </p:cNvPr>
          <p:cNvSpPr txBox="1"/>
          <p:nvPr/>
        </p:nvSpPr>
        <p:spPr>
          <a:xfrm>
            <a:off x="8105775" y="4953000"/>
            <a:ext cx="2771775"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Bốn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bảy</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549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down)">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wipe(down)">
                                      <p:cBhvr>
                                        <p:cTn id="3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b) Nêu phân số chỉ số phần số lon nước ngọt còn lại trong mỗi hộp.</a:t>
            </a:r>
            <a:endPar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721B1B3-CBFC-535C-9377-7AB250D9E3E3}"/>
              </a:ext>
            </a:extLst>
          </p:cNvPr>
          <p:cNvPicPr>
            <a:picLocks noChangeAspect="1"/>
          </p:cNvPicPr>
          <p:nvPr/>
        </p:nvPicPr>
        <p:blipFill>
          <a:blip r:embed="rId5"/>
          <a:stretch>
            <a:fillRect/>
          </a:stretch>
        </p:blipFill>
        <p:spPr>
          <a:xfrm>
            <a:off x="857249" y="190500"/>
            <a:ext cx="847725" cy="825416"/>
          </a:xfrm>
          <a:prstGeom prst="rect">
            <a:avLst/>
          </a:prstGeom>
        </p:spPr>
      </p:pic>
      <p:pic>
        <p:nvPicPr>
          <p:cNvPr id="4" name="Picture 3">
            <a:extLst>
              <a:ext uri="{FF2B5EF4-FFF2-40B4-BE49-F238E27FC236}">
                <a16:creationId xmlns:a16="http://schemas.microsoft.com/office/drawing/2014/main" id="{781C4339-2B14-60E9-21F0-8D22A2A7E957}"/>
              </a:ext>
            </a:extLst>
          </p:cNvPr>
          <p:cNvPicPr>
            <a:picLocks noChangeAspect="1"/>
          </p:cNvPicPr>
          <p:nvPr/>
        </p:nvPicPr>
        <p:blipFill>
          <a:blip r:embed="rId6"/>
          <a:stretch>
            <a:fillRect/>
          </a:stretch>
        </p:blipFill>
        <p:spPr>
          <a:xfrm>
            <a:off x="828675" y="2476500"/>
            <a:ext cx="10134600" cy="15621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E9D111-DD3A-5C95-96A0-74742BEA030E}"/>
                  </a:ext>
                </a:extLst>
              </p:cNvPr>
              <p:cNvSpPr txBox="1"/>
              <p:nvPr/>
            </p:nvSpPr>
            <p:spPr>
              <a:xfrm>
                <a:off x="1552575" y="3971925"/>
                <a:ext cx="1866900" cy="1290481"/>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𝟒</m:t>
                        </m:r>
                      </m:num>
                      <m:den>
                        <m:r>
                          <a:rPr lang="en-US" sz="5400" b="1" i="1" smtClean="0">
                            <a:solidFill>
                              <a:srgbClr val="FF0000"/>
                            </a:solidFill>
                            <a:latin typeface="Cambria Math" panose="02040503050406030204" pitchFamily="18" charset="0"/>
                            <a:ea typeface="Calibri" panose="020F0502020204030204" pitchFamily="34" charset="0"/>
                          </a:rPr>
                          <m:t>𝟗</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7" name="TextBox 6">
                <a:extLst>
                  <a:ext uri="{FF2B5EF4-FFF2-40B4-BE49-F238E27FC236}">
                    <a16:creationId xmlns:a16="http://schemas.microsoft.com/office/drawing/2014/main" id="{33E9D111-DD3A-5C95-96A0-74742BEA030E}"/>
                  </a:ext>
                </a:extLst>
              </p:cNvPr>
              <p:cNvSpPr txBox="1">
                <a:spLocks noRot="1" noChangeAspect="1" noMove="1" noResize="1" noEditPoints="1" noAdjustHandles="1" noChangeArrowheads="1" noChangeShapeType="1" noTextEdit="1"/>
              </p:cNvSpPr>
              <p:nvPr/>
            </p:nvSpPr>
            <p:spPr>
              <a:xfrm>
                <a:off x="1552575" y="3971925"/>
                <a:ext cx="1866900" cy="129048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61854F-00B5-46DC-8D34-9977ED4CB8F5}"/>
                  </a:ext>
                </a:extLst>
              </p:cNvPr>
              <p:cNvSpPr txBox="1"/>
              <p:nvPr/>
            </p:nvSpPr>
            <p:spPr>
              <a:xfrm>
                <a:off x="4219575" y="4019550"/>
                <a:ext cx="1866900" cy="1288751"/>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𝟕</m:t>
                        </m:r>
                      </m:num>
                      <m:den>
                        <m:r>
                          <a:rPr lang="en-US" sz="5400" b="1" i="1" smtClean="0">
                            <a:solidFill>
                              <a:srgbClr val="FF0000"/>
                            </a:solidFill>
                            <a:latin typeface="Cambria Math" panose="02040503050406030204" pitchFamily="18" charset="0"/>
                            <a:ea typeface="Calibri" panose="020F0502020204030204" pitchFamily="34" charset="0"/>
                          </a:rPr>
                          <m:t>𝟏𝟐</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8" name="TextBox 7">
                <a:extLst>
                  <a:ext uri="{FF2B5EF4-FFF2-40B4-BE49-F238E27FC236}">
                    <a16:creationId xmlns:a16="http://schemas.microsoft.com/office/drawing/2014/main" id="{BF61854F-00B5-46DC-8D34-9977ED4CB8F5}"/>
                  </a:ext>
                </a:extLst>
              </p:cNvPr>
              <p:cNvSpPr txBox="1">
                <a:spLocks noRot="1" noChangeAspect="1" noMove="1" noResize="1" noEditPoints="1" noAdjustHandles="1" noChangeArrowheads="1" noChangeShapeType="1" noTextEdit="1"/>
              </p:cNvSpPr>
              <p:nvPr/>
            </p:nvSpPr>
            <p:spPr>
              <a:xfrm>
                <a:off x="4219575" y="4019550"/>
                <a:ext cx="1866900" cy="128875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B11B4A6-0C4E-C9EC-C0F4-C04E6DDC6008}"/>
                  </a:ext>
                </a:extLst>
              </p:cNvPr>
              <p:cNvSpPr txBox="1"/>
              <p:nvPr/>
            </p:nvSpPr>
            <p:spPr>
              <a:xfrm>
                <a:off x="7315200" y="4048125"/>
                <a:ext cx="1866900" cy="1341008"/>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𝟓</m:t>
                        </m:r>
                      </m:num>
                      <m:den>
                        <m:r>
                          <a:rPr lang="en-US" sz="5400" b="1" i="1" smtClean="0">
                            <a:solidFill>
                              <a:srgbClr val="FF0000"/>
                            </a:solidFill>
                            <a:latin typeface="Cambria Math" panose="02040503050406030204" pitchFamily="18" charset="0"/>
                            <a:ea typeface="Calibri" panose="020F0502020204030204" pitchFamily="34" charset="0"/>
                          </a:rPr>
                          <m:t>𝟔</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9" name="TextBox 8">
                <a:extLst>
                  <a:ext uri="{FF2B5EF4-FFF2-40B4-BE49-F238E27FC236}">
                    <a16:creationId xmlns:a16="http://schemas.microsoft.com/office/drawing/2014/main" id="{7B11B4A6-0C4E-C9EC-C0F4-C04E6DDC6008}"/>
                  </a:ext>
                </a:extLst>
              </p:cNvPr>
              <p:cNvSpPr txBox="1">
                <a:spLocks noRot="1" noChangeAspect="1" noMove="1" noResize="1" noEditPoints="1" noAdjustHandles="1" noChangeArrowheads="1" noChangeShapeType="1" noTextEdit="1"/>
              </p:cNvSpPr>
              <p:nvPr/>
            </p:nvSpPr>
            <p:spPr>
              <a:xfrm>
                <a:off x="7315200" y="4048125"/>
                <a:ext cx="1866900" cy="134100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27E6438-4AC4-3D7B-197C-12F30D8E033D}"/>
                  </a:ext>
                </a:extLst>
              </p:cNvPr>
              <p:cNvSpPr txBox="1"/>
              <p:nvPr/>
            </p:nvSpPr>
            <p:spPr>
              <a:xfrm>
                <a:off x="9544050" y="3952875"/>
                <a:ext cx="1866900" cy="1288686"/>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𝟑</m:t>
                        </m:r>
                      </m:num>
                      <m:den>
                        <m:r>
                          <a:rPr lang="en-US" sz="5400" b="1" i="1" smtClean="0">
                            <a:solidFill>
                              <a:srgbClr val="FF0000"/>
                            </a:solidFill>
                            <a:latin typeface="Cambria Math" panose="02040503050406030204" pitchFamily="18" charset="0"/>
                            <a:ea typeface="Calibri" panose="020F0502020204030204" pitchFamily="34" charset="0"/>
                          </a:rPr>
                          <m:t>𝟖</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11" name="TextBox 10">
                <a:extLst>
                  <a:ext uri="{FF2B5EF4-FFF2-40B4-BE49-F238E27FC236}">
                    <a16:creationId xmlns:a16="http://schemas.microsoft.com/office/drawing/2014/main" id="{327E6438-4AC4-3D7B-197C-12F30D8E033D}"/>
                  </a:ext>
                </a:extLst>
              </p:cNvPr>
              <p:cNvSpPr txBox="1">
                <a:spLocks noRot="1" noChangeAspect="1" noMove="1" noResize="1" noEditPoints="1" noAdjustHandles="1" noChangeArrowheads="1" noChangeShapeType="1" noTextEdit="1"/>
              </p:cNvSpPr>
              <p:nvPr/>
            </p:nvSpPr>
            <p:spPr>
              <a:xfrm>
                <a:off x="9544050" y="3952875"/>
                <a:ext cx="1866900" cy="1288686"/>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9325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 grpId="0"/>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21" name="Group 420"/>
          <p:cNvGrpSpPr/>
          <p:nvPr/>
        </p:nvGrpSpPr>
        <p:grpSpPr>
          <a:xfrm>
            <a:off x="3248091" y="-780570"/>
            <a:ext cx="7363621" cy="6858000"/>
            <a:chOff x="4223838" y="5386449"/>
            <a:chExt cx="7363621" cy="6858000"/>
          </a:xfrm>
        </p:grpSpPr>
        <p:sp>
          <p:nvSpPr>
            <p:cNvPr id="420" name="Rounded Rectangle 419"/>
            <p:cNvSpPr/>
            <p:nvPr/>
          </p:nvSpPr>
          <p:spPr>
            <a:xfrm>
              <a:off x="4695791" y="7049902"/>
              <a:ext cx="5948954" cy="38056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9" name="Picture 4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838" y="5386449"/>
              <a:ext cx="7363621" cy="6858000"/>
            </a:xfrm>
            <a:prstGeom prst="rect">
              <a:avLst/>
            </a:prstGeom>
          </p:spPr>
        </p:pic>
      </p:grpSp>
      <p:pic>
        <p:nvPicPr>
          <p:cNvPr id="2" name="PA_图片 51"/>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p:blipFill>
        <p:spPr>
          <a:xfrm>
            <a:off x="14804486" y="5204639"/>
            <a:ext cx="2685275" cy="2849837"/>
          </a:xfrm>
          <a:prstGeom prst="rect">
            <a:avLst/>
          </a:prstGeom>
          <a:effectLst>
            <a:outerShdw blurRad="50800" dist="38100" dir="5400000" algn="t" rotWithShape="0">
              <a:prstClr val="black">
                <a:alpha val="40000"/>
              </a:prstClr>
            </a:outerShdw>
          </a:effectLst>
        </p:spPr>
      </p:pic>
      <p:pic>
        <p:nvPicPr>
          <p:cNvPr id="3" name="PA_图片 52"/>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a:stretch/>
        </p:blipFill>
        <p:spPr>
          <a:xfrm>
            <a:off x="16147124" y="1309807"/>
            <a:ext cx="2133600" cy="2919609"/>
          </a:xfrm>
          <a:prstGeom prst="rect">
            <a:avLst/>
          </a:prstGeom>
          <a:effectLst>
            <a:outerShdw blurRad="50800" dist="38100" dir="5400000" algn="t" rotWithShape="0">
              <a:prstClr val="black">
                <a:alpha val="40000"/>
              </a:prstClr>
            </a:outerShdw>
          </a:effectLst>
        </p:spPr>
      </p:pic>
      <p:grpSp>
        <p:nvGrpSpPr>
          <p:cNvPr id="5" name="组合 1476"/>
          <p:cNvGrpSpPr/>
          <p:nvPr/>
        </p:nvGrpSpPr>
        <p:grpSpPr>
          <a:xfrm>
            <a:off x="9360526" y="3000982"/>
            <a:ext cx="3279775" cy="3987801"/>
            <a:chOff x="236687" y="-17115"/>
            <a:chExt cx="3279775" cy="3987801"/>
          </a:xfrm>
        </p:grpSpPr>
        <p:sp>
          <p:nvSpPr>
            <p:cNvPr id="6" name="Freeform 5"/>
            <p:cNvSpPr>
              <a:spLocks/>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Freeform 6"/>
            <p:cNvSpPr>
              <a:spLocks/>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7"/>
            <p:cNvSpPr>
              <a:spLocks/>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8"/>
            <p:cNvSpPr>
              <a:spLocks/>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9"/>
            <p:cNvSpPr>
              <a:spLocks/>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10"/>
            <p:cNvSpPr>
              <a:spLocks/>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 name="Freeform 11"/>
            <p:cNvSpPr>
              <a:spLocks/>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12"/>
            <p:cNvSpPr>
              <a:spLocks/>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13"/>
            <p:cNvSpPr>
              <a:spLocks/>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14"/>
            <p:cNvSpPr>
              <a:spLocks/>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15"/>
            <p:cNvSpPr>
              <a:spLocks/>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16"/>
            <p:cNvSpPr>
              <a:spLocks/>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17"/>
            <p:cNvSpPr>
              <a:spLocks/>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18"/>
            <p:cNvSpPr>
              <a:spLocks/>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Freeform 19"/>
            <p:cNvSpPr>
              <a:spLocks/>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Freeform 20"/>
            <p:cNvSpPr>
              <a:spLocks/>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21"/>
            <p:cNvSpPr>
              <a:spLocks/>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2"/>
            <p:cNvSpPr>
              <a:spLocks/>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23"/>
            <p:cNvSpPr>
              <a:spLocks/>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24"/>
            <p:cNvSpPr>
              <a:spLocks/>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25"/>
            <p:cNvSpPr>
              <a:spLocks/>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26"/>
            <p:cNvSpPr>
              <a:spLocks/>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27"/>
            <p:cNvSpPr>
              <a:spLocks/>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28"/>
            <p:cNvSpPr>
              <a:spLocks/>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29"/>
            <p:cNvSpPr>
              <a:spLocks/>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30"/>
            <p:cNvSpPr>
              <a:spLocks/>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2"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38"/>
            <p:cNvSpPr>
              <a:spLocks/>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39"/>
            <p:cNvSpPr>
              <a:spLocks/>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40"/>
            <p:cNvSpPr>
              <a:spLocks/>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41"/>
            <p:cNvSpPr>
              <a:spLocks/>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42"/>
            <p:cNvSpPr>
              <a:spLocks/>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43"/>
            <p:cNvSpPr>
              <a:spLocks/>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44"/>
            <p:cNvSpPr>
              <a:spLocks/>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45"/>
            <p:cNvSpPr>
              <a:spLocks/>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7" name="Freeform 46"/>
            <p:cNvSpPr>
              <a:spLocks/>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8" name="Freeform 47"/>
            <p:cNvSpPr>
              <a:spLocks/>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9" name="Freeform 48"/>
            <p:cNvSpPr>
              <a:spLocks/>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0" name="Freeform 49"/>
            <p:cNvSpPr>
              <a:spLocks/>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1" name="Freeform 50"/>
            <p:cNvSpPr>
              <a:spLocks/>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2" name="Freeform 51"/>
            <p:cNvSpPr>
              <a:spLocks/>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3" name="Freeform 52"/>
            <p:cNvSpPr>
              <a:spLocks/>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53"/>
            <p:cNvSpPr>
              <a:spLocks/>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54"/>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55"/>
            <p:cNvSpPr>
              <a:spLocks/>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56"/>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57"/>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58"/>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59"/>
            <p:cNvSpPr>
              <a:spLocks/>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60"/>
            <p:cNvSpPr>
              <a:spLocks/>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61"/>
            <p:cNvSpPr>
              <a:spLocks/>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62"/>
            <p:cNvSpPr>
              <a:spLocks/>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63"/>
            <p:cNvSpPr>
              <a:spLocks/>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64"/>
            <p:cNvSpPr>
              <a:spLocks/>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65"/>
            <p:cNvSpPr>
              <a:spLocks/>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66"/>
            <p:cNvSpPr>
              <a:spLocks/>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67"/>
            <p:cNvSpPr>
              <a:spLocks/>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68"/>
            <p:cNvSpPr>
              <a:spLocks/>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69"/>
            <p:cNvSpPr>
              <a:spLocks/>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70"/>
            <p:cNvSpPr>
              <a:spLocks/>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71"/>
            <p:cNvSpPr>
              <a:spLocks/>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72"/>
            <p:cNvSpPr>
              <a:spLocks/>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73"/>
            <p:cNvSpPr>
              <a:spLocks/>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74"/>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75"/>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76"/>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77"/>
            <p:cNvSpPr>
              <a:spLocks/>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78"/>
            <p:cNvSpPr>
              <a:spLocks/>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79"/>
            <p:cNvSpPr>
              <a:spLocks/>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80"/>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81"/>
            <p:cNvSpPr>
              <a:spLocks/>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82"/>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83"/>
            <p:cNvSpPr>
              <a:spLocks/>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84"/>
            <p:cNvSpPr>
              <a:spLocks/>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85"/>
            <p:cNvSpPr>
              <a:spLocks/>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87"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90"/>
            <p:cNvSpPr>
              <a:spLocks/>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91"/>
            <p:cNvSpPr>
              <a:spLocks/>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92"/>
            <p:cNvSpPr>
              <a:spLocks/>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93"/>
            <p:cNvSpPr>
              <a:spLocks/>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94"/>
            <p:cNvSpPr>
              <a:spLocks/>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95"/>
            <p:cNvSpPr>
              <a:spLocks/>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96"/>
            <p:cNvSpPr>
              <a:spLocks/>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97"/>
            <p:cNvSpPr>
              <a:spLocks/>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99" name="Picture 9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Freeform 100"/>
            <p:cNvSpPr>
              <a:spLocks/>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Freeform 101"/>
            <p:cNvSpPr>
              <a:spLocks/>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3" name="Freeform 102"/>
            <p:cNvSpPr>
              <a:spLocks/>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4" name="Freeform 103"/>
            <p:cNvSpPr>
              <a:spLocks/>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5" name="Freeform 104"/>
            <p:cNvSpPr>
              <a:spLocks/>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6" name="Freeform 105"/>
            <p:cNvSpPr>
              <a:spLocks/>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06"/>
            <p:cNvSpPr>
              <a:spLocks/>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07"/>
            <p:cNvSpPr>
              <a:spLocks/>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08"/>
            <p:cNvSpPr>
              <a:spLocks/>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09"/>
            <p:cNvSpPr>
              <a:spLocks/>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10"/>
            <p:cNvSpPr>
              <a:spLocks/>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11"/>
            <p:cNvSpPr>
              <a:spLocks/>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12"/>
            <p:cNvSpPr>
              <a:spLocks/>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Freeform 113"/>
            <p:cNvSpPr>
              <a:spLocks/>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5" name="Freeform 114"/>
            <p:cNvSpPr>
              <a:spLocks/>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6" name="Freeform 115"/>
            <p:cNvSpPr>
              <a:spLocks/>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16"/>
            <p:cNvSpPr>
              <a:spLocks/>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17"/>
            <p:cNvSpPr>
              <a:spLocks/>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18"/>
            <p:cNvSpPr>
              <a:spLocks/>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19"/>
            <p:cNvSpPr>
              <a:spLocks/>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20"/>
            <p:cNvSpPr>
              <a:spLocks/>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21"/>
            <p:cNvSpPr>
              <a:spLocks/>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22"/>
            <p:cNvSpPr>
              <a:spLocks/>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23"/>
            <p:cNvSpPr>
              <a:spLocks/>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24"/>
            <p:cNvSpPr>
              <a:spLocks/>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25"/>
            <p:cNvSpPr>
              <a:spLocks/>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26"/>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27"/>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28"/>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29"/>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30"/>
            <p:cNvSpPr>
              <a:spLocks/>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31"/>
            <p:cNvSpPr>
              <a:spLocks/>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32"/>
            <p:cNvSpPr>
              <a:spLocks/>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33"/>
            <p:cNvSpPr>
              <a:spLocks/>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34"/>
            <p:cNvSpPr>
              <a:spLocks/>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35"/>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36"/>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37"/>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38"/>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39"/>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40"/>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41"/>
            <p:cNvSpPr>
              <a:spLocks/>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42"/>
            <p:cNvSpPr>
              <a:spLocks/>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43"/>
            <p:cNvSpPr>
              <a:spLocks/>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44"/>
            <p:cNvSpPr>
              <a:spLocks/>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45"/>
            <p:cNvSpPr>
              <a:spLocks/>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46"/>
            <p:cNvSpPr>
              <a:spLocks/>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47"/>
            <p:cNvSpPr>
              <a:spLocks/>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48"/>
            <p:cNvSpPr>
              <a:spLocks/>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49"/>
            <p:cNvSpPr>
              <a:spLocks/>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50"/>
            <p:cNvSpPr>
              <a:spLocks/>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51"/>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52"/>
            <p:cNvSpPr>
              <a:spLocks/>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53"/>
            <p:cNvSpPr>
              <a:spLocks/>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54"/>
            <p:cNvSpPr>
              <a:spLocks/>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55"/>
            <p:cNvSpPr>
              <a:spLocks/>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156"/>
            <p:cNvSpPr>
              <a:spLocks/>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157"/>
            <p:cNvSpPr>
              <a:spLocks/>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158"/>
            <p:cNvSpPr>
              <a:spLocks/>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159"/>
            <p:cNvSpPr>
              <a:spLocks/>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160"/>
            <p:cNvSpPr>
              <a:spLocks/>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61"/>
            <p:cNvSpPr>
              <a:spLocks/>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62"/>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63"/>
            <p:cNvSpPr>
              <a:spLocks/>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64"/>
            <p:cNvSpPr>
              <a:spLocks/>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p:cNvSpPr>
              <a:spLocks/>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66"/>
            <p:cNvSpPr>
              <a:spLocks/>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67"/>
            <p:cNvSpPr>
              <a:spLocks/>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68"/>
            <p:cNvSpPr>
              <a:spLocks/>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69"/>
            <p:cNvSpPr>
              <a:spLocks/>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70"/>
            <p:cNvSpPr>
              <a:spLocks/>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71"/>
            <p:cNvSpPr>
              <a:spLocks/>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72"/>
            <p:cNvSpPr>
              <a:spLocks/>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73"/>
            <p:cNvSpPr>
              <a:spLocks/>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74"/>
            <p:cNvSpPr>
              <a:spLocks/>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75"/>
            <p:cNvSpPr>
              <a:spLocks/>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76"/>
            <p:cNvSpPr>
              <a:spLocks/>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77"/>
            <p:cNvSpPr>
              <a:spLocks/>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78"/>
            <p:cNvSpPr>
              <a:spLocks/>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79"/>
            <p:cNvSpPr>
              <a:spLocks/>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180"/>
            <p:cNvSpPr>
              <a:spLocks/>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181"/>
            <p:cNvSpPr>
              <a:spLocks/>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182"/>
            <p:cNvSpPr>
              <a:spLocks/>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p:cNvSpPr>
              <a:spLocks/>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184"/>
            <p:cNvSpPr>
              <a:spLocks/>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185"/>
            <p:cNvSpPr>
              <a:spLocks/>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186"/>
            <p:cNvSpPr>
              <a:spLocks/>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187"/>
            <p:cNvSpPr>
              <a:spLocks/>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188"/>
            <p:cNvSpPr>
              <a:spLocks/>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189"/>
            <p:cNvSpPr>
              <a:spLocks/>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190"/>
            <p:cNvSpPr>
              <a:spLocks/>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191"/>
            <p:cNvSpPr>
              <a:spLocks/>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192"/>
            <p:cNvSpPr>
              <a:spLocks/>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193"/>
            <p:cNvSpPr>
              <a:spLocks/>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194"/>
            <p:cNvSpPr>
              <a:spLocks/>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195"/>
            <p:cNvSpPr>
              <a:spLocks/>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196"/>
            <p:cNvSpPr>
              <a:spLocks/>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8" name="Freeform 197"/>
            <p:cNvSpPr>
              <a:spLocks/>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9" name="Freeform 198"/>
            <p:cNvSpPr>
              <a:spLocks/>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0" name="Freeform 199"/>
            <p:cNvSpPr>
              <a:spLocks/>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01" name="Picture 20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0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0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0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0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0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20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20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2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21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1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Freeform 213"/>
            <p:cNvSpPr>
              <a:spLocks/>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Freeform 214"/>
            <p:cNvSpPr>
              <a:spLocks/>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5" name="Freeform 215"/>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6" name="Freeform 216"/>
            <p:cNvSpPr>
              <a:spLocks/>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7" name="Freeform 217"/>
            <p:cNvSpPr>
              <a:spLocks/>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18" name="Picture 2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2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21"/>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222"/>
            <p:cNvSpPr>
              <a:spLocks/>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3" name="Freeform 223"/>
            <p:cNvSpPr>
              <a:spLocks/>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4" name="Freeform 224"/>
            <p:cNvSpPr>
              <a:spLocks/>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5" name="Freeform 225"/>
            <p:cNvSpPr>
              <a:spLocks/>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6" name="Freeform 226"/>
            <p:cNvSpPr>
              <a:spLocks/>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7" name="Freeform 227"/>
            <p:cNvSpPr>
              <a:spLocks/>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8" name="Freeform 228"/>
            <p:cNvSpPr>
              <a:spLocks/>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229"/>
            <p:cNvSpPr>
              <a:spLocks/>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230"/>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231"/>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232"/>
            <p:cNvSpPr>
              <a:spLocks/>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3" name="Freeform 233"/>
            <p:cNvSpPr>
              <a:spLocks/>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4" name="Freeform 234"/>
            <p:cNvSpPr>
              <a:spLocks/>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5" name="Oval 235"/>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6" name="Oval 236"/>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7" name="Oval 237"/>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Oval 238"/>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Oval 239"/>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Oval 240"/>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Freeform 241"/>
            <p:cNvSpPr>
              <a:spLocks/>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Freeform 242"/>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Freeform 243"/>
            <p:cNvSpPr>
              <a:spLocks/>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Freeform 244"/>
            <p:cNvSpPr>
              <a:spLocks/>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Freeform 245"/>
            <p:cNvSpPr>
              <a:spLocks/>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Freeform 246"/>
            <p:cNvSpPr>
              <a:spLocks/>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247"/>
            <p:cNvSpPr>
              <a:spLocks/>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248"/>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249"/>
            <p:cNvSpPr>
              <a:spLocks/>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Freeform 250"/>
            <p:cNvSpPr>
              <a:spLocks/>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Freeform 251"/>
            <p:cNvSpPr>
              <a:spLocks/>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Freeform 252"/>
            <p:cNvSpPr>
              <a:spLocks/>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Freeform 253"/>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Freeform 254"/>
            <p:cNvSpPr>
              <a:spLocks/>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Freeform 255"/>
            <p:cNvSpPr>
              <a:spLocks/>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256"/>
            <p:cNvSpPr>
              <a:spLocks/>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257"/>
            <p:cNvSpPr>
              <a:spLocks/>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258"/>
            <p:cNvSpPr>
              <a:spLocks/>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259"/>
            <p:cNvSpPr>
              <a:spLocks/>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260"/>
            <p:cNvSpPr>
              <a:spLocks/>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261"/>
            <p:cNvSpPr>
              <a:spLocks/>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262"/>
            <p:cNvSpPr>
              <a:spLocks/>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263"/>
            <p:cNvSpPr>
              <a:spLocks/>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264"/>
            <p:cNvSpPr>
              <a:spLocks/>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265"/>
            <p:cNvSpPr>
              <a:spLocks/>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266"/>
            <p:cNvSpPr>
              <a:spLocks/>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267"/>
            <p:cNvSpPr>
              <a:spLocks/>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268"/>
            <p:cNvSpPr>
              <a:spLocks/>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269"/>
            <p:cNvSpPr>
              <a:spLocks/>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270"/>
            <p:cNvSpPr>
              <a:spLocks/>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271"/>
            <p:cNvSpPr>
              <a:spLocks/>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272"/>
            <p:cNvSpPr>
              <a:spLocks/>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273"/>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274"/>
            <p:cNvSpPr>
              <a:spLocks/>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275"/>
            <p:cNvSpPr>
              <a:spLocks/>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276"/>
            <p:cNvSpPr>
              <a:spLocks/>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277"/>
            <p:cNvSpPr>
              <a:spLocks/>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8" name="Freeform 278"/>
            <p:cNvSpPr>
              <a:spLocks/>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9" name="Freeform 279"/>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0" name="Freeform 280"/>
            <p:cNvSpPr>
              <a:spLocks/>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81" name="Picture 28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28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284"/>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28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28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28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289"/>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290"/>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291"/>
            <p:cNvSpPr>
              <a:spLocks/>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2" name="Freeform 292"/>
            <p:cNvSpPr>
              <a:spLocks/>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3" name="Freeform 293"/>
            <p:cNvSpPr>
              <a:spLocks/>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4" name="Freeform 294"/>
            <p:cNvSpPr>
              <a:spLocks/>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5" name="Freeform 295"/>
            <p:cNvSpPr>
              <a:spLocks/>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6" name="Freeform 296"/>
            <p:cNvSpPr>
              <a:spLocks/>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7" name="Freeform 297"/>
            <p:cNvSpPr>
              <a:spLocks/>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8" name="Freeform 298"/>
            <p:cNvSpPr>
              <a:spLocks/>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9" name="Freeform 299"/>
            <p:cNvSpPr>
              <a:spLocks/>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0" name="Freeform 300"/>
            <p:cNvSpPr>
              <a:spLocks/>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1" name="Freeform 301"/>
            <p:cNvSpPr>
              <a:spLocks/>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2" name="Freeform 302"/>
            <p:cNvSpPr>
              <a:spLocks/>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3" name="Freeform 303"/>
            <p:cNvSpPr>
              <a:spLocks/>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4" name="Freeform 304"/>
            <p:cNvSpPr>
              <a:spLocks/>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5" name="Freeform 305"/>
            <p:cNvSpPr>
              <a:spLocks/>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6" name="Freeform 306"/>
            <p:cNvSpPr>
              <a:spLocks/>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307"/>
            <p:cNvSpPr>
              <a:spLocks/>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308"/>
            <p:cNvSpPr>
              <a:spLocks/>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309"/>
            <p:cNvSpPr>
              <a:spLocks/>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310"/>
            <p:cNvSpPr>
              <a:spLocks/>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311"/>
            <p:cNvSpPr>
              <a:spLocks/>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312"/>
            <p:cNvSpPr>
              <a:spLocks/>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313"/>
            <p:cNvSpPr>
              <a:spLocks/>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314"/>
            <p:cNvSpPr>
              <a:spLocks/>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315"/>
            <p:cNvSpPr>
              <a:spLocks/>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316"/>
            <p:cNvSpPr>
              <a:spLocks/>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317"/>
            <p:cNvSpPr>
              <a:spLocks/>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318"/>
            <p:cNvSpPr>
              <a:spLocks/>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319"/>
            <p:cNvSpPr>
              <a:spLocks/>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Freeform 320"/>
            <p:cNvSpPr>
              <a:spLocks/>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321"/>
            <p:cNvSpPr>
              <a:spLocks/>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322"/>
            <p:cNvSpPr>
              <a:spLocks/>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Oval 323"/>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324"/>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325"/>
            <p:cNvSpPr>
              <a:spLocks/>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326"/>
            <p:cNvSpPr>
              <a:spLocks/>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327"/>
            <p:cNvSpPr>
              <a:spLocks/>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328"/>
            <p:cNvSpPr>
              <a:spLocks/>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Freeform 329"/>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330"/>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331"/>
            <p:cNvSpPr>
              <a:spLocks/>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332"/>
            <p:cNvSpPr>
              <a:spLocks/>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333"/>
            <p:cNvSpPr>
              <a:spLocks/>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334"/>
            <p:cNvSpPr>
              <a:spLocks/>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335"/>
            <p:cNvSpPr>
              <a:spLocks/>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336"/>
            <p:cNvSpPr>
              <a:spLocks/>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337"/>
            <p:cNvSpPr>
              <a:spLocks/>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Freeform 338"/>
            <p:cNvSpPr>
              <a:spLocks/>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339"/>
            <p:cNvSpPr>
              <a:spLocks/>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340"/>
            <p:cNvSpPr>
              <a:spLocks/>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341"/>
            <p:cNvSpPr>
              <a:spLocks/>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342"/>
            <p:cNvSpPr>
              <a:spLocks/>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343"/>
            <p:cNvSpPr>
              <a:spLocks/>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344"/>
            <p:cNvSpPr>
              <a:spLocks/>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345"/>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346"/>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347"/>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348"/>
            <p:cNvSpPr>
              <a:spLocks/>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349"/>
            <p:cNvSpPr>
              <a:spLocks/>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350"/>
            <p:cNvSpPr>
              <a:spLocks/>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351"/>
            <p:cNvSpPr>
              <a:spLocks/>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352"/>
            <p:cNvSpPr>
              <a:spLocks/>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353"/>
            <p:cNvSpPr>
              <a:spLocks/>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354"/>
            <p:cNvSpPr>
              <a:spLocks/>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355"/>
            <p:cNvSpPr>
              <a:spLocks/>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Freeform 356"/>
            <p:cNvSpPr>
              <a:spLocks/>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357"/>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358"/>
            <p:cNvSpPr>
              <a:spLocks/>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Rectangle 359"/>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360"/>
            <p:cNvSpPr>
              <a:spLocks/>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361"/>
            <p:cNvSpPr>
              <a:spLocks/>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362"/>
            <p:cNvSpPr>
              <a:spLocks/>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363"/>
            <p:cNvSpPr>
              <a:spLocks/>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364"/>
            <p:cNvSpPr>
              <a:spLocks/>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Freeform 365"/>
            <p:cNvSpPr>
              <a:spLocks/>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366"/>
            <p:cNvSpPr>
              <a:spLocks/>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Freeform 367"/>
            <p:cNvSpPr>
              <a:spLocks/>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Freeform 368"/>
            <p:cNvSpPr>
              <a:spLocks/>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369"/>
            <p:cNvSpPr>
              <a:spLocks/>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Oval 370"/>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Oval 371"/>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372"/>
            <p:cNvSpPr>
              <a:spLocks/>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Freeform 373"/>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Freeform 374"/>
            <p:cNvSpPr>
              <a:spLocks/>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375"/>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Oval 376"/>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Oval 377"/>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378"/>
            <p:cNvSpPr>
              <a:spLocks/>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Freeform 379"/>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380"/>
            <p:cNvSpPr>
              <a:spLocks/>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381"/>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Oval 382"/>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Freeform 383"/>
            <p:cNvSpPr>
              <a:spLocks/>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384"/>
            <p:cNvSpPr>
              <a:spLocks/>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Freeform 385"/>
            <p:cNvSpPr>
              <a:spLocks/>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6" name="Freeform 386"/>
            <p:cNvSpPr>
              <a:spLocks/>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7" name="Freeform 387"/>
            <p:cNvSpPr>
              <a:spLocks/>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8" name="Freeform 388"/>
            <p:cNvSpPr>
              <a:spLocks/>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89" name="Picture 38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39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39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392"/>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39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394"/>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396"/>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 name="Freeform 397"/>
            <p:cNvSpPr>
              <a:spLocks/>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8" name="Freeform 398"/>
            <p:cNvSpPr>
              <a:spLocks/>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9" name="Freeform 399"/>
            <p:cNvSpPr>
              <a:spLocks/>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0" name="Freeform 400"/>
            <p:cNvSpPr>
              <a:spLocks/>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1" name="Freeform 401"/>
            <p:cNvSpPr>
              <a:spLocks/>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2" name="Freeform 402"/>
            <p:cNvSpPr>
              <a:spLocks/>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3" name="Freeform 403"/>
            <p:cNvSpPr>
              <a:spLocks/>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4" name="Freeform 404"/>
            <p:cNvSpPr>
              <a:spLocks/>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5" name="Freeform 405"/>
            <p:cNvSpPr>
              <a:spLocks/>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6" name="Freeform 407"/>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7" name="Freeform 408"/>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8" name="Freeform 409"/>
            <p:cNvSpPr>
              <a:spLocks/>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9" name="Freeform 410"/>
            <p:cNvSpPr>
              <a:spLocks/>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0" name="Freeform 411"/>
            <p:cNvSpPr>
              <a:spLocks/>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1" name="Freeform 412"/>
            <p:cNvSpPr>
              <a:spLocks/>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2" name="Freeform 413"/>
            <p:cNvSpPr>
              <a:spLocks/>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3" name="Freeform 414"/>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4" name="Freeform 415"/>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5" name="Freeform 416"/>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6" name="Freeform 417"/>
            <p:cNvSpPr>
              <a:spLocks/>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7" name="Freeform 418"/>
            <p:cNvSpPr>
              <a:spLocks/>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pic>
        <p:nvPicPr>
          <p:cNvPr id="1028" name="Picture 4" descr="26 IMAGES, PHOTOS ET ILLUSTRATIONS VECTORIELLES STOCK APPROPRIÉES SUR LE  THÈME &amp;quot;Cupcake Cartoon&amp;quot; | Adobe Stock"/>
          <p:cNvPicPr>
            <a:picLocks noChangeAspect="1" noChangeArrowheads="1"/>
          </p:cNvPicPr>
          <p:nvPr/>
        </p:nvPicPr>
        <p:blipFill>
          <a:blip r:embed="rId53">
            <a:extLst>
              <a:ext uri="{BEBA8EAE-BF5A-486C-A8C5-ECC9F3942E4B}">
                <a14:imgProps xmlns:a14="http://schemas.microsoft.com/office/drawing/2010/main">
                  <a14:imgLayer r:embed="rId54">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8468994" y="858051"/>
            <a:ext cx="1514919" cy="151492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0" name="Picture 6" descr="Cute Cartoon Cupcake Vector Illustration Stock Vector (Royalty Free)  574552861"/>
          <p:cNvPicPr>
            <a:picLocks noChangeAspect="1" noChangeArrowheads="1"/>
          </p:cNvPicPr>
          <p:nvPr/>
        </p:nvPicPr>
        <p:blipFill>
          <a:blip r:embed="rId55">
            <a:extLst>
              <a:ext uri="{BEBA8EAE-BF5A-486C-A8C5-ECC9F3942E4B}">
                <a14:imgProps xmlns:a14="http://schemas.microsoft.com/office/drawing/2010/main">
                  <a14:imgLayer r:embed="rId56">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3096168" y="3953535"/>
            <a:ext cx="2827611" cy="3045119"/>
          </a:xfrm>
          <a:prstGeom prst="rect">
            <a:avLst/>
          </a:prstGeom>
          <a:noFill/>
          <a:extLst>
            <a:ext uri="{909E8E84-426E-40DD-AFC4-6F175D3DCCD1}">
              <a14:hiddenFill xmlns:a14="http://schemas.microsoft.com/office/drawing/2010/main">
                <a:solidFill>
                  <a:srgbClr val="FFFFFF"/>
                </a:solidFill>
              </a14:hiddenFill>
            </a:ext>
          </a:extLst>
        </p:spPr>
      </p:pic>
      <p:pic>
        <p:nvPicPr>
          <p:cNvPr id="423" name="Picture 422"/>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1668780" y="-275194"/>
            <a:ext cx="11200789" cy="1165539"/>
          </a:xfrm>
          <a:prstGeom prst="rect">
            <a:avLst/>
          </a:prstGeom>
        </p:spPr>
      </p:pic>
      <p:pic>
        <p:nvPicPr>
          <p:cNvPr id="429" name="Picture 428"/>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3026984" y="-282030"/>
            <a:ext cx="10104414" cy="1165539"/>
          </a:xfrm>
          <a:prstGeom prst="rect">
            <a:avLst/>
          </a:prstGeom>
        </p:spPr>
      </p:pic>
      <p:pic>
        <p:nvPicPr>
          <p:cNvPr id="430" name="Picture 429"/>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6929901" y="-267015"/>
            <a:ext cx="10478028" cy="1165539"/>
          </a:xfrm>
          <a:prstGeom prst="rect">
            <a:avLst/>
          </a:prstGeom>
        </p:spPr>
      </p:pic>
      <p:pic>
        <p:nvPicPr>
          <p:cNvPr id="431" name="Picture 430"/>
          <p:cNvPicPr>
            <a:picLocks noChangeAspect="1"/>
          </p:cNvPicPr>
          <p:nvPr/>
        </p:nvPicPr>
        <p:blipFill>
          <a:blip r:embed="rId58">
            <a:extLst>
              <a:ext uri="{BEBA8EAE-BF5A-486C-A8C5-ECC9F3942E4B}">
                <a14:imgProps xmlns:a14="http://schemas.microsoft.com/office/drawing/2010/main">
                  <a14:imgLayer r:embed="rId59">
                    <a14:imgEffect>
                      <a14:backgroundRemoval t="10000" b="90000" l="10000" r="90000">
                        <a14:foregroundMark x1="37057" y1="38652" x2="39007" y2="38652"/>
                        <a14:foregroundMark x1="38298" y1="35993" x2="39894" y2="40248"/>
                        <a14:foregroundMark x1="48582" y1="32624" x2="48582" y2="36879"/>
                      </a14:backgroundRemoval>
                    </a14:imgEffect>
                  </a14:imgLayer>
                </a14:imgProps>
              </a:ext>
              <a:ext uri="{28A0092B-C50C-407E-A947-70E740481C1C}">
                <a14:useLocalDpi xmlns:a14="http://schemas.microsoft.com/office/drawing/2010/main" val="0"/>
              </a:ext>
            </a:extLst>
          </a:blip>
          <a:stretch>
            <a:fillRect/>
          </a:stretch>
        </p:blipFill>
        <p:spPr>
          <a:xfrm>
            <a:off x="-750222" y="490699"/>
            <a:ext cx="6268341" cy="6268341"/>
          </a:xfrm>
          <a:prstGeom prst="rect">
            <a:avLst/>
          </a:prstGeom>
        </p:spPr>
      </p:pic>
      <p:pic>
        <p:nvPicPr>
          <p:cNvPr id="4" name="Picture 3">
            <a:extLst>
              <a:ext uri="{FF2B5EF4-FFF2-40B4-BE49-F238E27FC236}">
                <a16:creationId xmlns:a16="http://schemas.microsoft.com/office/drawing/2014/main" id="{B3E83037-6F56-666A-F8E3-89C3956E5D50}"/>
              </a:ext>
            </a:extLst>
          </p:cNvPr>
          <p:cNvPicPr>
            <a:picLocks noChangeAspect="1"/>
          </p:cNvPicPr>
          <p:nvPr/>
        </p:nvPicPr>
        <p:blipFill>
          <a:blip r:embed="rId60"/>
          <a:stretch>
            <a:fillRect/>
          </a:stretch>
        </p:blipFill>
        <p:spPr>
          <a:xfrm>
            <a:off x="843309" y="1109297"/>
            <a:ext cx="11449280" cy="4029805"/>
          </a:xfrm>
          <a:prstGeom prst="rect">
            <a:avLst/>
          </a:prstGeom>
        </p:spPr>
      </p:pic>
    </p:spTree>
    <p:extLst>
      <p:ext uri="{BB962C8B-B14F-4D97-AF65-F5344CB8AC3E}">
        <p14:creationId xmlns:p14="http://schemas.microsoft.com/office/powerpoint/2010/main" val="334625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600"/>
                            </p:stCondLst>
                            <p:childTnLst>
                              <p:par>
                                <p:cTn id="8" presetID="2" presetClass="entr" presetSubtype="8" fill="hold" nodeType="afterEffect">
                                  <p:stCondLst>
                                    <p:cond delay="0"/>
                                  </p:stCondLst>
                                  <p:childTnLst>
                                    <p:set>
                                      <p:cBhvr>
                                        <p:cTn id="9" dur="1" fill="hold">
                                          <p:stCondLst>
                                            <p:cond delay="0"/>
                                          </p:stCondLst>
                                        </p:cTn>
                                        <p:tgtEl>
                                          <p:spTgt spid="431"/>
                                        </p:tgtEl>
                                        <p:attrNameLst>
                                          <p:attrName>style.visibility</p:attrName>
                                        </p:attrNameLst>
                                      </p:cBhvr>
                                      <p:to>
                                        <p:strVal val="visible"/>
                                      </p:to>
                                    </p:set>
                                    <p:anim calcmode="lin" valueType="num">
                                      <p:cBhvr additive="base">
                                        <p:cTn id="10" dur="500" fill="hold"/>
                                        <p:tgtEl>
                                          <p:spTgt spid="431"/>
                                        </p:tgtEl>
                                        <p:attrNameLst>
                                          <p:attrName>ppt_x</p:attrName>
                                        </p:attrNameLst>
                                      </p:cBhvr>
                                      <p:tavLst>
                                        <p:tav tm="0">
                                          <p:val>
                                            <p:strVal val="0-#ppt_w/2"/>
                                          </p:val>
                                        </p:tav>
                                        <p:tav tm="100000">
                                          <p:val>
                                            <p:strVal val="#ppt_x"/>
                                          </p:val>
                                        </p:tav>
                                      </p:tavLst>
                                    </p:anim>
                                    <p:anim calcmode="lin" valueType="num">
                                      <p:cBhvr additive="base">
                                        <p:cTn id="11" dur="500" fill="hold"/>
                                        <p:tgtEl>
                                          <p:spTgt spid="431"/>
                                        </p:tgtEl>
                                        <p:attrNameLst>
                                          <p:attrName>ppt_y</p:attrName>
                                        </p:attrNameLst>
                                      </p:cBhvr>
                                      <p:tavLst>
                                        <p:tav tm="0">
                                          <p:val>
                                            <p:strVal val="#ppt_y"/>
                                          </p:val>
                                        </p:tav>
                                        <p:tav tm="100000">
                                          <p:val>
                                            <p:strVal val="#ppt_y"/>
                                          </p:val>
                                        </p:tav>
                                      </p:tavLst>
                                    </p:anim>
                                  </p:childTnLst>
                                </p:cTn>
                              </p:par>
                              <p:par>
                                <p:cTn id="12" presetID="6" presetClass="emph" presetSubtype="0" fill="hold" nodeType="withEffect">
                                  <p:stCondLst>
                                    <p:cond delay="600"/>
                                  </p:stCondLst>
                                  <p:childTnLst>
                                    <p:animScale>
                                      <p:cBhvr>
                                        <p:cTn id="13" dur="1000" fill="hold"/>
                                        <p:tgtEl>
                                          <p:spTgt spid="2"/>
                                        </p:tgtEl>
                                      </p:cBhvr>
                                      <p:by x="150000" y="150000"/>
                                    </p:animScale>
                                  </p:childTnLst>
                                </p:cTn>
                              </p:par>
                              <p:par>
                                <p:cTn id="14" presetID="10" presetClass="exit" presetSubtype="0" fill="hold" nodeType="withEffect">
                                  <p:stCondLst>
                                    <p:cond delay="600"/>
                                  </p:stCondLst>
                                  <p:childTnLst>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par>
                                <p:cTn id="17" presetID="1" presetClass="entr" presetSubtype="0" fill="hold" nodeType="withEffect">
                                  <p:stCondLst>
                                    <p:cond delay="900"/>
                                  </p:stCondLst>
                                  <p:childTnLst>
                                    <p:set>
                                      <p:cBhvr>
                                        <p:cTn id="18" dur="1" fill="hold">
                                          <p:stCondLst>
                                            <p:cond delay="0"/>
                                          </p:stCondLst>
                                        </p:cTn>
                                        <p:tgtEl>
                                          <p:spTgt spid="3"/>
                                        </p:tgtEl>
                                        <p:attrNameLst>
                                          <p:attrName>style.visibility</p:attrName>
                                        </p:attrNameLst>
                                      </p:cBhvr>
                                      <p:to>
                                        <p:strVal val="visible"/>
                                      </p:to>
                                    </p:set>
                                  </p:childTnLst>
                                </p:cTn>
                              </p:par>
                              <p:par>
                                <p:cTn id="19" presetID="6" presetClass="emph" presetSubtype="0" fill="hold" nodeType="withEffect">
                                  <p:stCondLst>
                                    <p:cond delay="900"/>
                                  </p:stCondLst>
                                  <p:childTnLst>
                                    <p:animScale>
                                      <p:cBhvr>
                                        <p:cTn id="20" dur="1000" fill="hold"/>
                                        <p:tgtEl>
                                          <p:spTgt spid="3"/>
                                        </p:tgtEl>
                                      </p:cBhvr>
                                      <p:by x="150000" y="150000"/>
                                    </p:animScale>
                                  </p:childTnLst>
                                </p:cTn>
                              </p:par>
                              <p:par>
                                <p:cTn id="21" presetID="10" presetClass="exit" presetSubtype="0" fill="hold" nodeType="withEffect">
                                  <p:stCondLst>
                                    <p:cond delay="900"/>
                                  </p:stCondLst>
                                  <p:childTnLst>
                                    <p:animEffect transition="out" filter="fade">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38" name="Group 1037">
            <a:extLst>
              <a:ext uri="{FF2B5EF4-FFF2-40B4-BE49-F238E27FC236}">
                <a16:creationId xmlns:a16="http://schemas.microsoft.com/office/drawing/2014/main" id="{8292599B-8A3E-4FD6-846A-889E950A6C1C}"/>
              </a:ext>
            </a:extLst>
          </p:cNvPr>
          <p:cNvGrpSpPr/>
          <p:nvPr/>
        </p:nvGrpSpPr>
        <p:grpSpPr>
          <a:xfrm>
            <a:off x="-1" y="4968887"/>
            <a:ext cx="12192001" cy="1889113"/>
            <a:chOff x="-1" y="4968887"/>
            <a:chExt cx="12192001" cy="1889113"/>
          </a:xfrm>
          <a:effectLst>
            <a:outerShdw blurRad="355600" dist="139700" dir="16200000" rotWithShape="0">
              <a:prstClr val="black">
                <a:alpha val="17000"/>
              </a:prstClr>
            </a:outerShdw>
          </a:effectLst>
        </p:grpSpPr>
        <p:sp>
          <p:nvSpPr>
            <p:cNvPr id="1036" name="Rectangle 1035">
              <a:extLst>
                <a:ext uri="{FF2B5EF4-FFF2-40B4-BE49-F238E27FC236}">
                  <a16:creationId xmlns:a16="http://schemas.microsoft.com/office/drawing/2014/main" id="{6D2547A7-AE95-417A-9E12-0793D52FC235}"/>
                </a:ext>
              </a:extLst>
            </p:cNvPr>
            <p:cNvSpPr/>
            <p:nvPr/>
          </p:nvSpPr>
          <p:spPr>
            <a:xfrm>
              <a:off x="-1" y="4973205"/>
              <a:ext cx="12191248" cy="1884795"/>
            </a:xfrm>
            <a:custGeom>
              <a:avLst/>
              <a:gdLst>
                <a:gd name="connsiteX0" fmla="*/ 0 w 12191248"/>
                <a:gd name="connsiteY0" fmla="*/ 0 h 2711894"/>
                <a:gd name="connsiteX1" fmla="*/ 12191248 w 12191248"/>
                <a:gd name="connsiteY1" fmla="*/ 0 h 2711894"/>
                <a:gd name="connsiteX2" fmla="*/ 12191248 w 12191248"/>
                <a:gd name="connsiteY2" fmla="*/ 2711894 h 2711894"/>
                <a:gd name="connsiteX3" fmla="*/ 0 w 12191248"/>
                <a:gd name="connsiteY3" fmla="*/ 2711894 h 2711894"/>
                <a:gd name="connsiteX4" fmla="*/ 0 w 12191248"/>
                <a:gd name="connsiteY4" fmla="*/ 0 h 2711894"/>
                <a:gd name="connsiteX0" fmla="*/ 0 w 12191248"/>
                <a:gd name="connsiteY0" fmla="*/ 0 h 2711894"/>
                <a:gd name="connsiteX1" fmla="*/ 12191248 w 12191248"/>
                <a:gd name="connsiteY1" fmla="*/ 83127 h 2711894"/>
                <a:gd name="connsiteX2" fmla="*/ 12191248 w 12191248"/>
                <a:gd name="connsiteY2" fmla="*/ 2711894 h 2711894"/>
                <a:gd name="connsiteX3" fmla="*/ 0 w 12191248"/>
                <a:gd name="connsiteY3" fmla="*/ 2711894 h 2711894"/>
                <a:gd name="connsiteX4" fmla="*/ 0 w 12191248"/>
                <a:gd name="connsiteY4" fmla="*/ 0 h 2711894"/>
                <a:gd name="connsiteX0" fmla="*/ 27710 w 12191248"/>
                <a:gd name="connsiteY0" fmla="*/ 27710 h 2628767"/>
                <a:gd name="connsiteX1" fmla="*/ 12191248 w 12191248"/>
                <a:gd name="connsiteY1" fmla="*/ 0 h 2628767"/>
                <a:gd name="connsiteX2" fmla="*/ 12191248 w 12191248"/>
                <a:gd name="connsiteY2" fmla="*/ 2628767 h 2628767"/>
                <a:gd name="connsiteX3" fmla="*/ 0 w 12191248"/>
                <a:gd name="connsiteY3" fmla="*/ 2628767 h 2628767"/>
                <a:gd name="connsiteX4" fmla="*/ 27710 w 12191248"/>
                <a:gd name="connsiteY4" fmla="*/ 27710 h 2628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248" h="2628767">
                  <a:moveTo>
                    <a:pt x="27710" y="27710"/>
                  </a:moveTo>
                  <a:lnTo>
                    <a:pt x="12191248" y="0"/>
                  </a:lnTo>
                  <a:lnTo>
                    <a:pt x="12191248" y="2628767"/>
                  </a:lnTo>
                  <a:lnTo>
                    <a:pt x="0" y="2628767"/>
                  </a:lnTo>
                  <a:lnTo>
                    <a:pt x="27710" y="27710"/>
                  </a:lnTo>
                  <a:close/>
                </a:path>
              </a:pathLst>
            </a:custGeom>
            <a:solidFill>
              <a:srgbClr val="FEF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5" name="Picture 1034">
              <a:extLst>
                <a:ext uri="{FF2B5EF4-FFF2-40B4-BE49-F238E27FC236}">
                  <a16:creationId xmlns:a16="http://schemas.microsoft.com/office/drawing/2014/main" id="{6302AFE2-22EC-49E8-8BBA-0E94FF0DA34C}"/>
                </a:ext>
              </a:extLst>
            </p:cNvPr>
            <p:cNvPicPr>
              <a:picLocks noChangeAspect="1"/>
            </p:cNvPicPr>
            <p:nvPr/>
          </p:nvPicPr>
          <p:blipFill rotWithShape="1">
            <a:blip r:embed="rId3">
              <a:extLst>
                <a:ext uri="{28A0092B-C50C-407E-A947-70E740481C1C}">
                  <a14:useLocalDpi xmlns:a14="http://schemas.microsoft.com/office/drawing/2010/main" val="0"/>
                </a:ext>
              </a:extLst>
            </a:blip>
            <a:srcRect l="16010" r="16667" b="54144"/>
            <a:stretch/>
          </p:blipFill>
          <p:spPr>
            <a:xfrm>
              <a:off x="-1" y="4968887"/>
              <a:ext cx="12192001" cy="1889113"/>
            </a:xfrm>
            <a:prstGeom prst="rect">
              <a:avLst/>
            </a:prstGeom>
          </p:spPr>
        </p:pic>
      </p:grpSp>
      <p:cxnSp>
        <p:nvCxnSpPr>
          <p:cNvPr id="117" name="Straight Connector 116">
            <a:extLst>
              <a:ext uri="{FF2B5EF4-FFF2-40B4-BE49-F238E27FC236}">
                <a16:creationId xmlns:a16="http://schemas.microsoft.com/office/drawing/2014/main" id="{02EED0F4-792E-4F62-B95D-203D4E97B349}"/>
              </a:ext>
            </a:extLst>
          </p:cNvPr>
          <p:cNvCxnSpPr>
            <a:cxnSpLocks/>
          </p:cNvCxnSpPr>
          <p:nvPr/>
        </p:nvCxnSpPr>
        <p:spPr>
          <a:xfrm>
            <a:off x="291443" y="4023742"/>
            <a:ext cx="0" cy="1546594"/>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D8365D8C-3460-4837-8EE7-B33E47842154}"/>
              </a:ext>
            </a:extLst>
          </p:cNvPr>
          <p:cNvSpPr txBox="1"/>
          <p:nvPr/>
        </p:nvSpPr>
        <p:spPr>
          <a:xfrm>
            <a:off x="11793143" y="96564"/>
            <a:ext cx="30168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30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1</a:t>
            </a:r>
          </a:p>
        </p:txBody>
      </p:sp>
      <p:grpSp>
        <p:nvGrpSpPr>
          <p:cNvPr id="121" name="Group 120">
            <a:extLst>
              <a:ext uri="{FF2B5EF4-FFF2-40B4-BE49-F238E27FC236}">
                <a16:creationId xmlns:a16="http://schemas.microsoft.com/office/drawing/2014/main" id="{ABB80D3E-C08C-44DB-9BD0-F96282A8D047}"/>
              </a:ext>
            </a:extLst>
          </p:cNvPr>
          <p:cNvGrpSpPr/>
          <p:nvPr/>
        </p:nvGrpSpPr>
        <p:grpSpPr>
          <a:xfrm>
            <a:off x="201516" y="6544075"/>
            <a:ext cx="177302" cy="177302"/>
            <a:chOff x="1309606" y="5350067"/>
            <a:chExt cx="246222" cy="246222"/>
          </a:xfrm>
        </p:grpSpPr>
        <p:sp>
          <p:nvSpPr>
            <p:cNvPr id="122" name="Rectangle: Rounded Corners 121">
              <a:extLst>
                <a:ext uri="{FF2B5EF4-FFF2-40B4-BE49-F238E27FC236}">
                  <a16:creationId xmlns:a16="http://schemas.microsoft.com/office/drawing/2014/main" id="{26D3B3E3-218A-4127-BEA8-54871C916913}"/>
                </a:ext>
              </a:extLst>
            </p:cNvPr>
            <p:cNvSpPr/>
            <p:nvPr/>
          </p:nvSpPr>
          <p:spPr>
            <a:xfrm>
              <a:off x="1309606" y="5350067"/>
              <a:ext cx="246222" cy="246222"/>
            </a:xfrm>
            <a:prstGeom prst="roundRect">
              <a:avLst>
                <a:gd name="adj" fmla="val 28857"/>
              </a:avLst>
            </a:prstGeom>
            <a:noFill/>
            <a:ln>
              <a:solidFill>
                <a:srgbClr val="D50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47234209-E86D-4714-A6A2-6435D3950C42}"/>
                </a:ext>
              </a:extLst>
            </p:cNvPr>
            <p:cNvSpPr/>
            <p:nvPr/>
          </p:nvSpPr>
          <p:spPr>
            <a:xfrm>
              <a:off x="1373081" y="5414830"/>
              <a:ext cx="119270" cy="119270"/>
            </a:xfrm>
            <a:prstGeom prst="ellipse">
              <a:avLst/>
            </a:prstGeom>
            <a:noFill/>
            <a:ln>
              <a:solidFill>
                <a:srgbClr val="D50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3778EAA3-0D08-42BC-A625-9E82429A6273}"/>
                </a:ext>
              </a:extLst>
            </p:cNvPr>
            <p:cNvSpPr/>
            <p:nvPr/>
          </p:nvSpPr>
          <p:spPr>
            <a:xfrm>
              <a:off x="1476087" y="5373064"/>
              <a:ext cx="46384" cy="46384"/>
            </a:xfrm>
            <a:prstGeom prst="ellipse">
              <a:avLst/>
            </a:prstGeom>
            <a:solidFill>
              <a:srgbClr val="D50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25" name="Straight Connector 124">
            <a:extLst>
              <a:ext uri="{FF2B5EF4-FFF2-40B4-BE49-F238E27FC236}">
                <a16:creationId xmlns:a16="http://schemas.microsoft.com/office/drawing/2014/main" id="{5B70E59A-0B25-4CB1-A157-AB88A7E7F210}"/>
              </a:ext>
            </a:extLst>
          </p:cNvPr>
          <p:cNvCxnSpPr>
            <a:cxnSpLocks/>
          </p:cNvCxnSpPr>
          <p:nvPr/>
        </p:nvCxnSpPr>
        <p:spPr>
          <a:xfrm>
            <a:off x="11943986" y="609094"/>
            <a:ext cx="0" cy="1791013"/>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41AF076-DED4-416E-83C6-158F0261ACCB}"/>
              </a:ext>
            </a:extLst>
          </p:cNvPr>
          <p:cNvCxnSpPr>
            <a:cxnSpLocks/>
          </p:cNvCxnSpPr>
          <p:nvPr/>
        </p:nvCxnSpPr>
        <p:spPr>
          <a:xfrm>
            <a:off x="11946063" y="5066987"/>
            <a:ext cx="0" cy="1791013"/>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37F96A0-C82B-41B8-8A78-D435818CDDC0}"/>
              </a:ext>
            </a:extLst>
          </p:cNvPr>
          <p:cNvCxnSpPr>
            <a:cxnSpLocks/>
          </p:cNvCxnSpPr>
          <p:nvPr/>
        </p:nvCxnSpPr>
        <p:spPr>
          <a:xfrm rot="5400000">
            <a:off x="10025461" y="-668137"/>
            <a:ext cx="0" cy="1791013"/>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F21DEE4A-D486-4B46-A994-26F7FF28F910}"/>
              </a:ext>
            </a:extLst>
          </p:cNvPr>
          <p:cNvGrpSpPr/>
          <p:nvPr/>
        </p:nvGrpSpPr>
        <p:grpSpPr>
          <a:xfrm>
            <a:off x="11730828" y="-3217"/>
            <a:ext cx="461172" cy="461172"/>
            <a:chOff x="11730828" y="-3217"/>
            <a:chExt cx="461172" cy="461172"/>
          </a:xfrm>
        </p:grpSpPr>
        <p:sp>
          <p:nvSpPr>
            <p:cNvPr id="131" name="TextBox 130">
              <a:extLst>
                <a:ext uri="{FF2B5EF4-FFF2-40B4-BE49-F238E27FC236}">
                  <a16:creationId xmlns:a16="http://schemas.microsoft.com/office/drawing/2014/main" id="{1ABCB39F-EFEE-443E-BECB-B8356A6E3FFE}"/>
                </a:ext>
              </a:extLst>
            </p:cNvPr>
            <p:cNvSpPr txBox="1"/>
            <p:nvPr/>
          </p:nvSpPr>
          <p:spPr>
            <a:xfrm>
              <a:off x="11793143" y="96564"/>
              <a:ext cx="30168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30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1</a:t>
              </a:r>
            </a:p>
          </p:txBody>
        </p:sp>
        <p:sp>
          <p:nvSpPr>
            <p:cNvPr id="132" name="Rectangle 131">
              <a:extLst>
                <a:ext uri="{FF2B5EF4-FFF2-40B4-BE49-F238E27FC236}">
                  <a16:creationId xmlns:a16="http://schemas.microsoft.com/office/drawing/2014/main" id="{153E4BE6-5527-4C6E-AF70-98A8DE3B6B59}"/>
                </a:ext>
              </a:extLst>
            </p:cNvPr>
            <p:cNvSpPr/>
            <p:nvPr/>
          </p:nvSpPr>
          <p:spPr>
            <a:xfrm>
              <a:off x="11730828" y="-3217"/>
              <a:ext cx="461172" cy="461172"/>
            </a:xfrm>
            <a:prstGeom prst="rect">
              <a:avLst/>
            </a:prstGeom>
            <a:solidFill>
              <a:srgbClr val="D50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Arrow: Chevron 132">
              <a:extLst>
                <a:ext uri="{FF2B5EF4-FFF2-40B4-BE49-F238E27FC236}">
                  <a16:creationId xmlns:a16="http://schemas.microsoft.com/office/drawing/2014/main" id="{9B90A767-7EC7-40D4-A1A0-FD56279680CF}"/>
                </a:ext>
              </a:extLst>
            </p:cNvPr>
            <p:cNvSpPr/>
            <p:nvPr/>
          </p:nvSpPr>
          <p:spPr>
            <a:xfrm rot="5400000">
              <a:off x="11869990" y="135945"/>
              <a:ext cx="182847" cy="182847"/>
            </a:xfrm>
            <a:prstGeom prst="chevron">
              <a:avLst>
                <a:gd name="adj" fmla="val 523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74" name="Group 1073">
            <a:extLst>
              <a:ext uri="{FF2B5EF4-FFF2-40B4-BE49-F238E27FC236}">
                <a16:creationId xmlns:a16="http://schemas.microsoft.com/office/drawing/2014/main" id="{D945C335-256F-4D77-B584-0DC17E808E68}"/>
              </a:ext>
            </a:extLst>
          </p:cNvPr>
          <p:cNvGrpSpPr/>
          <p:nvPr/>
        </p:nvGrpSpPr>
        <p:grpSpPr>
          <a:xfrm>
            <a:off x="6783209" y="2320879"/>
            <a:ext cx="3593395" cy="4235484"/>
            <a:chOff x="6783209" y="2320879"/>
            <a:chExt cx="3593395" cy="4235484"/>
          </a:xfrm>
        </p:grpSpPr>
        <p:sp>
          <p:nvSpPr>
            <p:cNvPr id="173" name="Oval 172">
              <a:extLst>
                <a:ext uri="{FF2B5EF4-FFF2-40B4-BE49-F238E27FC236}">
                  <a16:creationId xmlns:a16="http://schemas.microsoft.com/office/drawing/2014/main" id="{1098CF7C-47A3-4CBE-B154-E23F2424E17C}"/>
                </a:ext>
              </a:extLst>
            </p:cNvPr>
            <p:cNvSpPr/>
            <p:nvPr/>
          </p:nvSpPr>
          <p:spPr>
            <a:xfrm>
              <a:off x="6783209" y="5418661"/>
              <a:ext cx="3593395" cy="1137702"/>
            </a:xfrm>
            <a:prstGeom prst="ellipse">
              <a:avLst/>
            </a:prstGeom>
            <a:solidFill>
              <a:schemeClr val="tx1">
                <a:lumMod val="85000"/>
                <a:lumOff val="15000"/>
                <a:alpha val="49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50" name="Picture 1049">
              <a:extLst>
                <a:ext uri="{FF2B5EF4-FFF2-40B4-BE49-F238E27FC236}">
                  <a16:creationId xmlns:a16="http://schemas.microsoft.com/office/drawing/2014/main" id="{0ABB5E41-92A5-4C31-BCFA-C3E16993A9E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11" b="90000" l="10000" r="90000">
                          <a14:foregroundMark x1="48889" y1="28056" x2="33611" y2="41667"/>
                          <a14:foregroundMark x1="33611" y1="41667" x2="33056" y2="42500"/>
                          <a14:foregroundMark x1="54391" y1="14722" x2="54444" y2="14444"/>
                          <a14:foregroundMark x1="50556" y1="35000" x2="54391" y2="14722"/>
                          <a14:foregroundMark x1="54444" y1="14444" x2="57365" y2="13860"/>
                          <a14:foregroundMark x1="56152" y1="12344" x2="54444" y2="12778"/>
                          <a14:foregroundMark x1="61944" y1="11944" x2="61944" y2="11944"/>
                          <a14:foregroundMark x1="64167" y1="11389" x2="65278" y2="11389"/>
                          <a14:foregroundMark x1="68333" y1="10000" x2="68333" y2="10000"/>
                          <a14:foregroundMark x1="71667" y1="9444" x2="71667" y2="9444"/>
                          <a14:foregroundMark x1="67500" y1="11111" x2="67500" y2="11111"/>
                          <a14:foregroundMark x1="70833" y1="8889" x2="70833" y2="8889"/>
                          <a14:foregroundMark x1="71111" y1="8333" x2="56667" y2="12500"/>
                          <a14:backgroundMark x1="58321" y1="14634" x2="58056" y2="14722"/>
                          <a14:backgroundMark x1="73891" y1="9444" x2="72367" y2="9952"/>
                          <a14:backgroundMark x1="75556" y1="8889" x2="73891" y2="9444"/>
                          <a14:backgroundMark x1="58056" y1="14722" x2="58056" y2="14722"/>
                        </a14:backgroundRemoval>
                      </a14:imgEffect>
                    </a14:imgLayer>
                  </a14:imgProps>
                </a:ext>
                <a:ext uri="{28A0092B-C50C-407E-A947-70E740481C1C}">
                  <a14:useLocalDpi xmlns:a14="http://schemas.microsoft.com/office/drawing/2010/main" val="0"/>
                </a:ext>
              </a:extLst>
            </a:blip>
            <a:srcRect l="26972" t="3818" r="23555" b="10227"/>
            <a:stretch/>
          </p:blipFill>
          <p:spPr>
            <a:xfrm>
              <a:off x="7465059" y="2320879"/>
              <a:ext cx="2229693" cy="3873916"/>
            </a:xfrm>
            <a:prstGeom prst="rect">
              <a:avLst/>
            </a:prstGeom>
            <a:effectLst>
              <a:outerShdw blurRad="228600" dist="76200" dir="18900000" algn="bl" rotWithShape="0">
                <a:prstClr val="black">
                  <a:alpha val="21000"/>
                </a:prstClr>
              </a:outerShdw>
            </a:effectLst>
          </p:spPr>
        </p:pic>
      </p:grpSp>
      <p:grpSp>
        <p:nvGrpSpPr>
          <p:cNvPr id="1072" name="Group 1071">
            <a:extLst>
              <a:ext uri="{FF2B5EF4-FFF2-40B4-BE49-F238E27FC236}">
                <a16:creationId xmlns:a16="http://schemas.microsoft.com/office/drawing/2014/main" id="{55090D20-786F-4E96-9FD6-F6E2B4828211}"/>
              </a:ext>
            </a:extLst>
          </p:cNvPr>
          <p:cNvGrpSpPr/>
          <p:nvPr/>
        </p:nvGrpSpPr>
        <p:grpSpPr>
          <a:xfrm>
            <a:off x="4058932" y="2956297"/>
            <a:ext cx="4414847" cy="3503227"/>
            <a:chOff x="4058932" y="2956297"/>
            <a:chExt cx="4414847" cy="3503227"/>
          </a:xfrm>
        </p:grpSpPr>
        <p:sp>
          <p:nvSpPr>
            <p:cNvPr id="174" name="Oval 173">
              <a:extLst>
                <a:ext uri="{FF2B5EF4-FFF2-40B4-BE49-F238E27FC236}">
                  <a16:creationId xmlns:a16="http://schemas.microsoft.com/office/drawing/2014/main" id="{A93437E6-1ED1-4AA1-A067-85021B61ECA6}"/>
                </a:ext>
              </a:extLst>
            </p:cNvPr>
            <p:cNvSpPr/>
            <p:nvPr/>
          </p:nvSpPr>
          <p:spPr>
            <a:xfrm rot="385340">
              <a:off x="4058932" y="5556414"/>
              <a:ext cx="3593395" cy="807590"/>
            </a:xfrm>
            <a:prstGeom prst="ellipse">
              <a:avLst/>
            </a:prstGeom>
            <a:solidFill>
              <a:schemeClr val="tx1">
                <a:lumMod val="85000"/>
                <a:lumOff val="15000"/>
                <a:alpha val="49000"/>
              </a:schemeClr>
            </a:solidFill>
            <a:ln>
              <a:no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4" name="Picture 1043">
              <a:extLst>
                <a:ext uri="{FF2B5EF4-FFF2-40B4-BE49-F238E27FC236}">
                  <a16:creationId xmlns:a16="http://schemas.microsoft.com/office/drawing/2014/main" id="{8C4ECEA7-9987-4BF6-B6F2-F96049738EC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786" b="93930" l="9585" r="89617">
                          <a14:foregroundMark x1="62939" y1="8786" x2="62939" y2="8786"/>
                          <a14:foregroundMark x1="52875" y1="89776" x2="57348" y2="90575"/>
                          <a14:foregroundMark x1="34824" y1="93930" x2="36422" y2="93930"/>
                        </a14:backgroundRemoval>
                      </a14:imgEffect>
                    </a14:imgLayer>
                  </a14:imgProps>
                </a:ext>
                <a:ext uri="{28A0092B-C50C-407E-A947-70E740481C1C}">
                  <a14:useLocalDpi xmlns:a14="http://schemas.microsoft.com/office/drawing/2010/main" val="0"/>
                </a:ext>
              </a:extLst>
            </a:blip>
            <a:srcRect/>
            <a:stretch/>
          </p:blipFill>
          <p:spPr>
            <a:xfrm>
              <a:off x="4970552" y="2956297"/>
              <a:ext cx="3503227" cy="3503227"/>
            </a:xfrm>
            <a:prstGeom prst="rect">
              <a:avLst/>
            </a:prstGeom>
            <a:effectLst>
              <a:outerShdw blurRad="228600" dist="76200" dir="18900000" algn="bl" rotWithShape="0">
                <a:prstClr val="black">
                  <a:alpha val="21000"/>
                </a:prstClr>
              </a:outerShdw>
            </a:effectLst>
          </p:spPr>
        </p:pic>
      </p:grpSp>
      <p:grpSp>
        <p:nvGrpSpPr>
          <p:cNvPr id="1071" name="Group 1070">
            <a:extLst>
              <a:ext uri="{FF2B5EF4-FFF2-40B4-BE49-F238E27FC236}">
                <a16:creationId xmlns:a16="http://schemas.microsoft.com/office/drawing/2014/main" id="{1B72399A-F2E5-4413-AA93-CE79D901CBB0}"/>
              </a:ext>
            </a:extLst>
          </p:cNvPr>
          <p:cNvGrpSpPr/>
          <p:nvPr/>
        </p:nvGrpSpPr>
        <p:grpSpPr>
          <a:xfrm>
            <a:off x="4136061" y="2956296"/>
            <a:ext cx="2825514" cy="3926812"/>
            <a:chOff x="3807795" y="4256273"/>
            <a:chExt cx="1887013" cy="2565422"/>
          </a:xfrm>
        </p:grpSpPr>
        <p:sp>
          <p:nvSpPr>
            <p:cNvPr id="1061" name="Oval 1060">
              <a:extLst>
                <a:ext uri="{FF2B5EF4-FFF2-40B4-BE49-F238E27FC236}">
                  <a16:creationId xmlns:a16="http://schemas.microsoft.com/office/drawing/2014/main" id="{1922E09D-8A56-4EB9-AAE6-B634AC3E8CB7}"/>
                </a:ext>
              </a:extLst>
            </p:cNvPr>
            <p:cNvSpPr/>
            <p:nvPr/>
          </p:nvSpPr>
          <p:spPr>
            <a:xfrm>
              <a:off x="3807795" y="6308029"/>
              <a:ext cx="1579621" cy="436125"/>
            </a:xfrm>
            <a:prstGeom prst="ellipse">
              <a:avLst/>
            </a:prstGeom>
            <a:solidFill>
              <a:schemeClr val="tx1">
                <a:lumMod val="85000"/>
                <a:lumOff val="15000"/>
                <a:alpha val="49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0" name="Picture 1039">
              <a:extLst>
                <a:ext uri="{FF2B5EF4-FFF2-40B4-BE49-F238E27FC236}">
                  <a16:creationId xmlns:a16="http://schemas.microsoft.com/office/drawing/2014/main" id="{E524C587-9B17-4A35-90AC-9860B991213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751" b="89776" l="9744" r="89776">
                          <a14:foregroundMark x1="26518" y1="9585" x2="27955" y2="18051"/>
                          <a14:foregroundMark x1="24121" y1="5751" x2="24121" y2="5751"/>
                          <a14:foregroundMark x1="24760" y1="19329" x2="27636" y2="41534"/>
                          <a14:foregroundMark x1="34505" y1="39137" x2="36741" y2="40895"/>
                          <a14:foregroundMark x1="40895" y1="43291" x2="39776" y2="43930"/>
                          <a14:foregroundMark x1="33227" y1="46166" x2="34505" y2="47764"/>
                          <a14:foregroundMark x1="36262" y1="47923" x2="35304" y2="48562"/>
                          <a14:foregroundMark x1="70767" y1="53514" x2="69329" y2="59425"/>
                          <a14:foregroundMark x1="76358" y1="81949" x2="79553" y2="83706"/>
                          <a14:foregroundMark x1="26837" y1="59105" x2="27157" y2="72524"/>
                          <a14:foregroundMark x1="35623" y1="89617" x2="36422" y2="89617"/>
                          <a14:backgroundMark x1="13578" y1="8786" x2="12460" y2="9265"/>
                        </a14:backgroundRemoval>
                      </a14:imgEffect>
                    </a14:imgLayer>
                  </a14:imgProps>
                </a:ext>
                <a:ext uri="{28A0092B-C50C-407E-A947-70E740481C1C}">
                  <a14:useLocalDpi xmlns:a14="http://schemas.microsoft.com/office/drawing/2010/main" val="0"/>
                </a:ext>
              </a:extLst>
            </a:blip>
            <a:srcRect l="55703" t="48624" r="10580" b="5357"/>
            <a:stretch/>
          </p:blipFill>
          <p:spPr>
            <a:xfrm>
              <a:off x="3815190" y="4256273"/>
              <a:ext cx="1879618" cy="2565422"/>
            </a:xfrm>
            <a:prstGeom prst="rect">
              <a:avLst/>
            </a:prstGeom>
            <a:effectLst>
              <a:outerShdw blurRad="228600" dist="76200" dir="18900000" algn="bl" rotWithShape="0">
                <a:prstClr val="black">
                  <a:alpha val="21000"/>
                </a:prstClr>
              </a:outerShdw>
            </a:effectLst>
          </p:spPr>
        </p:pic>
      </p:grpSp>
      <p:grpSp>
        <p:nvGrpSpPr>
          <p:cNvPr id="1073" name="Group 1072">
            <a:extLst>
              <a:ext uri="{FF2B5EF4-FFF2-40B4-BE49-F238E27FC236}">
                <a16:creationId xmlns:a16="http://schemas.microsoft.com/office/drawing/2014/main" id="{A790AA95-AA7A-47FB-BBE8-020280F89FEA}"/>
              </a:ext>
            </a:extLst>
          </p:cNvPr>
          <p:cNvGrpSpPr/>
          <p:nvPr/>
        </p:nvGrpSpPr>
        <p:grpSpPr>
          <a:xfrm>
            <a:off x="6220979" y="5980511"/>
            <a:ext cx="1312389" cy="715275"/>
            <a:chOff x="6220979" y="5980511"/>
            <a:chExt cx="1312389" cy="715275"/>
          </a:xfrm>
        </p:grpSpPr>
        <p:sp>
          <p:nvSpPr>
            <p:cNvPr id="176" name="Oval 175">
              <a:extLst>
                <a:ext uri="{FF2B5EF4-FFF2-40B4-BE49-F238E27FC236}">
                  <a16:creationId xmlns:a16="http://schemas.microsoft.com/office/drawing/2014/main" id="{3415026E-A5D9-43C5-99ED-01B97820953C}"/>
                </a:ext>
              </a:extLst>
            </p:cNvPr>
            <p:cNvSpPr/>
            <p:nvPr/>
          </p:nvSpPr>
          <p:spPr>
            <a:xfrm>
              <a:off x="6220979" y="6259661"/>
              <a:ext cx="1312389" cy="436125"/>
            </a:xfrm>
            <a:prstGeom prst="ellipse">
              <a:avLst/>
            </a:prstGeom>
            <a:solidFill>
              <a:schemeClr val="tx1">
                <a:lumMod val="85000"/>
                <a:lumOff val="15000"/>
                <a:alpha val="49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54" name="Picture 1053">
              <a:extLst>
                <a:ext uri="{FF2B5EF4-FFF2-40B4-BE49-F238E27FC236}">
                  <a16:creationId xmlns:a16="http://schemas.microsoft.com/office/drawing/2014/main" id="{A89A0AE8-CFE4-4960-ACEF-74A0635676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6475" y="6017281"/>
              <a:ext cx="632295" cy="484761"/>
            </a:xfrm>
            <a:prstGeom prst="rect">
              <a:avLst/>
            </a:prstGeom>
          </p:spPr>
        </p:pic>
        <p:pic>
          <p:nvPicPr>
            <p:cNvPr id="1056" name="Picture 1055">
              <a:extLst>
                <a:ext uri="{FF2B5EF4-FFF2-40B4-BE49-F238E27FC236}">
                  <a16:creationId xmlns:a16="http://schemas.microsoft.com/office/drawing/2014/main" id="{9F6C0833-647F-4555-9125-099A1311429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16879" y="5980511"/>
              <a:ext cx="442609" cy="558528"/>
            </a:xfrm>
            <a:prstGeom prst="rect">
              <a:avLst/>
            </a:prstGeom>
          </p:spPr>
        </p:pic>
      </p:grpSp>
      <p:grpSp>
        <p:nvGrpSpPr>
          <p:cNvPr id="1075" name="Group 1074">
            <a:extLst>
              <a:ext uri="{FF2B5EF4-FFF2-40B4-BE49-F238E27FC236}">
                <a16:creationId xmlns:a16="http://schemas.microsoft.com/office/drawing/2014/main" id="{D5996E63-D1E4-4434-BBCC-AC3724EF4BE9}"/>
              </a:ext>
            </a:extLst>
          </p:cNvPr>
          <p:cNvGrpSpPr/>
          <p:nvPr/>
        </p:nvGrpSpPr>
        <p:grpSpPr>
          <a:xfrm>
            <a:off x="7290189" y="5505566"/>
            <a:ext cx="1579621" cy="1283312"/>
            <a:chOff x="9200264" y="5570336"/>
            <a:chExt cx="1579621" cy="1283312"/>
          </a:xfrm>
        </p:grpSpPr>
        <p:pic>
          <p:nvPicPr>
            <p:cNvPr id="1058" name="Picture 1057">
              <a:extLst>
                <a:ext uri="{FF2B5EF4-FFF2-40B4-BE49-F238E27FC236}">
                  <a16:creationId xmlns:a16="http://schemas.microsoft.com/office/drawing/2014/main" id="{D2CE8733-235E-4880-B686-2A5E088765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83404" y="5570336"/>
              <a:ext cx="663914" cy="695528"/>
            </a:xfrm>
            <a:prstGeom prst="rect">
              <a:avLst/>
            </a:prstGeom>
          </p:spPr>
        </p:pic>
        <p:sp>
          <p:nvSpPr>
            <p:cNvPr id="175" name="Oval 174">
              <a:extLst>
                <a:ext uri="{FF2B5EF4-FFF2-40B4-BE49-F238E27FC236}">
                  <a16:creationId xmlns:a16="http://schemas.microsoft.com/office/drawing/2014/main" id="{05FA2204-CA1B-4B26-B089-467B6D51B9B7}"/>
                </a:ext>
              </a:extLst>
            </p:cNvPr>
            <p:cNvSpPr/>
            <p:nvPr/>
          </p:nvSpPr>
          <p:spPr>
            <a:xfrm>
              <a:off x="9200264" y="6417523"/>
              <a:ext cx="1579621" cy="436125"/>
            </a:xfrm>
            <a:prstGeom prst="ellipse">
              <a:avLst/>
            </a:prstGeom>
            <a:solidFill>
              <a:schemeClr val="tx1">
                <a:lumMod val="85000"/>
                <a:lumOff val="15000"/>
                <a:alpha val="49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60" name="Picture 1059">
              <a:extLst>
                <a:ext uri="{FF2B5EF4-FFF2-40B4-BE49-F238E27FC236}">
                  <a16:creationId xmlns:a16="http://schemas.microsoft.com/office/drawing/2014/main" id="{D19BC593-8BDB-4790-AF5B-AAB77E33F90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86629" y="6051542"/>
              <a:ext cx="935137" cy="642904"/>
            </a:xfrm>
            <a:prstGeom prst="rect">
              <a:avLst/>
            </a:prstGeom>
          </p:spPr>
        </p:pic>
        <p:pic>
          <p:nvPicPr>
            <p:cNvPr id="1052" name="Picture 1051">
              <a:extLst>
                <a:ext uri="{FF2B5EF4-FFF2-40B4-BE49-F238E27FC236}">
                  <a16:creationId xmlns:a16="http://schemas.microsoft.com/office/drawing/2014/main" id="{BBF797C0-5332-474D-B35A-49331C1CD75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87396" y="6056679"/>
              <a:ext cx="547991" cy="558529"/>
            </a:xfrm>
            <a:prstGeom prst="rect">
              <a:avLst/>
            </a:prstGeom>
          </p:spPr>
        </p:pic>
      </p:grpSp>
      <p:sp>
        <p:nvSpPr>
          <p:cNvPr id="43" name="TextBox 42">
            <a:extLst>
              <a:ext uri="{FF2B5EF4-FFF2-40B4-BE49-F238E27FC236}">
                <a16:creationId xmlns:a16="http://schemas.microsoft.com/office/drawing/2014/main" id="{D7A581F4-5053-4112-9ADE-2E7E3C9A43D9}"/>
              </a:ext>
            </a:extLst>
          </p:cNvPr>
          <p:cNvSpPr txBox="1"/>
          <p:nvPr/>
        </p:nvSpPr>
        <p:spPr>
          <a:xfrm>
            <a:off x="847725" y="549697"/>
            <a:ext cx="1096327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Cùng</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chuẩn</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bị</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nguyên</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liệu</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để</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làm</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ra</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những</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li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trà</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sữa</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ngọt</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ngào</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nhé</a:t>
            </a:r>
            <a:endPar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380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750"/>
                                            <p:tgtEl>
                                              <p:spTgt spid="1038"/>
                                            </p:tgtEl>
                                          </p:cBhvr>
                                        </p:animEffect>
                                        <p:anim calcmode="lin" valueType="num">
                                          <p:cBhvr>
                                            <p:cTn id="8" dur="750" fill="hold"/>
                                            <p:tgtEl>
                                              <p:spTgt spid="1038"/>
                                            </p:tgtEl>
                                            <p:attrNameLst>
                                              <p:attrName>ppt_x</p:attrName>
                                            </p:attrNameLst>
                                          </p:cBhvr>
                                          <p:tavLst>
                                            <p:tav tm="0">
                                              <p:val>
                                                <p:strVal val="#ppt_x"/>
                                              </p:val>
                                            </p:tav>
                                            <p:tav tm="100000">
                                              <p:val>
                                                <p:strVal val="#ppt_x"/>
                                              </p:val>
                                            </p:tav>
                                          </p:tavLst>
                                        </p:anim>
                                        <p:anim calcmode="lin" valueType="num">
                                          <p:cBhvr>
                                            <p:cTn id="9" dur="750" fill="hold"/>
                                            <p:tgtEl>
                                              <p:spTgt spid="103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0000">
                                      <p:stCondLst>
                                        <p:cond delay="500"/>
                                      </p:stCondLst>
                                      <p:childTnLst>
                                        <p:set>
                                          <p:cBhvr>
                                            <p:cTn id="11" dur="1" fill="hold">
                                              <p:stCondLst>
                                                <p:cond delay="0"/>
                                              </p:stCondLst>
                                            </p:cTn>
                                            <p:tgtEl>
                                              <p:spTgt spid="1071"/>
                                            </p:tgtEl>
                                            <p:attrNameLst>
                                              <p:attrName>style.visibility</p:attrName>
                                            </p:attrNameLst>
                                          </p:cBhvr>
                                          <p:to>
                                            <p:strVal val="visible"/>
                                          </p:to>
                                        </p:set>
                                        <p:anim calcmode="lin" valueType="num" p14:bounceEnd="40000">
                                          <p:cBhvr additive="base">
                                            <p:cTn id="12" dur="750" fill="hold"/>
                                            <p:tgtEl>
                                              <p:spTgt spid="1071"/>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107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40000">
                                      <p:stCondLst>
                                        <p:cond delay="500"/>
                                      </p:stCondLst>
                                      <p:childTnLst>
                                        <p:set>
                                          <p:cBhvr>
                                            <p:cTn id="15" dur="1" fill="hold">
                                              <p:stCondLst>
                                                <p:cond delay="0"/>
                                              </p:stCondLst>
                                            </p:cTn>
                                            <p:tgtEl>
                                              <p:spTgt spid="1072"/>
                                            </p:tgtEl>
                                            <p:attrNameLst>
                                              <p:attrName>style.visibility</p:attrName>
                                            </p:attrNameLst>
                                          </p:cBhvr>
                                          <p:to>
                                            <p:strVal val="visible"/>
                                          </p:to>
                                        </p:set>
                                        <p:anim calcmode="lin" valueType="num" p14:bounceEnd="40000">
                                          <p:cBhvr additive="base">
                                            <p:cTn id="16" dur="750" fill="hold"/>
                                            <p:tgtEl>
                                              <p:spTgt spid="1072"/>
                                            </p:tgtEl>
                                            <p:attrNameLst>
                                              <p:attrName>ppt_x</p:attrName>
                                            </p:attrNameLst>
                                          </p:cBhvr>
                                          <p:tavLst>
                                            <p:tav tm="0">
                                              <p:val>
                                                <p:strVal val="#ppt_x"/>
                                              </p:val>
                                            </p:tav>
                                            <p:tav tm="100000">
                                              <p:val>
                                                <p:strVal val="#ppt_x"/>
                                              </p:val>
                                            </p:tav>
                                          </p:tavLst>
                                        </p:anim>
                                        <p:anim calcmode="lin" valueType="num" p14:bounceEnd="40000">
                                          <p:cBhvr additive="base">
                                            <p:cTn id="17" dur="750" fill="hold"/>
                                            <p:tgtEl>
                                              <p:spTgt spid="107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40000">
                                      <p:stCondLst>
                                        <p:cond delay="500"/>
                                      </p:stCondLst>
                                      <p:childTnLst>
                                        <p:set>
                                          <p:cBhvr>
                                            <p:cTn id="19" dur="1" fill="hold">
                                              <p:stCondLst>
                                                <p:cond delay="0"/>
                                              </p:stCondLst>
                                            </p:cTn>
                                            <p:tgtEl>
                                              <p:spTgt spid="1073"/>
                                            </p:tgtEl>
                                            <p:attrNameLst>
                                              <p:attrName>style.visibility</p:attrName>
                                            </p:attrNameLst>
                                          </p:cBhvr>
                                          <p:to>
                                            <p:strVal val="visible"/>
                                          </p:to>
                                        </p:set>
                                        <p:anim calcmode="lin" valueType="num" p14:bounceEnd="40000">
                                          <p:cBhvr additive="base">
                                            <p:cTn id="20" dur="750" fill="hold"/>
                                            <p:tgtEl>
                                              <p:spTgt spid="1073"/>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107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0000">
                                      <p:stCondLst>
                                        <p:cond delay="500"/>
                                      </p:stCondLst>
                                      <p:childTnLst>
                                        <p:set>
                                          <p:cBhvr>
                                            <p:cTn id="23" dur="1" fill="hold">
                                              <p:stCondLst>
                                                <p:cond delay="0"/>
                                              </p:stCondLst>
                                            </p:cTn>
                                            <p:tgtEl>
                                              <p:spTgt spid="1074"/>
                                            </p:tgtEl>
                                            <p:attrNameLst>
                                              <p:attrName>style.visibility</p:attrName>
                                            </p:attrNameLst>
                                          </p:cBhvr>
                                          <p:to>
                                            <p:strVal val="visible"/>
                                          </p:to>
                                        </p:set>
                                        <p:anim calcmode="lin" valueType="num" p14:bounceEnd="40000">
                                          <p:cBhvr additive="base">
                                            <p:cTn id="24" dur="750" fill="hold"/>
                                            <p:tgtEl>
                                              <p:spTgt spid="1074"/>
                                            </p:tgtEl>
                                            <p:attrNameLst>
                                              <p:attrName>ppt_x</p:attrName>
                                            </p:attrNameLst>
                                          </p:cBhvr>
                                          <p:tavLst>
                                            <p:tav tm="0">
                                              <p:val>
                                                <p:strVal val="#ppt_x"/>
                                              </p:val>
                                            </p:tav>
                                            <p:tav tm="100000">
                                              <p:val>
                                                <p:strVal val="#ppt_x"/>
                                              </p:val>
                                            </p:tav>
                                          </p:tavLst>
                                        </p:anim>
                                        <p:anim calcmode="lin" valueType="num" p14:bounceEnd="40000">
                                          <p:cBhvr additive="base">
                                            <p:cTn id="25" dur="750" fill="hold"/>
                                            <p:tgtEl>
                                              <p:spTgt spid="107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40000">
                                      <p:stCondLst>
                                        <p:cond delay="500"/>
                                      </p:stCondLst>
                                      <p:childTnLst>
                                        <p:set>
                                          <p:cBhvr>
                                            <p:cTn id="27" dur="1" fill="hold">
                                              <p:stCondLst>
                                                <p:cond delay="0"/>
                                              </p:stCondLst>
                                            </p:cTn>
                                            <p:tgtEl>
                                              <p:spTgt spid="1075"/>
                                            </p:tgtEl>
                                            <p:attrNameLst>
                                              <p:attrName>style.visibility</p:attrName>
                                            </p:attrNameLst>
                                          </p:cBhvr>
                                          <p:to>
                                            <p:strVal val="visible"/>
                                          </p:to>
                                        </p:set>
                                        <p:anim calcmode="lin" valueType="num" p14:bounceEnd="40000">
                                          <p:cBhvr additive="base">
                                            <p:cTn id="28" dur="750" fill="hold"/>
                                            <p:tgtEl>
                                              <p:spTgt spid="1075"/>
                                            </p:tgtEl>
                                            <p:attrNameLst>
                                              <p:attrName>ppt_x</p:attrName>
                                            </p:attrNameLst>
                                          </p:cBhvr>
                                          <p:tavLst>
                                            <p:tav tm="0">
                                              <p:val>
                                                <p:strVal val="#ppt_x"/>
                                              </p:val>
                                            </p:tav>
                                            <p:tav tm="100000">
                                              <p:val>
                                                <p:strVal val="#ppt_x"/>
                                              </p:val>
                                            </p:tav>
                                          </p:tavLst>
                                        </p:anim>
                                        <p:anim calcmode="lin" valueType="num" p14:bounceEnd="40000">
                                          <p:cBhvr additive="base">
                                            <p:cTn id="29" dur="750" fill="hold"/>
                                            <p:tgtEl>
                                              <p:spTgt spid="1075"/>
                                            </p:tgtEl>
                                            <p:attrNameLst>
                                              <p:attrName>ppt_y</p:attrName>
                                            </p:attrNameLst>
                                          </p:cBhvr>
                                          <p:tavLst>
                                            <p:tav tm="0">
                                              <p:val>
                                                <p:strVal val="1+#ppt_h/2"/>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750"/>
                                            <p:tgtEl>
                                              <p:spTgt spid="1038"/>
                                            </p:tgtEl>
                                          </p:cBhvr>
                                        </p:animEffect>
                                        <p:anim calcmode="lin" valueType="num">
                                          <p:cBhvr>
                                            <p:cTn id="8" dur="750" fill="hold"/>
                                            <p:tgtEl>
                                              <p:spTgt spid="1038"/>
                                            </p:tgtEl>
                                            <p:attrNameLst>
                                              <p:attrName>ppt_x</p:attrName>
                                            </p:attrNameLst>
                                          </p:cBhvr>
                                          <p:tavLst>
                                            <p:tav tm="0">
                                              <p:val>
                                                <p:strVal val="#ppt_x"/>
                                              </p:val>
                                            </p:tav>
                                            <p:tav tm="100000">
                                              <p:val>
                                                <p:strVal val="#ppt_x"/>
                                              </p:val>
                                            </p:tav>
                                          </p:tavLst>
                                        </p:anim>
                                        <p:anim calcmode="lin" valueType="num">
                                          <p:cBhvr>
                                            <p:cTn id="9" dur="750" fill="hold"/>
                                            <p:tgtEl>
                                              <p:spTgt spid="103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500"/>
                                      </p:stCondLst>
                                      <p:childTnLst>
                                        <p:set>
                                          <p:cBhvr>
                                            <p:cTn id="11" dur="1" fill="hold">
                                              <p:stCondLst>
                                                <p:cond delay="0"/>
                                              </p:stCondLst>
                                            </p:cTn>
                                            <p:tgtEl>
                                              <p:spTgt spid="1071"/>
                                            </p:tgtEl>
                                            <p:attrNameLst>
                                              <p:attrName>style.visibility</p:attrName>
                                            </p:attrNameLst>
                                          </p:cBhvr>
                                          <p:to>
                                            <p:strVal val="visible"/>
                                          </p:to>
                                        </p:set>
                                        <p:anim calcmode="lin" valueType="num">
                                          <p:cBhvr additive="base">
                                            <p:cTn id="12" dur="750" fill="hold"/>
                                            <p:tgtEl>
                                              <p:spTgt spid="1071"/>
                                            </p:tgtEl>
                                            <p:attrNameLst>
                                              <p:attrName>ppt_x</p:attrName>
                                            </p:attrNameLst>
                                          </p:cBhvr>
                                          <p:tavLst>
                                            <p:tav tm="0">
                                              <p:val>
                                                <p:strVal val="#ppt_x"/>
                                              </p:val>
                                            </p:tav>
                                            <p:tav tm="100000">
                                              <p:val>
                                                <p:strVal val="#ppt_x"/>
                                              </p:val>
                                            </p:tav>
                                          </p:tavLst>
                                        </p:anim>
                                        <p:anim calcmode="lin" valueType="num">
                                          <p:cBhvr additive="base">
                                            <p:cTn id="13" dur="750" fill="hold"/>
                                            <p:tgtEl>
                                              <p:spTgt spid="107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500"/>
                                      </p:stCondLst>
                                      <p:childTnLst>
                                        <p:set>
                                          <p:cBhvr>
                                            <p:cTn id="15" dur="1" fill="hold">
                                              <p:stCondLst>
                                                <p:cond delay="0"/>
                                              </p:stCondLst>
                                            </p:cTn>
                                            <p:tgtEl>
                                              <p:spTgt spid="1072"/>
                                            </p:tgtEl>
                                            <p:attrNameLst>
                                              <p:attrName>style.visibility</p:attrName>
                                            </p:attrNameLst>
                                          </p:cBhvr>
                                          <p:to>
                                            <p:strVal val="visible"/>
                                          </p:to>
                                        </p:set>
                                        <p:anim calcmode="lin" valueType="num">
                                          <p:cBhvr additive="base">
                                            <p:cTn id="16" dur="750" fill="hold"/>
                                            <p:tgtEl>
                                              <p:spTgt spid="1072"/>
                                            </p:tgtEl>
                                            <p:attrNameLst>
                                              <p:attrName>ppt_x</p:attrName>
                                            </p:attrNameLst>
                                          </p:cBhvr>
                                          <p:tavLst>
                                            <p:tav tm="0">
                                              <p:val>
                                                <p:strVal val="#ppt_x"/>
                                              </p:val>
                                            </p:tav>
                                            <p:tav tm="100000">
                                              <p:val>
                                                <p:strVal val="#ppt_x"/>
                                              </p:val>
                                            </p:tav>
                                          </p:tavLst>
                                        </p:anim>
                                        <p:anim calcmode="lin" valueType="num">
                                          <p:cBhvr additive="base">
                                            <p:cTn id="17" dur="750" fill="hold"/>
                                            <p:tgtEl>
                                              <p:spTgt spid="107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500"/>
                                      </p:stCondLst>
                                      <p:childTnLst>
                                        <p:set>
                                          <p:cBhvr>
                                            <p:cTn id="19" dur="1" fill="hold">
                                              <p:stCondLst>
                                                <p:cond delay="0"/>
                                              </p:stCondLst>
                                            </p:cTn>
                                            <p:tgtEl>
                                              <p:spTgt spid="1073"/>
                                            </p:tgtEl>
                                            <p:attrNameLst>
                                              <p:attrName>style.visibility</p:attrName>
                                            </p:attrNameLst>
                                          </p:cBhvr>
                                          <p:to>
                                            <p:strVal val="visible"/>
                                          </p:to>
                                        </p:set>
                                        <p:anim calcmode="lin" valueType="num">
                                          <p:cBhvr additive="base">
                                            <p:cTn id="20" dur="750" fill="hold"/>
                                            <p:tgtEl>
                                              <p:spTgt spid="1073"/>
                                            </p:tgtEl>
                                            <p:attrNameLst>
                                              <p:attrName>ppt_x</p:attrName>
                                            </p:attrNameLst>
                                          </p:cBhvr>
                                          <p:tavLst>
                                            <p:tav tm="0">
                                              <p:val>
                                                <p:strVal val="#ppt_x"/>
                                              </p:val>
                                            </p:tav>
                                            <p:tav tm="100000">
                                              <p:val>
                                                <p:strVal val="#ppt_x"/>
                                              </p:val>
                                            </p:tav>
                                          </p:tavLst>
                                        </p:anim>
                                        <p:anim calcmode="lin" valueType="num">
                                          <p:cBhvr additive="base">
                                            <p:cTn id="21" dur="750" fill="hold"/>
                                            <p:tgtEl>
                                              <p:spTgt spid="107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500"/>
                                      </p:stCondLst>
                                      <p:childTnLst>
                                        <p:set>
                                          <p:cBhvr>
                                            <p:cTn id="23" dur="1" fill="hold">
                                              <p:stCondLst>
                                                <p:cond delay="0"/>
                                              </p:stCondLst>
                                            </p:cTn>
                                            <p:tgtEl>
                                              <p:spTgt spid="1074"/>
                                            </p:tgtEl>
                                            <p:attrNameLst>
                                              <p:attrName>style.visibility</p:attrName>
                                            </p:attrNameLst>
                                          </p:cBhvr>
                                          <p:to>
                                            <p:strVal val="visible"/>
                                          </p:to>
                                        </p:set>
                                        <p:anim calcmode="lin" valueType="num">
                                          <p:cBhvr additive="base">
                                            <p:cTn id="24" dur="750" fill="hold"/>
                                            <p:tgtEl>
                                              <p:spTgt spid="1074"/>
                                            </p:tgtEl>
                                            <p:attrNameLst>
                                              <p:attrName>ppt_x</p:attrName>
                                            </p:attrNameLst>
                                          </p:cBhvr>
                                          <p:tavLst>
                                            <p:tav tm="0">
                                              <p:val>
                                                <p:strVal val="#ppt_x"/>
                                              </p:val>
                                            </p:tav>
                                            <p:tav tm="100000">
                                              <p:val>
                                                <p:strVal val="#ppt_x"/>
                                              </p:val>
                                            </p:tav>
                                          </p:tavLst>
                                        </p:anim>
                                        <p:anim calcmode="lin" valueType="num">
                                          <p:cBhvr additive="base">
                                            <p:cTn id="25" dur="750" fill="hold"/>
                                            <p:tgtEl>
                                              <p:spTgt spid="107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1075"/>
                                            </p:tgtEl>
                                            <p:attrNameLst>
                                              <p:attrName>style.visibility</p:attrName>
                                            </p:attrNameLst>
                                          </p:cBhvr>
                                          <p:to>
                                            <p:strVal val="visible"/>
                                          </p:to>
                                        </p:set>
                                        <p:anim calcmode="lin" valueType="num">
                                          <p:cBhvr additive="base">
                                            <p:cTn id="28" dur="750" fill="hold"/>
                                            <p:tgtEl>
                                              <p:spTgt spid="1075"/>
                                            </p:tgtEl>
                                            <p:attrNameLst>
                                              <p:attrName>ppt_x</p:attrName>
                                            </p:attrNameLst>
                                          </p:cBhvr>
                                          <p:tavLst>
                                            <p:tav tm="0">
                                              <p:val>
                                                <p:strVal val="#ppt_x"/>
                                              </p:val>
                                            </p:tav>
                                            <p:tav tm="100000">
                                              <p:val>
                                                <p:strVal val="#ppt_x"/>
                                              </p:val>
                                            </p:tav>
                                          </p:tavLst>
                                        </p:anim>
                                        <p:anim calcmode="lin" valueType="num">
                                          <p:cBhvr additive="base">
                                            <p:cTn id="29" dur="750" fill="hold"/>
                                            <p:tgtEl>
                                              <p:spTgt spid="1075"/>
                                            </p:tgtEl>
                                            <p:attrNameLst>
                                              <p:attrName>ppt_y</p:attrName>
                                            </p:attrNameLst>
                                          </p:cBhvr>
                                          <p:tavLst>
                                            <p:tav tm="0">
                                              <p:val>
                                                <p:strVal val="1+#ppt_h/2"/>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1000"/>
                                            <p:tgtEl>
                                              <p:spTgt spid="113"/>
                                            </p:tgtEl>
                                          </p:cBhvr>
                                        </p:animEffect>
                                        <p:anim calcmode="lin" valueType="num">
                                          <p:cBhvr>
                                            <p:cTn id="33" dur="1000" fill="hold"/>
                                            <p:tgtEl>
                                              <p:spTgt spid="113"/>
                                            </p:tgtEl>
                                            <p:attrNameLst>
                                              <p:attrName>ppt_x</p:attrName>
                                            </p:attrNameLst>
                                          </p:cBhvr>
                                          <p:tavLst>
                                            <p:tav tm="0">
                                              <p:val>
                                                <p:strVal val="#ppt_x"/>
                                              </p:val>
                                            </p:tav>
                                            <p:tav tm="100000">
                                              <p:val>
                                                <p:strVal val="#ppt_x"/>
                                              </p:val>
                                            </p:tav>
                                          </p:tavLst>
                                        </p:anim>
                                        <p:anim calcmode="lin" valueType="num">
                                          <p:cBhvr>
                                            <p:cTn id="34" dur="1000" fill="hold"/>
                                            <p:tgtEl>
                                              <p:spTgt spid="113"/>
                                            </p:tgtEl>
                                            <p:attrNameLst>
                                              <p:attrName>ppt_y</p:attrName>
                                            </p:attrNameLst>
                                          </p:cBhvr>
                                          <p:tavLst>
                                            <p:tav tm="0">
                                              <p:val>
                                                <p:strVal val="#ppt_y-.1"/>
                                              </p:val>
                                            </p:tav>
                                            <p:tav tm="100000">
                                              <p:val>
                                                <p:strVal val="#ppt_y"/>
                                              </p:val>
                                            </p:tav>
                                          </p:tavLst>
                                        </p:anim>
                                      </p:childTnLst>
                                    </p:cTn>
                                  </p:par>
                                  <p:par>
                                    <p:cTn id="35" presetID="53" presetClass="entr" presetSubtype="16" fill="hold" nodeType="withEffect">
                                      <p:stCondLst>
                                        <p:cond delay="1000"/>
                                      </p:stCondLst>
                                      <p:childTnLst>
                                        <p:set>
                                          <p:cBhvr>
                                            <p:cTn id="36" dur="1" fill="hold">
                                              <p:stCondLst>
                                                <p:cond delay="0"/>
                                              </p:stCondLst>
                                            </p:cTn>
                                            <p:tgtEl>
                                              <p:spTgt spid="1067"/>
                                            </p:tgtEl>
                                            <p:attrNameLst>
                                              <p:attrName>style.visibility</p:attrName>
                                            </p:attrNameLst>
                                          </p:cBhvr>
                                          <p:to>
                                            <p:strVal val="visible"/>
                                          </p:to>
                                        </p:set>
                                        <p:anim calcmode="lin" valueType="num">
                                          <p:cBhvr>
                                            <p:cTn id="37" dur="500" fill="hold"/>
                                            <p:tgtEl>
                                              <p:spTgt spid="1067"/>
                                            </p:tgtEl>
                                            <p:attrNameLst>
                                              <p:attrName>ppt_w</p:attrName>
                                            </p:attrNameLst>
                                          </p:cBhvr>
                                          <p:tavLst>
                                            <p:tav tm="0">
                                              <p:val>
                                                <p:fltVal val="0"/>
                                              </p:val>
                                            </p:tav>
                                            <p:tav tm="100000">
                                              <p:val>
                                                <p:strVal val="#ppt_w"/>
                                              </p:val>
                                            </p:tav>
                                          </p:tavLst>
                                        </p:anim>
                                        <p:anim calcmode="lin" valueType="num">
                                          <p:cBhvr>
                                            <p:cTn id="38" dur="500" fill="hold"/>
                                            <p:tgtEl>
                                              <p:spTgt spid="1067"/>
                                            </p:tgtEl>
                                            <p:attrNameLst>
                                              <p:attrName>ppt_h</p:attrName>
                                            </p:attrNameLst>
                                          </p:cBhvr>
                                          <p:tavLst>
                                            <p:tav tm="0">
                                              <p:val>
                                                <p:fltVal val="0"/>
                                              </p:val>
                                            </p:tav>
                                            <p:tav tm="100000">
                                              <p:val>
                                                <p:strVal val="#ppt_h"/>
                                              </p:val>
                                            </p:tav>
                                          </p:tavLst>
                                        </p:anim>
                                        <p:animEffect transition="in" filter="fade">
                                          <p:cBhvr>
                                            <p:cTn id="39" dur="500"/>
                                            <p:tgtEl>
                                              <p:spTgt spid="1067"/>
                                            </p:tgtEl>
                                          </p:cBhvr>
                                        </p:animEffect>
                                      </p:childTnLst>
                                    </p:cTn>
                                  </p:par>
                                  <p:par>
                                    <p:cTn id="40" presetID="32" presetClass="emph" presetSubtype="0" repeatCount="indefinite" fill="hold" nodeType="withEffect">
                                      <p:stCondLst>
                                        <p:cond delay="0"/>
                                      </p:stCondLst>
                                      <p:childTnLst>
                                        <p:animRot by="120000">
                                          <p:cBhvr>
                                            <p:cTn id="41" dur="200" fill="hold">
                                              <p:stCondLst>
                                                <p:cond delay="0"/>
                                              </p:stCondLst>
                                            </p:cTn>
                                            <p:tgtEl>
                                              <p:spTgt spid="1067"/>
                                            </p:tgtEl>
                                            <p:attrNameLst>
                                              <p:attrName>r</p:attrName>
                                            </p:attrNameLst>
                                          </p:cBhvr>
                                        </p:animRot>
                                        <p:animRot by="-240000">
                                          <p:cBhvr>
                                            <p:cTn id="42" dur="400" fill="hold">
                                              <p:stCondLst>
                                                <p:cond delay="400"/>
                                              </p:stCondLst>
                                            </p:cTn>
                                            <p:tgtEl>
                                              <p:spTgt spid="1067"/>
                                            </p:tgtEl>
                                            <p:attrNameLst>
                                              <p:attrName>r</p:attrName>
                                            </p:attrNameLst>
                                          </p:cBhvr>
                                        </p:animRot>
                                        <p:animRot by="240000">
                                          <p:cBhvr>
                                            <p:cTn id="43" dur="400" fill="hold">
                                              <p:stCondLst>
                                                <p:cond delay="800"/>
                                              </p:stCondLst>
                                            </p:cTn>
                                            <p:tgtEl>
                                              <p:spTgt spid="1067"/>
                                            </p:tgtEl>
                                            <p:attrNameLst>
                                              <p:attrName>r</p:attrName>
                                            </p:attrNameLst>
                                          </p:cBhvr>
                                        </p:animRot>
                                        <p:animRot by="-240000">
                                          <p:cBhvr>
                                            <p:cTn id="44" dur="400" fill="hold">
                                              <p:stCondLst>
                                                <p:cond delay="1200"/>
                                              </p:stCondLst>
                                            </p:cTn>
                                            <p:tgtEl>
                                              <p:spTgt spid="1067"/>
                                            </p:tgtEl>
                                            <p:attrNameLst>
                                              <p:attrName>r</p:attrName>
                                            </p:attrNameLst>
                                          </p:cBhvr>
                                        </p:animRot>
                                        <p:animRot by="120000">
                                          <p:cBhvr>
                                            <p:cTn id="45" dur="400" fill="hold">
                                              <p:stCondLst>
                                                <p:cond delay="1600"/>
                                              </p:stCondLst>
                                            </p:cTn>
                                            <p:tgtEl>
                                              <p:spTgt spid="1067"/>
                                            </p:tgtEl>
                                            <p:attrNameLst>
                                              <p:attrName>r</p:attrName>
                                            </p:attrNameLst>
                                          </p:cBhvr>
                                        </p:animRot>
                                      </p:childTnLst>
                                    </p:cTn>
                                  </p:par>
                                  <p:par>
                                    <p:cTn id="46" presetID="47"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43"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4" name="Group 433">
            <a:extLst>
              <a:ext uri="{FF2B5EF4-FFF2-40B4-BE49-F238E27FC236}">
                <a16:creationId xmlns:a16="http://schemas.microsoft.com/office/drawing/2014/main" id="{5647972E-362A-4C4E-9120-7D159CB5A016}"/>
              </a:ext>
            </a:extLst>
          </p:cNvPr>
          <p:cNvGrpSpPr/>
          <p:nvPr/>
        </p:nvGrpSpPr>
        <p:grpSpPr>
          <a:xfrm>
            <a:off x="0" y="1473824"/>
            <a:ext cx="12192000" cy="4555251"/>
            <a:chOff x="0" y="1473824"/>
            <a:chExt cx="12192000" cy="4555251"/>
          </a:xfrm>
        </p:grpSpPr>
        <p:grpSp>
          <p:nvGrpSpPr>
            <p:cNvPr id="288" name="Group 287">
              <a:extLst>
                <a:ext uri="{FF2B5EF4-FFF2-40B4-BE49-F238E27FC236}">
                  <a16:creationId xmlns:a16="http://schemas.microsoft.com/office/drawing/2014/main" id="{288C83F3-7DEB-4BFE-9081-EE6A5E22BEF6}"/>
                </a:ext>
              </a:extLst>
            </p:cNvPr>
            <p:cNvGrpSpPr/>
            <p:nvPr/>
          </p:nvGrpSpPr>
          <p:grpSpPr>
            <a:xfrm>
              <a:off x="0" y="1780221"/>
              <a:ext cx="12192000" cy="3841878"/>
              <a:chOff x="0" y="1856423"/>
              <a:chExt cx="12192000" cy="3841878"/>
            </a:xfrm>
          </p:grpSpPr>
          <p:cxnSp>
            <p:nvCxnSpPr>
              <p:cNvPr id="278" name="Straight Connector 277">
                <a:extLst>
                  <a:ext uri="{FF2B5EF4-FFF2-40B4-BE49-F238E27FC236}">
                    <a16:creationId xmlns:a16="http://schemas.microsoft.com/office/drawing/2014/main" id="{FC9A6DE6-A83C-4330-B81F-25DE879F99BB}"/>
                  </a:ext>
                </a:extLst>
              </p:cNvPr>
              <p:cNvCxnSpPr/>
              <p:nvPr/>
            </p:nvCxnSpPr>
            <p:spPr>
              <a:xfrm>
                <a:off x="0" y="1856423"/>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0E699C82-6881-4A5A-B0C7-9A846790D11F}"/>
                  </a:ext>
                </a:extLst>
              </p:cNvPr>
              <p:cNvCxnSpPr/>
              <p:nvPr/>
            </p:nvCxnSpPr>
            <p:spPr>
              <a:xfrm>
                <a:off x="0" y="2290930"/>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94561E5F-B829-49F8-8FFF-79762204C96A}"/>
                  </a:ext>
                </a:extLst>
              </p:cNvPr>
              <p:cNvCxnSpPr/>
              <p:nvPr/>
            </p:nvCxnSpPr>
            <p:spPr>
              <a:xfrm>
                <a:off x="0" y="2694623"/>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984A7D4D-6E32-4CDF-8D9F-1688E140600D}"/>
                  </a:ext>
                </a:extLst>
              </p:cNvPr>
              <p:cNvCxnSpPr/>
              <p:nvPr/>
            </p:nvCxnSpPr>
            <p:spPr>
              <a:xfrm>
                <a:off x="0" y="3129130"/>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64776996-693C-45EB-A6A4-F60C6211CD6F}"/>
                  </a:ext>
                </a:extLst>
              </p:cNvPr>
              <p:cNvCxnSpPr/>
              <p:nvPr/>
            </p:nvCxnSpPr>
            <p:spPr>
              <a:xfrm>
                <a:off x="0" y="3532823"/>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7527306-B134-4F20-9E74-99ADDCF4336B}"/>
                  </a:ext>
                </a:extLst>
              </p:cNvPr>
              <p:cNvCxnSpPr/>
              <p:nvPr/>
            </p:nvCxnSpPr>
            <p:spPr>
              <a:xfrm>
                <a:off x="0" y="3967330"/>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023C5C04-FE9D-4D3B-BA1D-7AD70EB7B9A1}"/>
                  </a:ext>
                </a:extLst>
              </p:cNvPr>
              <p:cNvCxnSpPr/>
              <p:nvPr/>
            </p:nvCxnSpPr>
            <p:spPr>
              <a:xfrm>
                <a:off x="0" y="4382052"/>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CEC3858F-7419-4116-960A-609C335DEE0F}"/>
                  </a:ext>
                </a:extLst>
              </p:cNvPr>
              <p:cNvCxnSpPr/>
              <p:nvPr/>
            </p:nvCxnSpPr>
            <p:spPr>
              <a:xfrm>
                <a:off x="0" y="4816559"/>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7B737B6D-5C48-4A67-B028-08E7F91A620E}"/>
                  </a:ext>
                </a:extLst>
              </p:cNvPr>
              <p:cNvCxnSpPr/>
              <p:nvPr/>
            </p:nvCxnSpPr>
            <p:spPr>
              <a:xfrm>
                <a:off x="0" y="5263794"/>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FB2AAB76-D1CA-40BD-97D4-3F4ABD3BCEE3}"/>
                  </a:ext>
                </a:extLst>
              </p:cNvPr>
              <p:cNvCxnSpPr/>
              <p:nvPr/>
            </p:nvCxnSpPr>
            <p:spPr>
              <a:xfrm>
                <a:off x="0" y="5698301"/>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grpSp>
        <p:cxnSp>
          <p:nvCxnSpPr>
            <p:cNvPr id="290" name="Straight Connector 289">
              <a:extLst>
                <a:ext uri="{FF2B5EF4-FFF2-40B4-BE49-F238E27FC236}">
                  <a16:creationId xmlns:a16="http://schemas.microsoft.com/office/drawing/2014/main" id="{07B60A61-24C4-4B30-8222-269C5958C4D2}"/>
                </a:ext>
              </a:extLst>
            </p:cNvPr>
            <p:cNvCxnSpPr>
              <a:cxnSpLocks/>
            </p:cNvCxnSpPr>
            <p:nvPr/>
          </p:nvCxnSpPr>
          <p:spPr>
            <a:xfrm>
              <a:off x="324956"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31E0A96B-9D1A-450A-A7F8-685A1D806DC1}"/>
                </a:ext>
              </a:extLst>
            </p:cNvPr>
            <p:cNvCxnSpPr>
              <a:cxnSpLocks/>
            </p:cNvCxnSpPr>
            <p:nvPr/>
          </p:nvCxnSpPr>
          <p:spPr>
            <a:xfrm>
              <a:off x="1580425"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20A9237E-703A-4E61-946E-F50757E3874C}"/>
                </a:ext>
              </a:extLst>
            </p:cNvPr>
            <p:cNvCxnSpPr>
              <a:cxnSpLocks/>
            </p:cNvCxnSpPr>
            <p:nvPr/>
          </p:nvCxnSpPr>
          <p:spPr>
            <a:xfrm>
              <a:off x="2852359"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D09EDCDC-2413-4B30-A6E3-B5CB3885EAD3}"/>
                </a:ext>
              </a:extLst>
            </p:cNvPr>
            <p:cNvCxnSpPr>
              <a:cxnSpLocks/>
            </p:cNvCxnSpPr>
            <p:nvPr/>
          </p:nvCxnSpPr>
          <p:spPr>
            <a:xfrm>
              <a:off x="4107828"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1175162-B381-4DEC-857A-310CBE9FD207}"/>
                </a:ext>
              </a:extLst>
            </p:cNvPr>
            <p:cNvCxnSpPr>
              <a:cxnSpLocks/>
            </p:cNvCxnSpPr>
            <p:nvPr/>
          </p:nvCxnSpPr>
          <p:spPr>
            <a:xfrm>
              <a:off x="5325401"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D46850AE-B10D-4279-A5DE-902EF361B835}"/>
                </a:ext>
              </a:extLst>
            </p:cNvPr>
            <p:cNvCxnSpPr>
              <a:cxnSpLocks/>
            </p:cNvCxnSpPr>
            <p:nvPr/>
          </p:nvCxnSpPr>
          <p:spPr>
            <a:xfrm>
              <a:off x="6580870"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CF079487-F948-47F4-BC08-09A5B97AF164}"/>
                </a:ext>
              </a:extLst>
            </p:cNvPr>
            <p:cNvCxnSpPr>
              <a:cxnSpLocks/>
            </p:cNvCxnSpPr>
            <p:nvPr/>
          </p:nvCxnSpPr>
          <p:spPr>
            <a:xfrm>
              <a:off x="7852804"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714B3CC8-2CEA-4FA5-9645-1D310DD55D99}"/>
                </a:ext>
              </a:extLst>
            </p:cNvPr>
            <p:cNvCxnSpPr>
              <a:cxnSpLocks/>
            </p:cNvCxnSpPr>
            <p:nvPr/>
          </p:nvCxnSpPr>
          <p:spPr>
            <a:xfrm>
              <a:off x="9108273"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CF636144-F460-46E9-AC61-41C501B5610B}"/>
                </a:ext>
              </a:extLst>
            </p:cNvPr>
            <p:cNvCxnSpPr>
              <a:cxnSpLocks/>
            </p:cNvCxnSpPr>
            <p:nvPr/>
          </p:nvCxnSpPr>
          <p:spPr>
            <a:xfrm>
              <a:off x="10442835" y="148476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B770C082-D1AC-4196-9CC9-AC9668669D9E}"/>
                </a:ext>
              </a:extLst>
            </p:cNvPr>
            <p:cNvCxnSpPr>
              <a:cxnSpLocks/>
            </p:cNvCxnSpPr>
            <p:nvPr/>
          </p:nvCxnSpPr>
          <p:spPr>
            <a:xfrm>
              <a:off x="11698304" y="148476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B791D99F-942D-4025-9606-9915BDCA330B}"/>
                </a:ext>
              </a:extLst>
            </p:cNvPr>
            <p:cNvCxnSpPr>
              <a:cxnSpLocks/>
            </p:cNvCxnSpPr>
            <p:nvPr/>
          </p:nvCxnSpPr>
          <p:spPr>
            <a:xfrm>
              <a:off x="955407"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0EE9E294-A0A6-4712-9796-13DD9B988684}"/>
                </a:ext>
              </a:extLst>
            </p:cNvPr>
            <p:cNvCxnSpPr>
              <a:cxnSpLocks/>
            </p:cNvCxnSpPr>
            <p:nvPr/>
          </p:nvCxnSpPr>
          <p:spPr>
            <a:xfrm>
              <a:off x="2227341"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DCDC0395-9B65-4846-B24A-07E494308E13}"/>
                </a:ext>
              </a:extLst>
            </p:cNvPr>
            <p:cNvCxnSpPr>
              <a:cxnSpLocks/>
            </p:cNvCxnSpPr>
            <p:nvPr/>
          </p:nvCxnSpPr>
          <p:spPr>
            <a:xfrm>
              <a:off x="3482810"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5E331EE-4EF0-4CBF-AA8B-A5CBBD64D086}"/>
                </a:ext>
              </a:extLst>
            </p:cNvPr>
            <p:cNvCxnSpPr>
              <a:cxnSpLocks/>
            </p:cNvCxnSpPr>
            <p:nvPr/>
          </p:nvCxnSpPr>
          <p:spPr>
            <a:xfrm>
              <a:off x="4700383"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FF5BE462-C6C2-4784-A984-E284E024264F}"/>
                </a:ext>
              </a:extLst>
            </p:cNvPr>
            <p:cNvCxnSpPr>
              <a:cxnSpLocks/>
            </p:cNvCxnSpPr>
            <p:nvPr/>
          </p:nvCxnSpPr>
          <p:spPr>
            <a:xfrm>
              <a:off x="5955852"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A6EA2871-6DE0-4F51-B661-74F78A7D8604}"/>
                </a:ext>
              </a:extLst>
            </p:cNvPr>
            <p:cNvCxnSpPr>
              <a:cxnSpLocks/>
            </p:cNvCxnSpPr>
            <p:nvPr/>
          </p:nvCxnSpPr>
          <p:spPr>
            <a:xfrm>
              <a:off x="7227786"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2D719B42-70B8-4F69-AF11-FCE46FEC0935}"/>
                </a:ext>
              </a:extLst>
            </p:cNvPr>
            <p:cNvCxnSpPr>
              <a:cxnSpLocks/>
            </p:cNvCxnSpPr>
            <p:nvPr/>
          </p:nvCxnSpPr>
          <p:spPr>
            <a:xfrm>
              <a:off x="8483255"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868B38D-E795-4ACC-AD7E-DE221C254CFF}"/>
                </a:ext>
              </a:extLst>
            </p:cNvPr>
            <p:cNvCxnSpPr>
              <a:cxnSpLocks/>
            </p:cNvCxnSpPr>
            <p:nvPr/>
          </p:nvCxnSpPr>
          <p:spPr>
            <a:xfrm>
              <a:off x="9817817" y="180887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11D4D732-7BDF-42C1-B604-91527055CF95}"/>
                </a:ext>
              </a:extLst>
            </p:cNvPr>
            <p:cNvCxnSpPr>
              <a:cxnSpLocks/>
            </p:cNvCxnSpPr>
            <p:nvPr/>
          </p:nvCxnSpPr>
          <p:spPr>
            <a:xfrm>
              <a:off x="11073286" y="180887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AA2F0C1-C7F6-4A8E-A82B-7A12EE745DCB}"/>
                </a:ext>
              </a:extLst>
            </p:cNvPr>
            <p:cNvCxnSpPr>
              <a:cxnSpLocks/>
            </p:cNvCxnSpPr>
            <p:nvPr/>
          </p:nvCxnSpPr>
          <p:spPr>
            <a:xfrm>
              <a:off x="327401"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D53C7214-E8E1-40C8-B287-E21785A21AFF}"/>
                </a:ext>
              </a:extLst>
            </p:cNvPr>
            <p:cNvCxnSpPr>
              <a:cxnSpLocks/>
            </p:cNvCxnSpPr>
            <p:nvPr/>
          </p:nvCxnSpPr>
          <p:spPr>
            <a:xfrm>
              <a:off x="1582870"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2AD7730A-710B-4D44-8E55-AD4999EBE1BD}"/>
                </a:ext>
              </a:extLst>
            </p:cNvPr>
            <p:cNvCxnSpPr>
              <a:cxnSpLocks/>
            </p:cNvCxnSpPr>
            <p:nvPr/>
          </p:nvCxnSpPr>
          <p:spPr>
            <a:xfrm>
              <a:off x="2854804"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A30110D-8933-4EE5-8476-4ECCA900EA23}"/>
                </a:ext>
              </a:extLst>
            </p:cNvPr>
            <p:cNvCxnSpPr>
              <a:cxnSpLocks/>
            </p:cNvCxnSpPr>
            <p:nvPr/>
          </p:nvCxnSpPr>
          <p:spPr>
            <a:xfrm>
              <a:off x="4110273"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5ADEDE60-6AFA-4B0F-9F1A-96959B46019A}"/>
                </a:ext>
              </a:extLst>
            </p:cNvPr>
            <p:cNvCxnSpPr>
              <a:cxnSpLocks/>
            </p:cNvCxnSpPr>
            <p:nvPr/>
          </p:nvCxnSpPr>
          <p:spPr>
            <a:xfrm>
              <a:off x="5327846"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1B5855C-9850-4914-BCE3-0F458A38CA17}"/>
                </a:ext>
              </a:extLst>
            </p:cNvPr>
            <p:cNvCxnSpPr>
              <a:cxnSpLocks/>
            </p:cNvCxnSpPr>
            <p:nvPr/>
          </p:nvCxnSpPr>
          <p:spPr>
            <a:xfrm>
              <a:off x="6583315"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E0F6AAD2-4949-4BBD-B2A3-A565C7208835}"/>
                </a:ext>
              </a:extLst>
            </p:cNvPr>
            <p:cNvCxnSpPr>
              <a:cxnSpLocks/>
            </p:cNvCxnSpPr>
            <p:nvPr/>
          </p:nvCxnSpPr>
          <p:spPr>
            <a:xfrm>
              <a:off x="7855249"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7E6017B4-7EB7-4A7F-8F84-81135211C98C}"/>
                </a:ext>
              </a:extLst>
            </p:cNvPr>
            <p:cNvCxnSpPr>
              <a:cxnSpLocks/>
            </p:cNvCxnSpPr>
            <p:nvPr/>
          </p:nvCxnSpPr>
          <p:spPr>
            <a:xfrm>
              <a:off x="9110718"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88495975-F620-4D59-927D-FE57F5B8F537}"/>
                </a:ext>
              </a:extLst>
            </p:cNvPr>
            <p:cNvCxnSpPr>
              <a:cxnSpLocks/>
            </p:cNvCxnSpPr>
            <p:nvPr/>
          </p:nvCxnSpPr>
          <p:spPr>
            <a:xfrm>
              <a:off x="10445280" y="223719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9C63B4F9-0AF0-41D1-B7CB-664DFB29FC8D}"/>
                </a:ext>
              </a:extLst>
            </p:cNvPr>
            <p:cNvCxnSpPr>
              <a:cxnSpLocks/>
            </p:cNvCxnSpPr>
            <p:nvPr/>
          </p:nvCxnSpPr>
          <p:spPr>
            <a:xfrm>
              <a:off x="11700749" y="223719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6450E92-929F-4A81-BA6E-6D1DEEC94C11}"/>
                </a:ext>
              </a:extLst>
            </p:cNvPr>
            <p:cNvCxnSpPr>
              <a:cxnSpLocks/>
            </p:cNvCxnSpPr>
            <p:nvPr/>
          </p:nvCxnSpPr>
          <p:spPr>
            <a:xfrm>
              <a:off x="952962"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0858535E-6EB0-4E24-BCD2-213EC20AB426}"/>
                </a:ext>
              </a:extLst>
            </p:cNvPr>
            <p:cNvCxnSpPr>
              <a:cxnSpLocks/>
            </p:cNvCxnSpPr>
            <p:nvPr/>
          </p:nvCxnSpPr>
          <p:spPr>
            <a:xfrm>
              <a:off x="2224896"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A3178DA0-D3C5-4D9F-93C1-D4FEDFE31D0B}"/>
                </a:ext>
              </a:extLst>
            </p:cNvPr>
            <p:cNvCxnSpPr>
              <a:cxnSpLocks/>
            </p:cNvCxnSpPr>
            <p:nvPr/>
          </p:nvCxnSpPr>
          <p:spPr>
            <a:xfrm>
              <a:off x="3480365"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9B5C3FC-B532-4AAA-B67C-5FA7E6824F24}"/>
                </a:ext>
              </a:extLst>
            </p:cNvPr>
            <p:cNvCxnSpPr>
              <a:cxnSpLocks/>
            </p:cNvCxnSpPr>
            <p:nvPr/>
          </p:nvCxnSpPr>
          <p:spPr>
            <a:xfrm>
              <a:off x="4697938"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76D037A8-D466-411E-B830-1B3798330FDC}"/>
                </a:ext>
              </a:extLst>
            </p:cNvPr>
            <p:cNvCxnSpPr>
              <a:cxnSpLocks/>
            </p:cNvCxnSpPr>
            <p:nvPr/>
          </p:nvCxnSpPr>
          <p:spPr>
            <a:xfrm>
              <a:off x="5953407"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18D616B1-82AF-4384-9F9C-AD77622D65F5}"/>
                </a:ext>
              </a:extLst>
            </p:cNvPr>
            <p:cNvCxnSpPr>
              <a:cxnSpLocks/>
            </p:cNvCxnSpPr>
            <p:nvPr/>
          </p:nvCxnSpPr>
          <p:spPr>
            <a:xfrm>
              <a:off x="7225341"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72A02AB4-F14A-4053-86B3-A0CB28B7D8E8}"/>
                </a:ext>
              </a:extLst>
            </p:cNvPr>
            <p:cNvCxnSpPr>
              <a:cxnSpLocks/>
            </p:cNvCxnSpPr>
            <p:nvPr/>
          </p:nvCxnSpPr>
          <p:spPr>
            <a:xfrm>
              <a:off x="8480810"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814D64C-90AC-40A0-80F9-B89CB9E48442}"/>
                </a:ext>
              </a:extLst>
            </p:cNvPr>
            <p:cNvCxnSpPr>
              <a:cxnSpLocks/>
            </p:cNvCxnSpPr>
            <p:nvPr/>
          </p:nvCxnSpPr>
          <p:spPr>
            <a:xfrm>
              <a:off x="9815372" y="2638004"/>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EFDE2DF3-784E-43DA-8059-EC189493145E}"/>
                </a:ext>
              </a:extLst>
            </p:cNvPr>
            <p:cNvCxnSpPr>
              <a:cxnSpLocks/>
            </p:cNvCxnSpPr>
            <p:nvPr/>
          </p:nvCxnSpPr>
          <p:spPr>
            <a:xfrm>
              <a:off x="11070841" y="2638004"/>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AE1C84E5-4476-4C87-9210-866668A13EA4}"/>
                </a:ext>
              </a:extLst>
            </p:cNvPr>
            <p:cNvCxnSpPr>
              <a:cxnSpLocks/>
            </p:cNvCxnSpPr>
            <p:nvPr/>
          </p:nvCxnSpPr>
          <p:spPr>
            <a:xfrm>
              <a:off x="324956"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04ED05BA-90EE-4AA9-BF81-87880FC35395}"/>
                </a:ext>
              </a:extLst>
            </p:cNvPr>
            <p:cNvCxnSpPr>
              <a:cxnSpLocks/>
            </p:cNvCxnSpPr>
            <p:nvPr/>
          </p:nvCxnSpPr>
          <p:spPr>
            <a:xfrm>
              <a:off x="1580425"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7F7D7B79-5A0D-4D12-8078-122D597A0576}"/>
                </a:ext>
              </a:extLst>
            </p:cNvPr>
            <p:cNvCxnSpPr>
              <a:cxnSpLocks/>
            </p:cNvCxnSpPr>
            <p:nvPr/>
          </p:nvCxnSpPr>
          <p:spPr>
            <a:xfrm>
              <a:off x="2852359"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0D788996-4C15-4B79-8ADB-35ADF56FA3B3}"/>
                </a:ext>
              </a:extLst>
            </p:cNvPr>
            <p:cNvCxnSpPr>
              <a:cxnSpLocks/>
            </p:cNvCxnSpPr>
            <p:nvPr/>
          </p:nvCxnSpPr>
          <p:spPr>
            <a:xfrm>
              <a:off x="4107828"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7529B72A-DD14-4E1F-8083-676970C25617}"/>
                </a:ext>
              </a:extLst>
            </p:cNvPr>
            <p:cNvCxnSpPr>
              <a:cxnSpLocks/>
            </p:cNvCxnSpPr>
            <p:nvPr/>
          </p:nvCxnSpPr>
          <p:spPr>
            <a:xfrm>
              <a:off x="5325401"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4794255F-A8BC-4BB6-81A9-59E5AE0B7CB1}"/>
                </a:ext>
              </a:extLst>
            </p:cNvPr>
            <p:cNvCxnSpPr>
              <a:cxnSpLocks/>
            </p:cNvCxnSpPr>
            <p:nvPr/>
          </p:nvCxnSpPr>
          <p:spPr>
            <a:xfrm>
              <a:off x="6580870"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7C5008E3-70E0-48B2-980A-CBEE79422185}"/>
                </a:ext>
              </a:extLst>
            </p:cNvPr>
            <p:cNvCxnSpPr>
              <a:cxnSpLocks/>
            </p:cNvCxnSpPr>
            <p:nvPr/>
          </p:nvCxnSpPr>
          <p:spPr>
            <a:xfrm>
              <a:off x="7852804"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615E76F9-CEA1-4727-929E-D9C9D378A4D7}"/>
                </a:ext>
              </a:extLst>
            </p:cNvPr>
            <p:cNvCxnSpPr>
              <a:cxnSpLocks/>
            </p:cNvCxnSpPr>
            <p:nvPr/>
          </p:nvCxnSpPr>
          <p:spPr>
            <a:xfrm>
              <a:off x="9108273"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2AFB9DC2-EF30-4257-A2EA-1DE2EC105E9E}"/>
                </a:ext>
              </a:extLst>
            </p:cNvPr>
            <p:cNvCxnSpPr>
              <a:cxnSpLocks/>
            </p:cNvCxnSpPr>
            <p:nvPr/>
          </p:nvCxnSpPr>
          <p:spPr>
            <a:xfrm>
              <a:off x="10442835" y="3066324"/>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7DC40925-9582-47DA-BF06-BB199E59C72D}"/>
                </a:ext>
              </a:extLst>
            </p:cNvPr>
            <p:cNvCxnSpPr>
              <a:cxnSpLocks/>
            </p:cNvCxnSpPr>
            <p:nvPr/>
          </p:nvCxnSpPr>
          <p:spPr>
            <a:xfrm>
              <a:off x="11698304" y="3066324"/>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E9F6D2B9-9ADC-43E5-84B7-9AE2B956DF94}"/>
                </a:ext>
              </a:extLst>
            </p:cNvPr>
            <p:cNvCxnSpPr>
              <a:cxnSpLocks/>
            </p:cNvCxnSpPr>
            <p:nvPr/>
          </p:nvCxnSpPr>
          <p:spPr>
            <a:xfrm>
              <a:off x="951867"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AF173452-AFB7-4D5E-BF72-A293DF569AFE}"/>
                </a:ext>
              </a:extLst>
            </p:cNvPr>
            <p:cNvCxnSpPr>
              <a:cxnSpLocks/>
            </p:cNvCxnSpPr>
            <p:nvPr/>
          </p:nvCxnSpPr>
          <p:spPr>
            <a:xfrm>
              <a:off x="2223801"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796D8FF-7AF8-43AF-AB10-98DF3A38A355}"/>
                </a:ext>
              </a:extLst>
            </p:cNvPr>
            <p:cNvCxnSpPr>
              <a:cxnSpLocks/>
            </p:cNvCxnSpPr>
            <p:nvPr/>
          </p:nvCxnSpPr>
          <p:spPr>
            <a:xfrm>
              <a:off x="3479270"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D9A7CCB4-B363-4FFF-9AE3-92CE2FFA3F9E}"/>
                </a:ext>
              </a:extLst>
            </p:cNvPr>
            <p:cNvCxnSpPr>
              <a:cxnSpLocks/>
            </p:cNvCxnSpPr>
            <p:nvPr/>
          </p:nvCxnSpPr>
          <p:spPr>
            <a:xfrm>
              <a:off x="4696843"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B16AD9EC-934E-47DD-9D8C-7AA04DD769DE}"/>
                </a:ext>
              </a:extLst>
            </p:cNvPr>
            <p:cNvCxnSpPr>
              <a:cxnSpLocks/>
            </p:cNvCxnSpPr>
            <p:nvPr/>
          </p:nvCxnSpPr>
          <p:spPr>
            <a:xfrm>
              <a:off x="5952312"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035BB38B-D057-495D-8C0B-DDC0696D0356}"/>
                </a:ext>
              </a:extLst>
            </p:cNvPr>
            <p:cNvCxnSpPr>
              <a:cxnSpLocks/>
            </p:cNvCxnSpPr>
            <p:nvPr/>
          </p:nvCxnSpPr>
          <p:spPr>
            <a:xfrm>
              <a:off x="7224246"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192326BC-364D-4E98-B3E8-8CACC31E236A}"/>
                </a:ext>
              </a:extLst>
            </p:cNvPr>
            <p:cNvCxnSpPr>
              <a:cxnSpLocks/>
            </p:cNvCxnSpPr>
            <p:nvPr/>
          </p:nvCxnSpPr>
          <p:spPr>
            <a:xfrm>
              <a:off x="8479715"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30A5C5C-6563-41EF-8C28-5CB21D13D1E1}"/>
                </a:ext>
              </a:extLst>
            </p:cNvPr>
            <p:cNvCxnSpPr>
              <a:cxnSpLocks/>
            </p:cNvCxnSpPr>
            <p:nvPr/>
          </p:nvCxnSpPr>
          <p:spPr>
            <a:xfrm>
              <a:off x="9814277" y="3487591"/>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8E26531B-B1C5-4AE4-9CAD-9C4F98AB6839}"/>
                </a:ext>
              </a:extLst>
            </p:cNvPr>
            <p:cNvCxnSpPr>
              <a:cxnSpLocks/>
            </p:cNvCxnSpPr>
            <p:nvPr/>
          </p:nvCxnSpPr>
          <p:spPr>
            <a:xfrm>
              <a:off x="11069746" y="3487591"/>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2B5693A4-4BF2-4340-85E5-F9F8BB6D5028}"/>
                </a:ext>
              </a:extLst>
            </p:cNvPr>
            <p:cNvCxnSpPr>
              <a:cxnSpLocks/>
            </p:cNvCxnSpPr>
            <p:nvPr/>
          </p:nvCxnSpPr>
          <p:spPr>
            <a:xfrm>
              <a:off x="323861"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294DA6AD-425A-46EB-91FF-C99F5F897974}"/>
                </a:ext>
              </a:extLst>
            </p:cNvPr>
            <p:cNvCxnSpPr>
              <a:cxnSpLocks/>
            </p:cNvCxnSpPr>
            <p:nvPr/>
          </p:nvCxnSpPr>
          <p:spPr>
            <a:xfrm>
              <a:off x="1579330"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A750F78C-5502-47DF-94A6-BD83D4D3A2EA}"/>
                </a:ext>
              </a:extLst>
            </p:cNvPr>
            <p:cNvCxnSpPr>
              <a:cxnSpLocks/>
            </p:cNvCxnSpPr>
            <p:nvPr/>
          </p:nvCxnSpPr>
          <p:spPr>
            <a:xfrm>
              <a:off x="2851264"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6C4DED3A-62DF-48A4-8201-90011C6BA9AB}"/>
                </a:ext>
              </a:extLst>
            </p:cNvPr>
            <p:cNvCxnSpPr>
              <a:cxnSpLocks/>
            </p:cNvCxnSpPr>
            <p:nvPr/>
          </p:nvCxnSpPr>
          <p:spPr>
            <a:xfrm>
              <a:off x="4106733"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3C832EE0-615C-40A1-B063-3D00E7F8ED56}"/>
                </a:ext>
              </a:extLst>
            </p:cNvPr>
            <p:cNvCxnSpPr>
              <a:cxnSpLocks/>
            </p:cNvCxnSpPr>
            <p:nvPr/>
          </p:nvCxnSpPr>
          <p:spPr>
            <a:xfrm>
              <a:off x="5324306"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A5BF7733-F751-40D1-9AFE-3EFAE7A7F8CB}"/>
                </a:ext>
              </a:extLst>
            </p:cNvPr>
            <p:cNvCxnSpPr>
              <a:cxnSpLocks/>
            </p:cNvCxnSpPr>
            <p:nvPr/>
          </p:nvCxnSpPr>
          <p:spPr>
            <a:xfrm>
              <a:off x="6579775"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7C2934D3-FDB0-4A6B-AF81-27B9FA603A82}"/>
                </a:ext>
              </a:extLst>
            </p:cNvPr>
            <p:cNvCxnSpPr>
              <a:cxnSpLocks/>
            </p:cNvCxnSpPr>
            <p:nvPr/>
          </p:nvCxnSpPr>
          <p:spPr>
            <a:xfrm>
              <a:off x="7851709"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EB8FBA19-0E9D-4E05-9C74-8872663A61D2}"/>
                </a:ext>
              </a:extLst>
            </p:cNvPr>
            <p:cNvCxnSpPr>
              <a:cxnSpLocks/>
            </p:cNvCxnSpPr>
            <p:nvPr/>
          </p:nvCxnSpPr>
          <p:spPr>
            <a:xfrm>
              <a:off x="9107178"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F153D53A-2B68-459C-9F60-5C9D3FCAF2B3}"/>
                </a:ext>
              </a:extLst>
            </p:cNvPr>
            <p:cNvCxnSpPr>
              <a:cxnSpLocks/>
            </p:cNvCxnSpPr>
            <p:nvPr/>
          </p:nvCxnSpPr>
          <p:spPr>
            <a:xfrm>
              <a:off x="10441740" y="3915911"/>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1F03D10-5591-4043-A4A1-647FB0AAAEBB}"/>
                </a:ext>
              </a:extLst>
            </p:cNvPr>
            <p:cNvCxnSpPr>
              <a:cxnSpLocks/>
            </p:cNvCxnSpPr>
            <p:nvPr/>
          </p:nvCxnSpPr>
          <p:spPr>
            <a:xfrm>
              <a:off x="11697209" y="3915911"/>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83D799A1-634D-4F44-9505-C76B3CACE2D7}"/>
                </a:ext>
              </a:extLst>
            </p:cNvPr>
            <p:cNvCxnSpPr>
              <a:cxnSpLocks/>
            </p:cNvCxnSpPr>
            <p:nvPr/>
          </p:nvCxnSpPr>
          <p:spPr>
            <a:xfrm>
              <a:off x="973298"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AFA3F4EF-8665-45CE-A8DC-DC172992C039}"/>
                </a:ext>
              </a:extLst>
            </p:cNvPr>
            <p:cNvCxnSpPr>
              <a:cxnSpLocks/>
            </p:cNvCxnSpPr>
            <p:nvPr/>
          </p:nvCxnSpPr>
          <p:spPr>
            <a:xfrm>
              <a:off x="2245232"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AD108A21-7EA4-4A44-A136-485D0D2A905D}"/>
                </a:ext>
              </a:extLst>
            </p:cNvPr>
            <p:cNvCxnSpPr>
              <a:cxnSpLocks/>
            </p:cNvCxnSpPr>
            <p:nvPr/>
          </p:nvCxnSpPr>
          <p:spPr>
            <a:xfrm>
              <a:off x="3500701"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F99BEBC5-0134-40F8-BC97-6BEFF541407E}"/>
                </a:ext>
              </a:extLst>
            </p:cNvPr>
            <p:cNvCxnSpPr>
              <a:cxnSpLocks/>
            </p:cNvCxnSpPr>
            <p:nvPr/>
          </p:nvCxnSpPr>
          <p:spPr>
            <a:xfrm>
              <a:off x="4718274"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E045E7F7-FF4E-49A5-8C66-E4FA626A64BE}"/>
                </a:ext>
              </a:extLst>
            </p:cNvPr>
            <p:cNvCxnSpPr>
              <a:cxnSpLocks/>
            </p:cNvCxnSpPr>
            <p:nvPr/>
          </p:nvCxnSpPr>
          <p:spPr>
            <a:xfrm>
              <a:off x="5973743"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8335B75E-A183-43EE-8A94-BF32FA2FB43C}"/>
                </a:ext>
              </a:extLst>
            </p:cNvPr>
            <p:cNvCxnSpPr>
              <a:cxnSpLocks/>
            </p:cNvCxnSpPr>
            <p:nvPr/>
          </p:nvCxnSpPr>
          <p:spPr>
            <a:xfrm>
              <a:off x="7245677"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2C3C1B41-EBF0-416D-8A13-9377D70D770D}"/>
                </a:ext>
              </a:extLst>
            </p:cNvPr>
            <p:cNvCxnSpPr>
              <a:cxnSpLocks/>
            </p:cNvCxnSpPr>
            <p:nvPr/>
          </p:nvCxnSpPr>
          <p:spPr>
            <a:xfrm>
              <a:off x="8501146"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8DF12111-3A84-462C-9D6C-EABB6B1B9AA5}"/>
                </a:ext>
              </a:extLst>
            </p:cNvPr>
            <p:cNvCxnSpPr>
              <a:cxnSpLocks/>
            </p:cNvCxnSpPr>
            <p:nvPr/>
          </p:nvCxnSpPr>
          <p:spPr>
            <a:xfrm>
              <a:off x="9835708" y="4322898"/>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DE183FCD-5BC5-4AF8-A864-B979ECA2AA0F}"/>
                </a:ext>
              </a:extLst>
            </p:cNvPr>
            <p:cNvCxnSpPr>
              <a:cxnSpLocks/>
            </p:cNvCxnSpPr>
            <p:nvPr/>
          </p:nvCxnSpPr>
          <p:spPr>
            <a:xfrm>
              <a:off x="11091177" y="4322898"/>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321D0BE5-6066-4E88-8F1E-A141C61266CF}"/>
                </a:ext>
              </a:extLst>
            </p:cNvPr>
            <p:cNvCxnSpPr>
              <a:cxnSpLocks/>
            </p:cNvCxnSpPr>
            <p:nvPr/>
          </p:nvCxnSpPr>
          <p:spPr>
            <a:xfrm>
              <a:off x="345292"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CC578C32-7216-44E6-B5E3-BE45302186B8}"/>
                </a:ext>
              </a:extLst>
            </p:cNvPr>
            <p:cNvCxnSpPr>
              <a:cxnSpLocks/>
            </p:cNvCxnSpPr>
            <p:nvPr/>
          </p:nvCxnSpPr>
          <p:spPr>
            <a:xfrm>
              <a:off x="1600761"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FA775A97-D966-470C-BB71-E5C6A70312A6}"/>
                </a:ext>
              </a:extLst>
            </p:cNvPr>
            <p:cNvCxnSpPr>
              <a:cxnSpLocks/>
            </p:cNvCxnSpPr>
            <p:nvPr/>
          </p:nvCxnSpPr>
          <p:spPr>
            <a:xfrm>
              <a:off x="2872695"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F1F37C9D-20BA-4941-8EDE-EB7052B48745}"/>
                </a:ext>
              </a:extLst>
            </p:cNvPr>
            <p:cNvCxnSpPr>
              <a:cxnSpLocks/>
            </p:cNvCxnSpPr>
            <p:nvPr/>
          </p:nvCxnSpPr>
          <p:spPr>
            <a:xfrm>
              <a:off x="4128164"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A198EABE-BB26-4FCE-88F2-09FCEED50C95}"/>
                </a:ext>
              </a:extLst>
            </p:cNvPr>
            <p:cNvCxnSpPr>
              <a:cxnSpLocks/>
            </p:cNvCxnSpPr>
            <p:nvPr/>
          </p:nvCxnSpPr>
          <p:spPr>
            <a:xfrm>
              <a:off x="5345737"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A015D6E-1B41-4B0D-9DD7-BB91A01C7271}"/>
                </a:ext>
              </a:extLst>
            </p:cNvPr>
            <p:cNvCxnSpPr>
              <a:cxnSpLocks/>
            </p:cNvCxnSpPr>
            <p:nvPr/>
          </p:nvCxnSpPr>
          <p:spPr>
            <a:xfrm>
              <a:off x="6601206"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F6ED3622-8BC4-42AF-B399-5B78E38E1F02}"/>
                </a:ext>
              </a:extLst>
            </p:cNvPr>
            <p:cNvCxnSpPr>
              <a:cxnSpLocks/>
            </p:cNvCxnSpPr>
            <p:nvPr/>
          </p:nvCxnSpPr>
          <p:spPr>
            <a:xfrm>
              <a:off x="7873140"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45E48312-DB0A-41C0-8AFD-FD2FC9234305}"/>
                </a:ext>
              </a:extLst>
            </p:cNvPr>
            <p:cNvCxnSpPr>
              <a:cxnSpLocks/>
            </p:cNvCxnSpPr>
            <p:nvPr/>
          </p:nvCxnSpPr>
          <p:spPr>
            <a:xfrm>
              <a:off x="9128609"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2F00BFF9-F83D-4D3D-8BD6-B494FB98BFB7}"/>
                </a:ext>
              </a:extLst>
            </p:cNvPr>
            <p:cNvCxnSpPr>
              <a:cxnSpLocks/>
            </p:cNvCxnSpPr>
            <p:nvPr/>
          </p:nvCxnSpPr>
          <p:spPr>
            <a:xfrm>
              <a:off x="10463171" y="4753310"/>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AB353712-893B-4781-8A52-6ADC20D9DE1E}"/>
                </a:ext>
              </a:extLst>
            </p:cNvPr>
            <p:cNvCxnSpPr>
              <a:cxnSpLocks/>
            </p:cNvCxnSpPr>
            <p:nvPr/>
          </p:nvCxnSpPr>
          <p:spPr>
            <a:xfrm>
              <a:off x="11718640" y="4753310"/>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3A59933A-99DD-4A09-858A-BF7F66FAB30E}"/>
                </a:ext>
              </a:extLst>
            </p:cNvPr>
            <p:cNvCxnSpPr>
              <a:cxnSpLocks/>
            </p:cNvCxnSpPr>
            <p:nvPr/>
          </p:nvCxnSpPr>
          <p:spPr>
            <a:xfrm>
              <a:off x="957916"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D292B3D8-F02E-4AA8-BEC4-EDA11B7EBC00}"/>
                </a:ext>
              </a:extLst>
            </p:cNvPr>
            <p:cNvCxnSpPr>
              <a:cxnSpLocks/>
            </p:cNvCxnSpPr>
            <p:nvPr/>
          </p:nvCxnSpPr>
          <p:spPr>
            <a:xfrm>
              <a:off x="2229850"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EBA76FA6-1592-4EE2-BA96-940653EA3548}"/>
                </a:ext>
              </a:extLst>
            </p:cNvPr>
            <p:cNvCxnSpPr>
              <a:cxnSpLocks/>
            </p:cNvCxnSpPr>
            <p:nvPr/>
          </p:nvCxnSpPr>
          <p:spPr>
            <a:xfrm>
              <a:off x="3485319"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3FED64CE-FD76-4369-B39B-B2CFFB064152}"/>
                </a:ext>
              </a:extLst>
            </p:cNvPr>
            <p:cNvCxnSpPr>
              <a:cxnSpLocks/>
            </p:cNvCxnSpPr>
            <p:nvPr/>
          </p:nvCxnSpPr>
          <p:spPr>
            <a:xfrm>
              <a:off x="4702892"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9A66CCD8-F86F-4547-8725-E8F383E0B828}"/>
                </a:ext>
              </a:extLst>
            </p:cNvPr>
            <p:cNvCxnSpPr>
              <a:cxnSpLocks/>
            </p:cNvCxnSpPr>
            <p:nvPr/>
          </p:nvCxnSpPr>
          <p:spPr>
            <a:xfrm>
              <a:off x="5958361"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21FA89CD-7F10-49EB-BFDE-E3C03D6C69B9}"/>
                </a:ext>
              </a:extLst>
            </p:cNvPr>
            <p:cNvCxnSpPr>
              <a:cxnSpLocks/>
            </p:cNvCxnSpPr>
            <p:nvPr/>
          </p:nvCxnSpPr>
          <p:spPr>
            <a:xfrm>
              <a:off x="7230295"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A675E6E6-77F1-4013-BDC9-4CF6740A1BC7}"/>
                </a:ext>
              </a:extLst>
            </p:cNvPr>
            <p:cNvCxnSpPr>
              <a:cxnSpLocks/>
            </p:cNvCxnSpPr>
            <p:nvPr/>
          </p:nvCxnSpPr>
          <p:spPr>
            <a:xfrm>
              <a:off x="8485764"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6DFEFD27-6428-4F93-9523-F1B0EA9AB7A7}"/>
                </a:ext>
              </a:extLst>
            </p:cNvPr>
            <p:cNvCxnSpPr>
              <a:cxnSpLocks/>
            </p:cNvCxnSpPr>
            <p:nvPr/>
          </p:nvCxnSpPr>
          <p:spPr>
            <a:xfrm>
              <a:off x="9820326" y="520850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0D8377E2-EE1A-4A7F-9761-602F4A9AC766}"/>
                </a:ext>
              </a:extLst>
            </p:cNvPr>
            <p:cNvCxnSpPr>
              <a:cxnSpLocks/>
            </p:cNvCxnSpPr>
            <p:nvPr/>
          </p:nvCxnSpPr>
          <p:spPr>
            <a:xfrm>
              <a:off x="11075795" y="520850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1ED55E44-E5CB-4A19-9CC1-D885C30AFEB8}"/>
                </a:ext>
              </a:extLst>
            </p:cNvPr>
            <p:cNvCxnSpPr>
              <a:cxnSpLocks/>
            </p:cNvCxnSpPr>
            <p:nvPr/>
          </p:nvCxnSpPr>
          <p:spPr>
            <a:xfrm>
              <a:off x="329910"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6B5C4B11-67DA-43F5-BF7D-AFD8AA4ACD7D}"/>
                </a:ext>
              </a:extLst>
            </p:cNvPr>
            <p:cNvCxnSpPr>
              <a:cxnSpLocks/>
            </p:cNvCxnSpPr>
            <p:nvPr/>
          </p:nvCxnSpPr>
          <p:spPr>
            <a:xfrm>
              <a:off x="1585379"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3351A35B-A833-4B01-8025-CAB7B54345B0}"/>
                </a:ext>
              </a:extLst>
            </p:cNvPr>
            <p:cNvCxnSpPr>
              <a:cxnSpLocks/>
            </p:cNvCxnSpPr>
            <p:nvPr/>
          </p:nvCxnSpPr>
          <p:spPr>
            <a:xfrm>
              <a:off x="2857313"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ED9F7FD7-8247-4EE5-B9C7-49A7584C5762}"/>
                </a:ext>
              </a:extLst>
            </p:cNvPr>
            <p:cNvCxnSpPr>
              <a:cxnSpLocks/>
            </p:cNvCxnSpPr>
            <p:nvPr/>
          </p:nvCxnSpPr>
          <p:spPr>
            <a:xfrm>
              <a:off x="4112782"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82A87FC3-3427-4BBE-BED5-F3744C109294}"/>
                </a:ext>
              </a:extLst>
            </p:cNvPr>
            <p:cNvCxnSpPr>
              <a:cxnSpLocks/>
            </p:cNvCxnSpPr>
            <p:nvPr/>
          </p:nvCxnSpPr>
          <p:spPr>
            <a:xfrm>
              <a:off x="5330355"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493D8D1C-02E7-4608-B142-26D7B37912D4}"/>
                </a:ext>
              </a:extLst>
            </p:cNvPr>
            <p:cNvCxnSpPr>
              <a:cxnSpLocks/>
            </p:cNvCxnSpPr>
            <p:nvPr/>
          </p:nvCxnSpPr>
          <p:spPr>
            <a:xfrm>
              <a:off x="6585824"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30DF05A3-6804-4A39-AE21-2F1AA28D4E84}"/>
                </a:ext>
              </a:extLst>
            </p:cNvPr>
            <p:cNvCxnSpPr>
              <a:cxnSpLocks/>
            </p:cNvCxnSpPr>
            <p:nvPr/>
          </p:nvCxnSpPr>
          <p:spPr>
            <a:xfrm>
              <a:off x="7857758"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F6991377-B7E5-48EC-A248-4B54F6814238}"/>
                </a:ext>
              </a:extLst>
            </p:cNvPr>
            <p:cNvCxnSpPr>
              <a:cxnSpLocks/>
            </p:cNvCxnSpPr>
            <p:nvPr/>
          </p:nvCxnSpPr>
          <p:spPr>
            <a:xfrm>
              <a:off x="9113227"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BC4FAAED-207C-41F0-BBE4-732617BD6651}"/>
                </a:ext>
              </a:extLst>
            </p:cNvPr>
            <p:cNvCxnSpPr>
              <a:cxnSpLocks/>
            </p:cNvCxnSpPr>
            <p:nvPr/>
          </p:nvCxnSpPr>
          <p:spPr>
            <a:xfrm>
              <a:off x="10447789" y="563682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14EBE032-A604-4908-B4C8-CA8F8EB1EE15}"/>
                </a:ext>
              </a:extLst>
            </p:cNvPr>
            <p:cNvCxnSpPr>
              <a:cxnSpLocks/>
            </p:cNvCxnSpPr>
            <p:nvPr/>
          </p:nvCxnSpPr>
          <p:spPr>
            <a:xfrm>
              <a:off x="11703258" y="563682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grpSp>
      <p:sp>
        <p:nvSpPr>
          <p:cNvPr id="272" name="Rectangle 271">
            <a:extLst>
              <a:ext uri="{FF2B5EF4-FFF2-40B4-BE49-F238E27FC236}">
                <a16:creationId xmlns:a16="http://schemas.microsoft.com/office/drawing/2014/main" id="{15052044-4DED-4232-AE39-034228DE3E70}"/>
              </a:ext>
            </a:extLst>
          </p:cNvPr>
          <p:cNvSpPr/>
          <p:nvPr/>
        </p:nvSpPr>
        <p:spPr>
          <a:xfrm>
            <a:off x="0" y="6153341"/>
            <a:ext cx="12192000" cy="704659"/>
          </a:xfrm>
          <a:prstGeom prst="rect">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3" name="Rectangle 272">
            <a:extLst>
              <a:ext uri="{FF2B5EF4-FFF2-40B4-BE49-F238E27FC236}">
                <a16:creationId xmlns:a16="http://schemas.microsoft.com/office/drawing/2014/main" id="{B45E16EC-CF96-49EE-933D-B15A27606A3D}"/>
              </a:ext>
            </a:extLst>
          </p:cNvPr>
          <p:cNvSpPr/>
          <p:nvPr/>
        </p:nvSpPr>
        <p:spPr>
          <a:xfrm>
            <a:off x="0" y="5946723"/>
            <a:ext cx="12192000" cy="235311"/>
          </a:xfrm>
          <a:prstGeom prst="rect">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92A45B38-2D38-413D-9A73-3FF122309D6D}"/>
              </a:ext>
            </a:extLst>
          </p:cNvPr>
          <p:cNvGrpSpPr/>
          <p:nvPr/>
        </p:nvGrpSpPr>
        <p:grpSpPr>
          <a:xfrm>
            <a:off x="851484" y="1912056"/>
            <a:ext cx="2354306" cy="3093260"/>
            <a:chOff x="1226033" y="2051823"/>
            <a:chExt cx="2019088" cy="2652826"/>
          </a:xfrm>
        </p:grpSpPr>
        <p:sp>
          <p:nvSpPr>
            <p:cNvPr id="105" name="Rectangle: Rounded Corners 104">
              <a:extLst>
                <a:ext uri="{FF2B5EF4-FFF2-40B4-BE49-F238E27FC236}">
                  <a16:creationId xmlns:a16="http://schemas.microsoft.com/office/drawing/2014/main" id="{1EEA435F-7CCB-475E-A731-9B7C57FF6903}"/>
                </a:ext>
              </a:extLst>
            </p:cNvPr>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5" name="Group 84">
              <a:extLst>
                <a:ext uri="{FF2B5EF4-FFF2-40B4-BE49-F238E27FC236}">
                  <a16:creationId xmlns:a16="http://schemas.microsoft.com/office/drawing/2014/main" id="{4FFDD5F4-F452-4148-B602-9A1859D02533}"/>
                </a:ext>
              </a:extLst>
            </p:cNvPr>
            <p:cNvGrpSpPr/>
            <p:nvPr/>
          </p:nvGrpSpPr>
          <p:grpSpPr>
            <a:xfrm>
              <a:off x="1226033" y="2051823"/>
              <a:ext cx="2019088" cy="1008467"/>
              <a:chOff x="1226033" y="2051823"/>
              <a:chExt cx="2019088" cy="1008467"/>
            </a:xfrm>
          </p:grpSpPr>
          <p:grpSp>
            <p:nvGrpSpPr>
              <p:cNvPr id="14" name="Group 13">
                <a:extLst>
                  <a:ext uri="{FF2B5EF4-FFF2-40B4-BE49-F238E27FC236}">
                    <a16:creationId xmlns:a16="http://schemas.microsoft.com/office/drawing/2014/main" id="{B4F26A80-B9C5-49E5-938F-911962ABE9B2}"/>
                  </a:ext>
                </a:extLst>
              </p:cNvPr>
              <p:cNvGrpSpPr/>
              <p:nvPr/>
            </p:nvGrpSpPr>
            <p:grpSpPr>
              <a:xfrm>
                <a:off x="1228248" y="2051823"/>
                <a:ext cx="2016757" cy="986505"/>
                <a:chOff x="1741204" y="769299"/>
                <a:chExt cx="3592129" cy="2291333"/>
              </a:xfrm>
            </p:grpSpPr>
            <p:sp>
              <p:nvSpPr>
                <p:cNvPr id="29" name="Rectangle: Rounded Corners 1">
                  <a:extLst>
                    <a:ext uri="{FF2B5EF4-FFF2-40B4-BE49-F238E27FC236}">
                      <a16:creationId xmlns:a16="http://schemas.microsoft.com/office/drawing/2014/main" id="{DB036279-C096-4265-8A9D-C7B7E50BFD18}"/>
                    </a:ext>
                  </a:extLst>
                </p:cNvPr>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1">
                  <a:extLst>
                    <a:ext uri="{FF2B5EF4-FFF2-40B4-BE49-F238E27FC236}">
                      <a16:creationId xmlns:a16="http://schemas.microsoft.com/office/drawing/2014/main" id="{83BC42AE-3D94-439A-AE0E-D2F6B5CC4D4E}"/>
                    </a:ext>
                  </a:extLst>
                </p:cNvPr>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D777FD6-3D2B-4C53-A64A-9CB0D6FEE497}"/>
                    </a:ext>
                  </a:extLst>
                </p:cNvPr>
                <p:cNvGrpSpPr/>
                <p:nvPr/>
              </p:nvGrpSpPr>
              <p:grpSpPr>
                <a:xfrm>
                  <a:off x="2250661" y="981774"/>
                  <a:ext cx="1043666" cy="2064429"/>
                  <a:chOff x="2250661" y="981774"/>
                  <a:chExt cx="1043666" cy="2064429"/>
                </a:xfrm>
              </p:grpSpPr>
              <p:sp>
                <p:nvSpPr>
                  <p:cNvPr id="2" name="Rectangle: Rounded Corners 1">
                    <a:extLst>
                      <a:ext uri="{FF2B5EF4-FFF2-40B4-BE49-F238E27FC236}">
                        <a16:creationId xmlns:a16="http://schemas.microsoft.com/office/drawing/2014/main" id="{6AC000C2-51BA-438F-8DD5-76067315435B}"/>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11C1CEBF-A955-444F-87AF-6F3C4E3E1D2C}"/>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E8ECF3B8-7260-4991-9D69-F3505ADF1FC7}"/>
                    </a:ext>
                  </a:extLst>
                </p:cNvPr>
                <p:cNvGrpSpPr/>
                <p:nvPr/>
              </p:nvGrpSpPr>
              <p:grpSpPr>
                <a:xfrm flipH="1">
                  <a:off x="3778215" y="996203"/>
                  <a:ext cx="1043666" cy="2064429"/>
                  <a:chOff x="2250661" y="981774"/>
                  <a:chExt cx="1043666" cy="2064429"/>
                </a:xfrm>
              </p:grpSpPr>
              <p:sp>
                <p:nvSpPr>
                  <p:cNvPr id="25" name="Rectangle: Rounded Corners 1">
                    <a:extLst>
                      <a:ext uri="{FF2B5EF4-FFF2-40B4-BE49-F238E27FC236}">
                        <a16:creationId xmlns:a16="http://schemas.microsoft.com/office/drawing/2014/main" id="{721ABECF-5298-4745-B1ED-F46D256B0A55}"/>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Rounded Corners 17">
                    <a:extLst>
                      <a:ext uri="{FF2B5EF4-FFF2-40B4-BE49-F238E27FC236}">
                        <a16:creationId xmlns:a16="http://schemas.microsoft.com/office/drawing/2014/main" id="{F75540BA-5B8C-415E-B608-2957195C54E5}"/>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Freeform: Shape 29">
                  <a:extLst>
                    <a:ext uri="{FF2B5EF4-FFF2-40B4-BE49-F238E27FC236}">
                      <a16:creationId xmlns:a16="http://schemas.microsoft.com/office/drawing/2014/main" id="{7F83EF50-2F4C-4968-B147-D32B81CF315C}"/>
                    </a:ext>
                  </a:extLst>
                </p:cNvPr>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4F2E2705-B7CC-4144-80B9-ED07E79522BD}"/>
                    </a:ext>
                  </a:extLst>
                </p:cNvPr>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 name="Rectangle: Rounded Corners 76">
                <a:extLst>
                  <a:ext uri="{FF2B5EF4-FFF2-40B4-BE49-F238E27FC236}">
                    <a16:creationId xmlns:a16="http://schemas.microsoft.com/office/drawing/2014/main" id="{5A51F96D-5E3D-4A4A-A412-6039335F8125}"/>
                  </a:ext>
                </a:extLst>
              </p:cNvPr>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4654C4AE-003C-4707-90B3-47B4E253CD1A}"/>
                  </a:ext>
                </a:extLst>
              </p:cNvPr>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F29887FD-8246-4F4D-9064-1580A111A66A}"/>
                  </a:ext>
                </a:extLst>
              </p:cNvPr>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Rounded Corners 79">
                <a:extLst>
                  <a:ext uri="{FF2B5EF4-FFF2-40B4-BE49-F238E27FC236}">
                    <a16:creationId xmlns:a16="http://schemas.microsoft.com/office/drawing/2014/main" id="{CA8ED10E-3566-454B-B7EF-B79D6DEAD4C7}"/>
                  </a:ext>
                </a:extLst>
              </p:cNvPr>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Rounded Corners 80">
                <a:extLst>
                  <a:ext uri="{FF2B5EF4-FFF2-40B4-BE49-F238E27FC236}">
                    <a16:creationId xmlns:a16="http://schemas.microsoft.com/office/drawing/2014/main" id="{977C9199-9A0B-48E2-A5A5-0B621606880A}"/>
                  </a:ext>
                </a:extLst>
              </p:cNvPr>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Rounded Corners 81">
                <a:extLst>
                  <a:ext uri="{FF2B5EF4-FFF2-40B4-BE49-F238E27FC236}">
                    <a16:creationId xmlns:a16="http://schemas.microsoft.com/office/drawing/2014/main" id="{4BD52CE9-EA22-4EF9-9733-B09C3777E7F7}"/>
                  </a:ext>
                </a:extLst>
              </p:cNvPr>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Rounded Corners 82">
                <a:extLst>
                  <a:ext uri="{FF2B5EF4-FFF2-40B4-BE49-F238E27FC236}">
                    <a16:creationId xmlns:a16="http://schemas.microsoft.com/office/drawing/2014/main" id="{24474C26-1002-440B-A93E-8EDD27556D48}"/>
                  </a:ext>
                </a:extLst>
              </p:cNvPr>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 name="Group 2">
            <a:extLst>
              <a:ext uri="{FF2B5EF4-FFF2-40B4-BE49-F238E27FC236}">
                <a16:creationId xmlns:a16="http://schemas.microsoft.com/office/drawing/2014/main" id="{85C07B8D-92EC-4785-A768-D53037FDA9D9}"/>
              </a:ext>
            </a:extLst>
          </p:cNvPr>
          <p:cNvGrpSpPr/>
          <p:nvPr/>
        </p:nvGrpSpPr>
        <p:grpSpPr>
          <a:xfrm>
            <a:off x="1010040" y="5210363"/>
            <a:ext cx="2103120" cy="1285006"/>
            <a:chOff x="1086241" y="5210349"/>
            <a:chExt cx="1831551" cy="560925"/>
          </a:xfrm>
        </p:grpSpPr>
        <p:grpSp>
          <p:nvGrpSpPr>
            <p:cNvPr id="195" name="Group 194">
              <a:extLst>
                <a:ext uri="{FF2B5EF4-FFF2-40B4-BE49-F238E27FC236}">
                  <a16:creationId xmlns:a16="http://schemas.microsoft.com/office/drawing/2014/main" id="{8F9B772C-F031-4507-BB99-2E51F4AA3E8A}"/>
                </a:ext>
              </a:extLst>
            </p:cNvPr>
            <p:cNvGrpSpPr/>
            <p:nvPr/>
          </p:nvGrpSpPr>
          <p:grpSpPr>
            <a:xfrm>
              <a:off x="1086241" y="5210349"/>
              <a:ext cx="1831551" cy="532522"/>
              <a:chOff x="1358050" y="5449369"/>
              <a:chExt cx="1831551" cy="532522"/>
            </a:xfrm>
          </p:grpSpPr>
          <p:sp>
            <p:nvSpPr>
              <p:cNvPr id="106" name="Rectangle: Rounded Corners 105">
                <a:extLst>
                  <a:ext uri="{FF2B5EF4-FFF2-40B4-BE49-F238E27FC236}">
                    <a16:creationId xmlns:a16="http://schemas.microsoft.com/office/drawing/2014/main" id="{5C464947-E55E-418F-BAA0-79302822AAAD}"/>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Rounded Corners 192">
                <a:extLst>
                  <a:ext uri="{FF2B5EF4-FFF2-40B4-BE49-F238E27FC236}">
                    <a16:creationId xmlns:a16="http://schemas.microsoft.com/office/drawing/2014/main" id="{1A1AC333-FFD3-44AE-AF55-C758564165D9}"/>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4" name="TextBox 193">
              <a:extLst>
                <a:ext uri="{FF2B5EF4-FFF2-40B4-BE49-F238E27FC236}">
                  <a16:creationId xmlns:a16="http://schemas.microsoft.com/office/drawing/2014/main" id="{BF4ECC50-E3A5-4E40-B8A5-69BED35D95E2}"/>
                </a:ext>
              </a:extLst>
            </p:cNvPr>
            <p:cNvSpPr txBox="1"/>
            <p:nvPr/>
          </p:nvSpPr>
          <p:spPr>
            <a:xfrm>
              <a:off x="1157079" y="5247312"/>
              <a:ext cx="1738218" cy="5239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Bốn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năm</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96" name="Group 195">
            <a:extLst>
              <a:ext uri="{FF2B5EF4-FFF2-40B4-BE49-F238E27FC236}">
                <a16:creationId xmlns:a16="http://schemas.microsoft.com/office/drawing/2014/main" id="{43325FEF-63BE-4AEB-B961-E898B66C9C21}"/>
              </a:ext>
            </a:extLst>
          </p:cNvPr>
          <p:cNvGrpSpPr/>
          <p:nvPr/>
        </p:nvGrpSpPr>
        <p:grpSpPr>
          <a:xfrm>
            <a:off x="3628974" y="1913641"/>
            <a:ext cx="2354306" cy="3093260"/>
            <a:chOff x="1226033" y="2051823"/>
            <a:chExt cx="2019088" cy="2652826"/>
          </a:xfrm>
        </p:grpSpPr>
        <p:sp>
          <p:nvSpPr>
            <p:cNvPr id="197" name="Rectangle: Rounded Corners 196">
              <a:extLst>
                <a:ext uri="{FF2B5EF4-FFF2-40B4-BE49-F238E27FC236}">
                  <a16:creationId xmlns:a16="http://schemas.microsoft.com/office/drawing/2014/main" id="{9D6F7420-CF47-4DC6-AB58-4EFE326905AB}"/>
                </a:ext>
              </a:extLst>
            </p:cNvPr>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8" name="Group 197">
              <a:extLst>
                <a:ext uri="{FF2B5EF4-FFF2-40B4-BE49-F238E27FC236}">
                  <a16:creationId xmlns:a16="http://schemas.microsoft.com/office/drawing/2014/main" id="{6F6658AC-7A5A-48F0-967F-EA2CC39EB229}"/>
                </a:ext>
              </a:extLst>
            </p:cNvPr>
            <p:cNvGrpSpPr/>
            <p:nvPr/>
          </p:nvGrpSpPr>
          <p:grpSpPr>
            <a:xfrm>
              <a:off x="1226033" y="2051823"/>
              <a:ext cx="2019088" cy="1008467"/>
              <a:chOff x="1226033" y="2051823"/>
              <a:chExt cx="2019088" cy="1008467"/>
            </a:xfrm>
          </p:grpSpPr>
          <p:grpSp>
            <p:nvGrpSpPr>
              <p:cNvPr id="199" name="Group 198">
                <a:extLst>
                  <a:ext uri="{FF2B5EF4-FFF2-40B4-BE49-F238E27FC236}">
                    <a16:creationId xmlns:a16="http://schemas.microsoft.com/office/drawing/2014/main" id="{F59BCCF4-7EEC-4694-9C27-EA4875A84FFF}"/>
                  </a:ext>
                </a:extLst>
              </p:cNvPr>
              <p:cNvGrpSpPr/>
              <p:nvPr/>
            </p:nvGrpSpPr>
            <p:grpSpPr>
              <a:xfrm>
                <a:off x="1228248" y="2051823"/>
                <a:ext cx="2016757" cy="986505"/>
                <a:chOff x="1741204" y="769299"/>
                <a:chExt cx="3592129" cy="2291333"/>
              </a:xfrm>
            </p:grpSpPr>
            <p:sp>
              <p:nvSpPr>
                <p:cNvPr id="207" name="Rectangle: Rounded Corners 1">
                  <a:extLst>
                    <a:ext uri="{FF2B5EF4-FFF2-40B4-BE49-F238E27FC236}">
                      <a16:creationId xmlns:a16="http://schemas.microsoft.com/office/drawing/2014/main" id="{255BB33E-74D9-490F-8CEA-1D38CC9FFEF3}"/>
                    </a:ext>
                  </a:extLst>
                </p:cNvPr>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Rectangle: Rounded Corners 1">
                  <a:extLst>
                    <a:ext uri="{FF2B5EF4-FFF2-40B4-BE49-F238E27FC236}">
                      <a16:creationId xmlns:a16="http://schemas.microsoft.com/office/drawing/2014/main" id="{9800C480-1204-403D-87A6-8D25E4531087}"/>
                    </a:ext>
                  </a:extLst>
                </p:cNvPr>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9" name="Group 208">
                  <a:extLst>
                    <a:ext uri="{FF2B5EF4-FFF2-40B4-BE49-F238E27FC236}">
                      <a16:creationId xmlns:a16="http://schemas.microsoft.com/office/drawing/2014/main" id="{91F6F879-B020-46FC-B5CF-C9B08F644392}"/>
                    </a:ext>
                  </a:extLst>
                </p:cNvPr>
                <p:cNvGrpSpPr/>
                <p:nvPr/>
              </p:nvGrpSpPr>
              <p:grpSpPr>
                <a:xfrm>
                  <a:off x="2250661" y="981774"/>
                  <a:ext cx="1043666" cy="2064429"/>
                  <a:chOff x="2250661" y="981774"/>
                  <a:chExt cx="1043666" cy="2064429"/>
                </a:xfrm>
              </p:grpSpPr>
              <p:sp>
                <p:nvSpPr>
                  <p:cNvPr id="215" name="Rectangle: Rounded Corners 1">
                    <a:extLst>
                      <a:ext uri="{FF2B5EF4-FFF2-40B4-BE49-F238E27FC236}">
                        <a16:creationId xmlns:a16="http://schemas.microsoft.com/office/drawing/2014/main" id="{18499930-9319-495E-8074-DC7779221C47}"/>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Rectangle: Rounded Corners 17">
                    <a:extLst>
                      <a:ext uri="{FF2B5EF4-FFF2-40B4-BE49-F238E27FC236}">
                        <a16:creationId xmlns:a16="http://schemas.microsoft.com/office/drawing/2014/main" id="{05341A27-4B6A-4320-80B0-6F111AF655FD}"/>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0" name="Group 209">
                  <a:extLst>
                    <a:ext uri="{FF2B5EF4-FFF2-40B4-BE49-F238E27FC236}">
                      <a16:creationId xmlns:a16="http://schemas.microsoft.com/office/drawing/2014/main" id="{90003995-232E-425C-ABD2-4582DE72FE53}"/>
                    </a:ext>
                  </a:extLst>
                </p:cNvPr>
                <p:cNvGrpSpPr/>
                <p:nvPr/>
              </p:nvGrpSpPr>
              <p:grpSpPr>
                <a:xfrm flipH="1">
                  <a:off x="3778215" y="996203"/>
                  <a:ext cx="1043666" cy="2064429"/>
                  <a:chOff x="2250661" y="981774"/>
                  <a:chExt cx="1043666" cy="2064429"/>
                </a:xfrm>
              </p:grpSpPr>
              <p:sp>
                <p:nvSpPr>
                  <p:cNvPr id="213" name="Rectangle: Rounded Corners 1">
                    <a:extLst>
                      <a:ext uri="{FF2B5EF4-FFF2-40B4-BE49-F238E27FC236}">
                        <a16:creationId xmlns:a16="http://schemas.microsoft.com/office/drawing/2014/main" id="{766EAD1C-8C55-4C18-B16A-ED6B14D07B7A}"/>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Rectangle: Rounded Corners 17">
                    <a:extLst>
                      <a:ext uri="{FF2B5EF4-FFF2-40B4-BE49-F238E27FC236}">
                        <a16:creationId xmlns:a16="http://schemas.microsoft.com/office/drawing/2014/main" id="{1F85B0A1-5263-4E71-970F-73D7307E521E}"/>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1" name="Freeform: Shape 210">
                  <a:extLst>
                    <a:ext uri="{FF2B5EF4-FFF2-40B4-BE49-F238E27FC236}">
                      <a16:creationId xmlns:a16="http://schemas.microsoft.com/office/drawing/2014/main" id="{AFE39088-72CA-4A0E-8F88-D73AD63AEFF7}"/>
                    </a:ext>
                  </a:extLst>
                </p:cNvPr>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Rectangle: Rounded Corners 211">
                  <a:extLst>
                    <a:ext uri="{FF2B5EF4-FFF2-40B4-BE49-F238E27FC236}">
                      <a16:creationId xmlns:a16="http://schemas.microsoft.com/office/drawing/2014/main" id="{9B30A7CE-9911-42A4-9B8C-923CEC774A8A}"/>
                    </a:ext>
                  </a:extLst>
                </p:cNvPr>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0" name="Rectangle: Rounded Corners 199">
                <a:extLst>
                  <a:ext uri="{FF2B5EF4-FFF2-40B4-BE49-F238E27FC236}">
                    <a16:creationId xmlns:a16="http://schemas.microsoft.com/office/drawing/2014/main" id="{66AFCFD8-AF90-4F02-B3D0-BF514E4A094E}"/>
                  </a:ext>
                </a:extLst>
              </p:cNvPr>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Rectangle: Rounded Corners 200">
                <a:extLst>
                  <a:ext uri="{FF2B5EF4-FFF2-40B4-BE49-F238E27FC236}">
                    <a16:creationId xmlns:a16="http://schemas.microsoft.com/office/drawing/2014/main" id="{BB322CC5-B857-4FEB-8E6A-1307FFE38806}"/>
                  </a:ext>
                </a:extLst>
              </p:cNvPr>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Rectangle: Rounded Corners 201">
                <a:extLst>
                  <a:ext uri="{FF2B5EF4-FFF2-40B4-BE49-F238E27FC236}">
                    <a16:creationId xmlns:a16="http://schemas.microsoft.com/office/drawing/2014/main" id="{DF28CFEF-9788-4274-AB55-08ADED73D264}"/>
                  </a:ext>
                </a:extLst>
              </p:cNvPr>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Rectangle: Rounded Corners 202">
                <a:extLst>
                  <a:ext uri="{FF2B5EF4-FFF2-40B4-BE49-F238E27FC236}">
                    <a16:creationId xmlns:a16="http://schemas.microsoft.com/office/drawing/2014/main" id="{29192F9A-A9CD-4C82-89D2-5FCF7F3D2A62}"/>
                  </a:ext>
                </a:extLst>
              </p:cNvPr>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Rectangle: Rounded Corners 203">
                <a:extLst>
                  <a:ext uri="{FF2B5EF4-FFF2-40B4-BE49-F238E27FC236}">
                    <a16:creationId xmlns:a16="http://schemas.microsoft.com/office/drawing/2014/main" id="{4FDEB6DF-CEB2-4BBC-8F22-90282B8FC4B6}"/>
                  </a:ext>
                </a:extLst>
              </p:cNvPr>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Rectangle: Rounded Corners 204">
                <a:extLst>
                  <a:ext uri="{FF2B5EF4-FFF2-40B4-BE49-F238E27FC236}">
                    <a16:creationId xmlns:a16="http://schemas.microsoft.com/office/drawing/2014/main" id="{61181AA4-4DFB-4D66-8876-677C40998F0D}"/>
                  </a:ext>
                </a:extLst>
              </p:cNvPr>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Rectangle: Rounded Corners 205">
                <a:extLst>
                  <a:ext uri="{FF2B5EF4-FFF2-40B4-BE49-F238E27FC236}">
                    <a16:creationId xmlns:a16="http://schemas.microsoft.com/office/drawing/2014/main" id="{545AEA31-E88E-4675-8186-78B4879E77B6}"/>
                  </a:ext>
                </a:extLst>
              </p:cNvPr>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 name="Group 3">
            <a:extLst>
              <a:ext uri="{FF2B5EF4-FFF2-40B4-BE49-F238E27FC236}">
                <a16:creationId xmlns:a16="http://schemas.microsoft.com/office/drawing/2014/main" id="{ADC9D2A8-BCFA-4AFA-8700-9164412B74D2}"/>
              </a:ext>
            </a:extLst>
          </p:cNvPr>
          <p:cNvGrpSpPr/>
          <p:nvPr/>
        </p:nvGrpSpPr>
        <p:grpSpPr>
          <a:xfrm>
            <a:off x="3787532" y="5211940"/>
            <a:ext cx="2190482" cy="1275922"/>
            <a:chOff x="3863731" y="5211934"/>
            <a:chExt cx="1907632" cy="536050"/>
          </a:xfrm>
        </p:grpSpPr>
        <p:grpSp>
          <p:nvGrpSpPr>
            <p:cNvPr id="217" name="Group 216">
              <a:extLst>
                <a:ext uri="{FF2B5EF4-FFF2-40B4-BE49-F238E27FC236}">
                  <a16:creationId xmlns:a16="http://schemas.microsoft.com/office/drawing/2014/main" id="{32F7EE77-016D-47BC-B9E9-038E0DAF0095}"/>
                </a:ext>
              </a:extLst>
            </p:cNvPr>
            <p:cNvGrpSpPr/>
            <p:nvPr/>
          </p:nvGrpSpPr>
          <p:grpSpPr>
            <a:xfrm>
              <a:off x="3863731" y="5211934"/>
              <a:ext cx="1831551" cy="532522"/>
              <a:chOff x="1358050" y="5449369"/>
              <a:chExt cx="1831551" cy="532522"/>
            </a:xfrm>
          </p:grpSpPr>
          <p:sp>
            <p:nvSpPr>
              <p:cNvPr id="218" name="Rectangle: Rounded Corners 217">
                <a:extLst>
                  <a:ext uri="{FF2B5EF4-FFF2-40B4-BE49-F238E27FC236}">
                    <a16:creationId xmlns:a16="http://schemas.microsoft.com/office/drawing/2014/main" id="{E540D737-2E34-471E-ADB1-9AE4BBA44EB2}"/>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 name="Rectangle: Rounded Corners 218">
                <a:extLst>
                  <a:ext uri="{FF2B5EF4-FFF2-40B4-BE49-F238E27FC236}">
                    <a16:creationId xmlns:a16="http://schemas.microsoft.com/office/drawing/2014/main" id="{4024288B-FACD-4CC6-9B19-DA553563E102}"/>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0" name="TextBox 219">
              <a:extLst>
                <a:ext uri="{FF2B5EF4-FFF2-40B4-BE49-F238E27FC236}">
                  <a16:creationId xmlns:a16="http://schemas.microsoft.com/office/drawing/2014/main" id="{23D6341C-7A4E-4FD6-A1F5-C5B67055C231}"/>
                </a:ext>
              </a:extLst>
            </p:cNvPr>
            <p:cNvSpPr txBox="1"/>
            <p:nvPr/>
          </p:nvSpPr>
          <p:spPr>
            <a:xfrm>
              <a:off x="4050270" y="5243693"/>
              <a:ext cx="1721093" cy="504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Năm</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tám</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221" name="Group 220">
            <a:extLst>
              <a:ext uri="{FF2B5EF4-FFF2-40B4-BE49-F238E27FC236}">
                <a16:creationId xmlns:a16="http://schemas.microsoft.com/office/drawing/2014/main" id="{3E5047EF-9A5A-4CBF-96E0-46F7C90BA582}"/>
              </a:ext>
            </a:extLst>
          </p:cNvPr>
          <p:cNvGrpSpPr/>
          <p:nvPr/>
        </p:nvGrpSpPr>
        <p:grpSpPr>
          <a:xfrm>
            <a:off x="6376286" y="1912056"/>
            <a:ext cx="2354306" cy="3093260"/>
            <a:chOff x="1226033" y="2051823"/>
            <a:chExt cx="2019088" cy="2652826"/>
          </a:xfrm>
        </p:grpSpPr>
        <p:sp>
          <p:nvSpPr>
            <p:cNvPr id="222" name="Rectangle: Rounded Corners 221">
              <a:extLst>
                <a:ext uri="{FF2B5EF4-FFF2-40B4-BE49-F238E27FC236}">
                  <a16:creationId xmlns:a16="http://schemas.microsoft.com/office/drawing/2014/main" id="{A87E0A93-85B5-4406-BC40-018D92CA3402}"/>
                </a:ext>
              </a:extLst>
            </p:cNvPr>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3" name="Group 222">
              <a:extLst>
                <a:ext uri="{FF2B5EF4-FFF2-40B4-BE49-F238E27FC236}">
                  <a16:creationId xmlns:a16="http://schemas.microsoft.com/office/drawing/2014/main" id="{134BD91A-06EC-4504-A059-B509DAF55220}"/>
                </a:ext>
              </a:extLst>
            </p:cNvPr>
            <p:cNvGrpSpPr/>
            <p:nvPr/>
          </p:nvGrpSpPr>
          <p:grpSpPr>
            <a:xfrm>
              <a:off x="1226033" y="2051823"/>
              <a:ext cx="2019088" cy="1008467"/>
              <a:chOff x="1226033" y="2051823"/>
              <a:chExt cx="2019088" cy="1008467"/>
            </a:xfrm>
          </p:grpSpPr>
          <p:grpSp>
            <p:nvGrpSpPr>
              <p:cNvPr id="224" name="Group 223">
                <a:extLst>
                  <a:ext uri="{FF2B5EF4-FFF2-40B4-BE49-F238E27FC236}">
                    <a16:creationId xmlns:a16="http://schemas.microsoft.com/office/drawing/2014/main" id="{A503DAB7-0096-4805-A27B-EA9B2F286852}"/>
                  </a:ext>
                </a:extLst>
              </p:cNvPr>
              <p:cNvGrpSpPr/>
              <p:nvPr/>
            </p:nvGrpSpPr>
            <p:grpSpPr>
              <a:xfrm>
                <a:off x="1228248" y="2051823"/>
                <a:ext cx="2016757" cy="986505"/>
                <a:chOff x="1741204" y="769299"/>
                <a:chExt cx="3592129" cy="2291333"/>
              </a:xfrm>
            </p:grpSpPr>
            <p:sp>
              <p:nvSpPr>
                <p:cNvPr id="232" name="Rectangle: Rounded Corners 1">
                  <a:extLst>
                    <a:ext uri="{FF2B5EF4-FFF2-40B4-BE49-F238E27FC236}">
                      <a16:creationId xmlns:a16="http://schemas.microsoft.com/office/drawing/2014/main" id="{375939A0-37A3-4A24-B807-BD28E2419EA6}"/>
                    </a:ext>
                  </a:extLst>
                </p:cNvPr>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3" name="Rectangle: Rounded Corners 1">
                  <a:extLst>
                    <a:ext uri="{FF2B5EF4-FFF2-40B4-BE49-F238E27FC236}">
                      <a16:creationId xmlns:a16="http://schemas.microsoft.com/office/drawing/2014/main" id="{316C9AA6-5C7E-4C05-A74E-C03088EA3DA1}"/>
                    </a:ext>
                  </a:extLst>
                </p:cNvPr>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4" name="Group 233">
                  <a:extLst>
                    <a:ext uri="{FF2B5EF4-FFF2-40B4-BE49-F238E27FC236}">
                      <a16:creationId xmlns:a16="http://schemas.microsoft.com/office/drawing/2014/main" id="{F0A34FD8-9396-4812-A76F-28B490397F5D}"/>
                    </a:ext>
                  </a:extLst>
                </p:cNvPr>
                <p:cNvGrpSpPr/>
                <p:nvPr/>
              </p:nvGrpSpPr>
              <p:grpSpPr>
                <a:xfrm>
                  <a:off x="2250661" y="981774"/>
                  <a:ext cx="1043666" cy="2064429"/>
                  <a:chOff x="2250661" y="981774"/>
                  <a:chExt cx="1043666" cy="2064429"/>
                </a:xfrm>
              </p:grpSpPr>
              <p:sp>
                <p:nvSpPr>
                  <p:cNvPr id="240" name="Rectangle: Rounded Corners 1">
                    <a:extLst>
                      <a:ext uri="{FF2B5EF4-FFF2-40B4-BE49-F238E27FC236}">
                        <a16:creationId xmlns:a16="http://schemas.microsoft.com/office/drawing/2014/main" id="{CA30E65A-73C1-48DE-9601-D5E6DD5FD294}"/>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Rectangle: Rounded Corners 17">
                    <a:extLst>
                      <a:ext uri="{FF2B5EF4-FFF2-40B4-BE49-F238E27FC236}">
                        <a16:creationId xmlns:a16="http://schemas.microsoft.com/office/drawing/2014/main" id="{ABF37A6E-2E90-4ABD-9A95-F32D18630A5B}"/>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5" name="Group 234">
                  <a:extLst>
                    <a:ext uri="{FF2B5EF4-FFF2-40B4-BE49-F238E27FC236}">
                      <a16:creationId xmlns:a16="http://schemas.microsoft.com/office/drawing/2014/main" id="{2D375626-F43E-4E30-BC4C-757DFFCE90AB}"/>
                    </a:ext>
                  </a:extLst>
                </p:cNvPr>
                <p:cNvGrpSpPr/>
                <p:nvPr/>
              </p:nvGrpSpPr>
              <p:grpSpPr>
                <a:xfrm flipH="1">
                  <a:off x="3778215" y="996203"/>
                  <a:ext cx="1043666" cy="2064429"/>
                  <a:chOff x="2250661" y="981774"/>
                  <a:chExt cx="1043666" cy="2064429"/>
                </a:xfrm>
              </p:grpSpPr>
              <p:sp>
                <p:nvSpPr>
                  <p:cNvPr id="238" name="Rectangle: Rounded Corners 1">
                    <a:extLst>
                      <a:ext uri="{FF2B5EF4-FFF2-40B4-BE49-F238E27FC236}">
                        <a16:creationId xmlns:a16="http://schemas.microsoft.com/office/drawing/2014/main" id="{7E879E3F-5BC2-4B55-A45F-08D9A3A63BEE}"/>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Rectangle: Rounded Corners 17">
                    <a:extLst>
                      <a:ext uri="{FF2B5EF4-FFF2-40B4-BE49-F238E27FC236}">
                        <a16:creationId xmlns:a16="http://schemas.microsoft.com/office/drawing/2014/main" id="{4D257AED-45DB-4CD9-9272-FD028203A923}"/>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6" name="Freeform: Shape 235">
                  <a:extLst>
                    <a:ext uri="{FF2B5EF4-FFF2-40B4-BE49-F238E27FC236}">
                      <a16:creationId xmlns:a16="http://schemas.microsoft.com/office/drawing/2014/main" id="{B80C5173-C512-4F8A-A245-31B2BB5C1F9A}"/>
                    </a:ext>
                  </a:extLst>
                </p:cNvPr>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Rectangle: Rounded Corners 236">
                  <a:extLst>
                    <a:ext uri="{FF2B5EF4-FFF2-40B4-BE49-F238E27FC236}">
                      <a16:creationId xmlns:a16="http://schemas.microsoft.com/office/drawing/2014/main" id="{9D9DC95A-664C-458E-93E2-9E92AD561597}"/>
                    </a:ext>
                  </a:extLst>
                </p:cNvPr>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Rectangle: Rounded Corners 224">
                <a:extLst>
                  <a:ext uri="{FF2B5EF4-FFF2-40B4-BE49-F238E27FC236}">
                    <a16:creationId xmlns:a16="http://schemas.microsoft.com/office/drawing/2014/main" id="{1701C6BB-8EB4-4E22-A2FF-EC64E850BE9E}"/>
                  </a:ext>
                </a:extLst>
              </p:cNvPr>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Rectangle: Rounded Corners 225">
                <a:extLst>
                  <a:ext uri="{FF2B5EF4-FFF2-40B4-BE49-F238E27FC236}">
                    <a16:creationId xmlns:a16="http://schemas.microsoft.com/office/drawing/2014/main" id="{678DE28A-8AE7-4914-960F-EEEAE97C3759}"/>
                  </a:ext>
                </a:extLst>
              </p:cNvPr>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Rectangle: Rounded Corners 226">
                <a:extLst>
                  <a:ext uri="{FF2B5EF4-FFF2-40B4-BE49-F238E27FC236}">
                    <a16:creationId xmlns:a16="http://schemas.microsoft.com/office/drawing/2014/main" id="{1A41D2AB-9DF6-40CB-A12B-51FBD52BAE7E}"/>
                  </a:ext>
                </a:extLst>
              </p:cNvPr>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Rectangle: Rounded Corners 227">
                <a:extLst>
                  <a:ext uri="{FF2B5EF4-FFF2-40B4-BE49-F238E27FC236}">
                    <a16:creationId xmlns:a16="http://schemas.microsoft.com/office/drawing/2014/main" id="{0FE29AB2-2147-4AEA-B690-2B54EE747545}"/>
                  </a:ext>
                </a:extLst>
              </p:cNvPr>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Rounded Corners 228">
                <a:extLst>
                  <a:ext uri="{FF2B5EF4-FFF2-40B4-BE49-F238E27FC236}">
                    <a16:creationId xmlns:a16="http://schemas.microsoft.com/office/drawing/2014/main" id="{651C461C-DDC4-431E-8477-22AB1F8E17C1}"/>
                  </a:ext>
                </a:extLst>
              </p:cNvPr>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Rectangle: Rounded Corners 229">
                <a:extLst>
                  <a:ext uri="{FF2B5EF4-FFF2-40B4-BE49-F238E27FC236}">
                    <a16:creationId xmlns:a16="http://schemas.microsoft.com/office/drawing/2014/main" id="{CCA8E139-5169-4A56-9DD3-40F45000C93A}"/>
                  </a:ext>
                </a:extLst>
              </p:cNvPr>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Rectangle: Rounded Corners 230">
                <a:extLst>
                  <a:ext uri="{FF2B5EF4-FFF2-40B4-BE49-F238E27FC236}">
                    <a16:creationId xmlns:a16="http://schemas.microsoft.com/office/drawing/2014/main" id="{121DE16E-B015-434C-971E-D1FC1F235F05}"/>
                  </a:ext>
                </a:extLst>
              </p:cNvPr>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6" name="Group 5">
            <a:extLst>
              <a:ext uri="{FF2B5EF4-FFF2-40B4-BE49-F238E27FC236}">
                <a16:creationId xmlns:a16="http://schemas.microsoft.com/office/drawing/2014/main" id="{C7391B28-EC57-4C96-AA0C-8A6543BD61F8}"/>
              </a:ext>
            </a:extLst>
          </p:cNvPr>
          <p:cNvGrpSpPr/>
          <p:nvPr/>
        </p:nvGrpSpPr>
        <p:grpSpPr>
          <a:xfrm>
            <a:off x="6534840" y="5210349"/>
            <a:ext cx="2186376" cy="1298944"/>
            <a:chOff x="6611043" y="5210349"/>
            <a:chExt cx="1904057" cy="539373"/>
          </a:xfrm>
        </p:grpSpPr>
        <p:grpSp>
          <p:nvGrpSpPr>
            <p:cNvPr id="242" name="Group 241">
              <a:extLst>
                <a:ext uri="{FF2B5EF4-FFF2-40B4-BE49-F238E27FC236}">
                  <a16:creationId xmlns:a16="http://schemas.microsoft.com/office/drawing/2014/main" id="{014F0023-195D-46CB-AE66-3FB8013F3D76}"/>
                </a:ext>
              </a:extLst>
            </p:cNvPr>
            <p:cNvGrpSpPr/>
            <p:nvPr/>
          </p:nvGrpSpPr>
          <p:grpSpPr>
            <a:xfrm>
              <a:off x="6611043" y="5210349"/>
              <a:ext cx="1831551" cy="532522"/>
              <a:chOff x="1358050" y="5449369"/>
              <a:chExt cx="1831551" cy="532522"/>
            </a:xfrm>
          </p:grpSpPr>
          <p:sp>
            <p:nvSpPr>
              <p:cNvPr id="243" name="Rectangle: Rounded Corners 242">
                <a:extLst>
                  <a:ext uri="{FF2B5EF4-FFF2-40B4-BE49-F238E27FC236}">
                    <a16:creationId xmlns:a16="http://schemas.microsoft.com/office/drawing/2014/main" id="{EEDE6FB2-3AC1-49C3-B09C-4623E8CBA0B6}"/>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4" name="Rectangle: Rounded Corners 243">
                <a:extLst>
                  <a:ext uri="{FF2B5EF4-FFF2-40B4-BE49-F238E27FC236}">
                    <a16:creationId xmlns:a16="http://schemas.microsoft.com/office/drawing/2014/main" id="{3A6051F0-8074-44A9-809C-5AA1322293FD}"/>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5" name="TextBox 244">
              <a:extLst>
                <a:ext uri="{FF2B5EF4-FFF2-40B4-BE49-F238E27FC236}">
                  <a16:creationId xmlns:a16="http://schemas.microsoft.com/office/drawing/2014/main" id="{EEB64AD2-34CA-4776-91E9-8AAEE6CE7478}"/>
                </a:ext>
              </a:extLst>
            </p:cNvPr>
            <p:cNvSpPr txBox="1"/>
            <p:nvPr/>
          </p:nvSpPr>
          <p:spPr>
            <a:xfrm>
              <a:off x="6644160" y="5251298"/>
              <a:ext cx="1870940" cy="4984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Chín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246" name="Group 245">
            <a:extLst>
              <a:ext uri="{FF2B5EF4-FFF2-40B4-BE49-F238E27FC236}">
                <a16:creationId xmlns:a16="http://schemas.microsoft.com/office/drawing/2014/main" id="{61AFD731-B782-455C-BB20-678F0726E804}"/>
              </a:ext>
            </a:extLst>
          </p:cNvPr>
          <p:cNvGrpSpPr/>
          <p:nvPr/>
        </p:nvGrpSpPr>
        <p:grpSpPr>
          <a:xfrm>
            <a:off x="9110351" y="1912056"/>
            <a:ext cx="2354306" cy="3093260"/>
            <a:chOff x="1226033" y="2051823"/>
            <a:chExt cx="2019088" cy="2652826"/>
          </a:xfrm>
        </p:grpSpPr>
        <p:sp>
          <p:nvSpPr>
            <p:cNvPr id="247" name="Rectangle: Rounded Corners 246">
              <a:extLst>
                <a:ext uri="{FF2B5EF4-FFF2-40B4-BE49-F238E27FC236}">
                  <a16:creationId xmlns:a16="http://schemas.microsoft.com/office/drawing/2014/main" id="{6B21E6B2-3D97-4242-AF80-1317252FEFF0}"/>
                </a:ext>
              </a:extLst>
            </p:cNvPr>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8" name="Group 247">
              <a:extLst>
                <a:ext uri="{FF2B5EF4-FFF2-40B4-BE49-F238E27FC236}">
                  <a16:creationId xmlns:a16="http://schemas.microsoft.com/office/drawing/2014/main" id="{F5DC8BAA-6A68-48DE-93AE-0DF03EA9351F}"/>
                </a:ext>
              </a:extLst>
            </p:cNvPr>
            <p:cNvGrpSpPr/>
            <p:nvPr/>
          </p:nvGrpSpPr>
          <p:grpSpPr>
            <a:xfrm>
              <a:off x="1226033" y="2051823"/>
              <a:ext cx="2019088" cy="1008467"/>
              <a:chOff x="1226033" y="2051823"/>
              <a:chExt cx="2019088" cy="1008467"/>
            </a:xfrm>
          </p:grpSpPr>
          <p:grpSp>
            <p:nvGrpSpPr>
              <p:cNvPr id="249" name="Group 248">
                <a:extLst>
                  <a:ext uri="{FF2B5EF4-FFF2-40B4-BE49-F238E27FC236}">
                    <a16:creationId xmlns:a16="http://schemas.microsoft.com/office/drawing/2014/main" id="{AD261DEA-B6A5-4D81-9571-203102795A37}"/>
                  </a:ext>
                </a:extLst>
              </p:cNvPr>
              <p:cNvGrpSpPr/>
              <p:nvPr/>
            </p:nvGrpSpPr>
            <p:grpSpPr>
              <a:xfrm>
                <a:off x="1228248" y="2051823"/>
                <a:ext cx="2016757" cy="986505"/>
                <a:chOff x="1741204" y="769299"/>
                <a:chExt cx="3592129" cy="2291333"/>
              </a:xfrm>
            </p:grpSpPr>
            <p:sp>
              <p:nvSpPr>
                <p:cNvPr id="257" name="Rectangle: Rounded Corners 1">
                  <a:extLst>
                    <a:ext uri="{FF2B5EF4-FFF2-40B4-BE49-F238E27FC236}">
                      <a16:creationId xmlns:a16="http://schemas.microsoft.com/office/drawing/2014/main" id="{8738DEB1-CDD8-471A-BCF8-E83219F74284}"/>
                    </a:ext>
                  </a:extLst>
                </p:cNvPr>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8" name="Rectangle: Rounded Corners 1">
                  <a:extLst>
                    <a:ext uri="{FF2B5EF4-FFF2-40B4-BE49-F238E27FC236}">
                      <a16:creationId xmlns:a16="http://schemas.microsoft.com/office/drawing/2014/main" id="{3047D87E-5371-43F6-B24D-D13BC6B0887D}"/>
                    </a:ext>
                  </a:extLst>
                </p:cNvPr>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9" name="Group 258">
                  <a:extLst>
                    <a:ext uri="{FF2B5EF4-FFF2-40B4-BE49-F238E27FC236}">
                      <a16:creationId xmlns:a16="http://schemas.microsoft.com/office/drawing/2014/main" id="{6F9740FD-808E-4829-96C5-787525F1F69A}"/>
                    </a:ext>
                  </a:extLst>
                </p:cNvPr>
                <p:cNvGrpSpPr/>
                <p:nvPr/>
              </p:nvGrpSpPr>
              <p:grpSpPr>
                <a:xfrm>
                  <a:off x="2250661" y="981774"/>
                  <a:ext cx="1043666" cy="2064429"/>
                  <a:chOff x="2250661" y="981774"/>
                  <a:chExt cx="1043666" cy="2064429"/>
                </a:xfrm>
              </p:grpSpPr>
              <p:sp>
                <p:nvSpPr>
                  <p:cNvPr id="265" name="Rectangle: Rounded Corners 1">
                    <a:extLst>
                      <a:ext uri="{FF2B5EF4-FFF2-40B4-BE49-F238E27FC236}">
                        <a16:creationId xmlns:a16="http://schemas.microsoft.com/office/drawing/2014/main" id="{87AAFE4E-8A73-45F7-A1E1-81E58CF68138}"/>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 name="Rectangle: Rounded Corners 17">
                    <a:extLst>
                      <a:ext uri="{FF2B5EF4-FFF2-40B4-BE49-F238E27FC236}">
                        <a16:creationId xmlns:a16="http://schemas.microsoft.com/office/drawing/2014/main" id="{90D1D9CD-2D57-4938-8305-1D0C1CD421E7}"/>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0" name="Group 259">
                  <a:extLst>
                    <a:ext uri="{FF2B5EF4-FFF2-40B4-BE49-F238E27FC236}">
                      <a16:creationId xmlns:a16="http://schemas.microsoft.com/office/drawing/2014/main" id="{DB9E9ED2-E76B-4461-BF5E-F2254C28778C}"/>
                    </a:ext>
                  </a:extLst>
                </p:cNvPr>
                <p:cNvGrpSpPr/>
                <p:nvPr/>
              </p:nvGrpSpPr>
              <p:grpSpPr>
                <a:xfrm flipH="1">
                  <a:off x="3778215" y="996203"/>
                  <a:ext cx="1043666" cy="2064429"/>
                  <a:chOff x="2250661" y="981774"/>
                  <a:chExt cx="1043666" cy="2064429"/>
                </a:xfrm>
              </p:grpSpPr>
              <p:sp>
                <p:nvSpPr>
                  <p:cNvPr id="263" name="Rectangle: Rounded Corners 1">
                    <a:extLst>
                      <a:ext uri="{FF2B5EF4-FFF2-40B4-BE49-F238E27FC236}">
                        <a16:creationId xmlns:a16="http://schemas.microsoft.com/office/drawing/2014/main" id="{C3CACCCC-7497-4F21-8507-FD867972EAA8}"/>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4" name="Rectangle: Rounded Corners 17">
                    <a:extLst>
                      <a:ext uri="{FF2B5EF4-FFF2-40B4-BE49-F238E27FC236}">
                        <a16:creationId xmlns:a16="http://schemas.microsoft.com/office/drawing/2014/main" id="{063F00FE-A642-4D66-94B8-1929CD1791AD}"/>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1" name="Freeform: Shape 260">
                  <a:extLst>
                    <a:ext uri="{FF2B5EF4-FFF2-40B4-BE49-F238E27FC236}">
                      <a16:creationId xmlns:a16="http://schemas.microsoft.com/office/drawing/2014/main" id="{BD27DD19-2D39-4852-9275-DE6C1DE8018A}"/>
                    </a:ext>
                  </a:extLst>
                </p:cNvPr>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2" name="Rectangle: Rounded Corners 261">
                  <a:extLst>
                    <a:ext uri="{FF2B5EF4-FFF2-40B4-BE49-F238E27FC236}">
                      <a16:creationId xmlns:a16="http://schemas.microsoft.com/office/drawing/2014/main" id="{3ECB3D64-E13E-4788-BCA1-6B7060DEDE56}"/>
                    </a:ext>
                  </a:extLst>
                </p:cNvPr>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50" name="Rectangle: Rounded Corners 249">
                <a:extLst>
                  <a:ext uri="{FF2B5EF4-FFF2-40B4-BE49-F238E27FC236}">
                    <a16:creationId xmlns:a16="http://schemas.microsoft.com/office/drawing/2014/main" id="{824DE3BF-0AFB-4139-9852-AB63E4CDD326}"/>
                  </a:ext>
                </a:extLst>
              </p:cNvPr>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Rectangle: Rounded Corners 250">
                <a:extLst>
                  <a:ext uri="{FF2B5EF4-FFF2-40B4-BE49-F238E27FC236}">
                    <a16:creationId xmlns:a16="http://schemas.microsoft.com/office/drawing/2014/main" id="{9F77F535-19F4-4B38-A0BD-DE6897E3D92A}"/>
                  </a:ext>
                </a:extLst>
              </p:cNvPr>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2" name="Rectangle: Rounded Corners 251">
                <a:extLst>
                  <a:ext uri="{FF2B5EF4-FFF2-40B4-BE49-F238E27FC236}">
                    <a16:creationId xmlns:a16="http://schemas.microsoft.com/office/drawing/2014/main" id="{61B97415-DB65-4D1A-96E9-A4705D949D57}"/>
                  </a:ext>
                </a:extLst>
              </p:cNvPr>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Rectangle: Rounded Corners 252">
                <a:extLst>
                  <a:ext uri="{FF2B5EF4-FFF2-40B4-BE49-F238E27FC236}">
                    <a16:creationId xmlns:a16="http://schemas.microsoft.com/office/drawing/2014/main" id="{90AC1BB2-16FF-45D6-B9D2-86E9B201CC65}"/>
                  </a:ext>
                </a:extLst>
              </p:cNvPr>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4" name="Rectangle: Rounded Corners 253">
                <a:extLst>
                  <a:ext uri="{FF2B5EF4-FFF2-40B4-BE49-F238E27FC236}">
                    <a16:creationId xmlns:a16="http://schemas.microsoft.com/office/drawing/2014/main" id="{5695D404-4884-40AA-A862-95B811C39292}"/>
                  </a:ext>
                </a:extLst>
              </p:cNvPr>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Rectangle: Rounded Corners 254">
                <a:extLst>
                  <a:ext uri="{FF2B5EF4-FFF2-40B4-BE49-F238E27FC236}">
                    <a16:creationId xmlns:a16="http://schemas.microsoft.com/office/drawing/2014/main" id="{91D679CD-625E-4DB0-AD5E-638810353D88}"/>
                  </a:ext>
                </a:extLst>
              </p:cNvPr>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 name="Rectangle: Rounded Corners 255">
                <a:extLst>
                  <a:ext uri="{FF2B5EF4-FFF2-40B4-BE49-F238E27FC236}">
                    <a16:creationId xmlns:a16="http://schemas.microsoft.com/office/drawing/2014/main" id="{C1C036E4-956B-4061-B089-AC9FF45CEC6B}"/>
                  </a:ext>
                </a:extLst>
              </p:cNvPr>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 name="Group 6">
            <a:extLst>
              <a:ext uri="{FF2B5EF4-FFF2-40B4-BE49-F238E27FC236}">
                <a16:creationId xmlns:a16="http://schemas.microsoft.com/office/drawing/2014/main" id="{C1DE5DA5-FAE3-4A68-ABC5-F59A4E9A5B1C}"/>
              </a:ext>
            </a:extLst>
          </p:cNvPr>
          <p:cNvGrpSpPr/>
          <p:nvPr/>
        </p:nvGrpSpPr>
        <p:grpSpPr>
          <a:xfrm>
            <a:off x="9268912" y="5210351"/>
            <a:ext cx="2342991" cy="1443314"/>
            <a:chOff x="9345108" y="5210349"/>
            <a:chExt cx="1831551" cy="538827"/>
          </a:xfrm>
        </p:grpSpPr>
        <p:grpSp>
          <p:nvGrpSpPr>
            <p:cNvPr id="267" name="Group 266">
              <a:extLst>
                <a:ext uri="{FF2B5EF4-FFF2-40B4-BE49-F238E27FC236}">
                  <a16:creationId xmlns:a16="http://schemas.microsoft.com/office/drawing/2014/main" id="{18D32AFC-5BE1-4653-92A3-6F1061F12EA1}"/>
                </a:ext>
              </a:extLst>
            </p:cNvPr>
            <p:cNvGrpSpPr/>
            <p:nvPr/>
          </p:nvGrpSpPr>
          <p:grpSpPr>
            <a:xfrm>
              <a:off x="9345108" y="5210349"/>
              <a:ext cx="1831551" cy="532522"/>
              <a:chOff x="1358050" y="5449369"/>
              <a:chExt cx="1831551" cy="532522"/>
            </a:xfrm>
          </p:grpSpPr>
          <p:sp>
            <p:nvSpPr>
              <p:cNvPr id="268" name="Rectangle: Rounded Corners 267">
                <a:extLst>
                  <a:ext uri="{FF2B5EF4-FFF2-40B4-BE49-F238E27FC236}">
                    <a16:creationId xmlns:a16="http://schemas.microsoft.com/office/drawing/2014/main" id="{068AB514-AB4A-4A8F-B38C-706684B07824}"/>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9" name="Rectangle: Rounded Corners 268">
                <a:extLst>
                  <a:ext uri="{FF2B5EF4-FFF2-40B4-BE49-F238E27FC236}">
                    <a16:creationId xmlns:a16="http://schemas.microsoft.com/office/drawing/2014/main" id="{59F90DC7-40EA-42FF-ACD4-4424082C0EEF}"/>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0" name="TextBox 269">
              <a:extLst>
                <a:ext uri="{FF2B5EF4-FFF2-40B4-BE49-F238E27FC236}">
                  <a16:creationId xmlns:a16="http://schemas.microsoft.com/office/drawing/2014/main" id="{D9E22DB7-1F51-4F0B-B374-4B9886F42F21}"/>
                </a:ext>
              </a:extLst>
            </p:cNvPr>
            <p:cNvSpPr txBox="1"/>
            <p:nvPr/>
          </p:nvSpPr>
          <p:spPr>
            <a:xfrm>
              <a:off x="9448309" y="5232121"/>
              <a:ext cx="1582309" cy="517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lăm</a:t>
              </a: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pic>
        <p:nvPicPr>
          <p:cNvPr id="465" name="Picture 464">
            <a:extLst>
              <a:ext uri="{FF2B5EF4-FFF2-40B4-BE49-F238E27FC236}">
                <a16:creationId xmlns:a16="http://schemas.microsoft.com/office/drawing/2014/main" id="{D068CCB0-6E88-4F61-AB2C-1B4A21ED1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58" y="1540115"/>
            <a:ext cx="1011255" cy="2790432"/>
          </a:xfrm>
          <a:prstGeom prst="rect">
            <a:avLst/>
          </a:prstGeom>
        </p:spPr>
      </p:pic>
      <p:pic>
        <p:nvPicPr>
          <p:cNvPr id="473" name="Picture 472">
            <a:extLst>
              <a:ext uri="{FF2B5EF4-FFF2-40B4-BE49-F238E27FC236}">
                <a16:creationId xmlns:a16="http://schemas.microsoft.com/office/drawing/2014/main" id="{A618627D-518D-4CAD-990D-0F76AC83E5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7196" y="1425102"/>
            <a:ext cx="1036260" cy="2114888"/>
          </a:xfrm>
          <a:prstGeom prst="rect">
            <a:avLst/>
          </a:prstGeom>
        </p:spPr>
      </p:pic>
      <p:sp>
        <p:nvSpPr>
          <p:cNvPr id="276" name="Rectangle 275">
            <a:extLst>
              <a:ext uri="{FF2B5EF4-FFF2-40B4-BE49-F238E27FC236}">
                <a16:creationId xmlns:a16="http://schemas.microsoft.com/office/drawing/2014/main" id="{91E8BBD1-8C64-4E85-9005-A95C06791BAC}"/>
              </a:ext>
            </a:extLst>
          </p:cNvPr>
          <p:cNvSpPr/>
          <p:nvPr/>
        </p:nvSpPr>
        <p:spPr>
          <a:xfrm>
            <a:off x="-161468" y="1413075"/>
            <a:ext cx="12514935" cy="235311"/>
          </a:xfrm>
          <a:prstGeom prst="rect">
            <a:avLst/>
          </a:prstGeom>
          <a:solidFill>
            <a:srgbClr val="C22062"/>
          </a:solidFill>
          <a:ln>
            <a:noFill/>
          </a:ln>
          <a:scene3d>
            <a:camera prst="orthographicFront"/>
            <a:lightRig rig="brightRoom" dir="t"/>
          </a:scene3d>
          <a:sp3d>
            <a:bevelT w="209550" h="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3" name="Picture 442">
            <a:extLst>
              <a:ext uri="{FF2B5EF4-FFF2-40B4-BE49-F238E27FC236}">
                <a16:creationId xmlns:a16="http://schemas.microsoft.com/office/drawing/2014/main" id="{A9DFD387-47AE-406F-9659-9AC02499F324}"/>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8611" b="90000" l="10000" r="90000">
                        <a14:foregroundMark x1="69722" y1="58333" x2="66111" y2="81667"/>
                        <a14:foregroundMark x1="65833" y1="89167" x2="40278" y2="89722"/>
                        <a14:foregroundMark x1="43056" y1="8611" x2="42500" y2="10000"/>
                      </a14:backgroundRemoval>
                    </a14:imgEffect>
                  </a14:imgLayer>
                </a14:imgProps>
              </a:ext>
              <a:ext uri="{28A0092B-C50C-407E-A947-70E740481C1C}">
                <a14:useLocalDpi xmlns:a14="http://schemas.microsoft.com/office/drawing/2010/main" val="0"/>
              </a:ext>
            </a:extLst>
          </a:blip>
          <a:srcRect/>
          <a:stretch/>
        </p:blipFill>
        <p:spPr>
          <a:xfrm rot="1391330" flipH="1">
            <a:off x="3328191" y="-4708"/>
            <a:ext cx="1449751" cy="1449751"/>
          </a:xfrm>
          <a:prstGeom prst="rect">
            <a:avLst/>
          </a:prstGeom>
          <a:effectLst>
            <a:outerShdw blurRad="50800" dist="38100" dir="13500000" algn="br" rotWithShape="0">
              <a:prstClr val="black">
                <a:alpha val="40000"/>
              </a:prstClr>
            </a:outerShdw>
          </a:effectLst>
        </p:spPr>
      </p:pic>
      <p:grpSp>
        <p:nvGrpSpPr>
          <p:cNvPr id="450" name="Group 449">
            <a:extLst>
              <a:ext uri="{FF2B5EF4-FFF2-40B4-BE49-F238E27FC236}">
                <a16:creationId xmlns:a16="http://schemas.microsoft.com/office/drawing/2014/main" id="{C0BE04F4-D5B9-427D-8851-31EEC2625821}"/>
              </a:ext>
            </a:extLst>
          </p:cNvPr>
          <p:cNvGrpSpPr/>
          <p:nvPr/>
        </p:nvGrpSpPr>
        <p:grpSpPr>
          <a:xfrm>
            <a:off x="9690914" y="350022"/>
            <a:ext cx="1781171" cy="841609"/>
            <a:chOff x="9690914" y="350022"/>
            <a:chExt cx="1781171" cy="841609"/>
          </a:xfrm>
        </p:grpSpPr>
        <p:sp>
          <p:nvSpPr>
            <p:cNvPr id="447" name="Rectangle 446">
              <a:extLst>
                <a:ext uri="{FF2B5EF4-FFF2-40B4-BE49-F238E27FC236}">
                  <a16:creationId xmlns:a16="http://schemas.microsoft.com/office/drawing/2014/main" id="{28D74CE2-9468-48E1-92B2-9D74B9136881}"/>
                </a:ext>
              </a:extLst>
            </p:cNvPr>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8" name="Rectangle 447">
              <a:extLst>
                <a:ext uri="{FF2B5EF4-FFF2-40B4-BE49-F238E27FC236}">
                  <a16:creationId xmlns:a16="http://schemas.microsoft.com/office/drawing/2014/main" id="{EED5E391-05BA-4FC8-A116-7804ACCAB1F2}"/>
                </a:ext>
              </a:extLst>
            </p:cNvPr>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9" name="Rectangle 448">
              <a:extLst>
                <a:ext uri="{FF2B5EF4-FFF2-40B4-BE49-F238E27FC236}">
                  <a16:creationId xmlns:a16="http://schemas.microsoft.com/office/drawing/2014/main" id="{871A54EA-2E33-47C1-968E-3B1C7F0B7CFC}"/>
                </a:ext>
              </a:extLst>
            </p:cNvPr>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3" name="Group 462">
            <a:extLst>
              <a:ext uri="{FF2B5EF4-FFF2-40B4-BE49-F238E27FC236}">
                <a16:creationId xmlns:a16="http://schemas.microsoft.com/office/drawing/2014/main" id="{BEB587E2-22A0-4E5E-A8E1-09E152558694}"/>
              </a:ext>
            </a:extLst>
          </p:cNvPr>
          <p:cNvGrpSpPr/>
          <p:nvPr/>
        </p:nvGrpSpPr>
        <p:grpSpPr>
          <a:xfrm>
            <a:off x="256389" y="366370"/>
            <a:ext cx="2327637" cy="835997"/>
            <a:chOff x="256389" y="366370"/>
            <a:chExt cx="2327637" cy="835997"/>
          </a:xfrm>
        </p:grpSpPr>
        <p:grpSp>
          <p:nvGrpSpPr>
            <p:cNvPr id="451" name="Group 450">
              <a:extLst>
                <a:ext uri="{FF2B5EF4-FFF2-40B4-BE49-F238E27FC236}">
                  <a16:creationId xmlns:a16="http://schemas.microsoft.com/office/drawing/2014/main" id="{F8F374B6-F93E-4ECC-A6BA-F2A4A2168D5B}"/>
                </a:ext>
              </a:extLst>
            </p:cNvPr>
            <p:cNvGrpSpPr/>
            <p:nvPr/>
          </p:nvGrpSpPr>
          <p:grpSpPr>
            <a:xfrm flipV="1">
              <a:off x="256389" y="676294"/>
              <a:ext cx="1113375" cy="526073"/>
              <a:chOff x="9690914" y="350022"/>
              <a:chExt cx="1781171" cy="841609"/>
            </a:xfrm>
          </p:grpSpPr>
          <p:sp>
            <p:nvSpPr>
              <p:cNvPr id="452" name="Rectangle 451">
                <a:extLst>
                  <a:ext uri="{FF2B5EF4-FFF2-40B4-BE49-F238E27FC236}">
                    <a16:creationId xmlns:a16="http://schemas.microsoft.com/office/drawing/2014/main" id="{AEB3B472-A615-4CC7-8A90-4EF235E32631}"/>
                  </a:ext>
                </a:extLst>
              </p:cNvPr>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3" name="Rectangle 452">
                <a:extLst>
                  <a:ext uri="{FF2B5EF4-FFF2-40B4-BE49-F238E27FC236}">
                    <a16:creationId xmlns:a16="http://schemas.microsoft.com/office/drawing/2014/main" id="{FA003ECA-B9A7-4FE2-875A-D8AFA6F8FFD2}"/>
                  </a:ext>
                </a:extLst>
              </p:cNvPr>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4" name="Rectangle 453">
                <a:extLst>
                  <a:ext uri="{FF2B5EF4-FFF2-40B4-BE49-F238E27FC236}">
                    <a16:creationId xmlns:a16="http://schemas.microsoft.com/office/drawing/2014/main" id="{16976491-3CAB-474C-8B42-4C5639B6C9EB}"/>
                  </a:ext>
                </a:extLst>
              </p:cNvPr>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5" name="Group 454">
              <a:extLst>
                <a:ext uri="{FF2B5EF4-FFF2-40B4-BE49-F238E27FC236}">
                  <a16:creationId xmlns:a16="http://schemas.microsoft.com/office/drawing/2014/main" id="{E0E9A6D9-F440-44DC-B49D-52D40C66F274}"/>
                </a:ext>
              </a:extLst>
            </p:cNvPr>
            <p:cNvGrpSpPr/>
            <p:nvPr/>
          </p:nvGrpSpPr>
          <p:grpSpPr>
            <a:xfrm>
              <a:off x="858441" y="366370"/>
              <a:ext cx="1113375" cy="526073"/>
              <a:chOff x="9690914" y="350022"/>
              <a:chExt cx="1781171" cy="841609"/>
            </a:xfrm>
          </p:grpSpPr>
          <p:sp>
            <p:nvSpPr>
              <p:cNvPr id="456" name="Rectangle 455">
                <a:extLst>
                  <a:ext uri="{FF2B5EF4-FFF2-40B4-BE49-F238E27FC236}">
                    <a16:creationId xmlns:a16="http://schemas.microsoft.com/office/drawing/2014/main" id="{F7AC5B9B-B45C-410E-A9E4-BBE4B10F14A7}"/>
                  </a:ext>
                </a:extLst>
              </p:cNvPr>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7" name="Rectangle 456">
                <a:extLst>
                  <a:ext uri="{FF2B5EF4-FFF2-40B4-BE49-F238E27FC236}">
                    <a16:creationId xmlns:a16="http://schemas.microsoft.com/office/drawing/2014/main" id="{B23EEC3D-2400-4D8E-B30F-A0D52BB1828A}"/>
                  </a:ext>
                </a:extLst>
              </p:cNvPr>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 name="Rectangle 457">
                <a:extLst>
                  <a:ext uri="{FF2B5EF4-FFF2-40B4-BE49-F238E27FC236}">
                    <a16:creationId xmlns:a16="http://schemas.microsoft.com/office/drawing/2014/main" id="{3B8AA4F7-BA07-407C-9FF8-CBB6BB8BF8A2}"/>
                  </a:ext>
                </a:extLst>
              </p:cNvPr>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9" name="Group 458">
              <a:extLst>
                <a:ext uri="{FF2B5EF4-FFF2-40B4-BE49-F238E27FC236}">
                  <a16:creationId xmlns:a16="http://schemas.microsoft.com/office/drawing/2014/main" id="{DAB6A204-F033-4D2A-8332-033759D2E997}"/>
                </a:ext>
              </a:extLst>
            </p:cNvPr>
            <p:cNvGrpSpPr/>
            <p:nvPr/>
          </p:nvGrpSpPr>
          <p:grpSpPr>
            <a:xfrm flipV="1">
              <a:off x="1470651" y="663617"/>
              <a:ext cx="1113375" cy="526073"/>
              <a:chOff x="9690914" y="350022"/>
              <a:chExt cx="1781171" cy="841609"/>
            </a:xfrm>
          </p:grpSpPr>
          <p:sp>
            <p:nvSpPr>
              <p:cNvPr id="460" name="Rectangle 459">
                <a:extLst>
                  <a:ext uri="{FF2B5EF4-FFF2-40B4-BE49-F238E27FC236}">
                    <a16:creationId xmlns:a16="http://schemas.microsoft.com/office/drawing/2014/main" id="{C12AA7AE-C0FD-45C3-A868-2F2A8E513D75}"/>
                  </a:ext>
                </a:extLst>
              </p:cNvPr>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 name="Rectangle 460">
                <a:extLst>
                  <a:ext uri="{FF2B5EF4-FFF2-40B4-BE49-F238E27FC236}">
                    <a16:creationId xmlns:a16="http://schemas.microsoft.com/office/drawing/2014/main" id="{3D859897-EE64-4823-A0E1-A4CC064128C7}"/>
                  </a:ext>
                </a:extLst>
              </p:cNvPr>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2" name="Rectangle 461">
                <a:extLst>
                  <a:ext uri="{FF2B5EF4-FFF2-40B4-BE49-F238E27FC236}">
                    <a16:creationId xmlns:a16="http://schemas.microsoft.com/office/drawing/2014/main" id="{EA814BA4-99D8-4E35-A6FC-A2BC70A4F8A0}"/>
                  </a:ext>
                </a:extLst>
              </p:cNvPr>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441" name="Picture 440">
            <a:extLst>
              <a:ext uri="{FF2B5EF4-FFF2-40B4-BE49-F238E27FC236}">
                <a16:creationId xmlns:a16="http://schemas.microsoft.com/office/drawing/2014/main" id="{E489E6DC-CCCB-483F-A3E4-931432332D2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rot="20463801">
            <a:off x="2447361" y="78013"/>
            <a:ext cx="1302510" cy="1302510"/>
          </a:xfrm>
          <a:prstGeom prst="rect">
            <a:avLst/>
          </a:prstGeom>
          <a:effectLst>
            <a:outerShdw blurRad="50800" dist="38100" dir="13500000" algn="br" rotWithShape="0">
              <a:prstClr val="black">
                <a:alpha val="40000"/>
              </a:prstClr>
            </a:outerShdw>
          </a:effectLst>
        </p:spPr>
      </p:pic>
      <p:sp>
        <p:nvSpPr>
          <p:cNvPr id="277" name="TextBox 276">
            <a:extLst>
              <a:ext uri="{FF2B5EF4-FFF2-40B4-BE49-F238E27FC236}">
                <a16:creationId xmlns:a16="http://schemas.microsoft.com/office/drawing/2014/main" id="{963E1210-679F-471F-8CA4-A93D5BCEBDCE}"/>
              </a:ext>
            </a:extLst>
          </p:cNvPr>
          <p:cNvSpPr txBox="1"/>
          <p:nvPr/>
        </p:nvSpPr>
        <p:spPr>
          <a:xfrm>
            <a:off x="1639132" y="1430276"/>
            <a:ext cx="8913736" cy="707886"/>
          </a:xfrm>
          <a:prstGeom prst="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lightRig rig="brightRoom" dir="t">
              <a:rot lat="0" lon="0" rev="600000"/>
            </a:lightRig>
          </a:scene3d>
          <a:sp3d prstMaterial="metal">
            <a:bevelT w="38100" h="57150" prst="coolSlan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phân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sau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301" name="TextBox 300">
                <a:extLst>
                  <a:ext uri="{FF2B5EF4-FFF2-40B4-BE49-F238E27FC236}">
                    <a16:creationId xmlns:a16="http://schemas.microsoft.com/office/drawing/2014/main" id="{3A107AF9-6AAF-4D26-8377-A0F2C428B6C8}"/>
                  </a:ext>
                </a:extLst>
              </p:cNvPr>
              <p:cNvSpPr txBox="1"/>
              <p:nvPr/>
            </p:nvSpPr>
            <p:spPr>
              <a:xfrm>
                <a:off x="1756226" y="3159829"/>
                <a:ext cx="692817" cy="16264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4</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5</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301" name="TextBox 300">
                <a:extLst>
                  <a:ext uri="{FF2B5EF4-FFF2-40B4-BE49-F238E27FC236}">
                    <a16:creationId xmlns:a16="http://schemas.microsoft.com/office/drawing/2014/main" id="{3A107AF9-6AAF-4D26-8377-A0F2C428B6C8}"/>
                  </a:ext>
                </a:extLst>
              </p:cNvPr>
              <p:cNvSpPr txBox="1">
                <a:spLocks noRot="1" noChangeAspect="1" noMove="1" noResize="1" noEditPoints="1" noAdjustHandles="1" noChangeArrowheads="1" noChangeShapeType="1" noTextEdit="1"/>
              </p:cNvSpPr>
              <p:nvPr/>
            </p:nvSpPr>
            <p:spPr>
              <a:xfrm>
                <a:off x="1756226" y="3159829"/>
                <a:ext cx="692817" cy="16264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5" name="TextBox 304">
                <a:extLst>
                  <a:ext uri="{FF2B5EF4-FFF2-40B4-BE49-F238E27FC236}">
                    <a16:creationId xmlns:a16="http://schemas.microsoft.com/office/drawing/2014/main" id="{541FCB57-CB3E-4F15-983E-2BD35C1F62B8}"/>
                  </a:ext>
                </a:extLst>
              </p:cNvPr>
              <p:cNvSpPr txBox="1"/>
              <p:nvPr/>
            </p:nvSpPr>
            <p:spPr>
              <a:xfrm>
                <a:off x="4557300" y="3121675"/>
                <a:ext cx="692817" cy="162448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5</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8</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305" name="TextBox 304">
                <a:extLst>
                  <a:ext uri="{FF2B5EF4-FFF2-40B4-BE49-F238E27FC236}">
                    <a16:creationId xmlns:a16="http://schemas.microsoft.com/office/drawing/2014/main" id="{541FCB57-CB3E-4F15-983E-2BD35C1F62B8}"/>
                  </a:ext>
                </a:extLst>
              </p:cNvPr>
              <p:cNvSpPr txBox="1">
                <a:spLocks noRot="1" noChangeAspect="1" noMove="1" noResize="1" noEditPoints="1" noAdjustHandles="1" noChangeArrowheads="1" noChangeShapeType="1" noTextEdit="1"/>
              </p:cNvSpPr>
              <p:nvPr/>
            </p:nvSpPr>
            <p:spPr>
              <a:xfrm>
                <a:off x="4557300" y="3121675"/>
                <a:ext cx="692817" cy="162448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5" name="TextBox 314">
                <a:extLst>
                  <a:ext uri="{FF2B5EF4-FFF2-40B4-BE49-F238E27FC236}">
                    <a16:creationId xmlns:a16="http://schemas.microsoft.com/office/drawing/2014/main" id="{80EEF875-066F-47D5-805D-2E860448FBB8}"/>
                  </a:ext>
                </a:extLst>
              </p:cNvPr>
              <p:cNvSpPr txBox="1"/>
              <p:nvPr/>
            </p:nvSpPr>
            <p:spPr>
              <a:xfrm>
                <a:off x="7125265" y="3159548"/>
                <a:ext cx="1043876" cy="163153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9</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10</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315" name="TextBox 314">
                <a:extLst>
                  <a:ext uri="{FF2B5EF4-FFF2-40B4-BE49-F238E27FC236}">
                    <a16:creationId xmlns:a16="http://schemas.microsoft.com/office/drawing/2014/main" id="{80EEF875-066F-47D5-805D-2E860448FBB8}"/>
                  </a:ext>
                </a:extLst>
              </p:cNvPr>
              <p:cNvSpPr txBox="1">
                <a:spLocks noRot="1" noChangeAspect="1" noMove="1" noResize="1" noEditPoints="1" noAdjustHandles="1" noChangeArrowheads="1" noChangeShapeType="1" noTextEdit="1"/>
              </p:cNvSpPr>
              <p:nvPr/>
            </p:nvSpPr>
            <p:spPr>
              <a:xfrm>
                <a:off x="7125265" y="3159548"/>
                <a:ext cx="1043876" cy="163153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6" name="TextBox 315">
                <a:extLst>
                  <a:ext uri="{FF2B5EF4-FFF2-40B4-BE49-F238E27FC236}">
                    <a16:creationId xmlns:a16="http://schemas.microsoft.com/office/drawing/2014/main" id="{CFFBC9DD-7D10-4A96-A3F3-63C4A017DE93}"/>
                  </a:ext>
                </a:extLst>
              </p:cNvPr>
              <p:cNvSpPr txBox="1"/>
              <p:nvPr/>
            </p:nvSpPr>
            <p:spPr>
              <a:xfrm>
                <a:off x="9657966" y="3197421"/>
                <a:ext cx="1043876" cy="16301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13</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15</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316" name="TextBox 315">
                <a:extLst>
                  <a:ext uri="{FF2B5EF4-FFF2-40B4-BE49-F238E27FC236}">
                    <a16:creationId xmlns:a16="http://schemas.microsoft.com/office/drawing/2014/main" id="{CFFBC9DD-7D10-4A96-A3F3-63C4A017DE93}"/>
                  </a:ext>
                </a:extLst>
              </p:cNvPr>
              <p:cNvSpPr txBox="1">
                <a:spLocks noRot="1" noChangeAspect="1" noMove="1" noResize="1" noEditPoints="1" noAdjustHandles="1" noChangeArrowheads="1" noChangeShapeType="1" noTextEdit="1"/>
              </p:cNvSpPr>
              <p:nvPr/>
            </p:nvSpPr>
            <p:spPr>
              <a:xfrm>
                <a:off x="9657966" y="3197421"/>
                <a:ext cx="1043876" cy="1630126"/>
              </a:xfrm>
              <a:prstGeom prst="rect">
                <a:avLst/>
              </a:prstGeom>
              <a:blipFill>
                <a:blip r:embed="rId11"/>
                <a:stretch>
                  <a:fillRect/>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8E770937-B32F-4159-8B3D-35A34A036067}"/>
              </a:ext>
            </a:extLst>
          </p:cNvPr>
          <p:cNvPicPr>
            <a:picLocks noChangeAspect="1"/>
          </p:cNvPicPr>
          <p:nvPr/>
        </p:nvPicPr>
        <p:blipFill rotWithShape="1">
          <a:blip r:embed="rId12">
            <a:extLst>
              <a:ext uri="{28A0092B-C50C-407E-A947-70E740481C1C}">
                <a14:useLocalDpi xmlns:a14="http://schemas.microsoft.com/office/drawing/2010/main" val="0"/>
              </a:ext>
            </a:extLst>
          </a:blip>
          <a:srcRect l="7823" t="36884" r="71776" b="40775"/>
          <a:stretch/>
        </p:blipFill>
        <p:spPr>
          <a:xfrm rot="1354469">
            <a:off x="2188727" y="3956376"/>
            <a:ext cx="1243531" cy="1470717"/>
          </a:xfrm>
          <a:prstGeom prst="rect">
            <a:avLst/>
          </a:prstGeom>
          <a:effectLst>
            <a:outerShdw blurRad="76200" dir="18900000" sy="23000" kx="-1200000" algn="bl" rotWithShape="0">
              <a:prstClr val="black">
                <a:alpha val="20000"/>
              </a:prstClr>
            </a:outerShdw>
          </a:effectLst>
        </p:spPr>
      </p:pic>
      <p:pic>
        <p:nvPicPr>
          <p:cNvPr id="329" name="Picture 328">
            <a:extLst>
              <a:ext uri="{FF2B5EF4-FFF2-40B4-BE49-F238E27FC236}">
                <a16:creationId xmlns:a16="http://schemas.microsoft.com/office/drawing/2014/main" id="{BEC40F4A-301A-4E96-92E3-DE503E74C7C1}"/>
              </a:ext>
            </a:extLst>
          </p:cNvPr>
          <p:cNvPicPr>
            <a:picLocks noChangeAspect="1"/>
          </p:cNvPicPr>
          <p:nvPr/>
        </p:nvPicPr>
        <p:blipFill rotWithShape="1">
          <a:blip r:embed="rId12">
            <a:extLst>
              <a:ext uri="{28A0092B-C50C-407E-A947-70E740481C1C}">
                <a14:useLocalDpi xmlns:a14="http://schemas.microsoft.com/office/drawing/2010/main" val="0"/>
              </a:ext>
            </a:extLst>
          </a:blip>
          <a:srcRect l="73383" t="27582" r="6216" b="50077"/>
          <a:stretch/>
        </p:blipFill>
        <p:spPr>
          <a:xfrm rot="1354469">
            <a:off x="4929620" y="4126345"/>
            <a:ext cx="1243531" cy="1470717"/>
          </a:xfrm>
          <a:prstGeom prst="rect">
            <a:avLst/>
          </a:prstGeom>
          <a:effectLst>
            <a:outerShdw blurRad="76200" dir="18900000" sy="23000" kx="-1200000" algn="bl" rotWithShape="0">
              <a:prstClr val="black">
                <a:alpha val="20000"/>
              </a:prstClr>
            </a:outerShdw>
          </a:effectLst>
        </p:spPr>
      </p:pic>
      <p:pic>
        <p:nvPicPr>
          <p:cNvPr id="330" name="Picture 329">
            <a:extLst>
              <a:ext uri="{FF2B5EF4-FFF2-40B4-BE49-F238E27FC236}">
                <a16:creationId xmlns:a16="http://schemas.microsoft.com/office/drawing/2014/main" id="{060EFE57-A701-4C13-A435-6EA2E33DDED2}"/>
              </a:ext>
            </a:extLst>
          </p:cNvPr>
          <p:cNvPicPr>
            <a:picLocks noChangeAspect="1"/>
          </p:cNvPicPr>
          <p:nvPr/>
        </p:nvPicPr>
        <p:blipFill rotWithShape="1">
          <a:blip r:embed="rId12">
            <a:extLst>
              <a:ext uri="{28A0092B-C50C-407E-A947-70E740481C1C}">
                <a14:useLocalDpi xmlns:a14="http://schemas.microsoft.com/office/drawing/2010/main" val="0"/>
              </a:ext>
            </a:extLst>
          </a:blip>
          <a:srcRect l="74606" t="53738" r="4993" b="23921"/>
          <a:stretch/>
        </p:blipFill>
        <p:spPr>
          <a:xfrm rot="1354469">
            <a:off x="7864444" y="4030608"/>
            <a:ext cx="1243531" cy="1470717"/>
          </a:xfrm>
          <a:prstGeom prst="rect">
            <a:avLst/>
          </a:prstGeom>
          <a:effectLst>
            <a:outerShdw blurRad="76200" dir="18900000" sy="23000" kx="-1200000" algn="bl" rotWithShape="0">
              <a:prstClr val="black">
                <a:alpha val="20000"/>
              </a:prstClr>
            </a:outerShdw>
          </a:effectLst>
        </p:spPr>
      </p:pic>
      <p:pic>
        <p:nvPicPr>
          <p:cNvPr id="331" name="Picture 330">
            <a:extLst>
              <a:ext uri="{FF2B5EF4-FFF2-40B4-BE49-F238E27FC236}">
                <a16:creationId xmlns:a16="http://schemas.microsoft.com/office/drawing/2014/main" id="{ED4BF7B0-CD97-45F1-BB2D-7D1676F13D31}"/>
              </a:ext>
            </a:extLst>
          </p:cNvPr>
          <p:cNvPicPr>
            <a:picLocks noChangeAspect="1"/>
          </p:cNvPicPr>
          <p:nvPr/>
        </p:nvPicPr>
        <p:blipFill rotWithShape="1">
          <a:blip r:embed="rId12">
            <a:extLst>
              <a:ext uri="{28A0092B-C50C-407E-A947-70E740481C1C}">
                <a14:useLocalDpi xmlns:a14="http://schemas.microsoft.com/office/drawing/2010/main" val="0"/>
              </a:ext>
            </a:extLst>
          </a:blip>
          <a:srcRect l="5042" t="61410" r="70018" b="16249"/>
          <a:stretch/>
        </p:blipFill>
        <p:spPr>
          <a:xfrm rot="1354469">
            <a:off x="10470993" y="3956375"/>
            <a:ext cx="1520263" cy="147071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018256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000"/>
                                      </p:stCondLst>
                                      <p:childTnLst>
                                        <p:set>
                                          <p:cBhvr>
                                            <p:cTn id="6" dur="1" fill="hold">
                                              <p:stCondLst>
                                                <p:cond delay="0"/>
                                              </p:stCondLst>
                                            </p:cTn>
                                            <p:tgtEl>
                                              <p:spTgt spid="443"/>
                                            </p:tgtEl>
                                            <p:attrNameLst>
                                              <p:attrName>style.visibility</p:attrName>
                                            </p:attrNameLst>
                                          </p:cBhvr>
                                          <p:to>
                                            <p:strVal val="visible"/>
                                          </p:to>
                                        </p:set>
                                      </p:childTnLst>
                                    </p:cTn>
                                  </p:par>
                                  <p:par>
                                    <p:cTn id="7" presetID="1" presetClass="entr" presetSubtype="0" fill="hold" nodeType="withEffect">
                                      <p:stCondLst>
                                        <p:cond delay="3250"/>
                                      </p:stCondLst>
                                      <p:childTnLst>
                                        <p:set>
                                          <p:cBhvr>
                                            <p:cTn id="8" dur="1" fill="hold">
                                              <p:stCondLst>
                                                <p:cond delay="0"/>
                                              </p:stCondLst>
                                            </p:cTn>
                                            <p:tgtEl>
                                              <p:spTgt spid="441"/>
                                            </p:tgtEl>
                                            <p:attrNameLst>
                                              <p:attrName>style.visibility</p:attrName>
                                            </p:attrNameLst>
                                          </p:cBhvr>
                                          <p:to>
                                            <p:strVal val="visible"/>
                                          </p:to>
                                        </p:set>
                                      </p:childTnLst>
                                    </p:cTn>
                                  </p:par>
                                  <p:par>
                                    <p:cTn id="9" presetID="32" presetClass="emph" presetSubtype="0" repeatCount="indefinite" fill="hold" nodeType="withEffect">
                                      <p:stCondLst>
                                        <p:cond delay="3250"/>
                                      </p:stCondLst>
                                      <p:childTnLst>
                                        <p:animRot by="120000">
                                          <p:cBhvr>
                                            <p:cTn id="10" dur="100" fill="hold">
                                              <p:stCondLst>
                                                <p:cond delay="0"/>
                                              </p:stCondLst>
                                            </p:cTn>
                                            <p:tgtEl>
                                              <p:spTgt spid="443"/>
                                            </p:tgtEl>
                                            <p:attrNameLst>
                                              <p:attrName>r</p:attrName>
                                            </p:attrNameLst>
                                          </p:cBhvr>
                                        </p:animRot>
                                        <p:animRot by="-240000">
                                          <p:cBhvr>
                                            <p:cTn id="11" dur="200" fill="hold">
                                              <p:stCondLst>
                                                <p:cond delay="200"/>
                                              </p:stCondLst>
                                            </p:cTn>
                                            <p:tgtEl>
                                              <p:spTgt spid="443"/>
                                            </p:tgtEl>
                                            <p:attrNameLst>
                                              <p:attrName>r</p:attrName>
                                            </p:attrNameLst>
                                          </p:cBhvr>
                                        </p:animRot>
                                        <p:animRot by="240000">
                                          <p:cBhvr>
                                            <p:cTn id="12" dur="200" fill="hold">
                                              <p:stCondLst>
                                                <p:cond delay="400"/>
                                              </p:stCondLst>
                                            </p:cTn>
                                            <p:tgtEl>
                                              <p:spTgt spid="443"/>
                                            </p:tgtEl>
                                            <p:attrNameLst>
                                              <p:attrName>r</p:attrName>
                                            </p:attrNameLst>
                                          </p:cBhvr>
                                        </p:animRot>
                                        <p:animRot by="-240000">
                                          <p:cBhvr>
                                            <p:cTn id="13" dur="200" fill="hold">
                                              <p:stCondLst>
                                                <p:cond delay="600"/>
                                              </p:stCondLst>
                                            </p:cTn>
                                            <p:tgtEl>
                                              <p:spTgt spid="443"/>
                                            </p:tgtEl>
                                            <p:attrNameLst>
                                              <p:attrName>r</p:attrName>
                                            </p:attrNameLst>
                                          </p:cBhvr>
                                        </p:animRot>
                                        <p:animRot by="120000">
                                          <p:cBhvr>
                                            <p:cTn id="14" dur="200" fill="hold">
                                              <p:stCondLst>
                                                <p:cond delay="800"/>
                                              </p:stCondLst>
                                            </p:cTn>
                                            <p:tgtEl>
                                              <p:spTgt spid="443"/>
                                            </p:tgtEl>
                                            <p:attrNameLst>
                                              <p:attrName>r</p:attrName>
                                            </p:attrNameLst>
                                          </p:cBhvr>
                                        </p:animRot>
                                      </p:childTnLst>
                                    </p:cTn>
                                  </p:par>
                                  <p:par>
                                    <p:cTn id="15" presetID="32" presetClass="emph" presetSubtype="0" repeatCount="indefinite" fill="hold" nodeType="withEffect">
                                      <p:stCondLst>
                                        <p:cond delay="3250"/>
                                      </p:stCondLst>
                                      <p:childTnLst>
                                        <p:animRot by="120000">
                                          <p:cBhvr>
                                            <p:cTn id="16" dur="100" fill="hold">
                                              <p:stCondLst>
                                                <p:cond delay="0"/>
                                              </p:stCondLst>
                                            </p:cTn>
                                            <p:tgtEl>
                                              <p:spTgt spid="441"/>
                                            </p:tgtEl>
                                            <p:attrNameLst>
                                              <p:attrName>r</p:attrName>
                                            </p:attrNameLst>
                                          </p:cBhvr>
                                        </p:animRot>
                                        <p:animRot by="-240000">
                                          <p:cBhvr>
                                            <p:cTn id="17" dur="200" fill="hold">
                                              <p:stCondLst>
                                                <p:cond delay="200"/>
                                              </p:stCondLst>
                                            </p:cTn>
                                            <p:tgtEl>
                                              <p:spTgt spid="441"/>
                                            </p:tgtEl>
                                            <p:attrNameLst>
                                              <p:attrName>r</p:attrName>
                                            </p:attrNameLst>
                                          </p:cBhvr>
                                        </p:animRot>
                                        <p:animRot by="240000">
                                          <p:cBhvr>
                                            <p:cTn id="18" dur="200" fill="hold">
                                              <p:stCondLst>
                                                <p:cond delay="400"/>
                                              </p:stCondLst>
                                            </p:cTn>
                                            <p:tgtEl>
                                              <p:spTgt spid="441"/>
                                            </p:tgtEl>
                                            <p:attrNameLst>
                                              <p:attrName>r</p:attrName>
                                            </p:attrNameLst>
                                          </p:cBhvr>
                                        </p:animRot>
                                        <p:animRot by="-240000">
                                          <p:cBhvr>
                                            <p:cTn id="19" dur="200" fill="hold">
                                              <p:stCondLst>
                                                <p:cond delay="600"/>
                                              </p:stCondLst>
                                            </p:cTn>
                                            <p:tgtEl>
                                              <p:spTgt spid="441"/>
                                            </p:tgtEl>
                                            <p:attrNameLst>
                                              <p:attrName>r</p:attrName>
                                            </p:attrNameLst>
                                          </p:cBhvr>
                                        </p:animRot>
                                        <p:animRot by="120000">
                                          <p:cBhvr>
                                            <p:cTn id="20" dur="200" fill="hold">
                                              <p:stCondLst>
                                                <p:cond delay="800"/>
                                              </p:stCondLst>
                                            </p:cTn>
                                            <p:tgtEl>
                                              <p:spTgt spid="441"/>
                                            </p:tgtEl>
                                            <p:attrNameLst>
                                              <p:attrName>r</p:attrName>
                                            </p:attrNameLst>
                                          </p:cBhvr>
                                        </p:animRot>
                                      </p:childTnLst>
                                    </p:cTn>
                                  </p:par>
                                  <p:par>
                                    <p:cTn id="21" presetID="47" presetClass="entr" presetSubtype="0" fill="hold" nodeType="withEffect">
                                      <p:stCondLst>
                                        <p:cond delay="375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1000"/>
                                            <p:tgtEl>
                                              <p:spTgt spid="107"/>
                                            </p:tgtEl>
                                          </p:cBhvr>
                                        </p:animEffect>
                                        <p:anim calcmode="lin" valueType="num">
                                          <p:cBhvr>
                                            <p:cTn id="24" dur="1000" fill="hold"/>
                                            <p:tgtEl>
                                              <p:spTgt spid="107"/>
                                            </p:tgtEl>
                                            <p:attrNameLst>
                                              <p:attrName>ppt_x</p:attrName>
                                            </p:attrNameLst>
                                          </p:cBhvr>
                                          <p:tavLst>
                                            <p:tav tm="0">
                                              <p:val>
                                                <p:strVal val="#ppt_x"/>
                                              </p:val>
                                            </p:tav>
                                            <p:tav tm="100000">
                                              <p:val>
                                                <p:strVal val="#ppt_x"/>
                                              </p:val>
                                            </p:tav>
                                          </p:tavLst>
                                        </p:anim>
                                        <p:anim calcmode="lin" valueType="num">
                                          <p:cBhvr>
                                            <p:cTn id="25" dur="1000" fill="hold"/>
                                            <p:tgtEl>
                                              <p:spTgt spid="10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4250"/>
                                      </p:stCondLst>
                                      <p:childTnLst>
                                        <p:set>
                                          <p:cBhvr>
                                            <p:cTn id="27" dur="1" fill="hold">
                                              <p:stCondLst>
                                                <p:cond delay="0"/>
                                              </p:stCondLst>
                                            </p:cTn>
                                            <p:tgtEl>
                                              <p:spTgt spid="196"/>
                                            </p:tgtEl>
                                            <p:attrNameLst>
                                              <p:attrName>style.visibility</p:attrName>
                                            </p:attrNameLst>
                                          </p:cBhvr>
                                          <p:to>
                                            <p:strVal val="visible"/>
                                          </p:to>
                                        </p:set>
                                        <p:animEffect transition="in" filter="fade">
                                          <p:cBhvr>
                                            <p:cTn id="28" dur="1000"/>
                                            <p:tgtEl>
                                              <p:spTgt spid="196"/>
                                            </p:tgtEl>
                                          </p:cBhvr>
                                        </p:animEffect>
                                        <p:anim calcmode="lin" valueType="num">
                                          <p:cBhvr>
                                            <p:cTn id="29" dur="1000" fill="hold"/>
                                            <p:tgtEl>
                                              <p:spTgt spid="196"/>
                                            </p:tgtEl>
                                            <p:attrNameLst>
                                              <p:attrName>ppt_x</p:attrName>
                                            </p:attrNameLst>
                                          </p:cBhvr>
                                          <p:tavLst>
                                            <p:tav tm="0">
                                              <p:val>
                                                <p:strVal val="#ppt_x"/>
                                              </p:val>
                                            </p:tav>
                                            <p:tav tm="100000">
                                              <p:val>
                                                <p:strVal val="#ppt_x"/>
                                              </p:val>
                                            </p:tav>
                                          </p:tavLst>
                                        </p:anim>
                                        <p:anim calcmode="lin" valueType="num">
                                          <p:cBhvr>
                                            <p:cTn id="30" dur="1000" fill="hold"/>
                                            <p:tgtEl>
                                              <p:spTgt spid="19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4750"/>
                                      </p:stCondLst>
                                      <p:childTnLst>
                                        <p:set>
                                          <p:cBhvr>
                                            <p:cTn id="32" dur="1" fill="hold">
                                              <p:stCondLst>
                                                <p:cond delay="0"/>
                                              </p:stCondLst>
                                            </p:cTn>
                                            <p:tgtEl>
                                              <p:spTgt spid="221"/>
                                            </p:tgtEl>
                                            <p:attrNameLst>
                                              <p:attrName>style.visibility</p:attrName>
                                            </p:attrNameLst>
                                          </p:cBhvr>
                                          <p:to>
                                            <p:strVal val="visible"/>
                                          </p:to>
                                        </p:set>
                                        <p:animEffect transition="in" filter="fade">
                                          <p:cBhvr>
                                            <p:cTn id="33" dur="1000"/>
                                            <p:tgtEl>
                                              <p:spTgt spid="221"/>
                                            </p:tgtEl>
                                          </p:cBhvr>
                                        </p:animEffect>
                                        <p:anim calcmode="lin" valueType="num">
                                          <p:cBhvr>
                                            <p:cTn id="34" dur="1000" fill="hold"/>
                                            <p:tgtEl>
                                              <p:spTgt spid="221"/>
                                            </p:tgtEl>
                                            <p:attrNameLst>
                                              <p:attrName>ppt_x</p:attrName>
                                            </p:attrNameLst>
                                          </p:cBhvr>
                                          <p:tavLst>
                                            <p:tav tm="0">
                                              <p:val>
                                                <p:strVal val="#ppt_x"/>
                                              </p:val>
                                            </p:tav>
                                            <p:tav tm="100000">
                                              <p:val>
                                                <p:strVal val="#ppt_x"/>
                                              </p:val>
                                            </p:tav>
                                          </p:tavLst>
                                        </p:anim>
                                        <p:anim calcmode="lin" valueType="num">
                                          <p:cBhvr>
                                            <p:cTn id="35" dur="1000" fill="hold"/>
                                            <p:tgtEl>
                                              <p:spTgt spid="22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5250"/>
                                      </p:stCondLst>
                                      <p:childTnLst>
                                        <p:set>
                                          <p:cBhvr>
                                            <p:cTn id="37" dur="1" fill="hold">
                                              <p:stCondLst>
                                                <p:cond delay="0"/>
                                              </p:stCondLst>
                                            </p:cTn>
                                            <p:tgtEl>
                                              <p:spTgt spid="246"/>
                                            </p:tgtEl>
                                            <p:attrNameLst>
                                              <p:attrName>style.visibility</p:attrName>
                                            </p:attrNameLst>
                                          </p:cBhvr>
                                          <p:to>
                                            <p:strVal val="visible"/>
                                          </p:to>
                                        </p:set>
                                        <p:animEffect transition="in" filter="fade">
                                          <p:cBhvr>
                                            <p:cTn id="38" dur="1000"/>
                                            <p:tgtEl>
                                              <p:spTgt spid="246"/>
                                            </p:tgtEl>
                                          </p:cBhvr>
                                        </p:animEffect>
                                        <p:anim calcmode="lin" valueType="num">
                                          <p:cBhvr>
                                            <p:cTn id="39" dur="1000" fill="hold"/>
                                            <p:tgtEl>
                                              <p:spTgt spid="246"/>
                                            </p:tgtEl>
                                            <p:attrNameLst>
                                              <p:attrName>ppt_x</p:attrName>
                                            </p:attrNameLst>
                                          </p:cBhvr>
                                          <p:tavLst>
                                            <p:tav tm="0">
                                              <p:val>
                                                <p:strVal val="#ppt_x"/>
                                              </p:val>
                                            </p:tav>
                                            <p:tav tm="100000">
                                              <p:val>
                                                <p:strVal val="#ppt_x"/>
                                              </p:val>
                                            </p:tav>
                                          </p:tavLst>
                                        </p:anim>
                                        <p:anim calcmode="lin" valueType="num">
                                          <p:cBhvr>
                                            <p:cTn id="40" dur="1000" fill="hold"/>
                                            <p:tgtEl>
                                              <p:spTgt spid="246"/>
                                            </p:tgtEl>
                                            <p:attrNameLst>
                                              <p:attrName>ppt_y</p:attrName>
                                            </p:attrNameLst>
                                          </p:cBhvr>
                                          <p:tavLst>
                                            <p:tav tm="0">
                                              <p:val>
                                                <p:strVal val="#ppt_y-.1"/>
                                              </p:val>
                                            </p:tav>
                                            <p:tav tm="100000">
                                              <p:val>
                                                <p:strVal val="#ppt_y"/>
                                              </p:val>
                                            </p:tav>
                                          </p:tavLst>
                                        </p:anim>
                                      </p:childTnLst>
                                    </p:cTn>
                                  </p:par>
                                  <p:par>
                                    <p:cTn id="41" presetID="22" presetClass="entr" presetSubtype="1" fill="hold" nodeType="withEffect">
                                      <p:stCondLst>
                                        <p:cond delay="3500"/>
                                      </p:stCondLst>
                                      <p:childTnLst>
                                        <p:set>
                                          <p:cBhvr>
                                            <p:cTn id="42" dur="1" fill="hold">
                                              <p:stCondLst>
                                                <p:cond delay="0"/>
                                              </p:stCondLst>
                                            </p:cTn>
                                            <p:tgtEl>
                                              <p:spTgt spid="465"/>
                                            </p:tgtEl>
                                            <p:attrNameLst>
                                              <p:attrName>style.visibility</p:attrName>
                                            </p:attrNameLst>
                                          </p:cBhvr>
                                          <p:to>
                                            <p:strVal val="visible"/>
                                          </p:to>
                                        </p:set>
                                        <p:animEffect transition="in" filter="wipe(up)">
                                          <p:cBhvr>
                                            <p:cTn id="43" dur="500"/>
                                            <p:tgtEl>
                                              <p:spTgt spid="465"/>
                                            </p:tgtEl>
                                          </p:cBhvr>
                                        </p:animEffect>
                                      </p:childTnLst>
                                    </p:cTn>
                                  </p:par>
                                  <p:par>
                                    <p:cTn id="44" presetID="22" presetClass="entr" presetSubtype="1" fill="hold" nodeType="withEffect">
                                      <p:stCondLst>
                                        <p:cond delay="3500"/>
                                      </p:stCondLst>
                                      <p:childTnLst>
                                        <p:set>
                                          <p:cBhvr>
                                            <p:cTn id="45" dur="1" fill="hold">
                                              <p:stCondLst>
                                                <p:cond delay="0"/>
                                              </p:stCondLst>
                                            </p:cTn>
                                            <p:tgtEl>
                                              <p:spTgt spid="473"/>
                                            </p:tgtEl>
                                            <p:attrNameLst>
                                              <p:attrName>style.visibility</p:attrName>
                                            </p:attrNameLst>
                                          </p:cBhvr>
                                          <p:to>
                                            <p:strVal val="visible"/>
                                          </p:to>
                                        </p:set>
                                        <p:animEffect transition="in" filter="wipe(up)">
                                          <p:cBhvr>
                                            <p:cTn id="46" dur="500"/>
                                            <p:tgtEl>
                                              <p:spTgt spid="473"/>
                                            </p:tgtEl>
                                          </p:cBhvr>
                                        </p:animEffect>
                                      </p:childTnLst>
                                    </p:cTn>
                                  </p:par>
                                  <p:par>
                                    <p:cTn id="47" presetID="32" presetClass="emph" presetSubtype="0" repeatCount="indefinite" fill="hold" nodeType="withEffect">
                                      <p:stCondLst>
                                        <p:cond delay="3500"/>
                                      </p:stCondLst>
                                      <p:childTnLst>
                                        <p:animRot by="120000">
                                          <p:cBhvr>
                                            <p:cTn id="48" dur="200" fill="hold">
                                              <p:stCondLst>
                                                <p:cond delay="0"/>
                                              </p:stCondLst>
                                            </p:cTn>
                                            <p:tgtEl>
                                              <p:spTgt spid="465"/>
                                            </p:tgtEl>
                                            <p:attrNameLst>
                                              <p:attrName>r</p:attrName>
                                            </p:attrNameLst>
                                          </p:cBhvr>
                                        </p:animRot>
                                        <p:animRot by="-240000">
                                          <p:cBhvr>
                                            <p:cTn id="49" dur="400" fill="hold">
                                              <p:stCondLst>
                                                <p:cond delay="400"/>
                                              </p:stCondLst>
                                            </p:cTn>
                                            <p:tgtEl>
                                              <p:spTgt spid="465"/>
                                            </p:tgtEl>
                                            <p:attrNameLst>
                                              <p:attrName>r</p:attrName>
                                            </p:attrNameLst>
                                          </p:cBhvr>
                                        </p:animRot>
                                        <p:animRot by="240000">
                                          <p:cBhvr>
                                            <p:cTn id="50" dur="400" fill="hold">
                                              <p:stCondLst>
                                                <p:cond delay="800"/>
                                              </p:stCondLst>
                                            </p:cTn>
                                            <p:tgtEl>
                                              <p:spTgt spid="465"/>
                                            </p:tgtEl>
                                            <p:attrNameLst>
                                              <p:attrName>r</p:attrName>
                                            </p:attrNameLst>
                                          </p:cBhvr>
                                        </p:animRot>
                                        <p:animRot by="-240000">
                                          <p:cBhvr>
                                            <p:cTn id="51" dur="400" fill="hold">
                                              <p:stCondLst>
                                                <p:cond delay="1200"/>
                                              </p:stCondLst>
                                            </p:cTn>
                                            <p:tgtEl>
                                              <p:spTgt spid="465"/>
                                            </p:tgtEl>
                                            <p:attrNameLst>
                                              <p:attrName>r</p:attrName>
                                            </p:attrNameLst>
                                          </p:cBhvr>
                                        </p:animRot>
                                        <p:animRot by="120000">
                                          <p:cBhvr>
                                            <p:cTn id="52" dur="400" fill="hold">
                                              <p:stCondLst>
                                                <p:cond delay="1600"/>
                                              </p:stCondLst>
                                            </p:cTn>
                                            <p:tgtEl>
                                              <p:spTgt spid="465"/>
                                            </p:tgtEl>
                                            <p:attrNameLst>
                                              <p:attrName>r</p:attrName>
                                            </p:attrNameLst>
                                          </p:cBhvr>
                                        </p:animRot>
                                      </p:childTnLst>
                                    </p:cTn>
                                  </p:par>
                                  <p:par>
                                    <p:cTn id="53" presetID="32" presetClass="emph" presetSubtype="0" repeatCount="indefinite" fill="hold" nodeType="withEffect">
                                      <p:stCondLst>
                                        <p:cond delay="3500"/>
                                      </p:stCondLst>
                                      <p:childTnLst>
                                        <p:animRot by="120000">
                                          <p:cBhvr>
                                            <p:cTn id="54" dur="200" fill="hold">
                                              <p:stCondLst>
                                                <p:cond delay="0"/>
                                              </p:stCondLst>
                                            </p:cTn>
                                            <p:tgtEl>
                                              <p:spTgt spid="473"/>
                                            </p:tgtEl>
                                            <p:attrNameLst>
                                              <p:attrName>r</p:attrName>
                                            </p:attrNameLst>
                                          </p:cBhvr>
                                        </p:animRot>
                                        <p:animRot by="-240000">
                                          <p:cBhvr>
                                            <p:cTn id="55" dur="400" fill="hold">
                                              <p:stCondLst>
                                                <p:cond delay="400"/>
                                              </p:stCondLst>
                                            </p:cTn>
                                            <p:tgtEl>
                                              <p:spTgt spid="473"/>
                                            </p:tgtEl>
                                            <p:attrNameLst>
                                              <p:attrName>r</p:attrName>
                                            </p:attrNameLst>
                                          </p:cBhvr>
                                        </p:animRot>
                                        <p:animRot by="240000">
                                          <p:cBhvr>
                                            <p:cTn id="56" dur="400" fill="hold">
                                              <p:stCondLst>
                                                <p:cond delay="800"/>
                                              </p:stCondLst>
                                            </p:cTn>
                                            <p:tgtEl>
                                              <p:spTgt spid="473"/>
                                            </p:tgtEl>
                                            <p:attrNameLst>
                                              <p:attrName>r</p:attrName>
                                            </p:attrNameLst>
                                          </p:cBhvr>
                                        </p:animRot>
                                        <p:animRot by="-240000">
                                          <p:cBhvr>
                                            <p:cTn id="57" dur="400" fill="hold">
                                              <p:stCondLst>
                                                <p:cond delay="1200"/>
                                              </p:stCondLst>
                                            </p:cTn>
                                            <p:tgtEl>
                                              <p:spTgt spid="473"/>
                                            </p:tgtEl>
                                            <p:attrNameLst>
                                              <p:attrName>r</p:attrName>
                                            </p:attrNameLst>
                                          </p:cBhvr>
                                        </p:animRot>
                                        <p:animRot by="120000">
                                          <p:cBhvr>
                                            <p:cTn id="58" dur="400" fill="hold">
                                              <p:stCondLst>
                                                <p:cond delay="1600"/>
                                              </p:stCondLst>
                                            </p:cTn>
                                            <p:tgtEl>
                                              <p:spTgt spid="473"/>
                                            </p:tgtEl>
                                            <p:attrNameLst>
                                              <p:attrName>r</p:attrName>
                                            </p:attrNameLst>
                                          </p:cBhvr>
                                        </p:animRot>
                                      </p:childTnLst>
                                    </p:cTn>
                                  </p:par>
                                  <p:par>
                                    <p:cTn id="59" presetID="47" presetClass="entr" presetSubtype="0" fill="hold" grpId="0" nodeType="withEffect">
                                      <p:stCondLst>
                                        <p:cond delay="4700"/>
                                      </p:stCondLst>
                                      <p:childTnLst>
                                        <p:set>
                                          <p:cBhvr>
                                            <p:cTn id="60" dur="1" fill="hold">
                                              <p:stCondLst>
                                                <p:cond delay="0"/>
                                              </p:stCondLst>
                                            </p:cTn>
                                            <p:tgtEl>
                                              <p:spTgt spid="277"/>
                                            </p:tgtEl>
                                            <p:attrNameLst>
                                              <p:attrName>style.visibility</p:attrName>
                                            </p:attrNameLst>
                                          </p:cBhvr>
                                          <p:to>
                                            <p:strVal val="visible"/>
                                          </p:to>
                                        </p:set>
                                        <p:animEffect transition="in" filter="fade">
                                          <p:cBhvr>
                                            <p:cTn id="61" dur="1000"/>
                                            <p:tgtEl>
                                              <p:spTgt spid="277"/>
                                            </p:tgtEl>
                                          </p:cBhvr>
                                        </p:animEffect>
                                        <p:anim calcmode="lin" valueType="num">
                                          <p:cBhvr>
                                            <p:cTn id="62" dur="1000" fill="hold"/>
                                            <p:tgtEl>
                                              <p:spTgt spid="277"/>
                                            </p:tgtEl>
                                            <p:attrNameLst>
                                              <p:attrName>ppt_x</p:attrName>
                                            </p:attrNameLst>
                                          </p:cBhvr>
                                          <p:tavLst>
                                            <p:tav tm="0">
                                              <p:val>
                                                <p:strVal val="#ppt_x"/>
                                              </p:val>
                                            </p:tav>
                                            <p:tav tm="100000">
                                              <p:val>
                                                <p:strVal val="#ppt_x"/>
                                              </p:val>
                                            </p:tav>
                                          </p:tavLst>
                                        </p:anim>
                                        <p:anim calcmode="lin" valueType="num">
                                          <p:cBhvr>
                                            <p:cTn id="63"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14:presetBounceEnd="40000">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14:bounceEnd="40000">
                                          <p:cBhvr additive="base">
                                            <p:cTn id="68" dur="10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69" dur="1000" fill="hold"/>
                                            <p:tgtEl>
                                              <p:spTgt spid="3"/>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14:presetBounceEnd="40000">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14:bounceEnd="40000">
                                          <p:cBhvr additive="base">
                                            <p:cTn id="72" dur="10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73" dur="1000" fill="hold"/>
                                            <p:tgtEl>
                                              <p:spTgt spid="4"/>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14:presetBounceEnd="40000">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14:bounceEnd="40000">
                                          <p:cBhvr additive="base">
                                            <p:cTn id="76" dur="1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77" dur="1000" fill="hold"/>
                                            <p:tgtEl>
                                              <p:spTgt spid="6"/>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14:presetBounceEnd="40000">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14:bounceEnd="40000">
                                          <p:cBhvr additive="base">
                                            <p:cTn id="80" dur="10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8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01"/>
                                            </p:tgtEl>
                                            <p:attrNameLst>
                                              <p:attrName>style.visibility</p:attrName>
                                            </p:attrNameLst>
                                          </p:cBhvr>
                                          <p:to>
                                            <p:strVal val="visible"/>
                                          </p:to>
                                        </p:set>
                                        <p:animEffect transition="in" filter="fade">
                                          <p:cBhvr>
                                            <p:cTn id="86" dur="500"/>
                                            <p:tgtEl>
                                              <p:spTgt spid="301"/>
                                            </p:tgtEl>
                                          </p:cBhvr>
                                        </p:animEffect>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subTnLst>
                                        <p:audio>
                                          <p:cMediaNode>
                                            <p:cTn display="0" masterRel="sameClick">
                                              <p:stCondLst>
                                                <p:cond evt="begin" delay="0">
                                                  <p:tn val="88"/>
                                                </p:cond>
                                              </p:stCondLst>
                                              <p:endCondLst>
                                                <p:cond evt="onStopAudio" delay="0">
                                                  <p:tgtEl>
                                                    <p:sldTgt/>
                                                  </p:tgtEl>
                                                </p:cond>
                                              </p:endCondLst>
                                            </p:cTn>
                                            <p:tgtEl>
                                              <p:sndTgt r:embed="rId2" name="chimes.wav"/>
                                            </p:tgtEl>
                                          </p:cMediaNode>
                                        </p:audio>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5"/>
                                            </p:tgtEl>
                                            <p:attrNameLst>
                                              <p:attrName>style.visibility</p:attrName>
                                            </p:attrNameLst>
                                          </p:cBhvr>
                                          <p:to>
                                            <p:strVal val="visible"/>
                                          </p:to>
                                        </p:set>
                                        <p:animEffect transition="in" filter="fade">
                                          <p:cBhvr>
                                            <p:cTn id="97" dur="500"/>
                                            <p:tgtEl>
                                              <p:spTgt spid="305"/>
                                            </p:tgtEl>
                                          </p:cBhvr>
                                        </p:animEffect>
                                      </p:childTnLst>
                                    </p:cTn>
                                  </p:par>
                                </p:childTnLst>
                              </p:cTn>
                            </p:par>
                            <p:par>
                              <p:cTn id="98" fill="hold">
                                <p:stCondLst>
                                  <p:cond delay="500"/>
                                </p:stCondLst>
                                <p:childTnLst>
                                  <p:par>
                                    <p:cTn id="99" presetID="53" presetClass="entr" presetSubtype="16" fill="hold" nodeType="afterEffect">
                                      <p:stCondLst>
                                        <p:cond delay="0"/>
                                      </p:stCondLst>
                                      <p:childTnLst>
                                        <p:set>
                                          <p:cBhvr>
                                            <p:cTn id="100" dur="1" fill="hold">
                                              <p:stCondLst>
                                                <p:cond delay="0"/>
                                              </p:stCondLst>
                                            </p:cTn>
                                            <p:tgtEl>
                                              <p:spTgt spid="329"/>
                                            </p:tgtEl>
                                            <p:attrNameLst>
                                              <p:attrName>style.visibility</p:attrName>
                                            </p:attrNameLst>
                                          </p:cBhvr>
                                          <p:to>
                                            <p:strVal val="visible"/>
                                          </p:to>
                                        </p:set>
                                        <p:anim calcmode="lin" valueType="num">
                                          <p:cBhvr>
                                            <p:cTn id="101" dur="500" fill="hold"/>
                                            <p:tgtEl>
                                              <p:spTgt spid="329"/>
                                            </p:tgtEl>
                                            <p:attrNameLst>
                                              <p:attrName>ppt_w</p:attrName>
                                            </p:attrNameLst>
                                          </p:cBhvr>
                                          <p:tavLst>
                                            <p:tav tm="0">
                                              <p:val>
                                                <p:fltVal val="0"/>
                                              </p:val>
                                            </p:tav>
                                            <p:tav tm="100000">
                                              <p:val>
                                                <p:strVal val="#ppt_w"/>
                                              </p:val>
                                            </p:tav>
                                          </p:tavLst>
                                        </p:anim>
                                        <p:anim calcmode="lin" valueType="num">
                                          <p:cBhvr>
                                            <p:cTn id="102" dur="500" fill="hold"/>
                                            <p:tgtEl>
                                              <p:spTgt spid="329"/>
                                            </p:tgtEl>
                                            <p:attrNameLst>
                                              <p:attrName>ppt_h</p:attrName>
                                            </p:attrNameLst>
                                          </p:cBhvr>
                                          <p:tavLst>
                                            <p:tav tm="0">
                                              <p:val>
                                                <p:fltVal val="0"/>
                                              </p:val>
                                            </p:tav>
                                            <p:tav tm="100000">
                                              <p:val>
                                                <p:strVal val="#ppt_h"/>
                                              </p:val>
                                            </p:tav>
                                          </p:tavLst>
                                        </p:anim>
                                        <p:animEffect transition="in" filter="fade">
                                          <p:cBhvr>
                                            <p:cTn id="103" dur="500"/>
                                            <p:tgtEl>
                                              <p:spTgt spid="329"/>
                                            </p:tgtEl>
                                          </p:cBhvr>
                                        </p:animEffect>
                                      </p:childTnLst>
                                      <p:subTnLst>
                                        <p:audio>
                                          <p:cMediaNode>
                                            <p:cTn display="0" masterRel="sameClick">
                                              <p:stCondLst>
                                                <p:cond evt="begin" delay="0">
                                                  <p:tn val="99"/>
                                                </p:cond>
                                              </p:stCondLst>
                                              <p:endCondLst>
                                                <p:cond evt="onStopAudio" delay="0">
                                                  <p:tgtEl>
                                                    <p:sldTgt/>
                                                  </p:tgtEl>
                                                </p:cond>
                                              </p:endCondLst>
                                            </p:cTn>
                                            <p:tgtEl>
                                              <p:sndTgt r:embed="rId2" name="chimes.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15"/>
                                            </p:tgtEl>
                                            <p:attrNameLst>
                                              <p:attrName>style.visibility</p:attrName>
                                            </p:attrNameLst>
                                          </p:cBhvr>
                                          <p:to>
                                            <p:strVal val="visible"/>
                                          </p:to>
                                        </p:set>
                                        <p:animEffect transition="in" filter="fade">
                                          <p:cBhvr>
                                            <p:cTn id="108" dur="500"/>
                                            <p:tgtEl>
                                              <p:spTgt spid="315"/>
                                            </p:tgtEl>
                                          </p:cBhvr>
                                        </p:animEffect>
                                      </p:childTnLst>
                                    </p:cTn>
                                  </p:par>
                                </p:childTnLst>
                              </p:cTn>
                            </p:par>
                            <p:par>
                              <p:cTn id="109" fill="hold">
                                <p:stCondLst>
                                  <p:cond delay="500"/>
                                </p:stCondLst>
                                <p:childTnLst>
                                  <p:par>
                                    <p:cTn id="110" presetID="53" presetClass="entr" presetSubtype="16" fill="hold" nodeType="afterEffect">
                                      <p:stCondLst>
                                        <p:cond delay="0"/>
                                      </p:stCondLst>
                                      <p:childTnLst>
                                        <p:set>
                                          <p:cBhvr>
                                            <p:cTn id="111" dur="1" fill="hold">
                                              <p:stCondLst>
                                                <p:cond delay="0"/>
                                              </p:stCondLst>
                                            </p:cTn>
                                            <p:tgtEl>
                                              <p:spTgt spid="330"/>
                                            </p:tgtEl>
                                            <p:attrNameLst>
                                              <p:attrName>style.visibility</p:attrName>
                                            </p:attrNameLst>
                                          </p:cBhvr>
                                          <p:to>
                                            <p:strVal val="visible"/>
                                          </p:to>
                                        </p:set>
                                        <p:anim calcmode="lin" valueType="num">
                                          <p:cBhvr>
                                            <p:cTn id="112" dur="500" fill="hold"/>
                                            <p:tgtEl>
                                              <p:spTgt spid="330"/>
                                            </p:tgtEl>
                                            <p:attrNameLst>
                                              <p:attrName>ppt_w</p:attrName>
                                            </p:attrNameLst>
                                          </p:cBhvr>
                                          <p:tavLst>
                                            <p:tav tm="0">
                                              <p:val>
                                                <p:fltVal val="0"/>
                                              </p:val>
                                            </p:tav>
                                            <p:tav tm="100000">
                                              <p:val>
                                                <p:strVal val="#ppt_w"/>
                                              </p:val>
                                            </p:tav>
                                          </p:tavLst>
                                        </p:anim>
                                        <p:anim calcmode="lin" valueType="num">
                                          <p:cBhvr>
                                            <p:cTn id="113" dur="500" fill="hold"/>
                                            <p:tgtEl>
                                              <p:spTgt spid="330"/>
                                            </p:tgtEl>
                                            <p:attrNameLst>
                                              <p:attrName>ppt_h</p:attrName>
                                            </p:attrNameLst>
                                          </p:cBhvr>
                                          <p:tavLst>
                                            <p:tav tm="0">
                                              <p:val>
                                                <p:fltVal val="0"/>
                                              </p:val>
                                            </p:tav>
                                            <p:tav tm="100000">
                                              <p:val>
                                                <p:strVal val="#ppt_h"/>
                                              </p:val>
                                            </p:tav>
                                          </p:tavLst>
                                        </p:anim>
                                        <p:animEffect transition="in" filter="fade">
                                          <p:cBhvr>
                                            <p:cTn id="114" dur="500"/>
                                            <p:tgtEl>
                                              <p:spTgt spid="330"/>
                                            </p:tgtEl>
                                          </p:cBhvr>
                                        </p:animEffect>
                                      </p:childTnLst>
                                      <p:subTnLst>
                                        <p:audio>
                                          <p:cMediaNode>
                                            <p:cTn display="0" masterRel="sameClick">
                                              <p:stCondLst>
                                                <p:cond evt="begin" delay="0">
                                                  <p:tn val="110"/>
                                                </p:cond>
                                              </p:stCondLst>
                                              <p:endCondLst>
                                                <p:cond evt="onStopAudio" delay="0">
                                                  <p:tgtEl>
                                                    <p:sldTgt/>
                                                  </p:tgtEl>
                                                </p:cond>
                                              </p:endCondLst>
                                            </p:cTn>
                                            <p:tgtEl>
                                              <p:sndTgt r:embed="rId2" name="chimes.wav"/>
                                            </p:tgtEl>
                                          </p:cMediaNode>
                                        </p:audio>
                                      </p:sub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16"/>
                                            </p:tgtEl>
                                            <p:attrNameLst>
                                              <p:attrName>style.visibility</p:attrName>
                                            </p:attrNameLst>
                                          </p:cBhvr>
                                          <p:to>
                                            <p:strVal val="visible"/>
                                          </p:to>
                                        </p:set>
                                        <p:animEffect transition="in" filter="fade">
                                          <p:cBhvr>
                                            <p:cTn id="119" dur="500"/>
                                            <p:tgtEl>
                                              <p:spTgt spid="316"/>
                                            </p:tgtEl>
                                          </p:cBhvr>
                                        </p:animEffect>
                                      </p:childTnLst>
                                    </p:cTn>
                                  </p:par>
                                </p:childTnLst>
                              </p:cTn>
                            </p:par>
                            <p:par>
                              <p:cTn id="120" fill="hold">
                                <p:stCondLst>
                                  <p:cond delay="500"/>
                                </p:stCondLst>
                                <p:childTnLst>
                                  <p:par>
                                    <p:cTn id="121" presetID="53" presetClass="entr" presetSubtype="16" fill="hold" nodeType="afterEffect">
                                      <p:stCondLst>
                                        <p:cond delay="0"/>
                                      </p:stCondLst>
                                      <p:childTnLst>
                                        <p:set>
                                          <p:cBhvr>
                                            <p:cTn id="122" dur="1" fill="hold">
                                              <p:stCondLst>
                                                <p:cond delay="0"/>
                                              </p:stCondLst>
                                            </p:cTn>
                                            <p:tgtEl>
                                              <p:spTgt spid="331"/>
                                            </p:tgtEl>
                                            <p:attrNameLst>
                                              <p:attrName>style.visibility</p:attrName>
                                            </p:attrNameLst>
                                          </p:cBhvr>
                                          <p:to>
                                            <p:strVal val="visible"/>
                                          </p:to>
                                        </p:set>
                                        <p:anim calcmode="lin" valueType="num">
                                          <p:cBhvr>
                                            <p:cTn id="123" dur="500" fill="hold"/>
                                            <p:tgtEl>
                                              <p:spTgt spid="331"/>
                                            </p:tgtEl>
                                            <p:attrNameLst>
                                              <p:attrName>ppt_w</p:attrName>
                                            </p:attrNameLst>
                                          </p:cBhvr>
                                          <p:tavLst>
                                            <p:tav tm="0">
                                              <p:val>
                                                <p:fltVal val="0"/>
                                              </p:val>
                                            </p:tav>
                                            <p:tav tm="100000">
                                              <p:val>
                                                <p:strVal val="#ppt_w"/>
                                              </p:val>
                                            </p:tav>
                                          </p:tavLst>
                                        </p:anim>
                                        <p:anim calcmode="lin" valueType="num">
                                          <p:cBhvr>
                                            <p:cTn id="124" dur="500" fill="hold"/>
                                            <p:tgtEl>
                                              <p:spTgt spid="331"/>
                                            </p:tgtEl>
                                            <p:attrNameLst>
                                              <p:attrName>ppt_h</p:attrName>
                                            </p:attrNameLst>
                                          </p:cBhvr>
                                          <p:tavLst>
                                            <p:tav tm="0">
                                              <p:val>
                                                <p:fltVal val="0"/>
                                              </p:val>
                                            </p:tav>
                                            <p:tav tm="100000">
                                              <p:val>
                                                <p:strVal val="#ppt_h"/>
                                              </p:val>
                                            </p:tav>
                                          </p:tavLst>
                                        </p:anim>
                                        <p:animEffect transition="in" filter="fade">
                                          <p:cBhvr>
                                            <p:cTn id="125" dur="500"/>
                                            <p:tgtEl>
                                              <p:spTgt spid="331"/>
                                            </p:tgtEl>
                                          </p:cBhvr>
                                        </p:animEffect>
                                      </p:childTnLst>
                                      <p:subTnLst>
                                        <p:audio>
                                          <p:cMediaNode>
                                            <p:cTn display="0" masterRel="sameClick">
                                              <p:stCondLst>
                                                <p:cond evt="begin" delay="0">
                                                  <p:tn val="1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301" grpId="0"/>
          <p:bldP spid="305" grpId="0"/>
          <p:bldP spid="315" grpId="0"/>
          <p:bldP spid="3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000"/>
                                      </p:stCondLst>
                                      <p:childTnLst>
                                        <p:set>
                                          <p:cBhvr>
                                            <p:cTn id="6" dur="1" fill="hold">
                                              <p:stCondLst>
                                                <p:cond delay="0"/>
                                              </p:stCondLst>
                                            </p:cTn>
                                            <p:tgtEl>
                                              <p:spTgt spid="443"/>
                                            </p:tgtEl>
                                            <p:attrNameLst>
                                              <p:attrName>style.visibility</p:attrName>
                                            </p:attrNameLst>
                                          </p:cBhvr>
                                          <p:to>
                                            <p:strVal val="visible"/>
                                          </p:to>
                                        </p:set>
                                      </p:childTnLst>
                                    </p:cTn>
                                  </p:par>
                                  <p:par>
                                    <p:cTn id="7" presetID="1" presetClass="entr" presetSubtype="0" fill="hold" nodeType="withEffect">
                                      <p:stCondLst>
                                        <p:cond delay="3250"/>
                                      </p:stCondLst>
                                      <p:childTnLst>
                                        <p:set>
                                          <p:cBhvr>
                                            <p:cTn id="8" dur="1" fill="hold">
                                              <p:stCondLst>
                                                <p:cond delay="0"/>
                                              </p:stCondLst>
                                            </p:cTn>
                                            <p:tgtEl>
                                              <p:spTgt spid="441"/>
                                            </p:tgtEl>
                                            <p:attrNameLst>
                                              <p:attrName>style.visibility</p:attrName>
                                            </p:attrNameLst>
                                          </p:cBhvr>
                                          <p:to>
                                            <p:strVal val="visible"/>
                                          </p:to>
                                        </p:set>
                                      </p:childTnLst>
                                    </p:cTn>
                                  </p:par>
                                  <p:par>
                                    <p:cTn id="9" presetID="32" presetClass="emph" presetSubtype="0" repeatCount="indefinite" fill="hold" nodeType="withEffect">
                                      <p:stCondLst>
                                        <p:cond delay="3250"/>
                                      </p:stCondLst>
                                      <p:childTnLst>
                                        <p:animRot by="120000">
                                          <p:cBhvr>
                                            <p:cTn id="10" dur="100" fill="hold">
                                              <p:stCondLst>
                                                <p:cond delay="0"/>
                                              </p:stCondLst>
                                            </p:cTn>
                                            <p:tgtEl>
                                              <p:spTgt spid="443"/>
                                            </p:tgtEl>
                                            <p:attrNameLst>
                                              <p:attrName>r</p:attrName>
                                            </p:attrNameLst>
                                          </p:cBhvr>
                                        </p:animRot>
                                        <p:animRot by="-240000">
                                          <p:cBhvr>
                                            <p:cTn id="11" dur="200" fill="hold">
                                              <p:stCondLst>
                                                <p:cond delay="200"/>
                                              </p:stCondLst>
                                            </p:cTn>
                                            <p:tgtEl>
                                              <p:spTgt spid="443"/>
                                            </p:tgtEl>
                                            <p:attrNameLst>
                                              <p:attrName>r</p:attrName>
                                            </p:attrNameLst>
                                          </p:cBhvr>
                                        </p:animRot>
                                        <p:animRot by="240000">
                                          <p:cBhvr>
                                            <p:cTn id="12" dur="200" fill="hold">
                                              <p:stCondLst>
                                                <p:cond delay="400"/>
                                              </p:stCondLst>
                                            </p:cTn>
                                            <p:tgtEl>
                                              <p:spTgt spid="443"/>
                                            </p:tgtEl>
                                            <p:attrNameLst>
                                              <p:attrName>r</p:attrName>
                                            </p:attrNameLst>
                                          </p:cBhvr>
                                        </p:animRot>
                                        <p:animRot by="-240000">
                                          <p:cBhvr>
                                            <p:cTn id="13" dur="200" fill="hold">
                                              <p:stCondLst>
                                                <p:cond delay="600"/>
                                              </p:stCondLst>
                                            </p:cTn>
                                            <p:tgtEl>
                                              <p:spTgt spid="443"/>
                                            </p:tgtEl>
                                            <p:attrNameLst>
                                              <p:attrName>r</p:attrName>
                                            </p:attrNameLst>
                                          </p:cBhvr>
                                        </p:animRot>
                                        <p:animRot by="120000">
                                          <p:cBhvr>
                                            <p:cTn id="14" dur="200" fill="hold">
                                              <p:stCondLst>
                                                <p:cond delay="800"/>
                                              </p:stCondLst>
                                            </p:cTn>
                                            <p:tgtEl>
                                              <p:spTgt spid="443"/>
                                            </p:tgtEl>
                                            <p:attrNameLst>
                                              <p:attrName>r</p:attrName>
                                            </p:attrNameLst>
                                          </p:cBhvr>
                                        </p:animRot>
                                      </p:childTnLst>
                                    </p:cTn>
                                  </p:par>
                                  <p:par>
                                    <p:cTn id="15" presetID="32" presetClass="emph" presetSubtype="0" repeatCount="indefinite" fill="hold" nodeType="withEffect">
                                      <p:stCondLst>
                                        <p:cond delay="3250"/>
                                      </p:stCondLst>
                                      <p:childTnLst>
                                        <p:animRot by="120000">
                                          <p:cBhvr>
                                            <p:cTn id="16" dur="100" fill="hold">
                                              <p:stCondLst>
                                                <p:cond delay="0"/>
                                              </p:stCondLst>
                                            </p:cTn>
                                            <p:tgtEl>
                                              <p:spTgt spid="441"/>
                                            </p:tgtEl>
                                            <p:attrNameLst>
                                              <p:attrName>r</p:attrName>
                                            </p:attrNameLst>
                                          </p:cBhvr>
                                        </p:animRot>
                                        <p:animRot by="-240000">
                                          <p:cBhvr>
                                            <p:cTn id="17" dur="200" fill="hold">
                                              <p:stCondLst>
                                                <p:cond delay="200"/>
                                              </p:stCondLst>
                                            </p:cTn>
                                            <p:tgtEl>
                                              <p:spTgt spid="441"/>
                                            </p:tgtEl>
                                            <p:attrNameLst>
                                              <p:attrName>r</p:attrName>
                                            </p:attrNameLst>
                                          </p:cBhvr>
                                        </p:animRot>
                                        <p:animRot by="240000">
                                          <p:cBhvr>
                                            <p:cTn id="18" dur="200" fill="hold">
                                              <p:stCondLst>
                                                <p:cond delay="400"/>
                                              </p:stCondLst>
                                            </p:cTn>
                                            <p:tgtEl>
                                              <p:spTgt spid="441"/>
                                            </p:tgtEl>
                                            <p:attrNameLst>
                                              <p:attrName>r</p:attrName>
                                            </p:attrNameLst>
                                          </p:cBhvr>
                                        </p:animRot>
                                        <p:animRot by="-240000">
                                          <p:cBhvr>
                                            <p:cTn id="19" dur="200" fill="hold">
                                              <p:stCondLst>
                                                <p:cond delay="600"/>
                                              </p:stCondLst>
                                            </p:cTn>
                                            <p:tgtEl>
                                              <p:spTgt spid="441"/>
                                            </p:tgtEl>
                                            <p:attrNameLst>
                                              <p:attrName>r</p:attrName>
                                            </p:attrNameLst>
                                          </p:cBhvr>
                                        </p:animRot>
                                        <p:animRot by="120000">
                                          <p:cBhvr>
                                            <p:cTn id="20" dur="200" fill="hold">
                                              <p:stCondLst>
                                                <p:cond delay="800"/>
                                              </p:stCondLst>
                                            </p:cTn>
                                            <p:tgtEl>
                                              <p:spTgt spid="441"/>
                                            </p:tgtEl>
                                            <p:attrNameLst>
                                              <p:attrName>r</p:attrName>
                                            </p:attrNameLst>
                                          </p:cBhvr>
                                        </p:animRot>
                                      </p:childTnLst>
                                    </p:cTn>
                                  </p:par>
                                  <p:par>
                                    <p:cTn id="21" presetID="47" presetClass="entr" presetSubtype="0" fill="hold" nodeType="withEffect">
                                      <p:stCondLst>
                                        <p:cond delay="375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1000"/>
                                            <p:tgtEl>
                                              <p:spTgt spid="107"/>
                                            </p:tgtEl>
                                          </p:cBhvr>
                                        </p:animEffect>
                                        <p:anim calcmode="lin" valueType="num">
                                          <p:cBhvr>
                                            <p:cTn id="24" dur="1000" fill="hold"/>
                                            <p:tgtEl>
                                              <p:spTgt spid="107"/>
                                            </p:tgtEl>
                                            <p:attrNameLst>
                                              <p:attrName>ppt_x</p:attrName>
                                            </p:attrNameLst>
                                          </p:cBhvr>
                                          <p:tavLst>
                                            <p:tav tm="0">
                                              <p:val>
                                                <p:strVal val="#ppt_x"/>
                                              </p:val>
                                            </p:tav>
                                            <p:tav tm="100000">
                                              <p:val>
                                                <p:strVal val="#ppt_x"/>
                                              </p:val>
                                            </p:tav>
                                          </p:tavLst>
                                        </p:anim>
                                        <p:anim calcmode="lin" valueType="num">
                                          <p:cBhvr>
                                            <p:cTn id="25" dur="1000" fill="hold"/>
                                            <p:tgtEl>
                                              <p:spTgt spid="10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4250"/>
                                      </p:stCondLst>
                                      <p:childTnLst>
                                        <p:set>
                                          <p:cBhvr>
                                            <p:cTn id="27" dur="1" fill="hold">
                                              <p:stCondLst>
                                                <p:cond delay="0"/>
                                              </p:stCondLst>
                                            </p:cTn>
                                            <p:tgtEl>
                                              <p:spTgt spid="196"/>
                                            </p:tgtEl>
                                            <p:attrNameLst>
                                              <p:attrName>style.visibility</p:attrName>
                                            </p:attrNameLst>
                                          </p:cBhvr>
                                          <p:to>
                                            <p:strVal val="visible"/>
                                          </p:to>
                                        </p:set>
                                        <p:animEffect transition="in" filter="fade">
                                          <p:cBhvr>
                                            <p:cTn id="28" dur="1000"/>
                                            <p:tgtEl>
                                              <p:spTgt spid="196"/>
                                            </p:tgtEl>
                                          </p:cBhvr>
                                        </p:animEffect>
                                        <p:anim calcmode="lin" valueType="num">
                                          <p:cBhvr>
                                            <p:cTn id="29" dur="1000" fill="hold"/>
                                            <p:tgtEl>
                                              <p:spTgt spid="196"/>
                                            </p:tgtEl>
                                            <p:attrNameLst>
                                              <p:attrName>ppt_x</p:attrName>
                                            </p:attrNameLst>
                                          </p:cBhvr>
                                          <p:tavLst>
                                            <p:tav tm="0">
                                              <p:val>
                                                <p:strVal val="#ppt_x"/>
                                              </p:val>
                                            </p:tav>
                                            <p:tav tm="100000">
                                              <p:val>
                                                <p:strVal val="#ppt_x"/>
                                              </p:val>
                                            </p:tav>
                                          </p:tavLst>
                                        </p:anim>
                                        <p:anim calcmode="lin" valueType="num">
                                          <p:cBhvr>
                                            <p:cTn id="30" dur="1000" fill="hold"/>
                                            <p:tgtEl>
                                              <p:spTgt spid="19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4750"/>
                                      </p:stCondLst>
                                      <p:childTnLst>
                                        <p:set>
                                          <p:cBhvr>
                                            <p:cTn id="32" dur="1" fill="hold">
                                              <p:stCondLst>
                                                <p:cond delay="0"/>
                                              </p:stCondLst>
                                            </p:cTn>
                                            <p:tgtEl>
                                              <p:spTgt spid="221"/>
                                            </p:tgtEl>
                                            <p:attrNameLst>
                                              <p:attrName>style.visibility</p:attrName>
                                            </p:attrNameLst>
                                          </p:cBhvr>
                                          <p:to>
                                            <p:strVal val="visible"/>
                                          </p:to>
                                        </p:set>
                                        <p:animEffect transition="in" filter="fade">
                                          <p:cBhvr>
                                            <p:cTn id="33" dur="1000"/>
                                            <p:tgtEl>
                                              <p:spTgt spid="221"/>
                                            </p:tgtEl>
                                          </p:cBhvr>
                                        </p:animEffect>
                                        <p:anim calcmode="lin" valueType="num">
                                          <p:cBhvr>
                                            <p:cTn id="34" dur="1000" fill="hold"/>
                                            <p:tgtEl>
                                              <p:spTgt spid="221"/>
                                            </p:tgtEl>
                                            <p:attrNameLst>
                                              <p:attrName>ppt_x</p:attrName>
                                            </p:attrNameLst>
                                          </p:cBhvr>
                                          <p:tavLst>
                                            <p:tav tm="0">
                                              <p:val>
                                                <p:strVal val="#ppt_x"/>
                                              </p:val>
                                            </p:tav>
                                            <p:tav tm="100000">
                                              <p:val>
                                                <p:strVal val="#ppt_x"/>
                                              </p:val>
                                            </p:tav>
                                          </p:tavLst>
                                        </p:anim>
                                        <p:anim calcmode="lin" valueType="num">
                                          <p:cBhvr>
                                            <p:cTn id="35" dur="1000" fill="hold"/>
                                            <p:tgtEl>
                                              <p:spTgt spid="22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5250"/>
                                      </p:stCondLst>
                                      <p:childTnLst>
                                        <p:set>
                                          <p:cBhvr>
                                            <p:cTn id="37" dur="1" fill="hold">
                                              <p:stCondLst>
                                                <p:cond delay="0"/>
                                              </p:stCondLst>
                                            </p:cTn>
                                            <p:tgtEl>
                                              <p:spTgt spid="246"/>
                                            </p:tgtEl>
                                            <p:attrNameLst>
                                              <p:attrName>style.visibility</p:attrName>
                                            </p:attrNameLst>
                                          </p:cBhvr>
                                          <p:to>
                                            <p:strVal val="visible"/>
                                          </p:to>
                                        </p:set>
                                        <p:animEffect transition="in" filter="fade">
                                          <p:cBhvr>
                                            <p:cTn id="38" dur="1000"/>
                                            <p:tgtEl>
                                              <p:spTgt spid="246"/>
                                            </p:tgtEl>
                                          </p:cBhvr>
                                        </p:animEffect>
                                        <p:anim calcmode="lin" valueType="num">
                                          <p:cBhvr>
                                            <p:cTn id="39" dur="1000" fill="hold"/>
                                            <p:tgtEl>
                                              <p:spTgt spid="246"/>
                                            </p:tgtEl>
                                            <p:attrNameLst>
                                              <p:attrName>ppt_x</p:attrName>
                                            </p:attrNameLst>
                                          </p:cBhvr>
                                          <p:tavLst>
                                            <p:tav tm="0">
                                              <p:val>
                                                <p:strVal val="#ppt_x"/>
                                              </p:val>
                                            </p:tav>
                                            <p:tav tm="100000">
                                              <p:val>
                                                <p:strVal val="#ppt_x"/>
                                              </p:val>
                                            </p:tav>
                                          </p:tavLst>
                                        </p:anim>
                                        <p:anim calcmode="lin" valueType="num">
                                          <p:cBhvr>
                                            <p:cTn id="40" dur="1000" fill="hold"/>
                                            <p:tgtEl>
                                              <p:spTgt spid="246"/>
                                            </p:tgtEl>
                                            <p:attrNameLst>
                                              <p:attrName>ppt_y</p:attrName>
                                            </p:attrNameLst>
                                          </p:cBhvr>
                                          <p:tavLst>
                                            <p:tav tm="0">
                                              <p:val>
                                                <p:strVal val="#ppt_y-.1"/>
                                              </p:val>
                                            </p:tav>
                                            <p:tav tm="100000">
                                              <p:val>
                                                <p:strVal val="#ppt_y"/>
                                              </p:val>
                                            </p:tav>
                                          </p:tavLst>
                                        </p:anim>
                                      </p:childTnLst>
                                    </p:cTn>
                                  </p:par>
                                  <p:par>
                                    <p:cTn id="41" presetID="22" presetClass="entr" presetSubtype="1" fill="hold" nodeType="withEffect">
                                      <p:stCondLst>
                                        <p:cond delay="3500"/>
                                      </p:stCondLst>
                                      <p:childTnLst>
                                        <p:set>
                                          <p:cBhvr>
                                            <p:cTn id="42" dur="1" fill="hold">
                                              <p:stCondLst>
                                                <p:cond delay="0"/>
                                              </p:stCondLst>
                                            </p:cTn>
                                            <p:tgtEl>
                                              <p:spTgt spid="465"/>
                                            </p:tgtEl>
                                            <p:attrNameLst>
                                              <p:attrName>style.visibility</p:attrName>
                                            </p:attrNameLst>
                                          </p:cBhvr>
                                          <p:to>
                                            <p:strVal val="visible"/>
                                          </p:to>
                                        </p:set>
                                        <p:animEffect transition="in" filter="wipe(up)">
                                          <p:cBhvr>
                                            <p:cTn id="43" dur="500"/>
                                            <p:tgtEl>
                                              <p:spTgt spid="465"/>
                                            </p:tgtEl>
                                          </p:cBhvr>
                                        </p:animEffect>
                                      </p:childTnLst>
                                    </p:cTn>
                                  </p:par>
                                  <p:par>
                                    <p:cTn id="44" presetID="22" presetClass="entr" presetSubtype="1" fill="hold" nodeType="withEffect">
                                      <p:stCondLst>
                                        <p:cond delay="3500"/>
                                      </p:stCondLst>
                                      <p:childTnLst>
                                        <p:set>
                                          <p:cBhvr>
                                            <p:cTn id="45" dur="1" fill="hold">
                                              <p:stCondLst>
                                                <p:cond delay="0"/>
                                              </p:stCondLst>
                                            </p:cTn>
                                            <p:tgtEl>
                                              <p:spTgt spid="473"/>
                                            </p:tgtEl>
                                            <p:attrNameLst>
                                              <p:attrName>style.visibility</p:attrName>
                                            </p:attrNameLst>
                                          </p:cBhvr>
                                          <p:to>
                                            <p:strVal val="visible"/>
                                          </p:to>
                                        </p:set>
                                        <p:animEffect transition="in" filter="wipe(up)">
                                          <p:cBhvr>
                                            <p:cTn id="46" dur="500"/>
                                            <p:tgtEl>
                                              <p:spTgt spid="473"/>
                                            </p:tgtEl>
                                          </p:cBhvr>
                                        </p:animEffect>
                                      </p:childTnLst>
                                    </p:cTn>
                                  </p:par>
                                  <p:par>
                                    <p:cTn id="47" presetID="32" presetClass="emph" presetSubtype="0" repeatCount="indefinite" fill="hold" nodeType="withEffect">
                                      <p:stCondLst>
                                        <p:cond delay="3500"/>
                                      </p:stCondLst>
                                      <p:childTnLst>
                                        <p:animRot by="120000">
                                          <p:cBhvr>
                                            <p:cTn id="48" dur="200" fill="hold">
                                              <p:stCondLst>
                                                <p:cond delay="0"/>
                                              </p:stCondLst>
                                            </p:cTn>
                                            <p:tgtEl>
                                              <p:spTgt spid="465"/>
                                            </p:tgtEl>
                                            <p:attrNameLst>
                                              <p:attrName>r</p:attrName>
                                            </p:attrNameLst>
                                          </p:cBhvr>
                                        </p:animRot>
                                        <p:animRot by="-240000">
                                          <p:cBhvr>
                                            <p:cTn id="49" dur="400" fill="hold">
                                              <p:stCondLst>
                                                <p:cond delay="400"/>
                                              </p:stCondLst>
                                            </p:cTn>
                                            <p:tgtEl>
                                              <p:spTgt spid="465"/>
                                            </p:tgtEl>
                                            <p:attrNameLst>
                                              <p:attrName>r</p:attrName>
                                            </p:attrNameLst>
                                          </p:cBhvr>
                                        </p:animRot>
                                        <p:animRot by="240000">
                                          <p:cBhvr>
                                            <p:cTn id="50" dur="400" fill="hold">
                                              <p:stCondLst>
                                                <p:cond delay="800"/>
                                              </p:stCondLst>
                                            </p:cTn>
                                            <p:tgtEl>
                                              <p:spTgt spid="465"/>
                                            </p:tgtEl>
                                            <p:attrNameLst>
                                              <p:attrName>r</p:attrName>
                                            </p:attrNameLst>
                                          </p:cBhvr>
                                        </p:animRot>
                                        <p:animRot by="-240000">
                                          <p:cBhvr>
                                            <p:cTn id="51" dur="400" fill="hold">
                                              <p:stCondLst>
                                                <p:cond delay="1200"/>
                                              </p:stCondLst>
                                            </p:cTn>
                                            <p:tgtEl>
                                              <p:spTgt spid="465"/>
                                            </p:tgtEl>
                                            <p:attrNameLst>
                                              <p:attrName>r</p:attrName>
                                            </p:attrNameLst>
                                          </p:cBhvr>
                                        </p:animRot>
                                        <p:animRot by="120000">
                                          <p:cBhvr>
                                            <p:cTn id="52" dur="400" fill="hold">
                                              <p:stCondLst>
                                                <p:cond delay="1600"/>
                                              </p:stCondLst>
                                            </p:cTn>
                                            <p:tgtEl>
                                              <p:spTgt spid="465"/>
                                            </p:tgtEl>
                                            <p:attrNameLst>
                                              <p:attrName>r</p:attrName>
                                            </p:attrNameLst>
                                          </p:cBhvr>
                                        </p:animRot>
                                      </p:childTnLst>
                                    </p:cTn>
                                  </p:par>
                                  <p:par>
                                    <p:cTn id="53" presetID="32" presetClass="emph" presetSubtype="0" repeatCount="indefinite" fill="hold" nodeType="withEffect">
                                      <p:stCondLst>
                                        <p:cond delay="3500"/>
                                      </p:stCondLst>
                                      <p:childTnLst>
                                        <p:animRot by="120000">
                                          <p:cBhvr>
                                            <p:cTn id="54" dur="200" fill="hold">
                                              <p:stCondLst>
                                                <p:cond delay="0"/>
                                              </p:stCondLst>
                                            </p:cTn>
                                            <p:tgtEl>
                                              <p:spTgt spid="473"/>
                                            </p:tgtEl>
                                            <p:attrNameLst>
                                              <p:attrName>r</p:attrName>
                                            </p:attrNameLst>
                                          </p:cBhvr>
                                        </p:animRot>
                                        <p:animRot by="-240000">
                                          <p:cBhvr>
                                            <p:cTn id="55" dur="400" fill="hold">
                                              <p:stCondLst>
                                                <p:cond delay="400"/>
                                              </p:stCondLst>
                                            </p:cTn>
                                            <p:tgtEl>
                                              <p:spTgt spid="473"/>
                                            </p:tgtEl>
                                            <p:attrNameLst>
                                              <p:attrName>r</p:attrName>
                                            </p:attrNameLst>
                                          </p:cBhvr>
                                        </p:animRot>
                                        <p:animRot by="240000">
                                          <p:cBhvr>
                                            <p:cTn id="56" dur="400" fill="hold">
                                              <p:stCondLst>
                                                <p:cond delay="800"/>
                                              </p:stCondLst>
                                            </p:cTn>
                                            <p:tgtEl>
                                              <p:spTgt spid="473"/>
                                            </p:tgtEl>
                                            <p:attrNameLst>
                                              <p:attrName>r</p:attrName>
                                            </p:attrNameLst>
                                          </p:cBhvr>
                                        </p:animRot>
                                        <p:animRot by="-240000">
                                          <p:cBhvr>
                                            <p:cTn id="57" dur="400" fill="hold">
                                              <p:stCondLst>
                                                <p:cond delay="1200"/>
                                              </p:stCondLst>
                                            </p:cTn>
                                            <p:tgtEl>
                                              <p:spTgt spid="473"/>
                                            </p:tgtEl>
                                            <p:attrNameLst>
                                              <p:attrName>r</p:attrName>
                                            </p:attrNameLst>
                                          </p:cBhvr>
                                        </p:animRot>
                                        <p:animRot by="120000">
                                          <p:cBhvr>
                                            <p:cTn id="58" dur="400" fill="hold">
                                              <p:stCondLst>
                                                <p:cond delay="1600"/>
                                              </p:stCondLst>
                                            </p:cTn>
                                            <p:tgtEl>
                                              <p:spTgt spid="473"/>
                                            </p:tgtEl>
                                            <p:attrNameLst>
                                              <p:attrName>r</p:attrName>
                                            </p:attrNameLst>
                                          </p:cBhvr>
                                        </p:animRot>
                                      </p:childTnLst>
                                    </p:cTn>
                                  </p:par>
                                  <p:par>
                                    <p:cTn id="59" presetID="47" presetClass="entr" presetSubtype="0" fill="hold" grpId="0" nodeType="withEffect">
                                      <p:stCondLst>
                                        <p:cond delay="4700"/>
                                      </p:stCondLst>
                                      <p:childTnLst>
                                        <p:set>
                                          <p:cBhvr>
                                            <p:cTn id="60" dur="1" fill="hold">
                                              <p:stCondLst>
                                                <p:cond delay="0"/>
                                              </p:stCondLst>
                                            </p:cTn>
                                            <p:tgtEl>
                                              <p:spTgt spid="277"/>
                                            </p:tgtEl>
                                            <p:attrNameLst>
                                              <p:attrName>style.visibility</p:attrName>
                                            </p:attrNameLst>
                                          </p:cBhvr>
                                          <p:to>
                                            <p:strVal val="visible"/>
                                          </p:to>
                                        </p:set>
                                        <p:animEffect transition="in" filter="fade">
                                          <p:cBhvr>
                                            <p:cTn id="61" dur="1000"/>
                                            <p:tgtEl>
                                              <p:spTgt spid="277"/>
                                            </p:tgtEl>
                                          </p:cBhvr>
                                        </p:animEffect>
                                        <p:anim calcmode="lin" valueType="num">
                                          <p:cBhvr>
                                            <p:cTn id="62" dur="1000" fill="hold"/>
                                            <p:tgtEl>
                                              <p:spTgt spid="277"/>
                                            </p:tgtEl>
                                            <p:attrNameLst>
                                              <p:attrName>ppt_x</p:attrName>
                                            </p:attrNameLst>
                                          </p:cBhvr>
                                          <p:tavLst>
                                            <p:tav tm="0">
                                              <p:val>
                                                <p:strVal val="#ppt_x"/>
                                              </p:val>
                                            </p:tav>
                                            <p:tav tm="100000">
                                              <p:val>
                                                <p:strVal val="#ppt_x"/>
                                              </p:val>
                                            </p:tav>
                                          </p:tavLst>
                                        </p:anim>
                                        <p:anim calcmode="lin" valueType="num">
                                          <p:cBhvr>
                                            <p:cTn id="63"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1000" fill="hold"/>
                                            <p:tgtEl>
                                              <p:spTgt spid="3"/>
                                            </p:tgtEl>
                                            <p:attrNameLst>
                                              <p:attrName>ppt_x</p:attrName>
                                            </p:attrNameLst>
                                          </p:cBhvr>
                                          <p:tavLst>
                                            <p:tav tm="0">
                                              <p:val>
                                                <p:strVal val="#ppt_x"/>
                                              </p:val>
                                            </p:tav>
                                            <p:tav tm="100000">
                                              <p:val>
                                                <p:strVal val="#ppt_x"/>
                                              </p:val>
                                            </p:tav>
                                          </p:tavLst>
                                        </p:anim>
                                        <p:anim calcmode="lin" valueType="num">
                                          <p:cBhvr additive="base">
                                            <p:cTn id="69" dur="1000" fill="hold"/>
                                            <p:tgtEl>
                                              <p:spTgt spid="3"/>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additive="base">
                                            <p:cTn id="72" dur="1000" fill="hold"/>
                                            <p:tgtEl>
                                              <p:spTgt spid="4"/>
                                            </p:tgtEl>
                                            <p:attrNameLst>
                                              <p:attrName>ppt_x</p:attrName>
                                            </p:attrNameLst>
                                          </p:cBhvr>
                                          <p:tavLst>
                                            <p:tav tm="0">
                                              <p:val>
                                                <p:strVal val="#ppt_x"/>
                                              </p:val>
                                            </p:tav>
                                            <p:tav tm="100000">
                                              <p:val>
                                                <p:strVal val="#ppt_x"/>
                                              </p:val>
                                            </p:tav>
                                          </p:tavLst>
                                        </p:anim>
                                        <p:anim calcmode="lin" valueType="num">
                                          <p:cBhvr additive="base">
                                            <p:cTn id="73" dur="1000" fill="hold"/>
                                            <p:tgtEl>
                                              <p:spTgt spid="4"/>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1000" fill="hold"/>
                                            <p:tgtEl>
                                              <p:spTgt spid="6"/>
                                            </p:tgtEl>
                                            <p:attrNameLst>
                                              <p:attrName>ppt_x</p:attrName>
                                            </p:attrNameLst>
                                          </p:cBhvr>
                                          <p:tavLst>
                                            <p:tav tm="0">
                                              <p:val>
                                                <p:strVal val="#ppt_x"/>
                                              </p:val>
                                            </p:tav>
                                            <p:tav tm="100000">
                                              <p:val>
                                                <p:strVal val="#ppt_x"/>
                                              </p:val>
                                            </p:tav>
                                          </p:tavLst>
                                        </p:anim>
                                        <p:anim calcmode="lin" valueType="num">
                                          <p:cBhvr additive="base">
                                            <p:cTn id="77" dur="1000" fill="hold"/>
                                            <p:tgtEl>
                                              <p:spTgt spid="6"/>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1000" fill="hold"/>
                                            <p:tgtEl>
                                              <p:spTgt spid="7"/>
                                            </p:tgtEl>
                                            <p:attrNameLst>
                                              <p:attrName>ppt_x</p:attrName>
                                            </p:attrNameLst>
                                          </p:cBhvr>
                                          <p:tavLst>
                                            <p:tav tm="0">
                                              <p:val>
                                                <p:strVal val="#ppt_x"/>
                                              </p:val>
                                            </p:tav>
                                            <p:tav tm="100000">
                                              <p:val>
                                                <p:strVal val="#ppt_x"/>
                                              </p:val>
                                            </p:tav>
                                          </p:tavLst>
                                        </p:anim>
                                        <p:anim calcmode="lin" valueType="num">
                                          <p:cBhvr additive="base">
                                            <p:cTn id="8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01"/>
                                            </p:tgtEl>
                                            <p:attrNameLst>
                                              <p:attrName>style.visibility</p:attrName>
                                            </p:attrNameLst>
                                          </p:cBhvr>
                                          <p:to>
                                            <p:strVal val="visible"/>
                                          </p:to>
                                        </p:set>
                                        <p:animEffect transition="in" filter="fade">
                                          <p:cBhvr>
                                            <p:cTn id="86" dur="500"/>
                                            <p:tgtEl>
                                              <p:spTgt spid="301"/>
                                            </p:tgtEl>
                                          </p:cBhvr>
                                        </p:animEffect>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subTnLst>
                                        <p:audio>
                                          <p:cMediaNode>
                                            <p:cTn display="0" masterRel="sameClick">
                                              <p:stCondLst>
                                                <p:cond evt="begin" delay="0">
                                                  <p:tn val="88"/>
                                                </p:cond>
                                              </p:stCondLst>
                                              <p:endCondLst>
                                                <p:cond evt="onStopAudio" delay="0">
                                                  <p:tgtEl>
                                                    <p:sldTgt/>
                                                  </p:tgtEl>
                                                </p:cond>
                                              </p:endCondLst>
                                            </p:cTn>
                                            <p:tgtEl>
                                              <p:sndTgt r:embed="rId1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5"/>
                                            </p:tgtEl>
                                            <p:attrNameLst>
                                              <p:attrName>style.visibility</p:attrName>
                                            </p:attrNameLst>
                                          </p:cBhvr>
                                          <p:to>
                                            <p:strVal val="visible"/>
                                          </p:to>
                                        </p:set>
                                        <p:animEffect transition="in" filter="fade">
                                          <p:cBhvr>
                                            <p:cTn id="97" dur="500"/>
                                            <p:tgtEl>
                                              <p:spTgt spid="305"/>
                                            </p:tgtEl>
                                          </p:cBhvr>
                                        </p:animEffect>
                                      </p:childTnLst>
                                    </p:cTn>
                                  </p:par>
                                </p:childTnLst>
                              </p:cTn>
                            </p:par>
                            <p:par>
                              <p:cTn id="98" fill="hold">
                                <p:stCondLst>
                                  <p:cond delay="500"/>
                                </p:stCondLst>
                                <p:childTnLst>
                                  <p:par>
                                    <p:cTn id="99" presetID="53" presetClass="entr" presetSubtype="16" fill="hold" nodeType="afterEffect">
                                      <p:stCondLst>
                                        <p:cond delay="0"/>
                                      </p:stCondLst>
                                      <p:childTnLst>
                                        <p:set>
                                          <p:cBhvr>
                                            <p:cTn id="100" dur="1" fill="hold">
                                              <p:stCondLst>
                                                <p:cond delay="0"/>
                                              </p:stCondLst>
                                            </p:cTn>
                                            <p:tgtEl>
                                              <p:spTgt spid="329"/>
                                            </p:tgtEl>
                                            <p:attrNameLst>
                                              <p:attrName>style.visibility</p:attrName>
                                            </p:attrNameLst>
                                          </p:cBhvr>
                                          <p:to>
                                            <p:strVal val="visible"/>
                                          </p:to>
                                        </p:set>
                                        <p:anim calcmode="lin" valueType="num">
                                          <p:cBhvr>
                                            <p:cTn id="101" dur="500" fill="hold"/>
                                            <p:tgtEl>
                                              <p:spTgt spid="329"/>
                                            </p:tgtEl>
                                            <p:attrNameLst>
                                              <p:attrName>ppt_w</p:attrName>
                                            </p:attrNameLst>
                                          </p:cBhvr>
                                          <p:tavLst>
                                            <p:tav tm="0">
                                              <p:val>
                                                <p:fltVal val="0"/>
                                              </p:val>
                                            </p:tav>
                                            <p:tav tm="100000">
                                              <p:val>
                                                <p:strVal val="#ppt_w"/>
                                              </p:val>
                                            </p:tav>
                                          </p:tavLst>
                                        </p:anim>
                                        <p:anim calcmode="lin" valueType="num">
                                          <p:cBhvr>
                                            <p:cTn id="102" dur="500" fill="hold"/>
                                            <p:tgtEl>
                                              <p:spTgt spid="329"/>
                                            </p:tgtEl>
                                            <p:attrNameLst>
                                              <p:attrName>ppt_h</p:attrName>
                                            </p:attrNameLst>
                                          </p:cBhvr>
                                          <p:tavLst>
                                            <p:tav tm="0">
                                              <p:val>
                                                <p:fltVal val="0"/>
                                              </p:val>
                                            </p:tav>
                                            <p:tav tm="100000">
                                              <p:val>
                                                <p:strVal val="#ppt_h"/>
                                              </p:val>
                                            </p:tav>
                                          </p:tavLst>
                                        </p:anim>
                                        <p:animEffect transition="in" filter="fade">
                                          <p:cBhvr>
                                            <p:cTn id="103" dur="500"/>
                                            <p:tgtEl>
                                              <p:spTgt spid="329"/>
                                            </p:tgtEl>
                                          </p:cBhvr>
                                        </p:animEffect>
                                      </p:childTnLst>
                                      <p:subTnLst>
                                        <p:audio>
                                          <p:cMediaNode>
                                            <p:cTn display="0" masterRel="sameClick">
                                              <p:stCondLst>
                                                <p:cond evt="begin" delay="0">
                                                  <p:tn val="99"/>
                                                </p:cond>
                                              </p:stCondLst>
                                              <p:endCondLst>
                                                <p:cond evt="onStopAudio" delay="0">
                                                  <p:tgtEl>
                                                    <p:sldTgt/>
                                                  </p:tgtEl>
                                                </p:cond>
                                              </p:endCondLst>
                                            </p:cTn>
                                            <p:tgtEl>
                                              <p:sndTgt r:embed="rId13" name="chimes.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15"/>
                                            </p:tgtEl>
                                            <p:attrNameLst>
                                              <p:attrName>style.visibility</p:attrName>
                                            </p:attrNameLst>
                                          </p:cBhvr>
                                          <p:to>
                                            <p:strVal val="visible"/>
                                          </p:to>
                                        </p:set>
                                        <p:animEffect transition="in" filter="fade">
                                          <p:cBhvr>
                                            <p:cTn id="108" dur="500"/>
                                            <p:tgtEl>
                                              <p:spTgt spid="315"/>
                                            </p:tgtEl>
                                          </p:cBhvr>
                                        </p:animEffect>
                                      </p:childTnLst>
                                    </p:cTn>
                                  </p:par>
                                </p:childTnLst>
                              </p:cTn>
                            </p:par>
                            <p:par>
                              <p:cTn id="109" fill="hold">
                                <p:stCondLst>
                                  <p:cond delay="500"/>
                                </p:stCondLst>
                                <p:childTnLst>
                                  <p:par>
                                    <p:cTn id="110" presetID="53" presetClass="entr" presetSubtype="16" fill="hold" nodeType="afterEffect">
                                      <p:stCondLst>
                                        <p:cond delay="0"/>
                                      </p:stCondLst>
                                      <p:childTnLst>
                                        <p:set>
                                          <p:cBhvr>
                                            <p:cTn id="111" dur="1" fill="hold">
                                              <p:stCondLst>
                                                <p:cond delay="0"/>
                                              </p:stCondLst>
                                            </p:cTn>
                                            <p:tgtEl>
                                              <p:spTgt spid="330"/>
                                            </p:tgtEl>
                                            <p:attrNameLst>
                                              <p:attrName>style.visibility</p:attrName>
                                            </p:attrNameLst>
                                          </p:cBhvr>
                                          <p:to>
                                            <p:strVal val="visible"/>
                                          </p:to>
                                        </p:set>
                                        <p:anim calcmode="lin" valueType="num">
                                          <p:cBhvr>
                                            <p:cTn id="112" dur="500" fill="hold"/>
                                            <p:tgtEl>
                                              <p:spTgt spid="330"/>
                                            </p:tgtEl>
                                            <p:attrNameLst>
                                              <p:attrName>ppt_w</p:attrName>
                                            </p:attrNameLst>
                                          </p:cBhvr>
                                          <p:tavLst>
                                            <p:tav tm="0">
                                              <p:val>
                                                <p:fltVal val="0"/>
                                              </p:val>
                                            </p:tav>
                                            <p:tav tm="100000">
                                              <p:val>
                                                <p:strVal val="#ppt_w"/>
                                              </p:val>
                                            </p:tav>
                                          </p:tavLst>
                                        </p:anim>
                                        <p:anim calcmode="lin" valueType="num">
                                          <p:cBhvr>
                                            <p:cTn id="113" dur="500" fill="hold"/>
                                            <p:tgtEl>
                                              <p:spTgt spid="330"/>
                                            </p:tgtEl>
                                            <p:attrNameLst>
                                              <p:attrName>ppt_h</p:attrName>
                                            </p:attrNameLst>
                                          </p:cBhvr>
                                          <p:tavLst>
                                            <p:tav tm="0">
                                              <p:val>
                                                <p:fltVal val="0"/>
                                              </p:val>
                                            </p:tav>
                                            <p:tav tm="100000">
                                              <p:val>
                                                <p:strVal val="#ppt_h"/>
                                              </p:val>
                                            </p:tav>
                                          </p:tavLst>
                                        </p:anim>
                                        <p:animEffect transition="in" filter="fade">
                                          <p:cBhvr>
                                            <p:cTn id="114" dur="500"/>
                                            <p:tgtEl>
                                              <p:spTgt spid="330"/>
                                            </p:tgtEl>
                                          </p:cBhvr>
                                        </p:animEffect>
                                      </p:childTnLst>
                                      <p:subTnLst>
                                        <p:audio>
                                          <p:cMediaNode>
                                            <p:cTn display="0" masterRel="sameClick">
                                              <p:stCondLst>
                                                <p:cond evt="begin" delay="0">
                                                  <p:tn val="110"/>
                                                </p:cond>
                                              </p:stCondLst>
                                              <p:endCondLst>
                                                <p:cond evt="onStopAudio" delay="0">
                                                  <p:tgtEl>
                                                    <p:sldTgt/>
                                                  </p:tgtEl>
                                                </p:cond>
                                              </p:endCondLst>
                                            </p:cTn>
                                            <p:tgtEl>
                                              <p:sndTgt r:embed="rId13" name="chimes.wav"/>
                                            </p:tgtEl>
                                          </p:cMediaNode>
                                        </p:audio>
                                      </p:sub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16"/>
                                            </p:tgtEl>
                                            <p:attrNameLst>
                                              <p:attrName>style.visibility</p:attrName>
                                            </p:attrNameLst>
                                          </p:cBhvr>
                                          <p:to>
                                            <p:strVal val="visible"/>
                                          </p:to>
                                        </p:set>
                                        <p:animEffect transition="in" filter="fade">
                                          <p:cBhvr>
                                            <p:cTn id="119" dur="500"/>
                                            <p:tgtEl>
                                              <p:spTgt spid="316"/>
                                            </p:tgtEl>
                                          </p:cBhvr>
                                        </p:animEffect>
                                      </p:childTnLst>
                                    </p:cTn>
                                  </p:par>
                                </p:childTnLst>
                              </p:cTn>
                            </p:par>
                            <p:par>
                              <p:cTn id="120" fill="hold">
                                <p:stCondLst>
                                  <p:cond delay="500"/>
                                </p:stCondLst>
                                <p:childTnLst>
                                  <p:par>
                                    <p:cTn id="121" presetID="53" presetClass="entr" presetSubtype="16" fill="hold" nodeType="afterEffect">
                                      <p:stCondLst>
                                        <p:cond delay="0"/>
                                      </p:stCondLst>
                                      <p:childTnLst>
                                        <p:set>
                                          <p:cBhvr>
                                            <p:cTn id="122" dur="1" fill="hold">
                                              <p:stCondLst>
                                                <p:cond delay="0"/>
                                              </p:stCondLst>
                                            </p:cTn>
                                            <p:tgtEl>
                                              <p:spTgt spid="331"/>
                                            </p:tgtEl>
                                            <p:attrNameLst>
                                              <p:attrName>style.visibility</p:attrName>
                                            </p:attrNameLst>
                                          </p:cBhvr>
                                          <p:to>
                                            <p:strVal val="visible"/>
                                          </p:to>
                                        </p:set>
                                        <p:anim calcmode="lin" valueType="num">
                                          <p:cBhvr>
                                            <p:cTn id="123" dur="500" fill="hold"/>
                                            <p:tgtEl>
                                              <p:spTgt spid="331"/>
                                            </p:tgtEl>
                                            <p:attrNameLst>
                                              <p:attrName>ppt_w</p:attrName>
                                            </p:attrNameLst>
                                          </p:cBhvr>
                                          <p:tavLst>
                                            <p:tav tm="0">
                                              <p:val>
                                                <p:fltVal val="0"/>
                                              </p:val>
                                            </p:tav>
                                            <p:tav tm="100000">
                                              <p:val>
                                                <p:strVal val="#ppt_w"/>
                                              </p:val>
                                            </p:tav>
                                          </p:tavLst>
                                        </p:anim>
                                        <p:anim calcmode="lin" valueType="num">
                                          <p:cBhvr>
                                            <p:cTn id="124" dur="500" fill="hold"/>
                                            <p:tgtEl>
                                              <p:spTgt spid="331"/>
                                            </p:tgtEl>
                                            <p:attrNameLst>
                                              <p:attrName>ppt_h</p:attrName>
                                            </p:attrNameLst>
                                          </p:cBhvr>
                                          <p:tavLst>
                                            <p:tav tm="0">
                                              <p:val>
                                                <p:fltVal val="0"/>
                                              </p:val>
                                            </p:tav>
                                            <p:tav tm="100000">
                                              <p:val>
                                                <p:strVal val="#ppt_h"/>
                                              </p:val>
                                            </p:tav>
                                          </p:tavLst>
                                        </p:anim>
                                        <p:animEffect transition="in" filter="fade">
                                          <p:cBhvr>
                                            <p:cTn id="125" dur="500"/>
                                            <p:tgtEl>
                                              <p:spTgt spid="331"/>
                                            </p:tgtEl>
                                          </p:cBhvr>
                                        </p:animEffect>
                                      </p:childTnLst>
                                      <p:subTnLst>
                                        <p:audio>
                                          <p:cMediaNode>
                                            <p:cTn display="0" masterRel="sameClick">
                                              <p:stCondLst>
                                                <p:cond evt="begin" delay="0">
                                                  <p:tn val="121"/>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301" grpId="0"/>
          <p:bldP spid="305" grpId="0"/>
          <p:bldP spid="315" grpId="0"/>
          <p:bldP spid="31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Arrow: Notched Right 34">
            <a:hlinkClick r:id="rId2" action="ppaction://hlinksldjump"/>
            <a:extLst>
              <a:ext uri="{FF2B5EF4-FFF2-40B4-BE49-F238E27FC236}">
                <a16:creationId xmlns:a16="http://schemas.microsoft.com/office/drawing/2014/main" id="{6FAB6386-CDBA-44D4-A6A1-3E524039CF92}"/>
              </a:ext>
            </a:extLst>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Arial"/>
              <a:ea typeface="+mn-ea"/>
              <a:cs typeface="+mn-cs"/>
              <a:sym typeface="Arial"/>
            </a:endParaRPr>
          </a:p>
        </p:txBody>
      </p:sp>
      <p:sp>
        <p:nvSpPr>
          <p:cNvPr id="47" name="Title 1">
            <a:extLst>
              <a:ext uri="{FF2B5EF4-FFF2-40B4-BE49-F238E27FC236}">
                <a16:creationId xmlns:a16="http://schemas.microsoft.com/office/drawing/2014/main" id="{C1A96916-724C-494F-B4F9-AFCFF2F22B67}"/>
              </a:ext>
            </a:extLst>
          </p:cNvPr>
          <p:cNvSpPr txBox="1">
            <a:spLocks/>
          </p:cNvSpPr>
          <p:nvPr/>
        </p:nvSpPr>
        <p:spPr>
          <a:xfrm>
            <a:off x="-396229" y="6235852"/>
            <a:ext cx="2103041" cy="535745"/>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Tx/>
              <a:buNone/>
              <a:tabLst/>
              <a:defRPr/>
            </a:pPr>
            <a:r>
              <a:rPr kumimoji="0" lang="en-US" sz="2133" b="0" i="0" u="none" strike="noStrike" kern="1200" cap="none" spc="0" normalizeH="0" baseline="0" noProof="0">
                <a:ln>
                  <a:noFill/>
                </a:ln>
                <a:solidFill>
                  <a:srgbClr val="36A289">
                    <a:lumMod val="50000"/>
                  </a:srgbClr>
                </a:solidFill>
                <a:effectLst/>
                <a:uLnTx/>
                <a:uFillTx/>
                <a:latin typeface="#9Slide07 Altus" pitchFamily="2" charset="0"/>
                <a:ea typeface="+mj-ea"/>
                <a:cs typeface="+mj-cs"/>
                <a:sym typeface="Arial"/>
              </a:rPr>
              <a:t>DIỆU HIỀN</a:t>
            </a:r>
            <a:endParaRPr kumimoji="0" lang="en-US" sz="2133" b="0" i="0" u="none" strike="noStrike" kern="1200" cap="none" spc="0" normalizeH="0" baseline="0" noProof="0" dirty="0">
              <a:ln>
                <a:noFill/>
              </a:ln>
              <a:solidFill>
                <a:srgbClr val="36A289">
                  <a:lumMod val="50000"/>
                </a:srgbClr>
              </a:solidFill>
              <a:effectLst/>
              <a:uLnTx/>
              <a:uFillTx/>
              <a:latin typeface="#9Slide07 Altus" pitchFamily="2" charset="0"/>
              <a:ea typeface="+mj-ea"/>
              <a:cs typeface="+mj-cs"/>
              <a:sym typeface="Arial"/>
            </a:endParaRPr>
          </a:p>
        </p:txBody>
      </p:sp>
      <p:grpSp>
        <p:nvGrpSpPr>
          <p:cNvPr id="9" name="Google Shape;430;p33">
            <a:extLst>
              <a:ext uri="{FF2B5EF4-FFF2-40B4-BE49-F238E27FC236}">
                <a16:creationId xmlns:a16="http://schemas.microsoft.com/office/drawing/2014/main" id="{CB241B2E-A297-BAB4-E3AE-4EA66F2A1F81}"/>
              </a:ext>
            </a:extLst>
          </p:cNvPr>
          <p:cNvGrpSpPr/>
          <p:nvPr/>
        </p:nvGrpSpPr>
        <p:grpSpPr>
          <a:xfrm flipH="1">
            <a:off x="-8162" y="1643701"/>
            <a:ext cx="3770753" cy="5214300"/>
            <a:chOff x="6727039" y="1229170"/>
            <a:chExt cx="2581060" cy="3910725"/>
          </a:xfrm>
        </p:grpSpPr>
        <p:sp>
          <p:nvSpPr>
            <p:cNvPr id="10" name="Google Shape;431;p33">
              <a:extLst>
                <a:ext uri="{FF2B5EF4-FFF2-40B4-BE49-F238E27FC236}">
                  <a16:creationId xmlns:a16="http://schemas.microsoft.com/office/drawing/2014/main" id="{EFF8342A-2083-6FC8-4984-939F877D28E9}"/>
                </a:ext>
              </a:extLst>
            </p:cNvPr>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32;p33">
              <a:extLst>
                <a:ext uri="{FF2B5EF4-FFF2-40B4-BE49-F238E27FC236}">
                  <a16:creationId xmlns:a16="http://schemas.microsoft.com/office/drawing/2014/main" id="{07579D02-DE10-996A-4CA6-19D25783A7E3}"/>
                </a:ext>
              </a:extLst>
            </p:cNvPr>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33;p33">
              <a:extLst>
                <a:ext uri="{FF2B5EF4-FFF2-40B4-BE49-F238E27FC236}">
                  <a16:creationId xmlns:a16="http://schemas.microsoft.com/office/drawing/2014/main" id="{385766FC-A6A8-01E2-D998-1DD48C65CDEA}"/>
                </a:ext>
              </a:extLst>
            </p:cNvPr>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34;p33">
              <a:extLst>
                <a:ext uri="{FF2B5EF4-FFF2-40B4-BE49-F238E27FC236}">
                  <a16:creationId xmlns:a16="http://schemas.microsoft.com/office/drawing/2014/main" id="{456772A5-B899-DCB3-2B22-176D83132095}"/>
                </a:ext>
              </a:extLst>
            </p:cNvPr>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35;p33">
              <a:extLst>
                <a:ext uri="{FF2B5EF4-FFF2-40B4-BE49-F238E27FC236}">
                  <a16:creationId xmlns:a16="http://schemas.microsoft.com/office/drawing/2014/main" id="{3C46E694-DBD8-45CF-995B-A460F22F6CAC}"/>
                </a:ext>
              </a:extLst>
            </p:cNvPr>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36;p33">
              <a:extLst>
                <a:ext uri="{FF2B5EF4-FFF2-40B4-BE49-F238E27FC236}">
                  <a16:creationId xmlns:a16="http://schemas.microsoft.com/office/drawing/2014/main" id="{89425D45-822F-E4BE-802D-EBABF24335BB}"/>
                </a:ext>
              </a:extLst>
            </p:cNvPr>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437;p33">
              <a:extLst>
                <a:ext uri="{FF2B5EF4-FFF2-40B4-BE49-F238E27FC236}">
                  <a16:creationId xmlns:a16="http://schemas.microsoft.com/office/drawing/2014/main" id="{1C3BB19B-CE8A-A7F8-0DD2-4DEC451E32ED}"/>
                </a:ext>
              </a:extLst>
            </p:cNvPr>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38;p33">
              <a:extLst>
                <a:ext uri="{FF2B5EF4-FFF2-40B4-BE49-F238E27FC236}">
                  <a16:creationId xmlns:a16="http://schemas.microsoft.com/office/drawing/2014/main" id="{98A4E929-2D75-EF4B-737A-0D34DD1B8708}"/>
                </a:ext>
              </a:extLst>
            </p:cNvPr>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439;p33">
              <a:extLst>
                <a:ext uri="{FF2B5EF4-FFF2-40B4-BE49-F238E27FC236}">
                  <a16:creationId xmlns:a16="http://schemas.microsoft.com/office/drawing/2014/main" id="{3FD6BF79-37A8-4D1A-3A54-1281E984743D}"/>
                </a:ext>
              </a:extLst>
            </p:cNvPr>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40;p33">
              <a:extLst>
                <a:ext uri="{FF2B5EF4-FFF2-40B4-BE49-F238E27FC236}">
                  <a16:creationId xmlns:a16="http://schemas.microsoft.com/office/drawing/2014/main" id="{1322806D-51C1-68CF-8330-F4FD48047854}"/>
                </a:ext>
              </a:extLst>
            </p:cNvPr>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441;p33">
              <a:extLst>
                <a:ext uri="{FF2B5EF4-FFF2-40B4-BE49-F238E27FC236}">
                  <a16:creationId xmlns:a16="http://schemas.microsoft.com/office/drawing/2014/main" id="{70E312EE-5ED9-0551-6EE6-4289909778C8}"/>
                </a:ext>
              </a:extLst>
            </p:cNvPr>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442;p33">
              <a:extLst>
                <a:ext uri="{FF2B5EF4-FFF2-40B4-BE49-F238E27FC236}">
                  <a16:creationId xmlns:a16="http://schemas.microsoft.com/office/drawing/2014/main" id="{2DAEB8B6-6D2F-9875-18B5-98EB55BA5DF3}"/>
                </a:ext>
              </a:extLst>
            </p:cNvPr>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43;p33">
              <a:extLst>
                <a:ext uri="{FF2B5EF4-FFF2-40B4-BE49-F238E27FC236}">
                  <a16:creationId xmlns:a16="http://schemas.microsoft.com/office/drawing/2014/main" id="{71A263C9-B448-E066-78A5-3B6EBA61078D}"/>
                </a:ext>
              </a:extLst>
            </p:cNvPr>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444;p33">
              <a:extLst>
                <a:ext uri="{FF2B5EF4-FFF2-40B4-BE49-F238E27FC236}">
                  <a16:creationId xmlns:a16="http://schemas.microsoft.com/office/drawing/2014/main" id="{334B0A7A-8E8E-D879-9F18-BA33F3E55670}"/>
                </a:ext>
              </a:extLst>
            </p:cNvPr>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445;p33">
              <a:extLst>
                <a:ext uri="{FF2B5EF4-FFF2-40B4-BE49-F238E27FC236}">
                  <a16:creationId xmlns:a16="http://schemas.microsoft.com/office/drawing/2014/main" id="{FEA1E44D-72E3-5324-6381-5C44880AE5BE}"/>
                </a:ext>
              </a:extLst>
            </p:cNvPr>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446;p33">
              <a:extLst>
                <a:ext uri="{FF2B5EF4-FFF2-40B4-BE49-F238E27FC236}">
                  <a16:creationId xmlns:a16="http://schemas.microsoft.com/office/drawing/2014/main" id="{FFCE9F90-A11E-6F70-DD55-EB9AAD5F79FA}"/>
                </a:ext>
              </a:extLst>
            </p:cNvPr>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447;p33">
              <a:extLst>
                <a:ext uri="{FF2B5EF4-FFF2-40B4-BE49-F238E27FC236}">
                  <a16:creationId xmlns:a16="http://schemas.microsoft.com/office/drawing/2014/main" id="{77FAB057-CDB4-690B-81DC-A8D2317ADAD1}"/>
                </a:ext>
              </a:extLst>
            </p:cNvPr>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448;p33">
              <a:extLst>
                <a:ext uri="{FF2B5EF4-FFF2-40B4-BE49-F238E27FC236}">
                  <a16:creationId xmlns:a16="http://schemas.microsoft.com/office/drawing/2014/main" id="{27BB9150-2872-8764-3027-8180C28EEF95}"/>
                </a:ext>
              </a:extLst>
            </p:cNvPr>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449;p33">
              <a:extLst>
                <a:ext uri="{FF2B5EF4-FFF2-40B4-BE49-F238E27FC236}">
                  <a16:creationId xmlns:a16="http://schemas.microsoft.com/office/drawing/2014/main" id="{5501A856-1B82-67CE-5E0C-4E25B3DC9B7B}"/>
                </a:ext>
              </a:extLst>
            </p:cNvPr>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450;p33">
              <a:extLst>
                <a:ext uri="{FF2B5EF4-FFF2-40B4-BE49-F238E27FC236}">
                  <a16:creationId xmlns:a16="http://schemas.microsoft.com/office/drawing/2014/main" id="{AF0C46F8-D103-364F-9C27-0CBDAAB73367}"/>
                </a:ext>
              </a:extLst>
            </p:cNvPr>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451;p33">
              <a:extLst>
                <a:ext uri="{FF2B5EF4-FFF2-40B4-BE49-F238E27FC236}">
                  <a16:creationId xmlns:a16="http://schemas.microsoft.com/office/drawing/2014/main" id="{1C5D8FF7-66B6-9019-9FA7-7116A9DB3286}"/>
                </a:ext>
              </a:extLst>
            </p:cNvPr>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452;p33">
              <a:extLst>
                <a:ext uri="{FF2B5EF4-FFF2-40B4-BE49-F238E27FC236}">
                  <a16:creationId xmlns:a16="http://schemas.microsoft.com/office/drawing/2014/main" id="{EFFCD31A-24DE-65AE-2ECB-2950AC4BB161}"/>
                </a:ext>
              </a:extLst>
            </p:cNvPr>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453;p33">
              <a:extLst>
                <a:ext uri="{FF2B5EF4-FFF2-40B4-BE49-F238E27FC236}">
                  <a16:creationId xmlns:a16="http://schemas.microsoft.com/office/drawing/2014/main" id="{A8331D25-0EA9-C796-0167-1FF0C3CC99A2}"/>
                </a:ext>
              </a:extLst>
            </p:cNvPr>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454;p33">
              <a:extLst>
                <a:ext uri="{FF2B5EF4-FFF2-40B4-BE49-F238E27FC236}">
                  <a16:creationId xmlns:a16="http://schemas.microsoft.com/office/drawing/2014/main" id="{4A86A2F8-9E03-A080-2208-958680EE34C6}"/>
                </a:ext>
              </a:extLst>
            </p:cNvPr>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455;p33">
              <a:extLst>
                <a:ext uri="{FF2B5EF4-FFF2-40B4-BE49-F238E27FC236}">
                  <a16:creationId xmlns:a16="http://schemas.microsoft.com/office/drawing/2014/main" id="{81FA2C38-F9BF-7494-0B87-7D450454693A}"/>
                </a:ext>
              </a:extLst>
            </p:cNvPr>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456;p33">
              <a:extLst>
                <a:ext uri="{FF2B5EF4-FFF2-40B4-BE49-F238E27FC236}">
                  <a16:creationId xmlns:a16="http://schemas.microsoft.com/office/drawing/2014/main" id="{B575AF53-A504-7B5B-92A6-84BB3B0E0974}"/>
                </a:ext>
              </a:extLst>
            </p:cNvPr>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457;p33">
              <a:extLst>
                <a:ext uri="{FF2B5EF4-FFF2-40B4-BE49-F238E27FC236}">
                  <a16:creationId xmlns:a16="http://schemas.microsoft.com/office/drawing/2014/main" id="{EDF58407-32C8-3C96-8D1C-C7E87E04AD68}"/>
                </a:ext>
              </a:extLst>
            </p:cNvPr>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458;p33">
              <a:extLst>
                <a:ext uri="{FF2B5EF4-FFF2-40B4-BE49-F238E27FC236}">
                  <a16:creationId xmlns:a16="http://schemas.microsoft.com/office/drawing/2014/main" id="{38DCBEAD-0104-EB21-46E1-4C5613E2CA62}"/>
                </a:ext>
              </a:extLst>
            </p:cNvPr>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59;p33">
              <a:extLst>
                <a:ext uri="{FF2B5EF4-FFF2-40B4-BE49-F238E27FC236}">
                  <a16:creationId xmlns:a16="http://schemas.microsoft.com/office/drawing/2014/main" id="{43805CDC-0613-CD30-7320-41B38D88A188}"/>
                </a:ext>
              </a:extLst>
            </p:cNvPr>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60;p33">
              <a:extLst>
                <a:ext uri="{FF2B5EF4-FFF2-40B4-BE49-F238E27FC236}">
                  <a16:creationId xmlns:a16="http://schemas.microsoft.com/office/drawing/2014/main" id="{D51C593B-8357-DBE6-1D5C-F94BC1773126}"/>
                </a:ext>
              </a:extLst>
            </p:cNvPr>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61;p33">
              <a:extLst>
                <a:ext uri="{FF2B5EF4-FFF2-40B4-BE49-F238E27FC236}">
                  <a16:creationId xmlns:a16="http://schemas.microsoft.com/office/drawing/2014/main" id="{61FE3824-67BD-2E4C-3E71-A0F34479C1F7}"/>
                </a:ext>
              </a:extLst>
            </p:cNvPr>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62;p33">
              <a:extLst>
                <a:ext uri="{FF2B5EF4-FFF2-40B4-BE49-F238E27FC236}">
                  <a16:creationId xmlns:a16="http://schemas.microsoft.com/office/drawing/2014/main" id="{1208A71C-C092-D885-263F-A2506CD316F7}"/>
                </a:ext>
              </a:extLst>
            </p:cNvPr>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63;p33">
              <a:extLst>
                <a:ext uri="{FF2B5EF4-FFF2-40B4-BE49-F238E27FC236}">
                  <a16:creationId xmlns:a16="http://schemas.microsoft.com/office/drawing/2014/main" id="{CBED97AD-72C8-B188-2888-352195CFC381}"/>
                </a:ext>
              </a:extLst>
            </p:cNvPr>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64;p33">
              <a:extLst>
                <a:ext uri="{FF2B5EF4-FFF2-40B4-BE49-F238E27FC236}">
                  <a16:creationId xmlns:a16="http://schemas.microsoft.com/office/drawing/2014/main" id="{3858029F-953D-1A2A-CA8D-A5AD07151DF2}"/>
                </a:ext>
              </a:extLst>
            </p:cNvPr>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50417E6E-98B4-8A3D-0CAD-5553781CC58F}"/>
              </a:ext>
            </a:extLst>
          </p:cNvPr>
          <p:cNvPicPr>
            <a:picLocks noChangeAspect="1"/>
          </p:cNvPicPr>
          <p:nvPr/>
        </p:nvPicPr>
        <p:blipFill>
          <a:blip r:embed="rId3"/>
          <a:stretch>
            <a:fillRect/>
          </a:stretch>
        </p:blipFill>
        <p:spPr>
          <a:xfrm>
            <a:off x="780601" y="225446"/>
            <a:ext cx="10364098" cy="2444708"/>
          </a:xfrm>
          <a:prstGeom prst="rect">
            <a:avLst/>
          </a:prstGeom>
        </p:spPr>
      </p:pic>
      <p:pic>
        <p:nvPicPr>
          <p:cNvPr id="3" name="Picture 2">
            <a:extLst>
              <a:ext uri="{FF2B5EF4-FFF2-40B4-BE49-F238E27FC236}">
                <a16:creationId xmlns:a16="http://schemas.microsoft.com/office/drawing/2014/main" id="{95DA0387-D318-80E9-A69A-7D99AB9966EF}"/>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4266926" y="2314975"/>
            <a:ext cx="1943374" cy="2681859"/>
          </a:xfrm>
          <a:prstGeom prst="rect">
            <a:avLst/>
          </a:prstGeom>
        </p:spPr>
      </p:pic>
      <p:pic>
        <p:nvPicPr>
          <p:cNvPr id="4" name="Picture 3">
            <a:hlinkClick r:id="rId5" action="ppaction://hlinksldjump"/>
            <a:extLst>
              <a:ext uri="{FF2B5EF4-FFF2-40B4-BE49-F238E27FC236}">
                <a16:creationId xmlns:a16="http://schemas.microsoft.com/office/drawing/2014/main" id="{AF857944-118F-F7EE-8DAE-4BB4E3E25582}"/>
              </a:ext>
            </a:extLst>
          </p:cNvPr>
          <p:cNvPicPr>
            <a:picLocks noChangeAspect="1"/>
          </p:cNvPicPr>
          <p:nvPr/>
        </p:nvPicPr>
        <p:blipFill>
          <a:blip r:embed="rId6"/>
          <a:stretch>
            <a:fillRect/>
          </a:stretch>
        </p:blipFill>
        <p:spPr>
          <a:xfrm>
            <a:off x="3605279" y="1535289"/>
            <a:ext cx="2997499" cy="3565960"/>
          </a:xfrm>
          <a:prstGeom prst="rect">
            <a:avLst/>
          </a:prstGeom>
        </p:spPr>
      </p:pic>
      <p:pic>
        <p:nvPicPr>
          <p:cNvPr id="5" name="Picture 4">
            <a:extLst>
              <a:ext uri="{FF2B5EF4-FFF2-40B4-BE49-F238E27FC236}">
                <a16:creationId xmlns:a16="http://schemas.microsoft.com/office/drawing/2014/main" id="{7AE259FD-A043-7E12-D08E-ED725A4A8EC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441654" y="3429001"/>
            <a:ext cx="2647950" cy="2647950"/>
          </a:xfrm>
          <a:prstGeom prst="rect">
            <a:avLst/>
          </a:prstGeom>
        </p:spPr>
      </p:pic>
      <p:pic>
        <p:nvPicPr>
          <p:cNvPr id="6" name="Picture 5">
            <a:hlinkClick r:id="rId8" action="ppaction://hlinksldjump"/>
            <a:extLst>
              <a:ext uri="{FF2B5EF4-FFF2-40B4-BE49-F238E27FC236}">
                <a16:creationId xmlns:a16="http://schemas.microsoft.com/office/drawing/2014/main" id="{3628E7C5-6FF6-8EF1-BBD4-A75F1F1FC6A1}"/>
              </a:ext>
            </a:extLst>
          </p:cNvPr>
          <p:cNvPicPr>
            <a:picLocks noChangeAspect="1"/>
          </p:cNvPicPr>
          <p:nvPr/>
        </p:nvPicPr>
        <p:blipFill>
          <a:blip r:embed="rId9"/>
          <a:stretch>
            <a:fillRect/>
          </a:stretch>
        </p:blipFill>
        <p:spPr>
          <a:xfrm>
            <a:off x="6363262" y="2857056"/>
            <a:ext cx="3107607" cy="3877392"/>
          </a:xfrm>
          <a:prstGeom prst="rect">
            <a:avLst/>
          </a:prstGeom>
        </p:spPr>
      </p:pic>
      <p:pic>
        <p:nvPicPr>
          <p:cNvPr id="7" name="Picture 6">
            <a:extLst>
              <a:ext uri="{FF2B5EF4-FFF2-40B4-BE49-F238E27FC236}">
                <a16:creationId xmlns:a16="http://schemas.microsoft.com/office/drawing/2014/main" id="{65EEA219-1E14-2684-E717-6C9591080C35}"/>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p:blipFill>
        <p:spPr>
          <a:xfrm>
            <a:off x="9762841" y="2857499"/>
            <a:ext cx="1743075" cy="1743075"/>
          </a:xfrm>
          <a:prstGeom prst="rect">
            <a:avLst/>
          </a:prstGeom>
        </p:spPr>
      </p:pic>
      <p:pic>
        <p:nvPicPr>
          <p:cNvPr id="8" name="Picture 7">
            <a:hlinkClick r:id="rId11" action="ppaction://hlinksldjump"/>
            <a:extLst>
              <a:ext uri="{FF2B5EF4-FFF2-40B4-BE49-F238E27FC236}">
                <a16:creationId xmlns:a16="http://schemas.microsoft.com/office/drawing/2014/main" id="{B5EADE21-5324-86B9-DE08-96DC3B690B97}"/>
              </a:ext>
            </a:extLst>
          </p:cNvPr>
          <p:cNvPicPr>
            <a:picLocks noChangeAspect="1"/>
          </p:cNvPicPr>
          <p:nvPr/>
        </p:nvPicPr>
        <p:blipFill>
          <a:blip r:embed="rId12"/>
          <a:stretch>
            <a:fillRect/>
          </a:stretch>
        </p:blipFill>
        <p:spPr>
          <a:xfrm>
            <a:off x="9074275" y="1535290"/>
            <a:ext cx="2997263" cy="3673956"/>
          </a:xfrm>
          <a:prstGeom prst="rect">
            <a:avLst/>
          </a:prstGeom>
        </p:spPr>
      </p:pic>
    </p:spTree>
    <p:extLst>
      <p:ext uri="{BB962C8B-B14F-4D97-AF65-F5344CB8AC3E}">
        <p14:creationId xmlns:p14="http://schemas.microsoft.com/office/powerpoint/2010/main" val="578265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3"/>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1000"/>
                                        <p:tgtEl>
                                          <p:spTgt spid="6"/>
                                        </p:tgtEl>
                                        <p:attrNameLst>
                                          <p:attrName>ppt_w</p:attrName>
                                        </p:attrNameLst>
                                      </p:cBhvr>
                                      <p:tavLst>
                                        <p:tav tm="0">
                                          <p:val>
                                            <p:strVal val="ppt_w"/>
                                          </p:val>
                                        </p:tav>
                                        <p:tav tm="100000">
                                          <p:val>
                                            <p:strVal val="ppt_w+.3"/>
                                          </p:val>
                                        </p:tav>
                                      </p:tavLst>
                                    </p:anim>
                                    <p:anim calcmode="lin" valueType="num">
                                      <p:cBhvr>
                                        <p:cTn id="15" dur="1000"/>
                                        <p:tgtEl>
                                          <p:spTgt spid="6"/>
                                        </p:tgtEl>
                                        <p:attrNameLst>
                                          <p:attrName>ppt_h</p:attrName>
                                        </p:attrNameLst>
                                      </p:cBhvr>
                                      <p:tavLst>
                                        <p:tav tm="0">
                                          <p:val>
                                            <p:strVal val="ppt_h"/>
                                          </p:val>
                                        </p:tav>
                                        <p:tav tm="100000">
                                          <p:val>
                                            <p:strVal val="ppt_h"/>
                                          </p:val>
                                        </p:tav>
                                      </p:tavLst>
                                    </p:anim>
                                    <p:animEffect transition="out" filter="fade">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8"/>
                                        </p:tgtEl>
                                        <p:attrNameLst>
                                          <p:attrName>ppt_w</p:attrName>
                                        </p:attrNameLst>
                                      </p:cBhvr>
                                      <p:tavLst>
                                        <p:tav tm="0">
                                          <p:val>
                                            <p:strVal val="ppt_w"/>
                                          </p:val>
                                        </p:tav>
                                        <p:tav tm="100000">
                                          <p:val>
                                            <p:strVal val="ppt_w+.3"/>
                                          </p:val>
                                        </p:tav>
                                      </p:tavLst>
                                    </p:anim>
                                    <p:anim calcmode="lin" valueType="num">
                                      <p:cBhvr>
                                        <p:cTn id="23" dur="1000"/>
                                        <p:tgtEl>
                                          <p:spTgt spid="8"/>
                                        </p:tgtEl>
                                        <p:attrNameLst>
                                          <p:attrName>ppt_h</p:attrName>
                                        </p:attrNameLst>
                                      </p:cBhvr>
                                      <p:tavLst>
                                        <p:tav tm="0">
                                          <p:val>
                                            <p:strVal val="ppt_h"/>
                                          </p:val>
                                        </p:tav>
                                        <p:tav tm="100000">
                                          <p:val>
                                            <p:strVal val="ppt_h"/>
                                          </p:val>
                                        </p:tav>
                                      </p:tavLst>
                                    </p:anim>
                                    <p:animEffect transition="out" filter="fade">
                                      <p:cBhvr>
                                        <p:cTn id="24" dur="1000"/>
                                        <p:tgtEl>
                                          <p:spTgt spid="8"/>
                                        </p:tgtEl>
                                      </p:cBhvr>
                                    </p:animEffect>
                                    <p:set>
                                      <p:cBhvr>
                                        <p:cTn id="2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926426" y="915645"/>
            <a:ext cx="1051570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Một</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phần</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sáu</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được</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viết</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là</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a:t>
            </a:r>
          </a:p>
        </p:txBody>
      </p:sp>
      <mc:AlternateContent xmlns:mc="http://schemas.openxmlformats.org/markup-compatibility/2006" xmlns:a14="http://schemas.microsoft.com/office/drawing/2010/main">
        <mc:Choice Requires="a14">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664522" y="2660680"/>
                <a:ext cx="4810895" cy="157604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t>
                </a:r>
                <a14:m>
                  <m:oMath xmlns:m="http://schemas.openxmlformats.org/officeDocument/2006/math">
                    <m:f>
                      <m:fPr>
                        <m:ctrlPr>
                          <a:rPr kumimoji="0" lang="en-US" sz="4667" b="1" i="1" u="none" strike="noStrike" kern="0" cap="none" spc="0" normalizeH="0" baseline="0" noProof="0" dirty="0" smtClean="0">
                            <a:ln>
                              <a:noFill/>
                            </a:ln>
                            <a:solidFill>
                              <a:srgbClr val="B872AE"/>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dirty="0" smtClean="0">
                            <a:ln>
                              <a:noFill/>
                            </a:ln>
                            <a:solidFill>
                              <a:srgbClr val="B872AE"/>
                            </a:solidFill>
                            <a:effectLst/>
                            <a:uLnTx/>
                            <a:uFillTx/>
                            <a:latin typeface="Cambria Math" panose="02040503050406030204" pitchFamily="18" charset="0"/>
                            <a:ea typeface="Cambria" panose="02040503050406030204" pitchFamily="18" charset="0"/>
                            <a:sym typeface="Fredoka One"/>
                          </a:rPr>
                          <m:t>𝟔</m:t>
                        </m:r>
                      </m:num>
                      <m:den>
                        <m:r>
                          <a:rPr kumimoji="0" lang="en-US" sz="4667" b="1" i="1" u="none" strike="noStrike" kern="0" cap="none" spc="0" normalizeH="0" baseline="0" noProof="0" dirty="0" smtClean="0">
                            <a:ln>
                              <a:noFill/>
                            </a:ln>
                            <a:solidFill>
                              <a:srgbClr val="B872AE"/>
                            </a:solidFill>
                            <a:effectLst/>
                            <a:uLnTx/>
                            <a:uFillTx/>
                            <a:latin typeface="Cambria Math" panose="02040503050406030204" pitchFamily="18" charset="0"/>
                            <a:ea typeface="Cambria" panose="02040503050406030204" pitchFamily="18" charset="0"/>
                            <a:sym typeface="Fredoka One"/>
                          </a:rPr>
                          <m:t>𝟏</m:t>
                        </m:r>
                      </m:den>
                    </m:f>
                  </m:oMath>
                </a14:m>
                <a:endPar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18" name="Google Shape;476;p35">
                <a:extLst>
                  <a:ext uri="{FF2B5EF4-FFF2-40B4-BE49-F238E27FC236}">
                    <a16:creationId xmlns:a16="http://schemas.microsoft.com/office/drawing/2014/main" id="{3881CFEC-05E4-48B3-8CE2-9D01828DE401}"/>
                  </a:ext>
                </a:extLst>
              </p:cNvPr>
              <p:cNvSpPr txBox="1">
                <a:spLocks noRot="1" noChangeAspect="1" noMove="1" noResize="1" noEditPoints="1" noAdjustHandles="1" noChangeArrowheads="1" noChangeShapeType="1" noTextEdit="1"/>
              </p:cNvSpPr>
              <p:nvPr/>
            </p:nvSpPr>
            <p:spPr>
              <a:xfrm>
                <a:off x="664522" y="2660680"/>
                <a:ext cx="4810895" cy="1576040"/>
              </a:xfrm>
              <a:prstGeom prst="rect">
                <a:avLst/>
              </a:prstGeom>
              <a:blipFill>
                <a:blip r:embed="rId3"/>
                <a:stretch>
                  <a:fillRect b="-26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6184278" y="2660680"/>
                <a:ext cx="5130791" cy="157604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B. </a:t>
                </a:r>
                <a14:m>
                  <m:oMath xmlns:m="http://schemas.openxmlformats.org/officeDocument/2006/math">
                    <m:f>
                      <m:fPr>
                        <m:ctrlP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𝟏</m:t>
                        </m:r>
                      </m:num>
                      <m:den>
                        <m: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𝟔</m:t>
                        </m:r>
                      </m:den>
                    </m:f>
                  </m:oMath>
                </a14:m>
                <a:endPar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20" name="Google Shape;480;p35">
                <a:extLst>
                  <a:ext uri="{FF2B5EF4-FFF2-40B4-BE49-F238E27FC236}">
                    <a16:creationId xmlns:a16="http://schemas.microsoft.com/office/drawing/2014/main" id="{D2ABE936-6DA0-4499-AFD3-563494E24EC8}"/>
                  </a:ext>
                </a:extLst>
              </p:cNvPr>
              <p:cNvSpPr txBox="1">
                <a:spLocks noRot="1" noChangeAspect="1" noMove="1" noResize="1" noEditPoints="1" noAdjustHandles="1" noChangeArrowheads="1" noChangeShapeType="1" noTextEdit="1"/>
              </p:cNvSpPr>
              <p:nvPr/>
            </p:nvSpPr>
            <p:spPr>
              <a:xfrm>
                <a:off x="6184278" y="2660680"/>
                <a:ext cx="5130791" cy="1576040"/>
              </a:xfrm>
              <a:prstGeom prst="rect">
                <a:avLst/>
              </a:prstGeom>
              <a:blipFill>
                <a:blip r:embed="rId4"/>
                <a:stretch>
                  <a:fillRect b="-2239"/>
                </a:stretch>
              </a:blipFill>
            </p:spPr>
            <p:txBody>
              <a:bodyPr/>
              <a:lstStyle/>
              <a:p>
                <a:r>
                  <a:rPr lang="en-US">
                    <a:noFill/>
                  </a:rPr>
                  <a:t> </a:t>
                </a:r>
              </a:p>
            </p:txBody>
          </p:sp>
        </mc:Fallback>
      </mc:AlternateContent>
      <p:sp>
        <p:nvSpPr>
          <p:cNvPr id="29" name="Arrow: Notched Right 28">
            <a:hlinkClick r:id="rId5" action="ppaction://hlinksldjump"/>
            <a:extLst>
              <a:ext uri="{FF2B5EF4-FFF2-40B4-BE49-F238E27FC236}">
                <a16:creationId xmlns:a16="http://schemas.microsoft.com/office/drawing/2014/main" id="{41B03BEA-99F3-4A8A-9D15-8A5A60790791}"/>
              </a:ext>
            </a:extLst>
          </p:cNvPr>
          <p:cNvSpPr/>
          <p:nvPr/>
        </p:nvSpPr>
        <p:spPr>
          <a:xfrm>
            <a:off x="10487026" y="224132"/>
            <a:ext cx="1303156" cy="74741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50775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grpId="1" nodeType="clickEffect">
                                  <p:stCondLst>
                                    <p:cond delay="0"/>
                                  </p:stCondLst>
                                  <p:childTnLst>
                                    <p:animEffect transition="out" filter="fade">
                                      <p:cBhvr>
                                        <p:cTn id="18" dur="1000"/>
                                        <p:tgtEl>
                                          <p:spTgt spid="18"/>
                                        </p:tgtEl>
                                      </p:cBhvr>
                                    </p:animEffect>
                                    <p:anim calcmode="lin" valueType="num">
                                      <p:cBhvr>
                                        <p:cTn id="19" dur="1000"/>
                                        <p:tgtEl>
                                          <p:spTgt spid="18"/>
                                        </p:tgtEl>
                                        <p:attrNameLst>
                                          <p:attrName>ppt_x</p:attrName>
                                        </p:attrNameLst>
                                      </p:cBhvr>
                                      <p:tavLst>
                                        <p:tav tm="0">
                                          <p:val>
                                            <p:strVal val="ppt_x"/>
                                          </p:val>
                                        </p:tav>
                                        <p:tav tm="100000">
                                          <p:val>
                                            <p:strVal val="ppt_x"/>
                                          </p:val>
                                        </p:tav>
                                      </p:tavLst>
                                    </p:anim>
                                    <p:anim calcmode="lin" valueType="num">
                                      <p:cBhvr>
                                        <p:cTn id="20" dur="1000"/>
                                        <p:tgtEl>
                                          <p:spTgt spid="18"/>
                                        </p:tgtEl>
                                        <p:attrNameLst>
                                          <p:attrName>ppt_y</p:attrName>
                                        </p:attrNameLst>
                                      </p:cBhvr>
                                      <p:tavLst>
                                        <p:tav tm="0">
                                          <p:val>
                                            <p:strVal val="ppt_y"/>
                                          </p:val>
                                        </p:tav>
                                        <p:tav tm="100000">
                                          <p:val>
                                            <p:strVal val="ppt_y-.1"/>
                                          </p:val>
                                        </p:tav>
                                      </p:tavLst>
                                    </p:anim>
                                    <p:set>
                                      <p:cBhvr>
                                        <p:cTn id="21"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2251334" y="255108"/>
                <a:ext cx="8321615" cy="15545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Đọc </a:t>
                </a:r>
                <a:r>
                  <a:rPr kumimoji="0" lang="en-US" altLang="en-US" sz="6600" b="1" i="0" u="none" strike="noStrike" kern="0" cap="none" spc="0" normalizeH="0" baseline="0" noProof="0" dirty="0" err="1">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phân</a:t>
                </a: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số</a:t>
                </a: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sau</a:t>
                </a: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 </a:t>
                </a:r>
                <a14:m>
                  <m:oMath xmlns:m="http://schemas.openxmlformats.org/officeDocument/2006/math">
                    <m:f>
                      <m:fPr>
                        <m:ctrlPr>
                          <a:rPr kumimoji="0" lang="en-US" altLang="en-US" sz="6600" b="1" i="1" u="none" strike="noStrike" kern="0" cap="none" spc="0" normalizeH="0" baseline="0" noProof="0" smtClean="0">
                            <a:ln>
                              <a:noFill/>
                            </a:ln>
                            <a:solidFill>
                              <a:srgbClr val="FFC715">
                                <a:lumMod val="20000"/>
                                <a:lumOff val="80000"/>
                              </a:srgbClr>
                            </a:solidFill>
                            <a:effectLst/>
                            <a:uLnTx/>
                            <a:uFillTx/>
                            <a:latin typeface="Cambria Math" panose="02040503050406030204" pitchFamily="18" charset="0"/>
                            <a:ea typeface="Cambria" panose="02040503050406030204" pitchFamily="18" charset="0"/>
                            <a:cs typeface="Arial"/>
                            <a:sym typeface="Arial"/>
                          </a:rPr>
                        </m:ctrlPr>
                      </m:fPr>
                      <m:num>
                        <m:r>
                          <a:rPr kumimoji="0" lang="en-US" altLang="en-US" sz="6600" b="1" i="1" u="none" strike="noStrike" kern="0" cap="none" spc="0" normalizeH="0" baseline="0" noProof="0" smtClean="0">
                            <a:ln>
                              <a:noFill/>
                            </a:ln>
                            <a:solidFill>
                              <a:srgbClr val="FFC715">
                                <a:lumMod val="20000"/>
                                <a:lumOff val="80000"/>
                              </a:srgbClr>
                            </a:solidFill>
                            <a:effectLst/>
                            <a:uLnTx/>
                            <a:uFillTx/>
                            <a:latin typeface="Cambria Math" panose="02040503050406030204" pitchFamily="18" charset="0"/>
                            <a:ea typeface="Cambria" panose="02040503050406030204" pitchFamily="18" charset="0"/>
                            <a:cs typeface="Arial"/>
                            <a:sym typeface="Arial"/>
                          </a:rPr>
                          <m:t>𝟏</m:t>
                        </m:r>
                      </m:num>
                      <m:den>
                        <m:r>
                          <a:rPr kumimoji="0" lang="en-US" altLang="en-US" sz="6600" b="1" i="1" u="none" strike="noStrike" kern="0" cap="none" spc="0" normalizeH="0" baseline="0" noProof="0" smtClean="0">
                            <a:ln>
                              <a:noFill/>
                            </a:ln>
                            <a:solidFill>
                              <a:srgbClr val="FFC715">
                                <a:lumMod val="20000"/>
                                <a:lumOff val="80000"/>
                              </a:srgbClr>
                            </a:solidFill>
                            <a:effectLst/>
                            <a:uLnTx/>
                            <a:uFillTx/>
                            <a:latin typeface="Cambria Math" panose="02040503050406030204" pitchFamily="18" charset="0"/>
                            <a:ea typeface="Cambria" panose="02040503050406030204" pitchFamily="18" charset="0"/>
                            <a:cs typeface="Arial"/>
                            <a:sym typeface="Arial"/>
                          </a:rPr>
                          <m:t>𝟓</m:t>
                        </m:r>
                      </m:den>
                    </m:f>
                  </m:oMath>
                </a14:m>
                <a:endPar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endParaRPr>
              </a:p>
            </p:txBody>
          </p:sp>
        </mc:Choice>
        <mc:Fallback xmlns="">
          <p:sp>
            <p:nvSpPr>
              <p:cNvPr id="17" name="Text Box 9">
                <a:extLst>
                  <a:ext uri="{FF2B5EF4-FFF2-40B4-BE49-F238E27FC236}">
                    <a16:creationId xmlns:a16="http://schemas.microsoft.com/office/drawing/2014/main" id="{2B88F9FD-F1F6-4994-A837-837B5F264EAD}"/>
                  </a:ext>
                </a:extLst>
              </p:cNvPr>
              <p:cNvSpPr txBox="1">
                <a:spLocks noRot="1" noChangeAspect="1" noMove="1" noResize="1" noEditPoints="1" noAdjustHandles="1" noChangeArrowheads="1" noChangeShapeType="1" noTextEdit="1"/>
              </p:cNvSpPr>
              <p:nvPr/>
            </p:nvSpPr>
            <p:spPr bwMode="auto">
              <a:xfrm>
                <a:off x="2251334" y="255108"/>
                <a:ext cx="8321615" cy="1554593"/>
              </a:xfrm>
              <a:prstGeom prst="rect">
                <a:avLst/>
              </a:prstGeom>
              <a:blipFill>
                <a:blip r:embed="rId3"/>
                <a:stretch>
                  <a:fillRect l="-4982" t="-392" b="-14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2358014" y="2251396"/>
            <a:ext cx="6605322" cy="1406469"/>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t>
            </a:r>
            <a:r>
              <a:rPr kumimoji="0" lang="en-US" sz="6000"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Năm</a:t>
            </a:r>
            <a:r>
              <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phần</a:t>
            </a:r>
            <a:r>
              <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một</a:t>
            </a:r>
            <a:endPar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endParaRP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2358014" y="4099560"/>
            <a:ext cx="6605322" cy="1368311"/>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B. </a:t>
            </a:r>
            <a:r>
              <a:rPr kumimoji="0" lang="en-US" sz="6000"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Một</a:t>
            </a:r>
            <a:r>
              <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phần</a:t>
            </a:r>
            <a:r>
              <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năm</a:t>
            </a:r>
            <a:endPar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endParaRPr>
          </a:p>
        </p:txBody>
      </p:sp>
      <p:sp>
        <p:nvSpPr>
          <p:cNvPr id="32" name="Arrow: Notched Right 31">
            <a:hlinkClick r:id="rId4" action="ppaction://hlinksldjump"/>
            <a:extLst>
              <a:ext uri="{FF2B5EF4-FFF2-40B4-BE49-F238E27FC236}">
                <a16:creationId xmlns:a16="http://schemas.microsoft.com/office/drawing/2014/main" id="{E4F910BD-3729-496A-B39D-4A7E553DDA2D}"/>
              </a:ext>
            </a:extLst>
          </p:cNvPr>
          <p:cNvSpPr/>
          <p:nvPr/>
        </p:nvSpPr>
        <p:spPr>
          <a:xfrm>
            <a:off x="10620375" y="586377"/>
            <a:ext cx="1289677" cy="73759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1133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1" nodeType="clickEffect">
                                  <p:stCondLst>
                                    <p:cond delay="0"/>
                                  </p:stCondLst>
                                  <p:childTnLst>
                                    <p:anim calcmode="lin" valueType="num">
                                      <p:cBhvr>
                                        <p:cTn id="17" dur="500"/>
                                        <p:tgtEl>
                                          <p:spTgt spid="18"/>
                                        </p:tgtEl>
                                        <p:attrNameLst>
                                          <p:attrName>ppt_w</p:attrName>
                                        </p:attrNameLst>
                                      </p:cBhvr>
                                      <p:tavLst>
                                        <p:tav tm="0">
                                          <p:val>
                                            <p:strVal val="ppt_w"/>
                                          </p:val>
                                        </p:tav>
                                        <p:tav tm="100000">
                                          <p:val>
                                            <p:fltVal val="0"/>
                                          </p:val>
                                        </p:tav>
                                      </p:tavLst>
                                    </p:anim>
                                    <p:anim calcmode="lin" valueType="num">
                                      <p:cBhvr>
                                        <p:cTn id="18" dur="500"/>
                                        <p:tgtEl>
                                          <p:spTgt spid="18"/>
                                        </p:tgtEl>
                                        <p:attrNameLst>
                                          <p:attrName>ppt_h</p:attrName>
                                        </p:attrNameLst>
                                      </p:cBhvr>
                                      <p:tavLst>
                                        <p:tav tm="0">
                                          <p:val>
                                            <p:strVal val="ppt_h"/>
                                          </p:val>
                                        </p:tav>
                                        <p:tav tm="100000">
                                          <p:val>
                                            <p:fltVal val="0"/>
                                          </p:val>
                                        </p:tav>
                                      </p:tavLst>
                                    </p:anim>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523282" y="730097"/>
            <a:ext cx="8321615"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5333"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Chọn</a:t>
            </a:r>
            <a:r>
              <a:rPr kumimoji="0" lang="en-US" altLang="en-US" sz="53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5333"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đáp</a:t>
            </a:r>
            <a:r>
              <a:rPr kumimoji="0" lang="en-US" altLang="en-US" sz="53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5333"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án</a:t>
            </a:r>
            <a:r>
              <a:rPr kumimoji="0" lang="en-US" altLang="en-US" sz="53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5333"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đúng</a:t>
            </a:r>
            <a:r>
              <a:rPr kumimoji="0" lang="en-US" altLang="en-US" sz="53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a:t>
            </a:r>
          </a:p>
        </p:txBody>
      </p:sp>
      <mc:AlternateContent xmlns:mc="http://schemas.openxmlformats.org/markup-compatibility/2006" xmlns:a14="http://schemas.microsoft.com/office/drawing/2010/main">
        <mc:Choice Requires="a14">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0237" y="2372401"/>
                <a:ext cx="2708205" cy="128016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t>
                </a:r>
                <a14:m>
                  <m:oMath xmlns:m="http://schemas.openxmlformats.org/officeDocument/2006/math">
                    <m:f>
                      <m:fPr>
                        <m:ctrlPr>
                          <a:rPr kumimoji="0" lang="en-US" sz="4667" b="1" i="1" u="none" strike="noStrike" kern="0" cap="none" spc="0" normalizeH="0" baseline="0" noProof="0" smtClean="0">
                            <a:ln>
                              <a:noFill/>
                            </a:ln>
                            <a:solidFill>
                              <a:srgbClr val="B872AE"/>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B872AE"/>
                            </a:solidFill>
                            <a:effectLst/>
                            <a:uLnTx/>
                            <a:uFillTx/>
                            <a:latin typeface="Cambria Math" panose="02040503050406030204" pitchFamily="18" charset="0"/>
                            <a:ea typeface="Cambria" panose="02040503050406030204" pitchFamily="18" charset="0"/>
                            <a:sym typeface="Fredoka One"/>
                          </a:rPr>
                          <m:t>𝟐</m:t>
                        </m:r>
                      </m:num>
                      <m:den>
                        <m:r>
                          <a:rPr kumimoji="0" lang="en-US" sz="4667" b="1" i="1" u="none" strike="noStrike" kern="0" cap="none" spc="0" normalizeH="0" baseline="0" noProof="0" smtClean="0">
                            <a:ln>
                              <a:noFill/>
                            </a:ln>
                            <a:solidFill>
                              <a:srgbClr val="B872AE"/>
                            </a:solidFill>
                            <a:effectLst/>
                            <a:uLnTx/>
                            <a:uFillTx/>
                            <a:latin typeface="Cambria Math" panose="02040503050406030204" pitchFamily="18" charset="0"/>
                            <a:ea typeface="Cambria" panose="02040503050406030204" pitchFamily="18" charset="0"/>
                            <a:sym typeface="Fredoka One"/>
                          </a:rPr>
                          <m:t>𝟒</m:t>
                        </m:r>
                      </m:den>
                    </m:f>
                  </m:oMath>
                </a14:m>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 </a:t>
                </a:r>
              </a:p>
            </p:txBody>
          </p:sp>
        </mc:Choice>
        <mc:Fallback xmlns="">
          <p:sp>
            <p:nvSpPr>
              <p:cNvPr id="18" name="Google Shape;476;p35">
                <a:extLst>
                  <a:ext uri="{FF2B5EF4-FFF2-40B4-BE49-F238E27FC236}">
                    <a16:creationId xmlns:a16="http://schemas.microsoft.com/office/drawing/2014/main" id="{3881CFEC-05E4-48B3-8CE2-9D01828DE401}"/>
                  </a:ext>
                </a:extLst>
              </p:cNvPr>
              <p:cNvSpPr txBox="1">
                <a:spLocks noRot="1" noChangeAspect="1" noMove="1" noResize="1" noEditPoints="1" noAdjustHandles="1" noChangeArrowheads="1" noChangeShapeType="1" noTextEdit="1"/>
              </p:cNvSpPr>
              <p:nvPr/>
            </p:nvSpPr>
            <p:spPr>
              <a:xfrm>
                <a:off x="750237" y="2372401"/>
                <a:ext cx="2708205" cy="1280160"/>
              </a:xfrm>
              <a:prstGeom prst="rect">
                <a:avLst/>
              </a:prstGeom>
              <a:blipFill>
                <a:blip r:embed="rId3"/>
                <a:stretch>
                  <a:fillRect b="-3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750237" y="4251960"/>
                <a:ext cx="2708205" cy="1337831"/>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sym typeface="Fredoka One"/>
                  </a:rPr>
                  <a:t>C. </a:t>
                </a:r>
                <a14:m>
                  <m:oMath xmlns:m="http://schemas.openxmlformats.org/officeDocument/2006/math">
                    <m:f>
                      <m:fPr>
                        <m:ctrlPr>
                          <a:rPr kumimoji="0" lang="en-US" sz="4667" b="1" i="1" u="none" strike="noStrike" kern="0" cap="none" spc="0" normalizeH="0" baseline="0" noProof="0" smtClean="0">
                            <a:ln>
                              <a:noFill/>
                            </a:ln>
                            <a:solidFill>
                              <a:srgbClr val="0070C0"/>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0070C0"/>
                            </a:solidFill>
                            <a:effectLst/>
                            <a:uLnTx/>
                            <a:uFillTx/>
                            <a:latin typeface="Cambria Math" panose="02040503050406030204" pitchFamily="18" charset="0"/>
                            <a:ea typeface="Cambria" panose="02040503050406030204" pitchFamily="18" charset="0"/>
                            <a:sym typeface="Fredoka One"/>
                          </a:rPr>
                          <m:t>𝟏</m:t>
                        </m:r>
                      </m:num>
                      <m:den>
                        <m:r>
                          <a:rPr kumimoji="0" lang="en-US" sz="4667" b="1" i="1" u="none" strike="noStrike" kern="0" cap="none" spc="0" normalizeH="0" baseline="0" noProof="0" smtClean="0">
                            <a:ln>
                              <a:noFill/>
                            </a:ln>
                            <a:solidFill>
                              <a:srgbClr val="0070C0"/>
                            </a:solidFill>
                            <a:effectLst/>
                            <a:uLnTx/>
                            <a:uFillTx/>
                            <a:latin typeface="Cambria Math" panose="02040503050406030204" pitchFamily="18" charset="0"/>
                            <a:ea typeface="Cambria" panose="02040503050406030204" pitchFamily="18" charset="0"/>
                            <a:sym typeface="Fredoka One"/>
                          </a:rPr>
                          <m:t>𝟒</m:t>
                        </m:r>
                      </m:den>
                    </m:f>
                  </m:oMath>
                </a14:m>
                <a:endParaRPr kumimoji="0" lang="en-US" sz="4667"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19" name="Google Shape;478;p35">
                <a:extLst>
                  <a:ext uri="{FF2B5EF4-FFF2-40B4-BE49-F238E27FC236}">
                    <a16:creationId xmlns:a16="http://schemas.microsoft.com/office/drawing/2014/main" id="{CFD9FD0A-169D-488A-8B52-52593D3AE112}"/>
                  </a:ext>
                </a:extLst>
              </p:cNvPr>
              <p:cNvSpPr txBox="1">
                <a:spLocks noRot="1" noChangeAspect="1" noMove="1" noResize="1" noEditPoints="1" noAdjustHandles="1" noChangeArrowheads="1" noChangeShapeType="1" noTextEdit="1"/>
              </p:cNvSpPr>
              <p:nvPr/>
            </p:nvSpPr>
            <p:spPr>
              <a:xfrm>
                <a:off x="750237" y="4251960"/>
                <a:ext cx="2708205" cy="1337831"/>
              </a:xfrm>
              <a:prstGeom prst="rect">
                <a:avLst/>
              </a:prstGeom>
              <a:blipFill>
                <a:blip r:embed="rId4"/>
                <a:stretch>
                  <a:fillRect b="-30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4664943" y="2372401"/>
                <a:ext cx="2546461" cy="128016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B. </a:t>
                </a:r>
                <a14:m>
                  <m:oMath xmlns:m="http://schemas.openxmlformats.org/officeDocument/2006/math">
                    <m:f>
                      <m:fPr>
                        <m:ctrlP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𝟒</m:t>
                        </m:r>
                      </m:num>
                      <m:den>
                        <m: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𝟏</m:t>
                        </m:r>
                      </m:den>
                    </m:f>
                  </m:oMath>
                </a14:m>
                <a:endPar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20" name="Google Shape;480;p35">
                <a:extLst>
                  <a:ext uri="{FF2B5EF4-FFF2-40B4-BE49-F238E27FC236}">
                    <a16:creationId xmlns:a16="http://schemas.microsoft.com/office/drawing/2014/main" id="{D2ABE936-6DA0-4499-AFD3-563494E24EC8}"/>
                  </a:ext>
                </a:extLst>
              </p:cNvPr>
              <p:cNvSpPr txBox="1">
                <a:spLocks noRot="1" noChangeAspect="1" noMove="1" noResize="1" noEditPoints="1" noAdjustHandles="1" noChangeArrowheads="1" noChangeShapeType="1" noTextEdit="1"/>
              </p:cNvSpPr>
              <p:nvPr/>
            </p:nvSpPr>
            <p:spPr>
              <a:xfrm>
                <a:off x="4664943" y="2372401"/>
                <a:ext cx="2546461" cy="1280160"/>
              </a:xfrm>
              <a:prstGeom prst="rect">
                <a:avLst/>
              </a:prstGeom>
              <a:blipFill>
                <a:blip r:embed="rId5"/>
                <a:stretch>
                  <a:fillRect b="-3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4664943" y="4251959"/>
                <a:ext cx="2546461" cy="1337831"/>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sym typeface="Fredoka One"/>
                  </a:rPr>
                  <a:t>D. </a:t>
                </a:r>
                <a14:m>
                  <m:oMath xmlns:m="http://schemas.openxmlformats.org/officeDocument/2006/math">
                    <m:f>
                      <m:fPr>
                        <m:ctrlPr>
                          <a:rPr kumimoji="0" lang="en-US" sz="4667" b="1" i="1" u="none" strike="noStrike" kern="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sym typeface="Fredoka One"/>
                          </a:rPr>
                          <m:t>𝟏</m:t>
                        </m:r>
                      </m:num>
                      <m:den>
                        <m:r>
                          <a:rPr kumimoji="0" lang="en-US" sz="4667" b="1" i="1" u="none" strike="noStrike" kern="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sym typeface="Fredoka One"/>
                          </a:rPr>
                          <m:t>𝟑</m:t>
                        </m:r>
                      </m:den>
                    </m:f>
                  </m:oMath>
                </a14:m>
                <a:endParaRPr kumimoji="0" lang="en-US" sz="4667"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21" name="Google Shape;483;p35">
                <a:extLst>
                  <a:ext uri="{FF2B5EF4-FFF2-40B4-BE49-F238E27FC236}">
                    <a16:creationId xmlns:a16="http://schemas.microsoft.com/office/drawing/2014/main" id="{537C255F-EACA-4F3D-A173-10A79DB94125}"/>
                  </a:ext>
                </a:extLst>
              </p:cNvPr>
              <p:cNvSpPr txBox="1">
                <a:spLocks noRot="1" noChangeAspect="1" noMove="1" noResize="1" noEditPoints="1" noAdjustHandles="1" noChangeArrowheads="1" noChangeShapeType="1" noTextEdit="1"/>
              </p:cNvSpPr>
              <p:nvPr/>
            </p:nvSpPr>
            <p:spPr>
              <a:xfrm>
                <a:off x="4664943" y="4251959"/>
                <a:ext cx="2546461" cy="1337831"/>
              </a:xfrm>
              <a:prstGeom prst="rect">
                <a:avLst/>
              </a:prstGeom>
              <a:blipFill>
                <a:blip r:embed="rId6"/>
                <a:stretch>
                  <a:fillRect b="-2620"/>
                </a:stretch>
              </a:blipFill>
            </p:spPr>
            <p:txBody>
              <a:bodyPr/>
              <a:lstStyle/>
              <a:p>
                <a:r>
                  <a:rPr lang="en-US">
                    <a:noFill/>
                  </a:rPr>
                  <a:t> </a:t>
                </a:r>
              </a:p>
            </p:txBody>
          </p:sp>
        </mc:Fallback>
      </mc:AlternateContent>
      <p:sp>
        <p:nvSpPr>
          <p:cNvPr id="27" name="Arrow: Notched Right 26">
            <a:hlinkClick r:id="rId7" action="ppaction://hlinksldjump"/>
            <a:extLst>
              <a:ext uri="{FF2B5EF4-FFF2-40B4-BE49-F238E27FC236}">
                <a16:creationId xmlns:a16="http://schemas.microsoft.com/office/drawing/2014/main" id="{CBCB631D-7AAB-4FB6-933B-883A646DDEEC}"/>
              </a:ext>
            </a:extLst>
          </p:cNvPr>
          <p:cNvSpPr/>
          <p:nvPr/>
        </p:nvSpPr>
        <p:spPr>
          <a:xfrm>
            <a:off x="10825574" y="638175"/>
            <a:ext cx="1166401" cy="8663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pic>
        <p:nvPicPr>
          <p:cNvPr id="2" name="Picture 1" descr="pixlr-bg-result (4)">
            <a:hlinkClick r:id="rId8" action="ppaction://hlinksldjump"/>
            <a:extLst>
              <a:ext uri="{FF2B5EF4-FFF2-40B4-BE49-F238E27FC236}">
                <a16:creationId xmlns:a16="http://schemas.microsoft.com/office/drawing/2014/main" id="{A0314F58-CD9E-5FEE-D372-913CAAFD803A}"/>
              </a:ext>
            </a:extLst>
          </p:cNvPr>
          <p:cNvPicPr>
            <a:picLocks noChangeAspect="1"/>
          </p:cNvPicPr>
          <p:nvPr/>
        </p:nvPicPr>
        <p:blipFill>
          <a:blip r:embed="rId9"/>
          <a:stretch>
            <a:fillRect/>
          </a:stretch>
        </p:blipFill>
        <p:spPr>
          <a:xfrm>
            <a:off x="7854950" y="990600"/>
            <a:ext cx="3737552" cy="3037205"/>
          </a:xfrm>
          <a:prstGeom prst="rect">
            <a:avLst/>
          </a:prstGeom>
        </p:spPr>
      </p:pic>
    </p:spTree>
    <p:extLst>
      <p:ext uri="{BB962C8B-B14F-4D97-AF65-F5344CB8AC3E}">
        <p14:creationId xmlns:p14="http://schemas.microsoft.com/office/powerpoint/2010/main" val="233047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1757" r="40316"/>
          <a:stretch/>
        </p:blipFill>
        <p:spPr>
          <a:xfrm rot="10800000">
            <a:off x="-1760734" y="1556071"/>
            <a:ext cx="14252300" cy="5558459"/>
          </a:xfrm>
          <a:prstGeom prst="rect">
            <a:avLst/>
          </a:prstGeom>
        </p:spPr>
      </p:pic>
      <p:grpSp>
        <p:nvGrpSpPr>
          <p:cNvPr id="441" name="Group 440">
            <a:extLst>
              <a:ext uri="{FF2B5EF4-FFF2-40B4-BE49-F238E27FC236}">
                <a16:creationId xmlns:a16="http://schemas.microsoft.com/office/drawing/2014/main" id="{8D16A9C1-F0E2-47FE-96E1-A6058F76ED01}"/>
              </a:ext>
            </a:extLst>
          </p:cNvPr>
          <p:cNvGrpSpPr/>
          <p:nvPr/>
        </p:nvGrpSpPr>
        <p:grpSpPr>
          <a:xfrm>
            <a:off x="1627357" y="576422"/>
            <a:ext cx="9544744" cy="5223723"/>
            <a:chOff x="1049038" y="2472425"/>
            <a:chExt cx="5016485" cy="1646544"/>
          </a:xfrm>
        </p:grpSpPr>
        <p:grpSp>
          <p:nvGrpSpPr>
            <p:cNvPr id="442" name="Group 441">
              <a:extLst>
                <a:ext uri="{FF2B5EF4-FFF2-40B4-BE49-F238E27FC236}">
                  <a16:creationId xmlns:a16="http://schemas.microsoft.com/office/drawing/2014/main" id="{F0D9DBC7-3450-4D1F-B07F-5929CA7F1344}"/>
                </a:ext>
              </a:extLst>
            </p:cNvPr>
            <p:cNvGrpSpPr/>
            <p:nvPr/>
          </p:nvGrpSpPr>
          <p:grpSpPr>
            <a:xfrm>
              <a:off x="1049038" y="2472425"/>
              <a:ext cx="5016485" cy="1646544"/>
              <a:chOff x="1027384" y="404137"/>
              <a:chExt cx="10642347" cy="5935878"/>
            </a:xfrm>
          </p:grpSpPr>
          <p:sp>
            <p:nvSpPr>
              <p:cNvPr id="445" name="สี่เหลี่ยมผืนผ้ามุมมน 2">
                <a:extLst>
                  <a:ext uri="{FF2B5EF4-FFF2-40B4-BE49-F238E27FC236}">
                    <a16:creationId xmlns:a16="http://schemas.microsoft.com/office/drawing/2014/main" id="{DEE9D9CE-9125-44D5-97D1-77D51998A95E}"/>
                  </a:ext>
                </a:extLst>
              </p:cNvPr>
              <p:cNvSpPr/>
              <p:nvPr/>
            </p:nvSpPr>
            <p:spPr>
              <a:xfrm>
                <a:off x="1153351" y="404137"/>
                <a:ext cx="10516380" cy="5789740"/>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pct5">
                <a:fgClr>
                  <a:schemeClr val="bg1"/>
                </a:fgClr>
                <a:bgClr>
                  <a:schemeClr val="accent4">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6" name="สี่เหลี่ยมผืนผ้ามุมมน 2">
                <a:extLst>
                  <a:ext uri="{FF2B5EF4-FFF2-40B4-BE49-F238E27FC236}">
                    <a16:creationId xmlns:a16="http://schemas.microsoft.com/office/drawing/2014/main" id="{2EC82148-1066-4474-A1B3-51892874E7AC}"/>
                  </a:ext>
                </a:extLst>
              </p:cNvPr>
              <p:cNvSpPr/>
              <p:nvPr/>
            </p:nvSpPr>
            <p:spPr>
              <a:xfrm>
                <a:off x="1027384" y="684748"/>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43" name="Rectangle 33">
              <a:extLst>
                <a:ext uri="{FF2B5EF4-FFF2-40B4-BE49-F238E27FC236}">
                  <a16:creationId xmlns:a16="http://schemas.microsoft.com/office/drawing/2014/main" id="{C2AD223D-BD71-4221-AD68-A313426C8499}"/>
                </a:ext>
              </a:extLst>
            </p:cNvPr>
            <p:cNvSpPr>
              <a:spLocks noChangeArrowheads="1"/>
            </p:cNvSpPr>
            <p:nvPr/>
          </p:nvSpPr>
          <p:spPr bwMode="auto">
            <a:xfrm>
              <a:off x="2069166" y="2969788"/>
              <a:ext cx="354167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4400" b="1" i="0" u="none" strike="noStrike" kern="1200" cap="none" spc="0" normalizeH="0" baseline="0" noProof="0" dirty="0">
                <a:ln>
                  <a:noFill/>
                </a:ln>
                <a:solidFill>
                  <a:srgbClr val="006600"/>
                </a:solidFill>
                <a:effectLst/>
                <a:uLnTx/>
                <a:uFillTx/>
                <a:latin typeface="UTM Avo" panose="02040603050506020204" pitchFamily="18" charset="0"/>
                <a:ea typeface="+mn-ea"/>
                <a:cs typeface="Arial" panose="020B0604020202020204" pitchFamily="34" charset="0"/>
              </a:endParaRPr>
            </a:p>
          </p:txBody>
        </p:sp>
      </p:grpSp>
      <p:pic>
        <p:nvPicPr>
          <p:cNvPr id="434" name="图片 42"/>
          <p:cNvPicPr>
            <a:picLocks noChangeAspect="1"/>
          </p:cNvPicPr>
          <p:nvPr/>
        </p:nvPicPr>
        <p:blipFill rotWithShape="1">
          <a:blip r:embed="rId5"/>
          <a:srcRect t="6195"/>
          <a:stretch/>
        </p:blipFill>
        <p:spPr>
          <a:xfrm>
            <a:off x="1495031" y="3283276"/>
            <a:ext cx="4014716" cy="2286375"/>
          </a:xfrm>
          <a:prstGeom prst="rect">
            <a:avLst/>
          </a:prstGeom>
        </p:spPr>
      </p:pic>
      <p:pic>
        <p:nvPicPr>
          <p:cNvPr id="437" name="图片 41">
            <a:extLst>
              <a:ext uri="{FF2B5EF4-FFF2-40B4-BE49-F238E27FC236}">
                <a16:creationId xmlns:a16="http://schemas.microsoft.com/office/drawing/2014/main" id="{99232056-4D13-4002-A19C-80C1632DD71A}"/>
              </a:ext>
            </a:extLst>
          </p:cNvPr>
          <p:cNvPicPr>
            <a:picLocks noChangeAspect="1"/>
          </p:cNvPicPr>
          <p:nvPr/>
        </p:nvPicPr>
        <p:blipFill rotWithShape="1">
          <a:blip r:embed="rId6"/>
          <a:srcRect t="27910" r="39403"/>
          <a:stretch/>
        </p:blipFill>
        <p:spPr>
          <a:xfrm>
            <a:off x="9255400" y="-33210"/>
            <a:ext cx="3220396" cy="2182943"/>
          </a:xfrm>
          <a:prstGeom prst="rect">
            <a:avLst/>
          </a:prstGeom>
        </p:spPr>
      </p:pic>
      <p:pic>
        <p:nvPicPr>
          <p:cNvPr id="439" name="图片 43">
            <a:extLst>
              <a:ext uri="{FF2B5EF4-FFF2-40B4-BE49-F238E27FC236}">
                <a16:creationId xmlns:a16="http://schemas.microsoft.com/office/drawing/2014/main" id="{5FBAE2AB-D611-44A4-880E-F1274E5F5847}"/>
              </a:ext>
            </a:extLst>
          </p:cNvPr>
          <p:cNvPicPr>
            <a:picLocks noChangeAspect="1"/>
          </p:cNvPicPr>
          <p:nvPr/>
        </p:nvPicPr>
        <p:blipFill rotWithShape="1">
          <a:blip r:embed="rId5"/>
          <a:srcRect l="9537" t="7043" r="35112" b="18399"/>
          <a:stretch/>
        </p:blipFill>
        <p:spPr>
          <a:xfrm>
            <a:off x="7203100" y="2223525"/>
            <a:ext cx="4840224" cy="3958219"/>
          </a:xfrm>
          <a:prstGeom prst="rect">
            <a:avLst/>
          </a:prstGeom>
        </p:spPr>
      </p:pic>
      <p:pic>
        <p:nvPicPr>
          <p:cNvPr id="6" name="Picture 5"/>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240859" y="-4449446"/>
            <a:ext cx="3686909" cy="12331150"/>
          </a:xfrm>
          <a:prstGeom prst="rect">
            <a:avLst/>
          </a:prstGeom>
        </p:spPr>
      </p:pic>
      <p:grpSp>
        <p:nvGrpSpPr>
          <p:cNvPr id="436" name="Group 435"/>
          <p:cNvGrpSpPr/>
          <p:nvPr/>
        </p:nvGrpSpPr>
        <p:grpSpPr>
          <a:xfrm>
            <a:off x="9911783" y="3408553"/>
            <a:ext cx="2543747" cy="3778327"/>
            <a:chOff x="9802396" y="3173150"/>
            <a:chExt cx="2694829" cy="3542563"/>
          </a:xfrm>
        </p:grpSpPr>
        <p:pic>
          <p:nvPicPr>
            <p:cNvPr id="13" name="PA_图片 50"/>
            <p:cNvPicPr>
              <a:picLocks noChangeAspect="1"/>
            </p:cNvPicPr>
            <p:nvPr>
              <p:custDataLst>
                <p:tags r:id="rId1"/>
              </p:custDataLst>
            </p:nvPr>
          </p:nvPicPr>
          <p:blipFill rotWithShape="1">
            <a:blip r:embed="rId9" cstate="print">
              <a:extLst>
                <a:ext uri="{28A0092B-C50C-407E-A947-70E740481C1C}">
                  <a14:useLocalDpi xmlns:a14="http://schemas.microsoft.com/office/drawing/2010/main" val="0"/>
                </a:ext>
              </a:extLst>
            </a:blip>
            <a:srcRect/>
            <a:stretch/>
          </p:blipFill>
          <p:spPr>
            <a:xfrm>
              <a:off x="10319703" y="3342691"/>
              <a:ext cx="2177522" cy="3373022"/>
            </a:xfrm>
            <a:prstGeom prst="rect">
              <a:avLst/>
            </a:prstGeom>
            <a:effectLst>
              <a:outerShdw blurRad="50800" dist="38100" dir="5400000" algn="t" rotWithShape="0">
                <a:prstClr val="black">
                  <a:alpha val="40000"/>
                </a:prstClr>
              </a:outerShdw>
            </a:effectLst>
          </p:spPr>
        </p:pic>
        <p:pic>
          <p:nvPicPr>
            <p:cNvPr id="14" name="Picture 4" descr="Number 3/4 illustration, Fraction fun Fraction Pizza, Learning Fractions s,  text, logo, sign png | PNGWin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875" b="100000" l="761" r="100000"/>
                      </a14:imgEffect>
                    </a14:imgLayer>
                  </a14:imgProps>
                </a:ext>
                <a:ext uri="{28A0092B-C50C-407E-A947-70E740481C1C}">
                  <a14:useLocalDpi xmlns:a14="http://schemas.microsoft.com/office/drawing/2010/main" val="0"/>
                </a:ext>
              </a:extLst>
            </a:blip>
            <a:srcRect/>
            <a:stretch>
              <a:fillRect/>
            </a:stretch>
          </p:blipFill>
          <p:spPr bwMode="auto">
            <a:xfrm>
              <a:off x="9802396" y="3173150"/>
              <a:ext cx="1268322" cy="1102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5" name="Group 434"/>
          <p:cNvGrpSpPr/>
          <p:nvPr/>
        </p:nvGrpSpPr>
        <p:grpSpPr>
          <a:xfrm>
            <a:off x="-1287289" y="-103975"/>
            <a:ext cx="4225477" cy="5618077"/>
            <a:chOff x="-4492785" y="-1378472"/>
            <a:chExt cx="11071517" cy="11071515"/>
          </a:xfrm>
        </p:grpSpPr>
        <p:pic>
          <p:nvPicPr>
            <p:cNvPr id="8" name="Picture 2" descr="Fraction png images | PNGWi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82601" y="2427962"/>
              <a:ext cx="2654577" cy="30601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92785" y="-1378472"/>
              <a:ext cx="11071517" cy="11071515"/>
            </a:xfrm>
            <a:prstGeom prst="rect">
              <a:avLst/>
            </a:prstGeom>
          </p:spPr>
        </p:pic>
      </p:grpSp>
      <p:pic>
        <p:nvPicPr>
          <p:cNvPr id="2050" name="Picture 2" descr="Happy cute smiling funny kawaii cupcake Royalty Free Vecto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52016">
            <a:off x="9532275" y="533663"/>
            <a:ext cx="1625543" cy="1755586"/>
          </a:xfrm>
          <a:prstGeom prst="rect">
            <a:avLst/>
          </a:prstGeom>
          <a:noFill/>
          <a:extLst>
            <a:ext uri="{909E8E84-426E-40DD-AFC4-6F175D3DCCD1}">
              <a14:hiddenFill xmlns:a14="http://schemas.microsoft.com/office/drawing/2010/main">
                <a:solidFill>
                  <a:srgbClr val="FFFFFF"/>
                </a:solidFill>
              </a14:hiddenFill>
            </a:ext>
          </a:extLst>
        </p:spPr>
      </p:pic>
      <p:pic>
        <p:nvPicPr>
          <p:cNvPr id="447" name="图片 42">
            <a:extLst>
              <a:ext uri="{FF2B5EF4-FFF2-40B4-BE49-F238E27FC236}">
                <a16:creationId xmlns:a16="http://schemas.microsoft.com/office/drawing/2014/main" id="{E32091FC-E844-42D1-89E6-02D1BFE230C7}"/>
              </a:ext>
            </a:extLst>
          </p:cNvPr>
          <p:cNvPicPr>
            <a:picLocks noChangeAspect="1"/>
          </p:cNvPicPr>
          <p:nvPr/>
        </p:nvPicPr>
        <p:blipFill rotWithShape="1">
          <a:blip r:embed="rId5"/>
          <a:srcRect t="6195"/>
          <a:stretch/>
        </p:blipFill>
        <p:spPr>
          <a:xfrm>
            <a:off x="-3831288" y="-2406790"/>
            <a:ext cx="7016698" cy="3995999"/>
          </a:xfrm>
          <a:prstGeom prst="rect">
            <a:avLst/>
          </a:prstGeom>
        </p:spPr>
      </p:pic>
      <p:pic>
        <p:nvPicPr>
          <p:cNvPr id="448" name="Picture 447" descr="26 IMAGES, PHOTOS ET ILLUSTRATIONS VECTORIELLES STOCK APPROPRIÉES SUR LE  THÈME &amp;quot;Cupcake Cartoon&amp;quot; | Adobe Stock"/>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11242116" y="1683922"/>
            <a:ext cx="1153770" cy="115377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9" name="Picture 6" descr="Cute Cartoon Cupcake Vector Illustration Stock Vector (Royalty Free)  574552861"/>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5808603" y="5017077"/>
            <a:ext cx="1733770" cy="1867137"/>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0" name="Picture 4" descr="Muffin Kawaii Design SVG Cut file by Creative Fabrica Crafts · Creative  Fabrica"/>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9845" b="95337" l="10000" r="90000"/>
                    </a14:imgEffect>
                  </a14:imgLayer>
                </a14:imgProps>
              </a:ext>
              <a:ext uri="{28A0092B-C50C-407E-A947-70E740481C1C}">
                <a14:useLocalDpi xmlns:a14="http://schemas.microsoft.com/office/drawing/2010/main" val="0"/>
              </a:ext>
            </a:extLst>
          </a:blip>
          <a:srcRect/>
          <a:stretch>
            <a:fillRect/>
          </a:stretch>
        </p:blipFill>
        <p:spPr bwMode="auto">
          <a:xfrm rot="20743099">
            <a:off x="1068517" y="4249250"/>
            <a:ext cx="2089142" cy="14663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A4B53C3-C41E-ECEE-4593-E479E250B426}"/>
              </a:ext>
            </a:extLst>
          </p:cNvPr>
          <p:cNvPicPr>
            <a:picLocks noChangeAspect="1"/>
          </p:cNvPicPr>
          <p:nvPr/>
        </p:nvPicPr>
        <p:blipFill>
          <a:blip r:embed="rId23"/>
          <a:stretch>
            <a:fillRect/>
          </a:stretch>
        </p:blipFill>
        <p:spPr>
          <a:xfrm>
            <a:off x="2106365" y="1998832"/>
            <a:ext cx="9041152" cy="3804234"/>
          </a:xfrm>
          <a:prstGeom prst="rect">
            <a:avLst/>
          </a:prstGeom>
        </p:spPr>
      </p:pic>
      <p:pic>
        <p:nvPicPr>
          <p:cNvPr id="9" name="Picture 8">
            <a:extLst>
              <a:ext uri="{FF2B5EF4-FFF2-40B4-BE49-F238E27FC236}">
                <a16:creationId xmlns:a16="http://schemas.microsoft.com/office/drawing/2014/main" id="{BEB76BCE-6669-879F-6A30-C4AD76A996A8}"/>
              </a:ext>
            </a:extLst>
          </p:cNvPr>
          <p:cNvPicPr>
            <a:picLocks noChangeAspect="1"/>
          </p:cNvPicPr>
          <p:nvPr/>
        </p:nvPicPr>
        <p:blipFill>
          <a:blip r:embed="rId24"/>
          <a:stretch>
            <a:fillRect/>
          </a:stretch>
        </p:blipFill>
        <p:spPr>
          <a:xfrm>
            <a:off x="4881208" y="1188866"/>
            <a:ext cx="2645893" cy="1176630"/>
          </a:xfrm>
          <a:prstGeom prst="rect">
            <a:avLst/>
          </a:prstGeom>
        </p:spPr>
      </p:pic>
    </p:spTree>
    <p:extLst>
      <p:ext uri="{BB962C8B-B14F-4D97-AF65-F5344CB8AC3E}">
        <p14:creationId xmlns:p14="http://schemas.microsoft.com/office/powerpoint/2010/main" val="288740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35"/>
                                        </p:tgtEl>
                                        <p:attrNameLst>
                                          <p:attrName>style.visibility</p:attrName>
                                        </p:attrNameLst>
                                      </p:cBhvr>
                                      <p:to>
                                        <p:strVal val="visible"/>
                                      </p:to>
                                    </p:set>
                                    <p:anim calcmode="lin" valueType="num">
                                      <p:cBhvr additive="base">
                                        <p:cTn id="18" dur="500" fill="hold"/>
                                        <p:tgtEl>
                                          <p:spTgt spid="435"/>
                                        </p:tgtEl>
                                        <p:attrNameLst>
                                          <p:attrName>ppt_x</p:attrName>
                                        </p:attrNameLst>
                                      </p:cBhvr>
                                      <p:tavLst>
                                        <p:tav tm="0">
                                          <p:val>
                                            <p:strVal val="0-#ppt_w/2"/>
                                          </p:val>
                                        </p:tav>
                                        <p:tav tm="100000">
                                          <p:val>
                                            <p:strVal val="#ppt_x"/>
                                          </p:val>
                                        </p:tav>
                                      </p:tavLst>
                                    </p:anim>
                                    <p:anim calcmode="lin" valueType="num">
                                      <p:cBhvr additive="base">
                                        <p:cTn id="19" dur="500" fill="hold"/>
                                        <p:tgtEl>
                                          <p:spTgt spid="43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36"/>
                                        </p:tgtEl>
                                        <p:attrNameLst>
                                          <p:attrName>style.visibility</p:attrName>
                                        </p:attrNameLst>
                                      </p:cBhvr>
                                      <p:to>
                                        <p:strVal val="visible"/>
                                      </p:to>
                                    </p:set>
                                    <p:anim calcmode="lin" valueType="num">
                                      <p:cBhvr additive="base">
                                        <p:cTn id="22" dur="500" fill="hold"/>
                                        <p:tgtEl>
                                          <p:spTgt spid="436"/>
                                        </p:tgtEl>
                                        <p:attrNameLst>
                                          <p:attrName>ppt_x</p:attrName>
                                        </p:attrNameLst>
                                      </p:cBhvr>
                                      <p:tavLst>
                                        <p:tav tm="0">
                                          <p:val>
                                            <p:strVal val="1+#ppt_w/2"/>
                                          </p:val>
                                        </p:tav>
                                        <p:tav tm="100000">
                                          <p:val>
                                            <p:strVal val="#ppt_x"/>
                                          </p:val>
                                        </p:tav>
                                      </p:tavLst>
                                    </p:anim>
                                    <p:anim calcmode="lin" valueType="num">
                                      <p:cBhvr additive="base">
                                        <p:cTn id="23" dur="500" fill="hold"/>
                                        <p:tgtEl>
                                          <p:spTgt spid="4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48"/>
                                        </p:tgtEl>
                                        <p:attrNameLst>
                                          <p:attrName>style.visibility</p:attrName>
                                        </p:attrNameLst>
                                      </p:cBhvr>
                                      <p:to>
                                        <p:strVal val="visible"/>
                                      </p:to>
                                    </p:set>
                                    <p:animEffect transition="in" filter="fade">
                                      <p:cBhvr>
                                        <p:cTn id="27" dur="1000"/>
                                        <p:tgtEl>
                                          <p:spTgt spid="448"/>
                                        </p:tgtEl>
                                      </p:cBhvr>
                                    </p:animEffect>
                                    <p:anim calcmode="lin" valueType="num">
                                      <p:cBhvr>
                                        <p:cTn id="28" dur="1000" fill="hold"/>
                                        <p:tgtEl>
                                          <p:spTgt spid="448"/>
                                        </p:tgtEl>
                                        <p:attrNameLst>
                                          <p:attrName>ppt_x</p:attrName>
                                        </p:attrNameLst>
                                      </p:cBhvr>
                                      <p:tavLst>
                                        <p:tav tm="0">
                                          <p:val>
                                            <p:strVal val="#ppt_x"/>
                                          </p:val>
                                        </p:tav>
                                        <p:tav tm="100000">
                                          <p:val>
                                            <p:strVal val="#ppt_x"/>
                                          </p:val>
                                        </p:tav>
                                      </p:tavLst>
                                    </p:anim>
                                    <p:anim calcmode="lin" valueType="num">
                                      <p:cBhvr>
                                        <p:cTn id="29" dur="1000" fill="hold"/>
                                        <p:tgtEl>
                                          <p:spTgt spid="44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9"/>
                                        </p:tgtEl>
                                        <p:attrNameLst>
                                          <p:attrName>style.visibility</p:attrName>
                                        </p:attrNameLst>
                                      </p:cBhvr>
                                      <p:to>
                                        <p:strVal val="visible"/>
                                      </p:to>
                                    </p:set>
                                    <p:animEffect transition="in" filter="fade">
                                      <p:cBhvr>
                                        <p:cTn id="32" dur="1000"/>
                                        <p:tgtEl>
                                          <p:spTgt spid="449"/>
                                        </p:tgtEl>
                                      </p:cBhvr>
                                    </p:animEffect>
                                    <p:anim calcmode="lin" valueType="num">
                                      <p:cBhvr>
                                        <p:cTn id="33" dur="1000" fill="hold"/>
                                        <p:tgtEl>
                                          <p:spTgt spid="449"/>
                                        </p:tgtEl>
                                        <p:attrNameLst>
                                          <p:attrName>ppt_x</p:attrName>
                                        </p:attrNameLst>
                                      </p:cBhvr>
                                      <p:tavLst>
                                        <p:tav tm="0">
                                          <p:val>
                                            <p:strVal val="#ppt_x"/>
                                          </p:val>
                                        </p:tav>
                                        <p:tav tm="100000">
                                          <p:val>
                                            <p:strVal val="#ppt_x"/>
                                          </p:val>
                                        </p:tav>
                                      </p:tavLst>
                                    </p:anim>
                                    <p:anim calcmode="lin" valueType="num">
                                      <p:cBhvr>
                                        <p:cTn id="34" dur="1000" fill="hold"/>
                                        <p:tgtEl>
                                          <p:spTgt spid="44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50"/>
                                        </p:tgtEl>
                                        <p:attrNameLst>
                                          <p:attrName>style.visibility</p:attrName>
                                        </p:attrNameLst>
                                      </p:cBhvr>
                                      <p:to>
                                        <p:strVal val="visible"/>
                                      </p:to>
                                    </p:set>
                                    <p:animEffect transition="in" filter="fade">
                                      <p:cBhvr>
                                        <p:cTn id="37" dur="1000"/>
                                        <p:tgtEl>
                                          <p:spTgt spid="450"/>
                                        </p:tgtEl>
                                      </p:cBhvr>
                                    </p:animEffect>
                                    <p:anim calcmode="lin" valueType="num">
                                      <p:cBhvr>
                                        <p:cTn id="38" dur="1000" fill="hold"/>
                                        <p:tgtEl>
                                          <p:spTgt spid="450"/>
                                        </p:tgtEl>
                                        <p:attrNameLst>
                                          <p:attrName>ppt_x</p:attrName>
                                        </p:attrNameLst>
                                      </p:cBhvr>
                                      <p:tavLst>
                                        <p:tav tm="0">
                                          <p:val>
                                            <p:strVal val="#ppt_x"/>
                                          </p:val>
                                        </p:tav>
                                        <p:tav tm="100000">
                                          <p:val>
                                            <p:strVal val="#ppt_x"/>
                                          </p:val>
                                        </p:tav>
                                      </p:tavLst>
                                    </p:anim>
                                    <p:anim calcmode="lin" valueType="num">
                                      <p:cBhvr>
                                        <p:cTn id="39" dur="1000" fill="hold"/>
                                        <p:tgtEl>
                                          <p:spTgt spid="450"/>
                                        </p:tgtEl>
                                        <p:attrNameLst>
                                          <p:attrName>ppt_y</p:attrName>
                                        </p:attrNameLst>
                                      </p:cBhvr>
                                      <p:tavLst>
                                        <p:tav tm="0">
                                          <p:val>
                                            <p:strVal val="#ppt_y+.1"/>
                                          </p:val>
                                        </p:tav>
                                        <p:tav tm="100000">
                                          <p:val>
                                            <p:strVal val="#ppt_y"/>
                                          </p:val>
                                        </p:tav>
                                      </p:tavLst>
                                    </p:anim>
                                  </p:childTnLst>
                                </p:cTn>
                              </p:par>
                              <p:par>
                                <p:cTn id="40" presetID="53" presetClass="entr" presetSubtype="16" fill="hold" nodeType="withEffect">
                                  <p:stCondLst>
                                    <p:cond delay="0"/>
                                  </p:stCondLst>
                                  <p:childTnLst>
                                    <p:set>
                                      <p:cBhvr>
                                        <p:cTn id="41" dur="1" fill="hold">
                                          <p:stCondLst>
                                            <p:cond delay="0"/>
                                          </p:stCondLst>
                                        </p:cTn>
                                        <p:tgtEl>
                                          <p:spTgt spid="2050"/>
                                        </p:tgtEl>
                                        <p:attrNameLst>
                                          <p:attrName>style.visibility</p:attrName>
                                        </p:attrNameLst>
                                      </p:cBhvr>
                                      <p:to>
                                        <p:strVal val="visible"/>
                                      </p:to>
                                    </p:set>
                                    <p:anim calcmode="lin" valueType="num">
                                      <p:cBhvr>
                                        <p:cTn id="42" dur="500" fill="hold"/>
                                        <p:tgtEl>
                                          <p:spTgt spid="2050"/>
                                        </p:tgtEl>
                                        <p:attrNameLst>
                                          <p:attrName>ppt_w</p:attrName>
                                        </p:attrNameLst>
                                      </p:cBhvr>
                                      <p:tavLst>
                                        <p:tav tm="0">
                                          <p:val>
                                            <p:fltVal val="0"/>
                                          </p:val>
                                        </p:tav>
                                        <p:tav tm="100000">
                                          <p:val>
                                            <p:strVal val="#ppt_w"/>
                                          </p:val>
                                        </p:tav>
                                      </p:tavLst>
                                    </p:anim>
                                    <p:anim calcmode="lin" valueType="num">
                                      <p:cBhvr>
                                        <p:cTn id="43" dur="500" fill="hold"/>
                                        <p:tgtEl>
                                          <p:spTgt spid="2050"/>
                                        </p:tgtEl>
                                        <p:attrNameLst>
                                          <p:attrName>ppt_h</p:attrName>
                                        </p:attrNameLst>
                                      </p:cBhvr>
                                      <p:tavLst>
                                        <p:tav tm="0">
                                          <p:val>
                                            <p:fltVal val="0"/>
                                          </p:val>
                                        </p:tav>
                                        <p:tav tm="100000">
                                          <p:val>
                                            <p:strVal val="#ppt_h"/>
                                          </p:val>
                                        </p:tav>
                                      </p:tavLst>
                                    </p:anim>
                                    <p:animEffect transition="in" filter="fade">
                                      <p:cBhvr>
                                        <p:cTn id="44" dur="5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21" name="Group 420"/>
          <p:cNvGrpSpPr/>
          <p:nvPr/>
        </p:nvGrpSpPr>
        <p:grpSpPr>
          <a:xfrm>
            <a:off x="3248091" y="-780570"/>
            <a:ext cx="7363621" cy="6858000"/>
            <a:chOff x="4223838" y="5386449"/>
            <a:chExt cx="7363621" cy="6858000"/>
          </a:xfrm>
        </p:grpSpPr>
        <p:sp>
          <p:nvSpPr>
            <p:cNvPr id="420" name="Rounded Rectangle 419"/>
            <p:cNvSpPr/>
            <p:nvPr/>
          </p:nvSpPr>
          <p:spPr>
            <a:xfrm>
              <a:off x="4695791" y="7049902"/>
              <a:ext cx="5948954" cy="38056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9" name="Picture 4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838" y="5386449"/>
              <a:ext cx="7363621" cy="6858000"/>
            </a:xfrm>
            <a:prstGeom prst="rect">
              <a:avLst/>
            </a:prstGeom>
          </p:spPr>
        </p:pic>
      </p:grpSp>
      <p:pic>
        <p:nvPicPr>
          <p:cNvPr id="2" name="PA_图片 51"/>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p:blipFill>
        <p:spPr>
          <a:xfrm>
            <a:off x="14804486" y="5204639"/>
            <a:ext cx="2685275" cy="2849837"/>
          </a:xfrm>
          <a:prstGeom prst="rect">
            <a:avLst/>
          </a:prstGeom>
          <a:effectLst>
            <a:outerShdw blurRad="50800" dist="38100" dir="5400000" algn="t" rotWithShape="0">
              <a:prstClr val="black">
                <a:alpha val="40000"/>
              </a:prstClr>
            </a:outerShdw>
          </a:effectLst>
        </p:spPr>
      </p:pic>
      <p:pic>
        <p:nvPicPr>
          <p:cNvPr id="3" name="PA_图片 52"/>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a:stretch/>
        </p:blipFill>
        <p:spPr>
          <a:xfrm>
            <a:off x="16147124" y="1309807"/>
            <a:ext cx="2133600" cy="2919609"/>
          </a:xfrm>
          <a:prstGeom prst="rect">
            <a:avLst/>
          </a:prstGeom>
          <a:effectLst>
            <a:outerShdw blurRad="50800" dist="38100" dir="5400000" algn="t" rotWithShape="0">
              <a:prstClr val="black">
                <a:alpha val="40000"/>
              </a:prstClr>
            </a:outerShdw>
          </a:effectLst>
        </p:spPr>
      </p:pic>
      <p:grpSp>
        <p:nvGrpSpPr>
          <p:cNvPr id="5" name="组合 1476"/>
          <p:cNvGrpSpPr/>
          <p:nvPr/>
        </p:nvGrpSpPr>
        <p:grpSpPr>
          <a:xfrm>
            <a:off x="9360526" y="3000982"/>
            <a:ext cx="3279775" cy="3987801"/>
            <a:chOff x="236687" y="-17115"/>
            <a:chExt cx="3279775" cy="3987801"/>
          </a:xfrm>
        </p:grpSpPr>
        <p:sp>
          <p:nvSpPr>
            <p:cNvPr id="6" name="Freeform 5"/>
            <p:cNvSpPr>
              <a:spLocks/>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Freeform 6"/>
            <p:cNvSpPr>
              <a:spLocks/>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7"/>
            <p:cNvSpPr>
              <a:spLocks/>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8"/>
            <p:cNvSpPr>
              <a:spLocks/>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9"/>
            <p:cNvSpPr>
              <a:spLocks/>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10"/>
            <p:cNvSpPr>
              <a:spLocks/>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 name="Freeform 11"/>
            <p:cNvSpPr>
              <a:spLocks/>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12"/>
            <p:cNvSpPr>
              <a:spLocks/>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13"/>
            <p:cNvSpPr>
              <a:spLocks/>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14"/>
            <p:cNvSpPr>
              <a:spLocks/>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15"/>
            <p:cNvSpPr>
              <a:spLocks/>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16"/>
            <p:cNvSpPr>
              <a:spLocks/>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17"/>
            <p:cNvSpPr>
              <a:spLocks/>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18"/>
            <p:cNvSpPr>
              <a:spLocks/>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Freeform 19"/>
            <p:cNvSpPr>
              <a:spLocks/>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Freeform 20"/>
            <p:cNvSpPr>
              <a:spLocks/>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21"/>
            <p:cNvSpPr>
              <a:spLocks/>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2"/>
            <p:cNvSpPr>
              <a:spLocks/>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23"/>
            <p:cNvSpPr>
              <a:spLocks/>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24"/>
            <p:cNvSpPr>
              <a:spLocks/>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25"/>
            <p:cNvSpPr>
              <a:spLocks/>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26"/>
            <p:cNvSpPr>
              <a:spLocks/>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27"/>
            <p:cNvSpPr>
              <a:spLocks/>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28"/>
            <p:cNvSpPr>
              <a:spLocks/>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29"/>
            <p:cNvSpPr>
              <a:spLocks/>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30"/>
            <p:cNvSpPr>
              <a:spLocks/>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2"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38"/>
            <p:cNvSpPr>
              <a:spLocks/>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39"/>
            <p:cNvSpPr>
              <a:spLocks/>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40"/>
            <p:cNvSpPr>
              <a:spLocks/>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41"/>
            <p:cNvSpPr>
              <a:spLocks/>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42"/>
            <p:cNvSpPr>
              <a:spLocks/>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43"/>
            <p:cNvSpPr>
              <a:spLocks/>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44"/>
            <p:cNvSpPr>
              <a:spLocks/>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45"/>
            <p:cNvSpPr>
              <a:spLocks/>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7" name="Freeform 46"/>
            <p:cNvSpPr>
              <a:spLocks/>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8" name="Freeform 47"/>
            <p:cNvSpPr>
              <a:spLocks/>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9" name="Freeform 48"/>
            <p:cNvSpPr>
              <a:spLocks/>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0" name="Freeform 49"/>
            <p:cNvSpPr>
              <a:spLocks/>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1" name="Freeform 50"/>
            <p:cNvSpPr>
              <a:spLocks/>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2" name="Freeform 51"/>
            <p:cNvSpPr>
              <a:spLocks/>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3" name="Freeform 52"/>
            <p:cNvSpPr>
              <a:spLocks/>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53"/>
            <p:cNvSpPr>
              <a:spLocks/>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54"/>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55"/>
            <p:cNvSpPr>
              <a:spLocks/>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56"/>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57"/>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58"/>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59"/>
            <p:cNvSpPr>
              <a:spLocks/>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60"/>
            <p:cNvSpPr>
              <a:spLocks/>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61"/>
            <p:cNvSpPr>
              <a:spLocks/>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62"/>
            <p:cNvSpPr>
              <a:spLocks/>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63"/>
            <p:cNvSpPr>
              <a:spLocks/>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64"/>
            <p:cNvSpPr>
              <a:spLocks/>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65"/>
            <p:cNvSpPr>
              <a:spLocks/>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66"/>
            <p:cNvSpPr>
              <a:spLocks/>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67"/>
            <p:cNvSpPr>
              <a:spLocks/>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68"/>
            <p:cNvSpPr>
              <a:spLocks/>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69"/>
            <p:cNvSpPr>
              <a:spLocks/>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70"/>
            <p:cNvSpPr>
              <a:spLocks/>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71"/>
            <p:cNvSpPr>
              <a:spLocks/>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72"/>
            <p:cNvSpPr>
              <a:spLocks/>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73"/>
            <p:cNvSpPr>
              <a:spLocks/>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74"/>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75"/>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76"/>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77"/>
            <p:cNvSpPr>
              <a:spLocks/>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78"/>
            <p:cNvSpPr>
              <a:spLocks/>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79"/>
            <p:cNvSpPr>
              <a:spLocks/>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80"/>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81"/>
            <p:cNvSpPr>
              <a:spLocks/>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82"/>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83"/>
            <p:cNvSpPr>
              <a:spLocks/>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84"/>
            <p:cNvSpPr>
              <a:spLocks/>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85"/>
            <p:cNvSpPr>
              <a:spLocks/>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87"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90"/>
            <p:cNvSpPr>
              <a:spLocks/>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91"/>
            <p:cNvSpPr>
              <a:spLocks/>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92"/>
            <p:cNvSpPr>
              <a:spLocks/>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93"/>
            <p:cNvSpPr>
              <a:spLocks/>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94"/>
            <p:cNvSpPr>
              <a:spLocks/>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95"/>
            <p:cNvSpPr>
              <a:spLocks/>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96"/>
            <p:cNvSpPr>
              <a:spLocks/>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97"/>
            <p:cNvSpPr>
              <a:spLocks/>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99" name="Picture 9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Freeform 100"/>
            <p:cNvSpPr>
              <a:spLocks/>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Freeform 101"/>
            <p:cNvSpPr>
              <a:spLocks/>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3" name="Freeform 102"/>
            <p:cNvSpPr>
              <a:spLocks/>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4" name="Freeform 103"/>
            <p:cNvSpPr>
              <a:spLocks/>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5" name="Freeform 104"/>
            <p:cNvSpPr>
              <a:spLocks/>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6" name="Freeform 105"/>
            <p:cNvSpPr>
              <a:spLocks/>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06"/>
            <p:cNvSpPr>
              <a:spLocks/>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07"/>
            <p:cNvSpPr>
              <a:spLocks/>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08"/>
            <p:cNvSpPr>
              <a:spLocks/>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09"/>
            <p:cNvSpPr>
              <a:spLocks/>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10"/>
            <p:cNvSpPr>
              <a:spLocks/>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11"/>
            <p:cNvSpPr>
              <a:spLocks/>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12"/>
            <p:cNvSpPr>
              <a:spLocks/>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Freeform 113"/>
            <p:cNvSpPr>
              <a:spLocks/>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5" name="Freeform 114"/>
            <p:cNvSpPr>
              <a:spLocks/>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6" name="Freeform 115"/>
            <p:cNvSpPr>
              <a:spLocks/>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16"/>
            <p:cNvSpPr>
              <a:spLocks/>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17"/>
            <p:cNvSpPr>
              <a:spLocks/>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18"/>
            <p:cNvSpPr>
              <a:spLocks/>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19"/>
            <p:cNvSpPr>
              <a:spLocks/>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20"/>
            <p:cNvSpPr>
              <a:spLocks/>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21"/>
            <p:cNvSpPr>
              <a:spLocks/>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22"/>
            <p:cNvSpPr>
              <a:spLocks/>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23"/>
            <p:cNvSpPr>
              <a:spLocks/>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24"/>
            <p:cNvSpPr>
              <a:spLocks/>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25"/>
            <p:cNvSpPr>
              <a:spLocks/>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26"/>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27"/>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28"/>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29"/>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30"/>
            <p:cNvSpPr>
              <a:spLocks/>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31"/>
            <p:cNvSpPr>
              <a:spLocks/>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32"/>
            <p:cNvSpPr>
              <a:spLocks/>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33"/>
            <p:cNvSpPr>
              <a:spLocks/>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34"/>
            <p:cNvSpPr>
              <a:spLocks/>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35"/>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36"/>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37"/>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38"/>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39"/>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40"/>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41"/>
            <p:cNvSpPr>
              <a:spLocks/>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42"/>
            <p:cNvSpPr>
              <a:spLocks/>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43"/>
            <p:cNvSpPr>
              <a:spLocks/>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44"/>
            <p:cNvSpPr>
              <a:spLocks/>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45"/>
            <p:cNvSpPr>
              <a:spLocks/>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46"/>
            <p:cNvSpPr>
              <a:spLocks/>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47"/>
            <p:cNvSpPr>
              <a:spLocks/>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48"/>
            <p:cNvSpPr>
              <a:spLocks/>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49"/>
            <p:cNvSpPr>
              <a:spLocks/>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50"/>
            <p:cNvSpPr>
              <a:spLocks/>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51"/>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52"/>
            <p:cNvSpPr>
              <a:spLocks/>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53"/>
            <p:cNvSpPr>
              <a:spLocks/>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54"/>
            <p:cNvSpPr>
              <a:spLocks/>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55"/>
            <p:cNvSpPr>
              <a:spLocks/>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156"/>
            <p:cNvSpPr>
              <a:spLocks/>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157"/>
            <p:cNvSpPr>
              <a:spLocks/>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158"/>
            <p:cNvSpPr>
              <a:spLocks/>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159"/>
            <p:cNvSpPr>
              <a:spLocks/>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160"/>
            <p:cNvSpPr>
              <a:spLocks/>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61"/>
            <p:cNvSpPr>
              <a:spLocks/>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62"/>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63"/>
            <p:cNvSpPr>
              <a:spLocks/>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64"/>
            <p:cNvSpPr>
              <a:spLocks/>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p:cNvSpPr>
              <a:spLocks/>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66"/>
            <p:cNvSpPr>
              <a:spLocks/>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67"/>
            <p:cNvSpPr>
              <a:spLocks/>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68"/>
            <p:cNvSpPr>
              <a:spLocks/>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69"/>
            <p:cNvSpPr>
              <a:spLocks/>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70"/>
            <p:cNvSpPr>
              <a:spLocks/>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71"/>
            <p:cNvSpPr>
              <a:spLocks/>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72"/>
            <p:cNvSpPr>
              <a:spLocks/>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73"/>
            <p:cNvSpPr>
              <a:spLocks/>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74"/>
            <p:cNvSpPr>
              <a:spLocks/>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75"/>
            <p:cNvSpPr>
              <a:spLocks/>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76"/>
            <p:cNvSpPr>
              <a:spLocks/>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77"/>
            <p:cNvSpPr>
              <a:spLocks/>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78"/>
            <p:cNvSpPr>
              <a:spLocks/>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79"/>
            <p:cNvSpPr>
              <a:spLocks/>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180"/>
            <p:cNvSpPr>
              <a:spLocks/>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181"/>
            <p:cNvSpPr>
              <a:spLocks/>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182"/>
            <p:cNvSpPr>
              <a:spLocks/>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p:cNvSpPr>
              <a:spLocks/>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184"/>
            <p:cNvSpPr>
              <a:spLocks/>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185"/>
            <p:cNvSpPr>
              <a:spLocks/>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186"/>
            <p:cNvSpPr>
              <a:spLocks/>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187"/>
            <p:cNvSpPr>
              <a:spLocks/>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188"/>
            <p:cNvSpPr>
              <a:spLocks/>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189"/>
            <p:cNvSpPr>
              <a:spLocks/>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190"/>
            <p:cNvSpPr>
              <a:spLocks/>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191"/>
            <p:cNvSpPr>
              <a:spLocks/>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192"/>
            <p:cNvSpPr>
              <a:spLocks/>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193"/>
            <p:cNvSpPr>
              <a:spLocks/>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194"/>
            <p:cNvSpPr>
              <a:spLocks/>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195"/>
            <p:cNvSpPr>
              <a:spLocks/>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196"/>
            <p:cNvSpPr>
              <a:spLocks/>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8" name="Freeform 197"/>
            <p:cNvSpPr>
              <a:spLocks/>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9" name="Freeform 198"/>
            <p:cNvSpPr>
              <a:spLocks/>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0" name="Freeform 199"/>
            <p:cNvSpPr>
              <a:spLocks/>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01" name="Picture 20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0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0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0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0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0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20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20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2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21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1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Freeform 213"/>
            <p:cNvSpPr>
              <a:spLocks/>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Freeform 214"/>
            <p:cNvSpPr>
              <a:spLocks/>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5" name="Freeform 215"/>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6" name="Freeform 216"/>
            <p:cNvSpPr>
              <a:spLocks/>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7" name="Freeform 217"/>
            <p:cNvSpPr>
              <a:spLocks/>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18" name="Picture 2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2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21"/>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222"/>
            <p:cNvSpPr>
              <a:spLocks/>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3" name="Freeform 223"/>
            <p:cNvSpPr>
              <a:spLocks/>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4" name="Freeform 224"/>
            <p:cNvSpPr>
              <a:spLocks/>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5" name="Freeform 225"/>
            <p:cNvSpPr>
              <a:spLocks/>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6" name="Freeform 226"/>
            <p:cNvSpPr>
              <a:spLocks/>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7" name="Freeform 227"/>
            <p:cNvSpPr>
              <a:spLocks/>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8" name="Freeform 228"/>
            <p:cNvSpPr>
              <a:spLocks/>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229"/>
            <p:cNvSpPr>
              <a:spLocks/>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230"/>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231"/>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232"/>
            <p:cNvSpPr>
              <a:spLocks/>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3" name="Freeform 233"/>
            <p:cNvSpPr>
              <a:spLocks/>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4" name="Freeform 234"/>
            <p:cNvSpPr>
              <a:spLocks/>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5" name="Oval 235"/>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6" name="Oval 236"/>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7" name="Oval 237"/>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Oval 238"/>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Oval 239"/>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Oval 240"/>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Freeform 241"/>
            <p:cNvSpPr>
              <a:spLocks/>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Freeform 242"/>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Freeform 243"/>
            <p:cNvSpPr>
              <a:spLocks/>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Freeform 244"/>
            <p:cNvSpPr>
              <a:spLocks/>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Freeform 245"/>
            <p:cNvSpPr>
              <a:spLocks/>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Freeform 246"/>
            <p:cNvSpPr>
              <a:spLocks/>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247"/>
            <p:cNvSpPr>
              <a:spLocks/>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248"/>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249"/>
            <p:cNvSpPr>
              <a:spLocks/>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Freeform 250"/>
            <p:cNvSpPr>
              <a:spLocks/>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Freeform 251"/>
            <p:cNvSpPr>
              <a:spLocks/>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Freeform 252"/>
            <p:cNvSpPr>
              <a:spLocks/>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Freeform 253"/>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Freeform 254"/>
            <p:cNvSpPr>
              <a:spLocks/>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Freeform 255"/>
            <p:cNvSpPr>
              <a:spLocks/>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256"/>
            <p:cNvSpPr>
              <a:spLocks/>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257"/>
            <p:cNvSpPr>
              <a:spLocks/>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258"/>
            <p:cNvSpPr>
              <a:spLocks/>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259"/>
            <p:cNvSpPr>
              <a:spLocks/>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260"/>
            <p:cNvSpPr>
              <a:spLocks/>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261"/>
            <p:cNvSpPr>
              <a:spLocks/>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262"/>
            <p:cNvSpPr>
              <a:spLocks/>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263"/>
            <p:cNvSpPr>
              <a:spLocks/>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264"/>
            <p:cNvSpPr>
              <a:spLocks/>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265"/>
            <p:cNvSpPr>
              <a:spLocks/>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266"/>
            <p:cNvSpPr>
              <a:spLocks/>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267"/>
            <p:cNvSpPr>
              <a:spLocks/>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268"/>
            <p:cNvSpPr>
              <a:spLocks/>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269"/>
            <p:cNvSpPr>
              <a:spLocks/>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270"/>
            <p:cNvSpPr>
              <a:spLocks/>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271"/>
            <p:cNvSpPr>
              <a:spLocks/>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272"/>
            <p:cNvSpPr>
              <a:spLocks/>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273"/>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274"/>
            <p:cNvSpPr>
              <a:spLocks/>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275"/>
            <p:cNvSpPr>
              <a:spLocks/>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276"/>
            <p:cNvSpPr>
              <a:spLocks/>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277"/>
            <p:cNvSpPr>
              <a:spLocks/>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8" name="Freeform 278"/>
            <p:cNvSpPr>
              <a:spLocks/>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9" name="Freeform 279"/>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0" name="Freeform 280"/>
            <p:cNvSpPr>
              <a:spLocks/>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81" name="Picture 28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28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284"/>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28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28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28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289"/>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290"/>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291"/>
            <p:cNvSpPr>
              <a:spLocks/>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2" name="Freeform 292"/>
            <p:cNvSpPr>
              <a:spLocks/>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3" name="Freeform 293"/>
            <p:cNvSpPr>
              <a:spLocks/>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4" name="Freeform 294"/>
            <p:cNvSpPr>
              <a:spLocks/>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5" name="Freeform 295"/>
            <p:cNvSpPr>
              <a:spLocks/>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6" name="Freeform 296"/>
            <p:cNvSpPr>
              <a:spLocks/>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7" name="Freeform 297"/>
            <p:cNvSpPr>
              <a:spLocks/>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8" name="Freeform 298"/>
            <p:cNvSpPr>
              <a:spLocks/>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9" name="Freeform 299"/>
            <p:cNvSpPr>
              <a:spLocks/>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0" name="Freeform 300"/>
            <p:cNvSpPr>
              <a:spLocks/>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1" name="Freeform 301"/>
            <p:cNvSpPr>
              <a:spLocks/>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2" name="Freeform 302"/>
            <p:cNvSpPr>
              <a:spLocks/>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3" name="Freeform 303"/>
            <p:cNvSpPr>
              <a:spLocks/>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4" name="Freeform 304"/>
            <p:cNvSpPr>
              <a:spLocks/>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5" name="Freeform 305"/>
            <p:cNvSpPr>
              <a:spLocks/>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6" name="Freeform 306"/>
            <p:cNvSpPr>
              <a:spLocks/>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307"/>
            <p:cNvSpPr>
              <a:spLocks/>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308"/>
            <p:cNvSpPr>
              <a:spLocks/>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309"/>
            <p:cNvSpPr>
              <a:spLocks/>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310"/>
            <p:cNvSpPr>
              <a:spLocks/>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311"/>
            <p:cNvSpPr>
              <a:spLocks/>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312"/>
            <p:cNvSpPr>
              <a:spLocks/>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313"/>
            <p:cNvSpPr>
              <a:spLocks/>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314"/>
            <p:cNvSpPr>
              <a:spLocks/>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315"/>
            <p:cNvSpPr>
              <a:spLocks/>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316"/>
            <p:cNvSpPr>
              <a:spLocks/>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317"/>
            <p:cNvSpPr>
              <a:spLocks/>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318"/>
            <p:cNvSpPr>
              <a:spLocks/>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319"/>
            <p:cNvSpPr>
              <a:spLocks/>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Freeform 320"/>
            <p:cNvSpPr>
              <a:spLocks/>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321"/>
            <p:cNvSpPr>
              <a:spLocks/>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322"/>
            <p:cNvSpPr>
              <a:spLocks/>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Oval 323"/>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324"/>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325"/>
            <p:cNvSpPr>
              <a:spLocks/>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326"/>
            <p:cNvSpPr>
              <a:spLocks/>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327"/>
            <p:cNvSpPr>
              <a:spLocks/>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328"/>
            <p:cNvSpPr>
              <a:spLocks/>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Freeform 329"/>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330"/>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331"/>
            <p:cNvSpPr>
              <a:spLocks/>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332"/>
            <p:cNvSpPr>
              <a:spLocks/>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333"/>
            <p:cNvSpPr>
              <a:spLocks/>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334"/>
            <p:cNvSpPr>
              <a:spLocks/>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335"/>
            <p:cNvSpPr>
              <a:spLocks/>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336"/>
            <p:cNvSpPr>
              <a:spLocks/>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337"/>
            <p:cNvSpPr>
              <a:spLocks/>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Freeform 338"/>
            <p:cNvSpPr>
              <a:spLocks/>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339"/>
            <p:cNvSpPr>
              <a:spLocks/>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340"/>
            <p:cNvSpPr>
              <a:spLocks/>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341"/>
            <p:cNvSpPr>
              <a:spLocks/>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342"/>
            <p:cNvSpPr>
              <a:spLocks/>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343"/>
            <p:cNvSpPr>
              <a:spLocks/>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344"/>
            <p:cNvSpPr>
              <a:spLocks/>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345"/>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346"/>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347"/>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348"/>
            <p:cNvSpPr>
              <a:spLocks/>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349"/>
            <p:cNvSpPr>
              <a:spLocks/>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350"/>
            <p:cNvSpPr>
              <a:spLocks/>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351"/>
            <p:cNvSpPr>
              <a:spLocks/>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352"/>
            <p:cNvSpPr>
              <a:spLocks/>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353"/>
            <p:cNvSpPr>
              <a:spLocks/>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354"/>
            <p:cNvSpPr>
              <a:spLocks/>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355"/>
            <p:cNvSpPr>
              <a:spLocks/>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Freeform 356"/>
            <p:cNvSpPr>
              <a:spLocks/>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357"/>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358"/>
            <p:cNvSpPr>
              <a:spLocks/>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Rectangle 359"/>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360"/>
            <p:cNvSpPr>
              <a:spLocks/>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361"/>
            <p:cNvSpPr>
              <a:spLocks/>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362"/>
            <p:cNvSpPr>
              <a:spLocks/>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363"/>
            <p:cNvSpPr>
              <a:spLocks/>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364"/>
            <p:cNvSpPr>
              <a:spLocks/>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Freeform 365"/>
            <p:cNvSpPr>
              <a:spLocks/>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366"/>
            <p:cNvSpPr>
              <a:spLocks/>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Freeform 367"/>
            <p:cNvSpPr>
              <a:spLocks/>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Freeform 368"/>
            <p:cNvSpPr>
              <a:spLocks/>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369"/>
            <p:cNvSpPr>
              <a:spLocks/>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Oval 370"/>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Oval 371"/>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372"/>
            <p:cNvSpPr>
              <a:spLocks/>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Freeform 373"/>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Freeform 374"/>
            <p:cNvSpPr>
              <a:spLocks/>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375"/>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Oval 376"/>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Oval 377"/>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378"/>
            <p:cNvSpPr>
              <a:spLocks/>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Freeform 379"/>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380"/>
            <p:cNvSpPr>
              <a:spLocks/>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381"/>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Oval 382"/>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Freeform 383"/>
            <p:cNvSpPr>
              <a:spLocks/>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384"/>
            <p:cNvSpPr>
              <a:spLocks/>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Freeform 385"/>
            <p:cNvSpPr>
              <a:spLocks/>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6" name="Freeform 386"/>
            <p:cNvSpPr>
              <a:spLocks/>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7" name="Freeform 387"/>
            <p:cNvSpPr>
              <a:spLocks/>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8" name="Freeform 388"/>
            <p:cNvSpPr>
              <a:spLocks/>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89" name="Picture 38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39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39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392"/>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39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394"/>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396"/>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 name="Freeform 397"/>
            <p:cNvSpPr>
              <a:spLocks/>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8" name="Freeform 398"/>
            <p:cNvSpPr>
              <a:spLocks/>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9" name="Freeform 399"/>
            <p:cNvSpPr>
              <a:spLocks/>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0" name="Freeform 400"/>
            <p:cNvSpPr>
              <a:spLocks/>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1" name="Freeform 401"/>
            <p:cNvSpPr>
              <a:spLocks/>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2" name="Freeform 402"/>
            <p:cNvSpPr>
              <a:spLocks/>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3" name="Freeform 403"/>
            <p:cNvSpPr>
              <a:spLocks/>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4" name="Freeform 404"/>
            <p:cNvSpPr>
              <a:spLocks/>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5" name="Freeform 405"/>
            <p:cNvSpPr>
              <a:spLocks/>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6" name="Freeform 407"/>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7" name="Freeform 408"/>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8" name="Freeform 409"/>
            <p:cNvSpPr>
              <a:spLocks/>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9" name="Freeform 410"/>
            <p:cNvSpPr>
              <a:spLocks/>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0" name="Freeform 411"/>
            <p:cNvSpPr>
              <a:spLocks/>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1" name="Freeform 412"/>
            <p:cNvSpPr>
              <a:spLocks/>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2" name="Freeform 413"/>
            <p:cNvSpPr>
              <a:spLocks/>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3" name="Freeform 414"/>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4" name="Freeform 415"/>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5" name="Freeform 416"/>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6" name="Freeform 417"/>
            <p:cNvSpPr>
              <a:spLocks/>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7" name="Freeform 418"/>
            <p:cNvSpPr>
              <a:spLocks/>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pic>
        <p:nvPicPr>
          <p:cNvPr id="1028" name="Picture 4" descr="26 IMAGES, PHOTOS ET ILLUSTRATIONS VECTORIELLES STOCK APPROPRIÉES SUR LE  THÈME &amp;quot;Cupcake Cartoon&amp;quot; | Adobe Stock"/>
          <p:cNvPicPr>
            <a:picLocks noChangeAspect="1" noChangeArrowheads="1"/>
          </p:cNvPicPr>
          <p:nvPr/>
        </p:nvPicPr>
        <p:blipFill>
          <a:blip r:embed="rId53">
            <a:extLst>
              <a:ext uri="{BEBA8EAE-BF5A-486C-A8C5-ECC9F3942E4B}">
                <a14:imgProps xmlns:a14="http://schemas.microsoft.com/office/drawing/2010/main">
                  <a14:imgLayer r:embed="rId54">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8468994" y="858051"/>
            <a:ext cx="1514919" cy="151492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0" name="Picture 6" descr="Cute Cartoon Cupcake Vector Illustration Stock Vector (Royalty Free)  574552861"/>
          <p:cNvPicPr>
            <a:picLocks noChangeAspect="1" noChangeArrowheads="1"/>
          </p:cNvPicPr>
          <p:nvPr/>
        </p:nvPicPr>
        <p:blipFill>
          <a:blip r:embed="rId55">
            <a:extLst>
              <a:ext uri="{BEBA8EAE-BF5A-486C-A8C5-ECC9F3942E4B}">
                <a14:imgProps xmlns:a14="http://schemas.microsoft.com/office/drawing/2010/main">
                  <a14:imgLayer r:embed="rId56">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3096168" y="3953535"/>
            <a:ext cx="2827611" cy="3045119"/>
          </a:xfrm>
          <a:prstGeom prst="rect">
            <a:avLst/>
          </a:prstGeom>
          <a:noFill/>
          <a:extLst>
            <a:ext uri="{909E8E84-426E-40DD-AFC4-6F175D3DCCD1}">
              <a14:hiddenFill xmlns:a14="http://schemas.microsoft.com/office/drawing/2010/main">
                <a:solidFill>
                  <a:srgbClr val="FFFFFF"/>
                </a:solidFill>
              </a14:hiddenFill>
            </a:ext>
          </a:extLst>
        </p:spPr>
      </p:pic>
      <p:pic>
        <p:nvPicPr>
          <p:cNvPr id="423" name="Picture 422"/>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1668780" y="-275194"/>
            <a:ext cx="11200789" cy="1165539"/>
          </a:xfrm>
          <a:prstGeom prst="rect">
            <a:avLst/>
          </a:prstGeom>
        </p:spPr>
      </p:pic>
      <p:pic>
        <p:nvPicPr>
          <p:cNvPr id="429" name="Picture 428"/>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3026984" y="-282030"/>
            <a:ext cx="10104414" cy="1165539"/>
          </a:xfrm>
          <a:prstGeom prst="rect">
            <a:avLst/>
          </a:prstGeom>
        </p:spPr>
      </p:pic>
      <p:pic>
        <p:nvPicPr>
          <p:cNvPr id="430" name="Picture 429"/>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6929901" y="-267015"/>
            <a:ext cx="10478028" cy="1165539"/>
          </a:xfrm>
          <a:prstGeom prst="rect">
            <a:avLst/>
          </a:prstGeom>
        </p:spPr>
      </p:pic>
      <p:pic>
        <p:nvPicPr>
          <p:cNvPr id="431" name="Picture 430"/>
          <p:cNvPicPr>
            <a:picLocks noChangeAspect="1"/>
          </p:cNvPicPr>
          <p:nvPr/>
        </p:nvPicPr>
        <p:blipFill>
          <a:blip r:embed="rId58">
            <a:extLst>
              <a:ext uri="{BEBA8EAE-BF5A-486C-A8C5-ECC9F3942E4B}">
                <a14:imgProps xmlns:a14="http://schemas.microsoft.com/office/drawing/2010/main">
                  <a14:imgLayer r:embed="rId59">
                    <a14:imgEffect>
                      <a14:backgroundRemoval t="10000" b="90000" l="10000" r="90000">
                        <a14:foregroundMark x1="37057" y1="38652" x2="39007" y2="38652"/>
                        <a14:foregroundMark x1="38298" y1="35993" x2="39894" y2="40248"/>
                        <a14:foregroundMark x1="48582" y1="32624" x2="48582" y2="36879"/>
                      </a14:backgroundRemoval>
                    </a14:imgEffect>
                  </a14:imgLayer>
                </a14:imgProps>
              </a:ext>
              <a:ext uri="{28A0092B-C50C-407E-A947-70E740481C1C}">
                <a14:useLocalDpi xmlns:a14="http://schemas.microsoft.com/office/drawing/2010/main" val="0"/>
              </a:ext>
            </a:extLst>
          </a:blip>
          <a:stretch>
            <a:fillRect/>
          </a:stretch>
        </p:blipFill>
        <p:spPr>
          <a:xfrm>
            <a:off x="-750222" y="490699"/>
            <a:ext cx="6268341" cy="6268341"/>
          </a:xfrm>
          <a:prstGeom prst="rect">
            <a:avLst/>
          </a:prstGeom>
        </p:spPr>
      </p:pic>
      <p:pic>
        <p:nvPicPr>
          <p:cNvPr id="4" name="Picture 3">
            <a:extLst>
              <a:ext uri="{FF2B5EF4-FFF2-40B4-BE49-F238E27FC236}">
                <a16:creationId xmlns:a16="http://schemas.microsoft.com/office/drawing/2014/main" id="{B91D216B-0585-AB37-7A4E-FBE4189FB341}"/>
              </a:ext>
            </a:extLst>
          </p:cNvPr>
          <p:cNvPicPr>
            <a:picLocks noChangeAspect="1"/>
          </p:cNvPicPr>
          <p:nvPr/>
        </p:nvPicPr>
        <p:blipFill>
          <a:blip r:embed="rId60"/>
          <a:stretch>
            <a:fillRect/>
          </a:stretch>
        </p:blipFill>
        <p:spPr>
          <a:xfrm>
            <a:off x="577837" y="1178122"/>
            <a:ext cx="11449280" cy="4029805"/>
          </a:xfrm>
          <a:prstGeom prst="rect">
            <a:avLst/>
          </a:prstGeom>
        </p:spPr>
      </p:pic>
    </p:spTree>
    <p:extLst>
      <p:ext uri="{BB962C8B-B14F-4D97-AF65-F5344CB8AC3E}">
        <p14:creationId xmlns:p14="http://schemas.microsoft.com/office/powerpoint/2010/main" val="299493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childTnLst>
                                </p:cTn>
                              </p:par>
                              <p:par>
                                <p:cTn id="7" presetID="6" presetClass="emph" presetSubtype="0" fill="hold" nodeType="withEffect">
                                  <p:stCondLst>
                                    <p:cond delay="600"/>
                                  </p:stCondLst>
                                  <p:childTnLst>
                                    <p:animScale>
                                      <p:cBhvr>
                                        <p:cTn id="8" dur="1000" fill="hold"/>
                                        <p:tgtEl>
                                          <p:spTgt spid="2"/>
                                        </p:tgtEl>
                                      </p:cBhvr>
                                      <p:by x="150000" y="150000"/>
                                    </p:animScale>
                                  </p:childTnLst>
                                </p:cTn>
                              </p:par>
                              <p:par>
                                <p:cTn id="9" presetID="1" presetClass="entr" presetSubtype="0" fill="hold" nodeType="withEffect">
                                  <p:stCondLst>
                                    <p:cond delay="900"/>
                                  </p:stCondLst>
                                  <p:childTnLst>
                                    <p:set>
                                      <p:cBhvr>
                                        <p:cTn id="10" dur="1" fill="hold">
                                          <p:stCondLst>
                                            <p:cond delay="0"/>
                                          </p:stCondLst>
                                        </p:cTn>
                                        <p:tgtEl>
                                          <p:spTgt spid="3"/>
                                        </p:tgtEl>
                                        <p:attrNameLst>
                                          <p:attrName>style.visibility</p:attrName>
                                        </p:attrNameLst>
                                      </p:cBhvr>
                                      <p:to>
                                        <p:strVal val="visible"/>
                                      </p:to>
                                    </p:set>
                                  </p:childTnLst>
                                </p:cTn>
                              </p:par>
                              <p:par>
                                <p:cTn id="11" presetID="6" presetClass="emph" presetSubtype="0" fill="hold" nodeType="withEffect">
                                  <p:stCondLst>
                                    <p:cond delay="900"/>
                                  </p:stCondLst>
                                  <p:childTnLst>
                                    <p:animScale>
                                      <p:cBhvr>
                                        <p:cTn id="12" dur="1000" fill="hold"/>
                                        <p:tgtEl>
                                          <p:spTgt spid="3"/>
                                        </p:tgtEl>
                                      </p:cBhvr>
                                      <p:by x="150000" y="150000"/>
                                    </p:animScale>
                                  </p:childTnLst>
                                </p:cTn>
                              </p:par>
                            </p:childTnLst>
                          </p:cTn>
                        </p:par>
                        <p:par>
                          <p:cTn id="13" fill="hold">
                            <p:stCondLst>
                              <p:cond delay="19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2400"/>
                            </p:stCondLst>
                            <p:childTnLst>
                              <p:par>
                                <p:cTn id="19" presetID="2" presetClass="entr" presetSubtype="8" fill="hold" nodeType="afterEffect">
                                  <p:stCondLst>
                                    <p:cond delay="0"/>
                                  </p:stCondLst>
                                  <p:childTnLst>
                                    <p:set>
                                      <p:cBhvr>
                                        <p:cTn id="20" dur="1" fill="hold">
                                          <p:stCondLst>
                                            <p:cond delay="0"/>
                                          </p:stCondLst>
                                        </p:cTn>
                                        <p:tgtEl>
                                          <p:spTgt spid="431"/>
                                        </p:tgtEl>
                                        <p:attrNameLst>
                                          <p:attrName>style.visibility</p:attrName>
                                        </p:attrNameLst>
                                      </p:cBhvr>
                                      <p:to>
                                        <p:strVal val="visible"/>
                                      </p:to>
                                    </p:set>
                                    <p:anim calcmode="lin" valueType="num">
                                      <p:cBhvr additive="base">
                                        <p:cTn id="21" dur="500" fill="hold"/>
                                        <p:tgtEl>
                                          <p:spTgt spid="431"/>
                                        </p:tgtEl>
                                        <p:attrNameLst>
                                          <p:attrName>ppt_x</p:attrName>
                                        </p:attrNameLst>
                                      </p:cBhvr>
                                      <p:tavLst>
                                        <p:tav tm="0">
                                          <p:val>
                                            <p:strVal val="0-#ppt_w/2"/>
                                          </p:val>
                                        </p:tav>
                                        <p:tav tm="100000">
                                          <p:val>
                                            <p:strVal val="#ppt_x"/>
                                          </p:val>
                                        </p:tav>
                                      </p:tavLst>
                                    </p:anim>
                                    <p:anim calcmode="lin" valueType="num">
                                      <p:cBhvr additive="base">
                                        <p:cTn id="22" dur="500" fill="hold"/>
                                        <p:tgtEl>
                                          <p:spTgt spid="43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DB27F-D604-78D4-020B-7D4506FA7561}"/>
              </a:ext>
            </a:extLst>
          </p:cNvPr>
          <p:cNvPicPr>
            <a:picLocks noChangeAspect="1"/>
          </p:cNvPicPr>
          <p:nvPr/>
        </p:nvPicPr>
        <p:blipFill>
          <a:blip r:embed="rId2"/>
          <a:stretch>
            <a:fillRect/>
          </a:stretch>
        </p:blipFill>
        <p:spPr>
          <a:xfrm>
            <a:off x="828675" y="557212"/>
            <a:ext cx="10591800" cy="4010025"/>
          </a:xfrm>
          <a:prstGeom prst="rect">
            <a:avLst/>
          </a:prstGeom>
        </p:spPr>
      </p:pic>
      <p:sp>
        <p:nvSpPr>
          <p:cNvPr id="4" name="Rectangle: Rounded Corners 3">
            <a:extLst>
              <a:ext uri="{FF2B5EF4-FFF2-40B4-BE49-F238E27FC236}">
                <a16:creationId xmlns:a16="http://schemas.microsoft.com/office/drawing/2014/main" id="{8B205FFC-A644-AAFA-ED88-5C7EFBB0F574}"/>
              </a:ext>
            </a:extLst>
          </p:cNvPr>
          <p:cNvSpPr/>
          <p:nvPr/>
        </p:nvSpPr>
        <p:spPr>
          <a:xfrm>
            <a:off x="1419225" y="4752974"/>
            <a:ext cx="9886950" cy="704851"/>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2060"/>
                </a:solidFill>
                <a:latin typeface="Cambria" panose="02040503050406030204" pitchFamily="18" charset="0"/>
                <a:ea typeface="Cambria" panose="02040503050406030204" pitchFamily="18" charset="0"/>
              </a:rPr>
              <a:t>Nói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bạn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về</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những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điều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sát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được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từ</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bức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tranh</a:t>
            </a:r>
            <a:endParaRPr lang="en-US" sz="3200" dirty="0">
              <a:solidFill>
                <a:srgbClr val="00206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83C16598-510A-0C4A-3528-67A4C773AB8B}"/>
                  </a:ext>
                </a:extLst>
              </p:cNvPr>
              <p:cNvSpPr/>
              <p:nvPr/>
            </p:nvSpPr>
            <p:spPr>
              <a:xfrm>
                <a:off x="457200" y="4667250"/>
                <a:ext cx="11430001" cy="866776"/>
              </a:xfrm>
              <a:prstGeom prst="roundRect">
                <a:avLst/>
              </a:prstGeom>
              <a:solidFill>
                <a:schemeClr val="accent4">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2060"/>
                    </a:solidFill>
                    <a:latin typeface="Cambria" panose="02040503050406030204" pitchFamily="18" charset="0"/>
                    <a:ea typeface="Cambria" panose="02040503050406030204" pitchFamily="18" charset="0"/>
                  </a:rPr>
                  <a:t>Chia </a:t>
                </a:r>
                <a:r>
                  <a:rPr lang="en-US" sz="2800" b="1" dirty="0" err="1">
                    <a:solidFill>
                      <a:srgbClr val="002060"/>
                    </a:solidFill>
                    <a:latin typeface="Cambria" panose="02040503050406030204" pitchFamily="18" charset="0"/>
                    <a:ea typeface="Cambria" panose="02040503050406030204" pitchFamily="18" charset="0"/>
                  </a:rPr>
                  <a:t>hình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tròn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hai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phần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bằng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nhau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tô</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một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phần</a:t>
                </a:r>
                <a:r>
                  <a:rPr lang="en-US" sz="2800" b="1" dirty="0">
                    <a:solidFill>
                      <a:srgbClr val="002060"/>
                    </a:solidFill>
                    <a:latin typeface="Cambria" panose="02040503050406030204" pitchFamily="18" charset="0"/>
                    <a:ea typeface="Cambria" panose="02040503050406030204" pitchFamily="18" charset="0"/>
                  </a:rPr>
                  <a:t>, ta </a:t>
                </a:r>
                <a:r>
                  <a:rPr lang="en-US" sz="2800" b="1" dirty="0" err="1">
                    <a:solidFill>
                      <a:srgbClr val="002060"/>
                    </a:solidFill>
                    <a:latin typeface="Cambria" panose="02040503050406030204" pitchFamily="18" charset="0"/>
                    <a:ea typeface="Cambria" panose="02040503050406030204" pitchFamily="18" charset="0"/>
                  </a:rPr>
                  <a:t>có</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a:solidFill>
                              <a:prstClr val="black"/>
                            </a:solidFill>
                            <a:latin typeface="Cambria Math" panose="02040503050406030204" pitchFamily="18" charset="0"/>
                            <a:ea typeface="Calibri" panose="020F0502020204030204" pitchFamily="34" charset="0"/>
                          </a:rPr>
                        </m:ctrlPr>
                      </m:fPr>
                      <m:num>
                        <m:r>
                          <a:rPr lang="en-US" sz="2800" b="1" i="1">
                            <a:solidFill>
                              <a:prstClr val="black"/>
                            </a:solidFill>
                            <a:latin typeface="Cambria Math" panose="02040503050406030204" pitchFamily="18" charset="0"/>
                            <a:ea typeface="Calibri" panose="020F0502020204030204" pitchFamily="34" charset="0"/>
                          </a:rPr>
                          <m:t>𝟏</m:t>
                        </m:r>
                      </m:num>
                      <m:den>
                        <m:r>
                          <a:rPr lang="en-US" sz="2800" b="1" i="1" smtClean="0">
                            <a:solidFill>
                              <a:prstClr val="black"/>
                            </a:solidFill>
                            <a:latin typeface="Cambria Math" panose="02040503050406030204" pitchFamily="18" charset="0"/>
                            <a:ea typeface="Calibri" panose="020F0502020204030204" pitchFamily="34" charset="0"/>
                          </a:rPr>
                          <m:t>𝟐</m:t>
                        </m:r>
                      </m:den>
                    </m:f>
                  </m:oMath>
                </a14:m>
                <a:endParaRPr lang="en-US" sz="2800" b="1" dirty="0">
                  <a:solidFill>
                    <a:srgbClr val="002060"/>
                  </a:solidFill>
                  <a:latin typeface="Cambria" panose="02040503050406030204" pitchFamily="18" charset="0"/>
                  <a:ea typeface="Cambria" panose="02040503050406030204" pitchFamily="18" charset="0"/>
                </a:endParaRPr>
              </a:p>
            </p:txBody>
          </p:sp>
        </mc:Choice>
        <mc:Fallback xmlns="">
          <p:sp>
            <p:nvSpPr>
              <p:cNvPr id="7" name="Rectangle: Rounded Corners 6">
                <a:extLst>
                  <a:ext uri="{FF2B5EF4-FFF2-40B4-BE49-F238E27FC236}">
                    <a16:creationId xmlns:a16="http://schemas.microsoft.com/office/drawing/2014/main" id="{83C16598-510A-0C4A-3528-67A4C773AB8B}"/>
                  </a:ext>
                </a:extLst>
              </p:cNvPr>
              <p:cNvSpPr>
                <a:spLocks noRot="1" noChangeAspect="1" noMove="1" noResize="1" noEditPoints="1" noAdjustHandles="1" noChangeArrowheads="1" noChangeShapeType="1" noTextEdit="1"/>
              </p:cNvSpPr>
              <p:nvPr/>
            </p:nvSpPr>
            <p:spPr>
              <a:xfrm>
                <a:off x="457200" y="4667250"/>
                <a:ext cx="11430001" cy="866776"/>
              </a:xfrm>
              <a:prstGeom prst="roundRect">
                <a:avLst/>
              </a:prstGeom>
              <a:blipFill>
                <a:blip r:embed="rId3"/>
                <a:stretch>
                  <a:fillRect l="-638"/>
                </a:stretch>
              </a:blipFill>
              <a:ln w="28575">
                <a:prstDash val="sysDot"/>
              </a:ln>
            </p:spPr>
            <p:txBody>
              <a:bodyPr/>
              <a:lstStyle/>
              <a:p>
                <a:r>
                  <a:rPr lang="en-US">
                    <a:noFill/>
                  </a:rPr>
                  <a:t> </a:t>
                </a:r>
              </a:p>
            </p:txBody>
          </p:sp>
        </mc:Fallback>
      </mc:AlternateContent>
      <p:sp>
        <p:nvSpPr>
          <p:cNvPr id="16" name="Rectangle: Rounded Corners 15">
            <a:extLst>
              <a:ext uri="{FF2B5EF4-FFF2-40B4-BE49-F238E27FC236}">
                <a16:creationId xmlns:a16="http://schemas.microsoft.com/office/drawing/2014/main" id="{60DCC90D-CF82-06D1-0D6F-A86ABDFA891D}"/>
              </a:ext>
            </a:extLst>
          </p:cNvPr>
          <p:cNvSpPr/>
          <p:nvPr/>
        </p:nvSpPr>
        <p:spPr>
          <a:xfrm>
            <a:off x="409575" y="5743575"/>
            <a:ext cx="11430001" cy="866776"/>
          </a:xfrm>
          <a:prstGeom prst="roundRect">
            <a:avLst/>
          </a:prstGeom>
          <a:solidFill>
            <a:schemeClr val="accent4">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mbria" panose="02040503050406030204" pitchFamily="18" charset="0"/>
                <a:ea typeface="Cambria" panose="02040503050406030204" pitchFamily="18" charset="0"/>
              </a:rPr>
              <a:t>Chia hình vuông thành bốn phần bằng nhau và tô màu ba phần thì có thể được diễn tả tương tự không?” </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8128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h Lesson by Slidesgo">
  <a:themeElements>
    <a:clrScheme name="Simple Light">
      <a:dk1>
        <a:srgbClr val="3C1A32"/>
      </a:dk1>
      <a:lt1>
        <a:srgbClr val="582F4E"/>
      </a:lt1>
      <a:dk2>
        <a:srgbClr val="B872AE"/>
      </a:dk2>
      <a:lt2>
        <a:srgbClr val="8F5889"/>
      </a:lt2>
      <a:accent1>
        <a:srgbClr val="FFC715"/>
      </a:accent1>
      <a:accent2>
        <a:srgbClr val="F9A320"/>
      </a:accent2>
      <a:accent3>
        <a:srgbClr val="EE4524"/>
      </a:accent3>
      <a:accent4>
        <a:srgbClr val="FFFFFF"/>
      </a:accent4>
      <a:accent5>
        <a:srgbClr val="73C3B4"/>
      </a:accent5>
      <a:accent6>
        <a:srgbClr val="36A289"/>
      </a:accent6>
      <a:hlink>
        <a:srgbClr val="B872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726</Words>
  <Application>Microsoft Office PowerPoint</Application>
  <PresentationFormat>Widescreen</PresentationFormat>
  <Paragraphs>74</Paragraphs>
  <Slides>26</Slides>
  <Notes>1</Notes>
  <HiddenSlides>0</HiddenSlides>
  <MMClips>0</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47" baseType="lpstr">
      <vt:lpstr>#9Slide07 Altus</vt:lpstr>
      <vt:lpstr>Arial</vt:lpstr>
      <vt:lpstr>Black Han Sans</vt:lpstr>
      <vt:lpstr>Calibri</vt:lpstr>
      <vt:lpstr>Calibri Light</vt:lpstr>
      <vt:lpstr>Cambria</vt:lpstr>
      <vt:lpstr>Cambria Math</vt:lpstr>
      <vt:lpstr>Comfortaa</vt:lpstr>
      <vt:lpstr>Comfortaa Light</vt:lpstr>
      <vt:lpstr>等线</vt:lpstr>
      <vt:lpstr>Fredoka One</vt:lpstr>
      <vt:lpstr>Holtwood One SC</vt:lpstr>
      <vt:lpstr>Times New Roman</vt:lpstr>
      <vt:lpstr>UTM Avo</vt:lpstr>
      <vt:lpstr>UTM Cooper Black</vt:lpstr>
      <vt:lpstr>字魂105号-简雅黑</vt:lpstr>
      <vt:lpstr>字魂176号-创粗圆</vt:lpstr>
      <vt:lpstr>Custom Design</vt:lpstr>
      <vt:lpstr>Math Lesson by Slidesgo</vt:lpstr>
      <vt:lpstr>1_Custom Design</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nguyenthituyet</cp:lastModifiedBy>
  <cp:revision>23</cp:revision>
  <dcterms:created xsi:type="dcterms:W3CDTF">2023-12-12T03:41:59Z</dcterms:created>
  <dcterms:modified xsi:type="dcterms:W3CDTF">2025-04-08T15:23:39Z</dcterms:modified>
</cp:coreProperties>
</file>