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155" autoAdjust="0"/>
  </p:normalViewPr>
  <p:slideViewPr>
    <p:cSldViewPr snapToGrid="0">
      <p:cViewPr>
        <p:scale>
          <a:sx n="60" d="100"/>
          <a:sy n="60" d="100"/>
        </p:scale>
        <p:origin x="882" y="3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4/8/2025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6965A6-107A-392C-1F56-E1CDA189A60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657</Words>
  <Application>Microsoft Office PowerPoint</Application>
  <PresentationFormat>Widescreen</PresentationFormat>
  <Paragraphs>30</Paragraphs>
  <Slides>16</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#9Slide02 Noi dung dai</vt:lpstr>
      <vt:lpstr>#9Slide02 Tieu de dai</vt:lpstr>
      <vt:lpstr>Arial</vt:lpstr>
      <vt:lpstr>Calibri</vt:lpstr>
      <vt:lpstr>Calibri Light</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15</cp:revision>
  <dcterms:created xsi:type="dcterms:W3CDTF">2023-12-18T05:16:25Z</dcterms:created>
  <dcterms:modified xsi:type="dcterms:W3CDTF">2025-04-08T13:33:25Z</dcterms:modified>
</cp:coreProperties>
</file>