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6"/>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of contents">
  <p:cSld name="Table of contents">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four columns">
  <p:cSld name="Title and four columns">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six columns" userDrawn="1">
  <p:cSld name="Title and six columns">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1" userDrawn="1">
  <p:cSld name="Title only 1">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410-F771-42D6-BC00-CC590170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AD68E-FDB2-4B4C-A3E6-0A3F8F341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D19300-3157-4D2E-9D8A-3953603F1938}"/>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1E0561A6-99B5-4511-90B5-F24B2885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2076E-4E36-4138-846F-73E7BB278518}"/>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2A35-8268-4AAA-923D-93517ED3F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2E3-F1DD-41B3-9B02-CA44BC06E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DD24-F66B-4D98-8CB8-B87B3B4D9FE7}"/>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A0773CED-D87C-44F0-A8BD-0A842C850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CF5B1-1556-4870-B34E-C92E76D4B26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A460-5AD0-4B58-AF72-124661BE8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A0962-D842-4C2D-956E-43662E53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B3DCC-BD80-4EA7-94EF-9CA5453E18CA}"/>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0BCF9290-9293-4F7C-9273-B875115B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B1C97-1224-40DF-A2FF-58025711CA7E}"/>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352B-610A-446C-ABBC-134166A29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46FC4-B111-466E-9C20-852F962A3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823B3-5CC6-4B46-B3F5-61FB24760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5E72A-850E-43FC-9765-87F1055A8499}"/>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6" name="Footer Placeholder 5">
            <a:extLst>
              <a:ext uri="{FF2B5EF4-FFF2-40B4-BE49-F238E27FC236}">
                <a16:creationId xmlns:a16="http://schemas.microsoft.com/office/drawing/2014/main" id="{1BE5AF0F-2962-4F0A-8ED0-5E1217CA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9CD05-A790-4209-98FB-B5DC05D80A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701A-D064-408D-9C22-BC1F8054C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4E282D-8F99-4CF1-B6BA-F92DA3CED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54FE4-A404-444B-B0D8-F3926E12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5CA07-20BC-4F3E-96AA-BCE3FD074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CB392-03E5-4FD0-9EE4-BAB24A8E8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EFA9D-4A5E-461F-ACE8-AF9AF8D200C5}"/>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8" name="Footer Placeholder 7">
            <a:extLst>
              <a:ext uri="{FF2B5EF4-FFF2-40B4-BE49-F238E27FC236}">
                <a16:creationId xmlns:a16="http://schemas.microsoft.com/office/drawing/2014/main" id="{69986E7F-F65B-4C21-85A6-975693501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06CA1-57C6-4D4E-B90D-8E34A8D075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0A3-048A-4228-8312-E0EDECDCF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46E7C-0CB9-4DA0-94A3-976E1E67B85E}"/>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4" name="Footer Placeholder 3">
            <a:extLst>
              <a:ext uri="{FF2B5EF4-FFF2-40B4-BE49-F238E27FC236}">
                <a16:creationId xmlns:a16="http://schemas.microsoft.com/office/drawing/2014/main" id="{65A26F9A-5EB1-4E87-B5AC-2EF14A1F9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C16B3-96DD-43F4-8A4B-E2CFB0A80CD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9055D-CC37-48E0-879B-204B58CE572D}"/>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3" name="Footer Placeholder 2">
            <a:extLst>
              <a:ext uri="{FF2B5EF4-FFF2-40B4-BE49-F238E27FC236}">
                <a16:creationId xmlns:a16="http://schemas.microsoft.com/office/drawing/2014/main" id="{3E9B9446-B3BD-4719-B12E-A88413419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F77BB-80E8-4482-90F5-633ADC8F2E54}"/>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F574-A44D-457C-B655-337C581E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85248-F69A-4DE0-B81F-5E14FF30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329AA-960C-47D2-8616-DC8C737A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17B71-E1FF-4298-9AF1-1C78EF190381}"/>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6" name="Footer Placeholder 5">
            <a:extLst>
              <a:ext uri="{FF2B5EF4-FFF2-40B4-BE49-F238E27FC236}">
                <a16:creationId xmlns:a16="http://schemas.microsoft.com/office/drawing/2014/main" id="{2C4A00E4-163A-4905-A266-F4B01DC8B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87168-9922-45AE-B044-1DF172BB63A5}"/>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162C-27EE-4C29-9FAF-08C708EA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A85CD-7DB6-4D78-9762-AD37980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45E46-FBC2-4B1A-BD6D-CB238D854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A278E-AA27-469A-B565-023E410FFDEC}"/>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6" name="Footer Placeholder 5">
            <a:extLst>
              <a:ext uri="{FF2B5EF4-FFF2-40B4-BE49-F238E27FC236}">
                <a16:creationId xmlns:a16="http://schemas.microsoft.com/office/drawing/2014/main" id="{BD9CC5D3-36AA-429A-8973-A802FF73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CFE0-B9CF-4037-88A9-8DCCA050B607}"/>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964-9CFC-4B35-B715-52142E19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4D67E-0E2C-4C19-BE40-E2DEF5AD4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A25D-609B-4144-8E6D-76489D29FABB}"/>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1DA3B969-C566-4BF4-92AF-ED9B179BB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6BCAF-350D-47F5-90B0-CB559763691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39F53-96CE-4459-A751-B35AFB22D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3D705-5B1A-4552-AF65-1FF0C95C8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A5DC-94FA-4CE7-BFFD-9C0F9B6D916F}"/>
              </a:ext>
            </a:extLst>
          </p:cNvPr>
          <p:cNvSpPr>
            <a:spLocks noGrp="1"/>
          </p:cNvSpPr>
          <p:nvPr>
            <p:ph type="dt" sz="half" idx="10"/>
          </p:nvPr>
        </p:nvSpPr>
        <p:spPr/>
        <p:txBody>
          <a:body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C596FC2F-D8DB-4251-ABC1-EF7AD972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5294D-0A13-4DB4-AC8E-9276AA4C507A}"/>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3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3_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userDrawn="1">
  <p:cSld name="Main point">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a:stretch>
        </a:blipFill>
        <a:effectLst/>
      </p:bgPr>
    </p:bg>
    <p:spTree>
      <p:nvGrpSpPr>
        <p:cNvPr id="1" name="Shape 5"/>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AD98159B-8758-9BCA-39F1-FAFDB74C6E14}"/>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504951" y="314325"/>
            <a:ext cx="1190625" cy="1190625"/>
          </a:xfrm>
          <a:prstGeom prst="rect">
            <a:avLst/>
          </a:prstGeom>
        </p:spPr>
      </p:pic>
      <p:pic>
        <p:nvPicPr>
          <p:cNvPr id="11" name="Picture 10" descr="A white circle with leaves and blue text&#10;&#10;Description automatically generated">
            <a:extLst>
              <a:ext uri="{FF2B5EF4-FFF2-40B4-BE49-F238E27FC236}">
                <a16:creationId xmlns:a16="http://schemas.microsoft.com/office/drawing/2014/main" id="{4AD9ECAA-2A19-6022-AB51-7B4B4E249F4D}"/>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E0A13-A4D8-4C58-8CAA-2883D0DC4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CB7FE-49E3-4939-838C-013DC128A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DC3B-8210-4A74-8BFF-EF141EE8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C37D-09AE-4658-92CC-D9AF3F0F4D0C}" type="datetimeFigureOut">
              <a:rPr lang="en-US" smtClean="0"/>
              <a:t>4/8/2025</a:t>
            </a:fld>
            <a:endParaRPr lang="en-US"/>
          </a:p>
        </p:txBody>
      </p:sp>
      <p:sp>
        <p:nvSpPr>
          <p:cNvPr id="5" name="Footer Placeholder 4">
            <a:extLst>
              <a:ext uri="{FF2B5EF4-FFF2-40B4-BE49-F238E27FC236}">
                <a16:creationId xmlns:a16="http://schemas.microsoft.com/office/drawing/2014/main" id="{BEC867C1-2A56-4E37-B1A4-CEE141F1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03F998-20E0-4D82-B990-793513946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1D55-A1E5-4F92-A07D-34744CF56EB4}" type="slidenum">
              <a:rPr lang="en-US" smtClean="0"/>
              <a:t>‹#›</a:t>
            </a:fld>
            <a:endParaRPr lang="en-US"/>
          </a:p>
        </p:txBody>
      </p:sp>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5.xml"/><Relationship Id="rId1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22.gif"/><Relationship Id="rId11" Type="http://schemas.openxmlformats.org/officeDocument/2006/relationships/slide" Target="slide4.xml"/><Relationship Id="rId5" Type="http://schemas.openxmlformats.org/officeDocument/2006/relationships/image" Target="../media/image21.emf"/><Relationship Id="rId15" Type="http://schemas.openxmlformats.org/officeDocument/2006/relationships/slide" Target="slide6.xml"/><Relationship Id="rId10" Type="http://schemas.openxmlformats.org/officeDocument/2006/relationships/image" Target="../media/image26.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3"/>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4"/>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7">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558</Words>
  <Application>Microsoft Office PowerPoint</Application>
  <PresentationFormat>Widescreen</PresentationFormat>
  <Paragraphs>48</Paragraphs>
  <Slides>21</Slides>
  <Notes>12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#9Slide03 Sympathique Alt</vt:lpstr>
      <vt:lpstr>Algerian</vt:lpstr>
      <vt:lpstr>Anaheim</vt:lpstr>
      <vt:lpstr>Arial</vt:lpstr>
      <vt:lpstr>Bevan</vt:lpstr>
      <vt:lpstr>Calibri</vt:lpstr>
      <vt:lpstr>Calibri Light</vt:lpstr>
      <vt:lpstr>Cambria</vt:lpstr>
      <vt:lpstr>Courier Prime</vt:lpstr>
      <vt:lpstr>等线</vt:lpstr>
      <vt:lpstr>SVN-Hole Hearted</vt:lpstr>
      <vt:lpstr>Tahoma</vt:lpstr>
      <vt:lpstr>Times New Roman</vt:lpstr>
      <vt:lpstr>字魂27号-布丁体</vt:lpstr>
      <vt:lpstr>思源黑体 Medium</vt: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creator>Thao Tran</dc:creator>
  <cp:lastModifiedBy>nguyenthituyet</cp:lastModifiedBy>
  <cp:revision>28</cp:revision>
  <dcterms:created xsi:type="dcterms:W3CDTF">2023-10-26T03:01:33Z</dcterms:created>
  <dcterms:modified xsi:type="dcterms:W3CDTF">2025-04-08T13:13:00Z</dcterms:modified>
</cp:coreProperties>
</file>