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25"/>
  </p:notesMasterIdLst>
  <p:sldIdLst>
    <p:sldId id="257" r:id="rId3"/>
    <p:sldId id="276" r:id="rId4"/>
    <p:sldId id="259" r:id="rId5"/>
    <p:sldId id="273" r:id="rId6"/>
    <p:sldId id="275" r:id="rId7"/>
    <p:sldId id="747" r:id="rId8"/>
    <p:sldId id="2007577475" r:id="rId9"/>
    <p:sldId id="2007577467" r:id="rId10"/>
    <p:sldId id="2007577464" r:id="rId11"/>
    <p:sldId id="2007577465" r:id="rId12"/>
    <p:sldId id="2007577470" r:id="rId13"/>
    <p:sldId id="2007577469" r:id="rId14"/>
    <p:sldId id="2007577476" r:id="rId15"/>
    <p:sldId id="2007577477" r:id="rId16"/>
    <p:sldId id="2007577478" r:id="rId17"/>
    <p:sldId id="2007577471" r:id="rId18"/>
    <p:sldId id="2007577479" r:id="rId19"/>
    <p:sldId id="2007577480" r:id="rId20"/>
    <p:sldId id="2007577481" r:id="rId21"/>
    <p:sldId id="2007577482" r:id="rId22"/>
    <p:sldId id="2007577483" r:id="rId23"/>
    <p:sldId id="20075774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01" y="3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1BEB-A270-4BDC-87D5-C8F7606F0D7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A766-C6AE-4742-9746-1013E536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6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5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6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73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94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03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20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702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77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1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2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12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84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06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6047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935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6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5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4600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647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5907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322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9642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467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9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0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5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76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6C222EC-C9B4-01C9-7FC3-88E3D6872F4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4" y="10207256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3.gif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slide" Target="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7.xml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slide" Target="slide8.xml"/><Relationship Id="rId10" Type="http://schemas.openxmlformats.org/officeDocument/2006/relationships/image" Target="../media/image20.png"/><Relationship Id="rId4" Type="http://schemas.openxmlformats.org/officeDocument/2006/relationships/slide" Target="slide6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png"/><Relationship Id="rId5" Type="http://schemas.openxmlformats.org/officeDocument/2006/relationships/slide" Target="slide3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png"/><Relationship Id="rId5" Type="http://schemas.openxmlformats.org/officeDocument/2006/relationships/slide" Target="slide3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3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D19415-2228-1CAB-9EBA-C4F2869F2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09" y="465372"/>
            <a:ext cx="4237087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11B91F-9A77-0136-BA0E-5BF914465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248" y="1731111"/>
            <a:ext cx="3212870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F65F6-68EB-0887-345D-B7209F785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472" y="2625507"/>
            <a:ext cx="748044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DBC6F4-87A6-F147-C3B5-09B3DCAC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6031"/>
              </p:ext>
            </p:extLst>
          </p:nvPr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D19456-8F72-BF71-F1EA-15EE83D0044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9AB9EB-A19E-7D1B-2334-B568C51EFCE5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0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0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F4C44B-1A32-4D66-C476-4E38FCFB4477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8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2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3057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87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32" name="TOP-PPT-5">
            <a:extLst>
              <a:ext uri="{FF2B5EF4-FFF2-40B4-BE49-F238E27FC236}">
                <a16:creationId xmlns:a16="http://schemas.microsoft.com/office/drawing/2014/main" id="{4337FD6C-6123-40DC-A17C-AAAFBE6EFAEE}"/>
              </a:ext>
            </a:extLst>
          </p:cNvPr>
          <p:cNvGrpSpPr/>
          <p:nvPr/>
        </p:nvGrpSpPr>
        <p:grpSpPr>
          <a:xfrm>
            <a:off x="8096211" y="1263565"/>
            <a:ext cx="6860759" cy="1283691"/>
            <a:chOff x="6486812" y="1367784"/>
            <a:chExt cx="4102724" cy="759434"/>
          </a:xfrm>
        </p:grpSpPr>
        <p:sp>
          <p:nvSpPr>
            <p:cNvPr id="33" name="TOP-PPT-5-1">
              <a:extLst>
                <a:ext uri="{FF2B5EF4-FFF2-40B4-BE49-F238E27FC236}">
                  <a16:creationId xmlns:a16="http://schemas.microsoft.com/office/drawing/2014/main" id="{BAC10D6C-B42C-4640-BD7B-80940C5D5329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34" name="TOP-PPT-5-2">
              <a:extLst>
                <a:ext uri="{FF2B5EF4-FFF2-40B4-BE49-F238E27FC236}">
                  <a16:creationId xmlns:a16="http://schemas.microsoft.com/office/drawing/2014/main" id="{73B3B128-566D-42FC-B958-625C72BEBED9}"/>
                </a:ext>
              </a:extLst>
            </p:cNvPr>
            <p:cNvSpPr txBox="1"/>
            <p:nvPr/>
          </p:nvSpPr>
          <p:spPr>
            <a:xfrm>
              <a:off x="6486812" y="1448426"/>
              <a:ext cx="791989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35" name="TOP-PPT-5-3">
              <a:extLst>
                <a:ext uri="{FF2B5EF4-FFF2-40B4-BE49-F238E27FC236}">
                  <a16:creationId xmlns:a16="http://schemas.microsoft.com/office/drawing/2014/main" id="{119D9326-15A0-4238-818A-971673D1B49E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1263566"/>
            <a:ext cx="5053010" cy="5053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0DAA9-44B4-5C4A-93EA-C64D37A8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3621"/>
            <a:ext cx="6070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1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2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rId15" action="ppaction://hlinksldjump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890138"/>
              <a:ext cx="4473214" cy="854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10" name="TOP-PPT-5">
            <a:extLst>
              <a:ext uri="{FF2B5EF4-FFF2-40B4-BE49-F238E27FC236}">
                <a16:creationId xmlns:a16="http://schemas.microsoft.com/office/drawing/2014/main" id="{D906DD28-74AB-0F4E-9D69-3157754803A1}"/>
              </a:ext>
            </a:extLst>
          </p:cNvPr>
          <p:cNvGrpSpPr/>
          <p:nvPr/>
        </p:nvGrpSpPr>
        <p:grpSpPr>
          <a:xfrm>
            <a:off x="8078959" y="1263565"/>
            <a:ext cx="6878012" cy="1283691"/>
            <a:chOff x="6476495" y="1367784"/>
            <a:chExt cx="4113041" cy="759434"/>
          </a:xfrm>
        </p:grpSpPr>
        <p:sp>
          <p:nvSpPr>
            <p:cNvPr id="11" name="TOP-PPT-5-1">
              <a:extLst>
                <a:ext uri="{FF2B5EF4-FFF2-40B4-BE49-F238E27FC236}">
                  <a16:creationId xmlns:a16="http://schemas.microsoft.com/office/drawing/2014/main" id="{CACD2A0A-AF8E-5244-B44D-5AF9A36C8123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5-2">
              <a:extLst>
                <a:ext uri="{FF2B5EF4-FFF2-40B4-BE49-F238E27FC236}">
                  <a16:creationId xmlns:a16="http://schemas.microsoft.com/office/drawing/2014/main" id="{6814BC07-E937-134C-8960-ECCF41B1B306}"/>
                </a:ext>
              </a:extLst>
            </p:cNvPr>
            <p:cNvSpPr txBox="1"/>
            <p:nvPr/>
          </p:nvSpPr>
          <p:spPr>
            <a:xfrm>
              <a:off x="6476495" y="1504563"/>
              <a:ext cx="791989" cy="54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1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3" name="TOP-PPT-5-3">
              <a:extLst>
                <a:ext uri="{FF2B5EF4-FFF2-40B4-BE49-F238E27FC236}">
                  <a16:creationId xmlns:a16="http://schemas.microsoft.com/office/drawing/2014/main" id="{AB9EADFD-B52D-0643-AADC-AEFF0058292A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576A1FC-B0FD-3E48-9E54-C90A1CA1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0391"/>
            <a:ext cx="5918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VN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80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878</Words>
  <Application>Microsoft Office PowerPoint</Application>
  <PresentationFormat>Widescreen</PresentationFormat>
  <Paragraphs>96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Aa粉嘟嘟 (非商业使用)</vt:lpstr>
      <vt:lpstr>Arial</vt:lpstr>
      <vt:lpstr>Calibri</vt:lpstr>
      <vt:lpstr>Calibri Light</vt:lpstr>
      <vt:lpstr>Cambria</vt:lpstr>
      <vt:lpstr>等线</vt:lpstr>
      <vt:lpstr>等线 Light</vt:lpstr>
      <vt:lpstr>Times New Roman</vt:lpstr>
      <vt:lpstr>字魂17号-萌趣果冻体</vt:lpstr>
      <vt:lpstr>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nguyenthituyet</cp:lastModifiedBy>
  <cp:revision>49</cp:revision>
  <dcterms:created xsi:type="dcterms:W3CDTF">2023-10-26T01:16:25Z</dcterms:created>
  <dcterms:modified xsi:type="dcterms:W3CDTF">2025-04-08T13:10:25Z</dcterms:modified>
</cp:coreProperties>
</file>