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34"/>
  </p:notesMasterIdLst>
  <p:sldIdLst>
    <p:sldId id="309" r:id="rId6"/>
    <p:sldId id="313" r:id="rId7"/>
    <p:sldId id="4411" r:id="rId8"/>
    <p:sldId id="4412" r:id="rId9"/>
    <p:sldId id="257" r:id="rId10"/>
    <p:sldId id="311" r:id="rId11"/>
    <p:sldId id="310" r:id="rId12"/>
    <p:sldId id="4413" r:id="rId13"/>
    <p:sldId id="314" r:id="rId14"/>
    <p:sldId id="297" r:id="rId15"/>
    <p:sldId id="316" r:id="rId16"/>
    <p:sldId id="317" r:id="rId17"/>
    <p:sldId id="318" r:id="rId18"/>
    <p:sldId id="319" r:id="rId19"/>
    <p:sldId id="4414" r:id="rId20"/>
    <p:sldId id="320" r:id="rId21"/>
    <p:sldId id="4415" r:id="rId22"/>
    <p:sldId id="4416" r:id="rId23"/>
    <p:sldId id="4417" r:id="rId24"/>
    <p:sldId id="4418" r:id="rId25"/>
    <p:sldId id="4419" r:id="rId26"/>
    <p:sldId id="322" r:id="rId27"/>
    <p:sldId id="282" r:id="rId28"/>
    <p:sldId id="32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441" autoAdjust="0"/>
  </p:normalViewPr>
  <p:slideViewPr>
    <p:cSldViewPr snapToGrid="0">
      <p:cViewPr>
        <p:scale>
          <a:sx n="60" d="100"/>
          <a:sy n="60" d="100"/>
        </p:scale>
        <p:origin x="8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E9163-F1AC-468E-9E06-B338B9BA6249}"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7F15E-391B-4C1B-AAD0-FF6E28E4E110}" type="slidenum">
              <a:rPr lang="en-US" smtClean="0"/>
              <a:t>‹#›</a:t>
            </a:fld>
            <a:endParaRPr lang="en-US"/>
          </a:p>
        </p:txBody>
      </p:sp>
    </p:spTree>
    <p:extLst>
      <p:ext uri="{BB962C8B-B14F-4D97-AF65-F5344CB8AC3E}">
        <p14:creationId xmlns:p14="http://schemas.microsoft.com/office/powerpoint/2010/main" val="229822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202124"/>
                </a:solidFill>
                <a:effectLst/>
                <a:latin typeface="Times New Roman" panose="02020603050405020304" pitchFamily="18" charset="0"/>
                <a:ea typeface="Calibri" panose="020F0502020204030204" pitchFamily="34" charset="0"/>
              </a:rPr>
              <a:t>Những thác nước đẹp nhất Việt Nam chủ yếu trải dài ở </a:t>
            </a:r>
            <a:r>
              <a:rPr lang="nl-NL" sz="1800" dirty="0">
                <a:solidFill>
                  <a:srgbClr val="040C28"/>
                </a:solidFill>
                <a:effectLst/>
                <a:latin typeface="Times New Roman" panose="02020603050405020304" pitchFamily="18" charset="0"/>
                <a:ea typeface="Calibri" panose="020F0502020204030204" pitchFamily="34" charset="0"/>
              </a:rPr>
              <a:t>Tây Nguyên (Đà Lạt, Pleiku, Đắk Lắk ) và các tỉnh phía Bắc nước ta</a:t>
            </a:r>
            <a:r>
              <a:rPr lang="nl-NL" sz="1800" dirty="0">
                <a:solidFill>
                  <a:srgbClr val="202124"/>
                </a:solidFill>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Times New Roman" panose="02020603050405020304" pitchFamily="18" charset="0"/>
              </a:rPr>
              <a:t>Vậy để tìm hiểu về vị trí địa lí và đặc điểm thiên nhiên của mảnh đất Tây Nguyên hùng vĩ thì cô mời các em cùng học bài hôm nay: “</a:t>
            </a:r>
            <a:r>
              <a:rPr lang="nl-NL" sz="1800" b="1" dirty="0">
                <a:effectLst/>
                <a:latin typeface="Times New Roman" panose="02020603050405020304" pitchFamily="18" charset="0"/>
                <a:ea typeface="Times New Roman" panose="02020603050405020304" pitchFamily="18" charset="0"/>
              </a:rPr>
              <a:t>Bài 15: Thiên nhiên vùng Tây Nguyên ( Tiết 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9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24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64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40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84675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3153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190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210300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8084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228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5719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64059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01698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3618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78675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55246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94152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6103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31424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87429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17258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80496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375882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577648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89729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5726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45664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05142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55216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85658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2025/4/8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57905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2858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461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66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53015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4725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160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815631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9724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5651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15328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46174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4/8/2025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51477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Tree>
    <p:extLst>
      <p:ext uri="{BB962C8B-B14F-4D97-AF65-F5344CB8AC3E}">
        <p14:creationId xmlns:p14="http://schemas.microsoft.com/office/powerpoint/2010/main" val="4224334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50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42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60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50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318185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01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9083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18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901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33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07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04708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0290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66225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4/8/2025</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06586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4/8/2025</a:t>
            </a:fld>
            <a:endParaRPr lang="en-US"/>
          </a:p>
        </p:txBody>
      </p:sp>
      <p:sp>
        <p:nvSpPr>
          <p:cNvPr id="5" name="Footer Placeholder 4">
            <a:extLst>
              <a:ext uri="{FF2B5EF4-FFF2-40B4-BE49-F238E27FC236}">
                <a16:creationId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49DE757-951A-2AA0-C228-D98A579158E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1B71CA-9227-96E9-4F82-282803BE1D7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66118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00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05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4368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799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48.png"/><Relationship Id="rId1" Type="http://schemas.openxmlformats.org/officeDocument/2006/relationships/slideLayout" Target="../slideLayouts/slideLayout45.xml"/><Relationship Id="rId6" Type="http://schemas.openxmlformats.org/officeDocument/2006/relationships/image" Target="../media/image39.png"/><Relationship Id="rId11" Type="http://schemas.openxmlformats.org/officeDocument/2006/relationships/slide" Target="slide27.xml"/><Relationship Id="rId5" Type="http://schemas.openxmlformats.org/officeDocument/2006/relationships/image" Target="../media/image44.png"/><Relationship Id="rId15" Type="http://schemas.openxmlformats.org/officeDocument/2006/relationships/slide" Target="slide26.xml"/><Relationship Id="rId10"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slide" Target="slide25.xml"/><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0.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slide" Target="slide24.xml"/><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0.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slide" Target="slide24.xml"/><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0.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slide" Target="slide24.xml"/><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0.xml"/><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slide" Target="slide24.xml"/><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3"/>
          <a:srcRect b="20667"/>
          <a:stretch/>
        </p:blipFill>
        <p:spPr>
          <a:xfrm>
            <a:off x="156844" y="365273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65200" y="561975"/>
            <a:ext cx="10586720" cy="1917065"/>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1917065" fill="none" extrusionOk="0">
                        <a:moveTo>
                          <a:pt x="0" y="289457"/>
                        </a:moveTo>
                        <a:cubicBezTo>
                          <a:pt x="-53840" y="171720"/>
                          <a:pt x="491323" y="142949"/>
                          <a:pt x="1039472" y="0"/>
                        </a:cubicBezTo>
                        <a:cubicBezTo>
                          <a:pt x="4120537" y="144845"/>
                          <a:pt x="7778992" y="524879"/>
                          <a:pt x="9547245" y="0"/>
                        </a:cubicBezTo>
                        <a:cubicBezTo>
                          <a:pt x="10147668" y="41924"/>
                          <a:pt x="10618303" y="151595"/>
                          <a:pt x="10586720" y="289457"/>
                        </a:cubicBezTo>
                        <a:cubicBezTo>
                          <a:pt x="10428831" y="981553"/>
                          <a:pt x="10470672" y="1389169"/>
                          <a:pt x="10586720" y="1627607"/>
                        </a:cubicBezTo>
                        <a:cubicBezTo>
                          <a:pt x="10663805" y="1829899"/>
                          <a:pt x="9911327" y="1845724"/>
                          <a:pt x="9547245" y="1917065"/>
                        </a:cubicBezTo>
                        <a:cubicBezTo>
                          <a:pt x="8955988" y="2319695"/>
                          <a:pt x="5085076" y="2394430"/>
                          <a:pt x="1039472" y="1917065"/>
                        </a:cubicBezTo>
                        <a:cubicBezTo>
                          <a:pt x="343797" y="1932093"/>
                          <a:pt x="1466" y="1750248"/>
                          <a:pt x="0" y="1627607"/>
                        </a:cubicBezTo>
                        <a:cubicBezTo>
                          <a:pt x="-22664" y="1028666"/>
                          <a:pt x="-4800" y="572438"/>
                          <a:pt x="0" y="289457"/>
                        </a:cubicBezTo>
                        <a:close/>
                      </a:path>
                      <a:path w="10586720" h="1917065" stroke="0" extrusionOk="0">
                        <a:moveTo>
                          <a:pt x="0" y="289457"/>
                        </a:moveTo>
                        <a:cubicBezTo>
                          <a:pt x="37680" y="209900"/>
                          <a:pt x="381247" y="91883"/>
                          <a:pt x="1039472" y="0"/>
                        </a:cubicBezTo>
                        <a:cubicBezTo>
                          <a:pt x="2738607" y="69267"/>
                          <a:pt x="8044617" y="203879"/>
                          <a:pt x="9547245" y="0"/>
                        </a:cubicBezTo>
                        <a:cubicBezTo>
                          <a:pt x="10172828" y="-7246"/>
                          <a:pt x="10530891" y="151773"/>
                          <a:pt x="10586720" y="289457"/>
                        </a:cubicBezTo>
                        <a:cubicBezTo>
                          <a:pt x="10723272" y="710482"/>
                          <a:pt x="10419876" y="1468242"/>
                          <a:pt x="10586720" y="1627607"/>
                        </a:cubicBezTo>
                        <a:cubicBezTo>
                          <a:pt x="10559940" y="1756504"/>
                          <a:pt x="10105223" y="2031303"/>
                          <a:pt x="9547245" y="1917065"/>
                        </a:cubicBezTo>
                        <a:cubicBezTo>
                          <a:pt x="5600597" y="1893168"/>
                          <a:pt x="3680008" y="1989643"/>
                          <a:pt x="1039472" y="1917065"/>
                        </a:cubicBezTo>
                        <a:cubicBezTo>
                          <a:pt x="411813" y="1948517"/>
                          <a:pt x="-33242" y="1758773"/>
                          <a:pt x="0" y="1627607"/>
                        </a:cubicBezTo>
                        <a:cubicBezTo>
                          <a:pt x="-140033" y="1377416"/>
                          <a:pt x="-63551" y="828047"/>
                          <a:pt x="0" y="289457"/>
                        </a:cubicBezTo>
                        <a:close/>
                      </a:path>
                      <a:path w="10586720" h="1917065" fill="none" stroke="0" extrusionOk="0">
                        <a:moveTo>
                          <a:pt x="0" y="289457"/>
                        </a:moveTo>
                        <a:cubicBezTo>
                          <a:pt x="61881" y="206553"/>
                          <a:pt x="470153" y="78633"/>
                          <a:pt x="1039472" y="0"/>
                        </a:cubicBezTo>
                        <a:cubicBezTo>
                          <a:pt x="4426420" y="14337"/>
                          <a:pt x="7589913" y="40178"/>
                          <a:pt x="9547245" y="0"/>
                        </a:cubicBezTo>
                        <a:cubicBezTo>
                          <a:pt x="10169215" y="8503"/>
                          <a:pt x="10587103" y="104718"/>
                          <a:pt x="10586720" y="289457"/>
                        </a:cubicBezTo>
                        <a:cubicBezTo>
                          <a:pt x="10472447" y="874023"/>
                          <a:pt x="10499356" y="1367091"/>
                          <a:pt x="10586720" y="1627607"/>
                        </a:cubicBezTo>
                        <a:cubicBezTo>
                          <a:pt x="10742082" y="1756281"/>
                          <a:pt x="10030357" y="1930660"/>
                          <a:pt x="9547245" y="1917065"/>
                        </a:cubicBezTo>
                        <a:cubicBezTo>
                          <a:pt x="7749578" y="2155559"/>
                          <a:pt x="4917489" y="1462094"/>
                          <a:pt x="1039472" y="1917065"/>
                        </a:cubicBezTo>
                        <a:cubicBezTo>
                          <a:pt x="368008" y="1938147"/>
                          <a:pt x="-8090" y="1748216"/>
                          <a:pt x="0" y="1627607"/>
                        </a:cubicBezTo>
                        <a:cubicBezTo>
                          <a:pt x="6821" y="1003712"/>
                          <a:pt x="1574" y="556440"/>
                          <a:pt x="0" y="289457"/>
                        </a:cubicBezTo>
                        <a:close/>
                      </a:path>
                      <a:path w="10586720" h="1917065" fill="none" stroke="0" extrusionOk="0">
                        <a:moveTo>
                          <a:pt x="0" y="289457"/>
                        </a:moveTo>
                        <a:cubicBezTo>
                          <a:pt x="-18827" y="171240"/>
                          <a:pt x="476492" y="172265"/>
                          <a:pt x="1039472" y="0"/>
                        </a:cubicBezTo>
                        <a:cubicBezTo>
                          <a:pt x="4169233" y="133510"/>
                          <a:pt x="7808126" y="242602"/>
                          <a:pt x="9547245" y="0"/>
                        </a:cubicBezTo>
                        <a:cubicBezTo>
                          <a:pt x="10141536" y="14503"/>
                          <a:pt x="10612176" y="131616"/>
                          <a:pt x="10586720" y="289457"/>
                        </a:cubicBezTo>
                        <a:cubicBezTo>
                          <a:pt x="10458347" y="928933"/>
                          <a:pt x="10492944" y="1376368"/>
                          <a:pt x="10586720" y="1627607"/>
                        </a:cubicBezTo>
                        <a:cubicBezTo>
                          <a:pt x="10660718" y="1821034"/>
                          <a:pt x="9942717" y="1904160"/>
                          <a:pt x="9547245" y="1917065"/>
                        </a:cubicBezTo>
                        <a:cubicBezTo>
                          <a:pt x="8114564" y="2353730"/>
                          <a:pt x="5209119" y="2035134"/>
                          <a:pt x="1039472" y="1917065"/>
                        </a:cubicBezTo>
                        <a:cubicBezTo>
                          <a:pt x="349188" y="1943142"/>
                          <a:pt x="-10566" y="1741230"/>
                          <a:pt x="0" y="1627607"/>
                        </a:cubicBezTo>
                        <a:cubicBezTo>
                          <a:pt x="5251" y="1039700"/>
                          <a:pt x="439" y="559936"/>
                          <a:pt x="0" y="2894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534160" y="976778"/>
            <a:ext cx="9479280" cy="1323439"/>
          </a:xfrm>
          <a:prstGeom prst="rect">
            <a:avLst/>
          </a:prstGeom>
          <a:noFill/>
        </p:spPr>
        <p:txBody>
          <a:bodyPr wrap="square">
            <a:spAutoFit/>
          </a:bodyPr>
          <a:lstStyle/>
          <a:p>
            <a:pPr lvl="0" algn="ctr"/>
            <a:r>
              <a:rPr lang="vi-VN" sz="4000" b="1" dirty="0">
                <a:solidFill>
                  <a:srgbClr val="003399"/>
                </a:solidFill>
                <a:latin typeface="Calibri" panose="020F0502020204030204" pitchFamily="34" charset="0"/>
                <a:cs typeface="Calibri" panose="020F0502020204030204" pitchFamily="34" charset="0"/>
              </a:rPr>
              <a:t>Đọc thông tin và cho biết Tây Nguyên gồm mấy tỉnh? Đó là những tỉnh nào?</a:t>
            </a:r>
            <a:endParaRPr kumimoji="0" lang="en-US" sz="4000" b="1" i="0"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7BE85C3-5E78-7558-BDCD-16C044ED200F}"/>
              </a:ext>
            </a:extLst>
          </p:cNvPr>
          <p:cNvSpPr txBox="1"/>
          <p:nvPr/>
        </p:nvSpPr>
        <p:spPr>
          <a:xfrm>
            <a:off x="4944110" y="3141288"/>
            <a:ext cx="6678929" cy="228147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a:solidFill>
                  <a:prstClr val="black"/>
                </a:solidFill>
                <a:ea typeface="Roboto" panose="02000000000000000000" pitchFamily="2" charset="0"/>
                <a:cs typeface="Arial" panose="020B0604020202020204" pitchFamily="34" charset="0"/>
              </a:rPr>
              <a:t>Tây Nguyên gồm 5 tỉnh, theo thứ tự từ Bắc vào Nam là Kon Tum, Gia lai, Đắk Lắk, Đắk Nông và Lâm Đồng.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152056" y="2430628"/>
            <a:ext cx="5952625" cy="2692404"/>
          </a:xfrm>
          <a:prstGeom prst="rect">
            <a:avLst/>
          </a:prstGeom>
          <a:noFill/>
        </p:spPr>
        <p:txBody>
          <a:bodyPr wrap="square" rtlCol="0">
            <a:sp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2: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địa</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hình</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p>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48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8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34984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2" name="Group 1">
            <a:extLst>
              <a:ext uri="{FF2B5EF4-FFF2-40B4-BE49-F238E27FC236}">
                <a16:creationId xmlns:a16="http://schemas.microsoft.com/office/drawing/2014/main" id="{B5C79705-09C8-B12B-AF68-212EFB95AFA1}"/>
              </a:ext>
            </a:extLst>
          </p:cNvPr>
          <p:cNvGrpSpPr/>
          <p:nvPr/>
        </p:nvGrpSpPr>
        <p:grpSpPr>
          <a:xfrm>
            <a:off x="0" y="411967"/>
            <a:ext cx="6629400" cy="4536483"/>
            <a:chOff x="1254332" y="888214"/>
            <a:chExt cx="8492132" cy="2273523"/>
          </a:xfrm>
        </p:grpSpPr>
        <p:sp>
          <p:nvSpPr>
            <p:cNvPr id="3" name="TextBox 2">
              <a:extLst>
                <a:ext uri="{FF2B5EF4-FFF2-40B4-BE49-F238E27FC236}">
                  <a16:creationId xmlns:a16="http://schemas.microsoft.com/office/drawing/2014/main" id="{88904D1C-AAE9-2EA3-2A7C-076CBBFB3992}"/>
                </a:ext>
              </a:extLst>
            </p:cNvPr>
            <p:cNvSpPr txBox="1"/>
            <p:nvPr/>
          </p:nvSpPr>
          <p:spPr>
            <a:xfrm>
              <a:off x="2032724" y="926145"/>
              <a:ext cx="7713740" cy="2235592"/>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Quan sát hình 2 và bảng 1, em hãy:</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Xác định vị trí các cao nguyên ở vùng Tây Nguyên. Nêu tên cao nguyên cao nhất và cao nguyên thấp nhất.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Trình bày đặc điểm địa hình của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7627ACC3-7A00-4615-A207-50F40040CCC2}"/>
                </a:ext>
              </a:extLst>
            </p:cNvPr>
            <p:cNvPicPr>
              <a:picLocks noChangeAspect="1"/>
            </p:cNvPicPr>
            <p:nvPr/>
          </p:nvPicPr>
          <p:blipFill>
            <a:blip r:embed="rId2"/>
            <a:stretch>
              <a:fillRect/>
            </a:stretch>
          </p:blipFill>
          <p:spPr>
            <a:xfrm>
              <a:off x="1254332" y="888214"/>
              <a:ext cx="1342147" cy="471388"/>
            </a:xfrm>
            <a:prstGeom prst="rect">
              <a:avLst/>
            </a:prstGeom>
          </p:spPr>
        </p:pic>
      </p:grpSp>
      <p:pic>
        <p:nvPicPr>
          <p:cNvPr id="8" name="Picture 7">
            <a:extLst>
              <a:ext uri="{FF2B5EF4-FFF2-40B4-BE49-F238E27FC236}">
                <a16:creationId xmlns:a16="http://schemas.microsoft.com/office/drawing/2014/main" id="{C25C08DC-C230-6DA4-F709-DAE5D210D994}"/>
              </a:ext>
            </a:extLst>
          </p:cNvPr>
          <p:cNvPicPr>
            <a:picLocks noChangeAspect="1"/>
          </p:cNvPicPr>
          <p:nvPr/>
        </p:nvPicPr>
        <p:blipFill>
          <a:blip r:embed="rId3"/>
          <a:stretch>
            <a:fillRect/>
          </a:stretch>
        </p:blipFill>
        <p:spPr>
          <a:xfrm>
            <a:off x="6803390" y="736282"/>
            <a:ext cx="2482850" cy="4711310"/>
          </a:xfrm>
          <a:prstGeom prst="rect">
            <a:avLst/>
          </a:prstGeom>
        </p:spPr>
      </p:pic>
      <p:pic>
        <p:nvPicPr>
          <p:cNvPr id="11" name="Picture 10">
            <a:extLst>
              <a:ext uri="{FF2B5EF4-FFF2-40B4-BE49-F238E27FC236}">
                <a16:creationId xmlns:a16="http://schemas.microsoft.com/office/drawing/2014/main" id="{192C7E78-BE23-E505-7D3A-7F69629888C6}"/>
              </a:ext>
            </a:extLst>
          </p:cNvPr>
          <p:cNvPicPr>
            <a:picLocks noChangeAspect="1"/>
          </p:cNvPicPr>
          <p:nvPr/>
        </p:nvPicPr>
        <p:blipFill>
          <a:blip r:embed="rId4"/>
          <a:stretch>
            <a:fillRect/>
          </a:stretch>
        </p:blipFill>
        <p:spPr>
          <a:xfrm>
            <a:off x="9309735" y="1361440"/>
            <a:ext cx="2597622" cy="2661920"/>
          </a:xfrm>
          <a:prstGeom prst="rect">
            <a:avLst/>
          </a:prstGeom>
        </p:spPr>
      </p:pic>
    </p:spTree>
    <p:extLst>
      <p:ext uri="{BB962C8B-B14F-4D97-AF65-F5344CB8AC3E}">
        <p14:creationId xmlns:p14="http://schemas.microsoft.com/office/powerpoint/2010/main" val="2026948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6" name="Picture 5">
            <a:extLst>
              <a:ext uri="{FF2B5EF4-FFF2-40B4-BE49-F238E27FC236}">
                <a16:creationId xmlns:a16="http://schemas.microsoft.com/office/drawing/2014/main" id="{14A37A09-BEF7-588E-F636-2A4F08615A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31731" y="228601"/>
            <a:ext cx="3881538" cy="6400178"/>
          </a:xfrm>
          <a:prstGeom prst="rect">
            <a:avLst/>
          </a:prstGeom>
        </p:spPr>
      </p:pic>
      <p:sp>
        <p:nvSpPr>
          <p:cNvPr id="7" name="Text Box 10">
            <a:extLst>
              <a:ext uri="{FF2B5EF4-FFF2-40B4-BE49-F238E27FC236}">
                <a16:creationId xmlns:a16="http://schemas.microsoft.com/office/drawing/2014/main" id="{EBA5CDE6-3242-D514-68EB-CAE7E0A6B2D5}"/>
              </a:ext>
            </a:extLst>
          </p:cNvPr>
          <p:cNvSpPr txBox="1">
            <a:spLocks noChangeArrowheads="1"/>
          </p:cNvSpPr>
          <p:nvPr/>
        </p:nvSpPr>
        <p:spPr bwMode="auto">
          <a:xfrm>
            <a:off x="2038350" y="809625"/>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Kon Tum</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9D0E5B3-55A2-B6EC-832F-D22218316D44}"/>
              </a:ext>
            </a:extLst>
          </p:cNvPr>
          <p:cNvSpPr>
            <a:spLocks noChangeArrowheads="1"/>
          </p:cNvSpPr>
          <p:nvPr/>
        </p:nvSpPr>
        <p:spPr bwMode="auto">
          <a:xfrm>
            <a:off x="7691755" y="1595120"/>
            <a:ext cx="802005" cy="45148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9" name="Line 8">
            <a:extLst>
              <a:ext uri="{FF2B5EF4-FFF2-40B4-BE49-F238E27FC236}">
                <a16:creationId xmlns:a16="http://schemas.microsoft.com/office/drawing/2014/main" id="{E6F79B65-5A7A-761E-75CA-BA37DC98A447}"/>
              </a:ext>
            </a:extLst>
          </p:cNvPr>
          <p:cNvSpPr>
            <a:spLocks noChangeShapeType="1"/>
          </p:cNvSpPr>
          <p:nvPr/>
        </p:nvSpPr>
        <p:spPr bwMode="auto">
          <a:xfrm>
            <a:off x="5695950" y="1066800"/>
            <a:ext cx="2005330" cy="62992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 Box 10">
            <a:extLst>
              <a:ext uri="{FF2B5EF4-FFF2-40B4-BE49-F238E27FC236}">
                <a16:creationId xmlns:a16="http://schemas.microsoft.com/office/drawing/2014/main" id="{789F09C8-26C9-A182-AC81-808D1F50576A}"/>
              </a:ext>
            </a:extLst>
          </p:cNvPr>
          <p:cNvSpPr txBox="1">
            <a:spLocks noChangeArrowheads="1"/>
          </p:cNvSpPr>
          <p:nvPr/>
        </p:nvSpPr>
        <p:spPr bwMode="auto">
          <a:xfrm>
            <a:off x="2228850" y="1752600"/>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Pleiku</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17D0EA6A-2190-5AD1-80DA-53AB1DA9F718}"/>
              </a:ext>
            </a:extLst>
          </p:cNvPr>
          <p:cNvSpPr>
            <a:spLocks noChangeArrowheads="1"/>
          </p:cNvSpPr>
          <p:nvPr/>
        </p:nvSpPr>
        <p:spPr bwMode="auto">
          <a:xfrm>
            <a:off x="7783195" y="2468880"/>
            <a:ext cx="790575" cy="42100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13" name="Line 8">
            <a:extLst>
              <a:ext uri="{FF2B5EF4-FFF2-40B4-BE49-F238E27FC236}">
                <a16:creationId xmlns:a16="http://schemas.microsoft.com/office/drawing/2014/main" id="{05A208C3-6B1D-0732-D659-441D783DE121}"/>
              </a:ext>
            </a:extLst>
          </p:cNvPr>
          <p:cNvSpPr>
            <a:spLocks noChangeShapeType="1"/>
          </p:cNvSpPr>
          <p:nvPr/>
        </p:nvSpPr>
        <p:spPr bwMode="auto">
          <a:xfrm>
            <a:off x="5905500" y="1990724"/>
            <a:ext cx="1877060" cy="7016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4" name="Text Box 10">
            <a:extLst>
              <a:ext uri="{FF2B5EF4-FFF2-40B4-BE49-F238E27FC236}">
                <a16:creationId xmlns:a16="http://schemas.microsoft.com/office/drawing/2014/main" id="{157178E3-0561-8403-51AB-A922E1ED00F0}"/>
              </a:ext>
            </a:extLst>
          </p:cNvPr>
          <p:cNvSpPr txBox="1">
            <a:spLocks noChangeArrowheads="1"/>
          </p:cNvSpPr>
          <p:nvPr/>
        </p:nvSpPr>
        <p:spPr bwMode="auto">
          <a:xfrm>
            <a:off x="2543175" y="2876550"/>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Đắk</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Lắk</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3C7FD64-6D62-CBEB-D356-7F867FA2731C}"/>
              </a:ext>
            </a:extLst>
          </p:cNvPr>
          <p:cNvSpPr>
            <a:spLocks noChangeArrowheads="1"/>
          </p:cNvSpPr>
          <p:nvPr/>
        </p:nvSpPr>
        <p:spPr bwMode="auto">
          <a:xfrm>
            <a:off x="8097520" y="3505200"/>
            <a:ext cx="790575" cy="41719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16" name="Line 8">
            <a:extLst>
              <a:ext uri="{FF2B5EF4-FFF2-40B4-BE49-F238E27FC236}">
                <a16:creationId xmlns:a16="http://schemas.microsoft.com/office/drawing/2014/main" id="{4931DA81-0444-14CD-720E-F427DC744B97}"/>
              </a:ext>
            </a:extLst>
          </p:cNvPr>
          <p:cNvSpPr>
            <a:spLocks noChangeShapeType="1"/>
          </p:cNvSpPr>
          <p:nvPr/>
        </p:nvSpPr>
        <p:spPr bwMode="auto">
          <a:xfrm>
            <a:off x="6219824" y="3114674"/>
            <a:ext cx="1867535" cy="60388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7" name="Text Box 10">
            <a:extLst>
              <a:ext uri="{FF2B5EF4-FFF2-40B4-BE49-F238E27FC236}">
                <a16:creationId xmlns:a16="http://schemas.microsoft.com/office/drawing/2014/main" id="{E9817AD7-6CC3-186A-5420-7C59BF6F1A49}"/>
              </a:ext>
            </a:extLst>
          </p:cNvPr>
          <p:cNvSpPr txBox="1">
            <a:spLocks noChangeArrowheads="1"/>
          </p:cNvSpPr>
          <p:nvPr/>
        </p:nvSpPr>
        <p:spPr bwMode="auto">
          <a:xfrm>
            <a:off x="1866900" y="3867150"/>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Mơ</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Nông</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71E135ED-808A-0DAA-9158-CB66243DBCDC}"/>
              </a:ext>
            </a:extLst>
          </p:cNvPr>
          <p:cNvSpPr>
            <a:spLocks noChangeArrowheads="1"/>
          </p:cNvSpPr>
          <p:nvPr/>
        </p:nvSpPr>
        <p:spPr bwMode="auto">
          <a:xfrm>
            <a:off x="7299325" y="4826000"/>
            <a:ext cx="790575" cy="40195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19" name="Line 8">
            <a:extLst>
              <a:ext uri="{FF2B5EF4-FFF2-40B4-BE49-F238E27FC236}">
                <a16:creationId xmlns:a16="http://schemas.microsoft.com/office/drawing/2014/main" id="{D264E323-EA5E-5442-866B-EFD429181E20}"/>
              </a:ext>
            </a:extLst>
          </p:cNvPr>
          <p:cNvSpPr>
            <a:spLocks noChangeShapeType="1"/>
          </p:cNvSpPr>
          <p:nvPr/>
        </p:nvSpPr>
        <p:spPr bwMode="auto">
          <a:xfrm>
            <a:off x="5543550" y="4105274"/>
            <a:ext cx="1781810" cy="8223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22" name="Text Box 10">
            <a:extLst>
              <a:ext uri="{FF2B5EF4-FFF2-40B4-BE49-F238E27FC236}">
                <a16:creationId xmlns:a16="http://schemas.microsoft.com/office/drawing/2014/main" id="{29D158F4-2DC6-50B6-8FD7-87641D8C6277}"/>
              </a:ext>
            </a:extLst>
          </p:cNvPr>
          <p:cNvSpPr txBox="1">
            <a:spLocks noChangeArrowheads="1"/>
          </p:cNvSpPr>
          <p:nvPr/>
        </p:nvSpPr>
        <p:spPr bwMode="auto">
          <a:xfrm>
            <a:off x="1933575" y="4705350"/>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Lâm Viên</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3B4194CB-7EC7-1BD3-BD8B-21FEB24B4CE5}"/>
              </a:ext>
            </a:extLst>
          </p:cNvPr>
          <p:cNvSpPr>
            <a:spLocks noChangeArrowheads="1"/>
          </p:cNvSpPr>
          <p:nvPr/>
        </p:nvSpPr>
        <p:spPr bwMode="auto">
          <a:xfrm>
            <a:off x="8322310" y="4834890"/>
            <a:ext cx="790575" cy="50482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24" name="Line 8">
            <a:extLst>
              <a:ext uri="{FF2B5EF4-FFF2-40B4-BE49-F238E27FC236}">
                <a16:creationId xmlns:a16="http://schemas.microsoft.com/office/drawing/2014/main" id="{8C7A03DE-A5DF-8DC0-3E33-BF1A26471AB9}"/>
              </a:ext>
            </a:extLst>
          </p:cNvPr>
          <p:cNvSpPr>
            <a:spLocks noChangeShapeType="1"/>
          </p:cNvSpPr>
          <p:nvPr/>
        </p:nvSpPr>
        <p:spPr bwMode="auto">
          <a:xfrm>
            <a:off x="5610224" y="4943474"/>
            <a:ext cx="2751456" cy="30924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29" name="Text Box 10">
            <a:extLst>
              <a:ext uri="{FF2B5EF4-FFF2-40B4-BE49-F238E27FC236}">
                <a16:creationId xmlns:a16="http://schemas.microsoft.com/office/drawing/2014/main" id="{9AE99D18-BEDC-F8C9-4D0C-778ED749A2C6}"/>
              </a:ext>
            </a:extLst>
          </p:cNvPr>
          <p:cNvSpPr txBox="1">
            <a:spLocks noChangeArrowheads="1"/>
          </p:cNvSpPr>
          <p:nvPr/>
        </p:nvSpPr>
        <p:spPr bwMode="auto">
          <a:xfrm>
            <a:off x="1914525" y="5600700"/>
            <a:ext cx="3638550"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Cao </a:t>
            </a:r>
            <a:r>
              <a:rPr kumimoji="0" lang="en-US" altLang="en-US" sz="28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nguyên</a:t>
            </a:r>
            <a:r>
              <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Di Linh</a:t>
            </a:r>
            <a:endParaRPr kumimoji="0" lang="en-US"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C4069586-8B6C-3045-375F-BA625515F331}"/>
              </a:ext>
            </a:extLst>
          </p:cNvPr>
          <p:cNvSpPr>
            <a:spLocks noChangeArrowheads="1"/>
          </p:cNvSpPr>
          <p:nvPr/>
        </p:nvSpPr>
        <p:spPr bwMode="auto">
          <a:xfrm>
            <a:off x="7704455" y="5631815"/>
            <a:ext cx="860425" cy="484505"/>
          </a:xfrm>
          <a:prstGeom prst="ellipse">
            <a:avLst/>
          </a:pr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mn-cs"/>
            </a:endParaRPr>
          </a:p>
        </p:txBody>
      </p:sp>
      <p:sp>
        <p:nvSpPr>
          <p:cNvPr id="31" name="Line 8">
            <a:extLst>
              <a:ext uri="{FF2B5EF4-FFF2-40B4-BE49-F238E27FC236}">
                <a16:creationId xmlns:a16="http://schemas.microsoft.com/office/drawing/2014/main" id="{7E39F9B6-913B-9FDB-60CE-655D3F1BE788}"/>
              </a:ext>
            </a:extLst>
          </p:cNvPr>
          <p:cNvSpPr>
            <a:spLocks noChangeShapeType="1"/>
          </p:cNvSpPr>
          <p:nvPr/>
        </p:nvSpPr>
        <p:spPr bwMode="auto">
          <a:xfrm>
            <a:off x="5591174" y="5838824"/>
            <a:ext cx="2099945" cy="7429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Tree>
    <p:extLst>
      <p:ext uri="{BB962C8B-B14F-4D97-AF65-F5344CB8AC3E}">
        <p14:creationId xmlns:p14="http://schemas.microsoft.com/office/powerpoint/2010/main" val="23337639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500"/>
                            </p:stCondLst>
                            <p:childTnLst>
                              <p:par>
                                <p:cTn id="79" presetID="53" presetClass="entr" presetSubtype="16"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par>
                                <p:cTn id="84" presetID="10" presetClass="entr" presetSubtype="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4" grpId="0" animBg="1"/>
      <p:bldP spid="15" grpId="0" animBg="1"/>
      <p:bldP spid="17" grpId="0" animBg="1"/>
      <p:bldP spid="18" grpId="0" animBg="1"/>
      <p:bldP spid="22" grpId="0" animBg="1"/>
      <p:bldP spid="23"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20" name="Group 19">
            <a:extLst>
              <a:ext uri="{FF2B5EF4-FFF2-40B4-BE49-F238E27FC236}">
                <a16:creationId xmlns:a16="http://schemas.microsoft.com/office/drawing/2014/main" id="{4D8A2510-DD11-4EF5-8D33-855C1CB5C169}"/>
              </a:ext>
            </a:extLst>
          </p:cNvPr>
          <p:cNvGrpSpPr/>
          <p:nvPr/>
        </p:nvGrpSpPr>
        <p:grpSpPr>
          <a:xfrm rot="10580335">
            <a:off x="1427410" y="101596"/>
            <a:ext cx="9108510" cy="2428243"/>
            <a:chOff x="12254717" y="1694695"/>
            <a:chExt cx="4720543" cy="5373758"/>
          </a:xfrm>
        </p:grpSpPr>
        <p:pic>
          <p:nvPicPr>
            <p:cNvPr id="21" name="Picture 20">
              <a:extLst>
                <a:ext uri="{FF2B5EF4-FFF2-40B4-BE49-F238E27FC236}">
                  <a16:creationId xmlns:a16="http://schemas.microsoft.com/office/drawing/2014/main" id="{2B59E101-4066-AB4A-4ADE-7273AAE075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25" name="TextBox 24">
              <a:extLst>
                <a:ext uri="{FF2B5EF4-FFF2-40B4-BE49-F238E27FC236}">
                  <a16:creationId xmlns:a16="http://schemas.microsoft.com/office/drawing/2014/main" id="{689C6D8F-C964-B6BD-91FF-7E1BED3EB3C6}"/>
                </a:ext>
              </a:extLst>
            </p:cNvPr>
            <p:cNvSpPr txBox="1"/>
            <p:nvPr/>
          </p:nvSpPr>
          <p:spPr>
            <a:xfrm rot="10800000">
              <a:off x="12658423" y="2954067"/>
              <a:ext cx="3921114" cy="24625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rPr>
                <a:t>Cao nguyên cao nhất là: cao nguyên Lâm Viên (1500 m).</a:t>
              </a:r>
              <a:endParaRPr kumimoji="0" lang="en-US"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endParaRPr>
            </a:p>
          </p:txBody>
        </p:sp>
      </p:grpSp>
      <p:pic>
        <p:nvPicPr>
          <p:cNvPr id="3" name="Picture 2">
            <a:extLst>
              <a:ext uri="{FF2B5EF4-FFF2-40B4-BE49-F238E27FC236}">
                <a16:creationId xmlns:a16="http://schemas.microsoft.com/office/drawing/2014/main" id="{8C9F79B6-B567-AA46-8616-FECADF0DC8E0}"/>
              </a:ext>
            </a:extLst>
          </p:cNvPr>
          <p:cNvPicPr>
            <a:picLocks noChangeAspect="1"/>
          </p:cNvPicPr>
          <p:nvPr/>
        </p:nvPicPr>
        <p:blipFill>
          <a:blip r:embed="rId4"/>
          <a:stretch>
            <a:fillRect/>
          </a:stretch>
        </p:blipFill>
        <p:spPr>
          <a:xfrm>
            <a:off x="3736340" y="2631440"/>
            <a:ext cx="5715000" cy="3810000"/>
          </a:xfrm>
          <a:prstGeom prst="rect">
            <a:avLst/>
          </a:prstGeom>
        </p:spPr>
      </p:pic>
    </p:spTree>
    <p:extLst>
      <p:ext uri="{BB962C8B-B14F-4D97-AF65-F5344CB8AC3E}">
        <p14:creationId xmlns:p14="http://schemas.microsoft.com/office/powerpoint/2010/main" val="18260557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20" name="Group 19">
            <a:extLst>
              <a:ext uri="{FF2B5EF4-FFF2-40B4-BE49-F238E27FC236}">
                <a16:creationId xmlns:a16="http://schemas.microsoft.com/office/drawing/2014/main" id="{4D8A2510-DD11-4EF5-8D33-855C1CB5C169}"/>
              </a:ext>
            </a:extLst>
          </p:cNvPr>
          <p:cNvGrpSpPr/>
          <p:nvPr/>
        </p:nvGrpSpPr>
        <p:grpSpPr>
          <a:xfrm rot="10580335">
            <a:off x="1376609" y="10155"/>
            <a:ext cx="9108510" cy="2428243"/>
            <a:chOff x="12254717" y="1694695"/>
            <a:chExt cx="4720543" cy="5373758"/>
          </a:xfrm>
        </p:grpSpPr>
        <p:pic>
          <p:nvPicPr>
            <p:cNvPr id="21" name="Picture 20">
              <a:extLst>
                <a:ext uri="{FF2B5EF4-FFF2-40B4-BE49-F238E27FC236}">
                  <a16:creationId xmlns:a16="http://schemas.microsoft.com/office/drawing/2014/main" id="{2B59E101-4066-AB4A-4ADE-7273AAE075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25" name="TextBox 24">
              <a:extLst>
                <a:ext uri="{FF2B5EF4-FFF2-40B4-BE49-F238E27FC236}">
                  <a16:creationId xmlns:a16="http://schemas.microsoft.com/office/drawing/2014/main" id="{689C6D8F-C964-B6BD-91FF-7E1BED3EB3C6}"/>
                </a:ext>
              </a:extLst>
            </p:cNvPr>
            <p:cNvSpPr txBox="1"/>
            <p:nvPr/>
          </p:nvSpPr>
          <p:spPr>
            <a:xfrm rot="10800000">
              <a:off x="12658423" y="2857151"/>
              <a:ext cx="3921114" cy="26563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rPr>
                <a:t>Cao nguyên thấp nhất là: Kon Tum và Đắk Lắk (500 m).</a:t>
              </a:r>
              <a:endParaRPr kumimoji="0" lang="en-US"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endParaRPr>
            </a:p>
          </p:txBody>
        </p:sp>
      </p:grpSp>
      <p:pic>
        <p:nvPicPr>
          <p:cNvPr id="2" name="Picture 1">
            <a:extLst>
              <a:ext uri="{FF2B5EF4-FFF2-40B4-BE49-F238E27FC236}">
                <a16:creationId xmlns:a16="http://schemas.microsoft.com/office/drawing/2014/main" id="{7EF32C9E-F178-BC82-6898-ED1DA663405A}"/>
              </a:ext>
            </a:extLst>
          </p:cNvPr>
          <p:cNvPicPr>
            <a:picLocks noChangeAspect="1"/>
          </p:cNvPicPr>
          <p:nvPr/>
        </p:nvPicPr>
        <p:blipFill>
          <a:blip r:embed="rId4"/>
          <a:stretch>
            <a:fillRect/>
          </a:stretch>
        </p:blipFill>
        <p:spPr>
          <a:xfrm>
            <a:off x="595630" y="2753360"/>
            <a:ext cx="5139746" cy="3362960"/>
          </a:xfrm>
          <a:prstGeom prst="rect">
            <a:avLst/>
          </a:prstGeom>
        </p:spPr>
      </p:pic>
      <p:pic>
        <p:nvPicPr>
          <p:cNvPr id="5" name="Picture 4">
            <a:extLst>
              <a:ext uri="{FF2B5EF4-FFF2-40B4-BE49-F238E27FC236}">
                <a16:creationId xmlns:a16="http://schemas.microsoft.com/office/drawing/2014/main" id="{5DABB2D8-4032-2F2D-46DB-1BD73605C01B}"/>
              </a:ext>
            </a:extLst>
          </p:cNvPr>
          <p:cNvPicPr>
            <a:picLocks noChangeAspect="1"/>
          </p:cNvPicPr>
          <p:nvPr/>
        </p:nvPicPr>
        <p:blipFill>
          <a:blip r:embed="rId5"/>
          <a:stretch>
            <a:fillRect/>
          </a:stretch>
        </p:blipFill>
        <p:spPr>
          <a:xfrm>
            <a:off x="6624320" y="2719018"/>
            <a:ext cx="5072380" cy="3347771"/>
          </a:xfrm>
          <a:prstGeom prst="rect">
            <a:avLst/>
          </a:prstGeom>
        </p:spPr>
      </p:pic>
    </p:spTree>
    <p:extLst>
      <p:ext uri="{BB962C8B-B14F-4D97-AF65-F5344CB8AC3E}">
        <p14:creationId xmlns:p14="http://schemas.microsoft.com/office/powerpoint/2010/main" val="4020978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4B15A0E-14AB-C89B-C6D4-4812A42012D7}"/>
              </a:ext>
            </a:extLst>
          </p:cNvPr>
          <p:cNvSpPr txBox="1"/>
          <p:nvPr/>
        </p:nvSpPr>
        <p:spPr>
          <a:xfrm>
            <a:off x="542925" y="854721"/>
            <a:ext cx="670559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n-US" sz="3600" b="1">
                <a:solidFill>
                  <a:prstClr val="black"/>
                </a:solidFill>
                <a:latin typeface="Calibri" panose="020F0502020204030204" pitchFamily="34" charset="0"/>
                <a:ea typeface="Roboto" panose="02000000000000000000" pitchFamily="2" charset="0"/>
                <a:cs typeface="Calibri" panose="020F0502020204030204" pitchFamily="34" charset="0"/>
              </a:rPr>
              <a:t>Em có nhận xét gì về địa hình vùng Tây Nguyên?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pSp>
        <p:nvGrpSpPr>
          <p:cNvPr id="20" name="Group 19">
            <a:extLst>
              <a:ext uri="{FF2B5EF4-FFF2-40B4-BE49-F238E27FC236}">
                <a16:creationId xmlns:a16="http://schemas.microsoft.com/office/drawing/2014/main" id="{4D8A2510-DD11-4EF5-8D33-855C1CB5C169}"/>
              </a:ext>
            </a:extLst>
          </p:cNvPr>
          <p:cNvGrpSpPr/>
          <p:nvPr/>
        </p:nvGrpSpPr>
        <p:grpSpPr>
          <a:xfrm rot="10800000">
            <a:off x="335852" y="2122795"/>
            <a:ext cx="7274560" cy="4273580"/>
            <a:chOff x="12274125" y="-1227368"/>
            <a:chExt cx="4720543" cy="8767430"/>
          </a:xfrm>
        </p:grpSpPr>
        <p:pic>
          <p:nvPicPr>
            <p:cNvPr id="21" name="Picture 20">
              <a:extLst>
                <a:ext uri="{FF2B5EF4-FFF2-40B4-BE49-F238E27FC236}">
                  <a16:creationId xmlns:a16="http://schemas.microsoft.com/office/drawing/2014/main" id="{2B59E101-4066-AB4A-4ADE-7273AAE075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74125" y="-337936"/>
              <a:ext cx="4720543" cy="7877998"/>
            </a:xfrm>
            <a:prstGeom prst="rect">
              <a:avLst/>
            </a:prstGeom>
          </p:spPr>
        </p:pic>
        <p:sp>
          <p:nvSpPr>
            <p:cNvPr id="25" name="TextBox 24">
              <a:extLst>
                <a:ext uri="{FF2B5EF4-FFF2-40B4-BE49-F238E27FC236}">
                  <a16:creationId xmlns:a16="http://schemas.microsoft.com/office/drawing/2014/main" id="{689C6D8F-C964-B6BD-91FF-7E1BED3EB3C6}"/>
                </a:ext>
              </a:extLst>
            </p:cNvPr>
            <p:cNvSpPr txBox="1"/>
            <p:nvPr/>
          </p:nvSpPr>
          <p:spPr>
            <a:xfrm rot="10800000">
              <a:off x="12526750" y="-1227368"/>
              <a:ext cx="4131766" cy="7008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rPr>
                <a:t>Địa hình của vùng Tây Nguyên bao gồm nhiều cao nguyên với mặt bằng rộng lớn và có độ cao khác nhau.</a:t>
              </a:r>
              <a:endParaRPr kumimoji="0" lang="en-US" sz="3600" b="0" i="0" u="none" strike="noStrike" kern="1200" cap="none" spc="0" normalizeH="0" baseline="0" noProof="0" dirty="0">
                <a:ln w="12700">
                  <a:solidFill>
                    <a:prstClr val="black"/>
                  </a:solidFill>
                </a:ln>
                <a:solidFill>
                  <a:prstClr val="black"/>
                </a:solidFill>
                <a:effectLst/>
                <a:uLnTx/>
                <a:uFillTx/>
                <a:latin typeface="Arial" panose="020B0604020202020204" pitchFamily="34" charset="0"/>
                <a:ea typeface="微软雅黑"/>
                <a:cs typeface="Arial" panose="020B0604020202020204" pitchFamily="34" charset="0"/>
              </a:endParaRPr>
            </a:p>
          </p:txBody>
        </p:sp>
      </p:grpSp>
      <p:pic>
        <p:nvPicPr>
          <p:cNvPr id="3" name="Picture 2">
            <a:extLst>
              <a:ext uri="{FF2B5EF4-FFF2-40B4-BE49-F238E27FC236}">
                <a16:creationId xmlns:a16="http://schemas.microsoft.com/office/drawing/2014/main" id="{CBEE953B-9BCB-1F2C-A26D-6586EC4F106C}"/>
              </a:ext>
            </a:extLst>
          </p:cNvPr>
          <p:cNvPicPr>
            <a:picLocks noChangeAspect="1"/>
          </p:cNvPicPr>
          <p:nvPr/>
        </p:nvPicPr>
        <p:blipFill>
          <a:blip r:embed="rId4"/>
          <a:stretch>
            <a:fillRect/>
          </a:stretch>
        </p:blipFill>
        <p:spPr>
          <a:xfrm>
            <a:off x="7992110" y="370522"/>
            <a:ext cx="3163570" cy="6003004"/>
          </a:xfrm>
          <a:prstGeom prst="rect">
            <a:avLst/>
          </a:prstGeom>
        </p:spPr>
      </p:pic>
    </p:spTree>
    <p:extLst>
      <p:ext uri="{BB962C8B-B14F-4D97-AF65-F5344CB8AC3E}">
        <p14:creationId xmlns:p14="http://schemas.microsoft.com/office/powerpoint/2010/main" val="7662009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139564" y="357145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762000" y="1059815"/>
            <a:ext cx="10586720" cy="1917065"/>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 name="connsiteX0" fmla="*/ 0 w 10586720"/>
                      <a:gd name="connsiteY0" fmla="*/ 289457 h 1917065"/>
                      <a:gd name="connsiteX1" fmla="*/ 1039472 w 10586720"/>
                      <a:gd name="connsiteY1" fmla="*/ 0 h 1917065"/>
                      <a:gd name="connsiteX2" fmla="*/ 9547245 w 10586720"/>
                      <a:gd name="connsiteY2" fmla="*/ 0 h 1917065"/>
                      <a:gd name="connsiteX3" fmla="*/ 10586720 w 10586720"/>
                      <a:gd name="connsiteY3" fmla="*/ 289457 h 1917065"/>
                      <a:gd name="connsiteX4" fmla="*/ 10586720 w 10586720"/>
                      <a:gd name="connsiteY4" fmla="*/ 1627607 h 1917065"/>
                      <a:gd name="connsiteX5" fmla="*/ 9547245 w 10586720"/>
                      <a:gd name="connsiteY5" fmla="*/ 1917065 h 1917065"/>
                      <a:gd name="connsiteX6" fmla="*/ 1039472 w 10586720"/>
                      <a:gd name="connsiteY6" fmla="*/ 1917065 h 1917065"/>
                      <a:gd name="connsiteX7" fmla="*/ 0 w 10586720"/>
                      <a:gd name="connsiteY7" fmla="*/ 1627607 h 1917065"/>
                      <a:gd name="connsiteX8" fmla="*/ 0 w 10586720"/>
                      <a:gd name="connsiteY8" fmla="*/ 289457 h 19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6720" h="1917065" fill="none" extrusionOk="0">
                        <a:moveTo>
                          <a:pt x="0" y="289457"/>
                        </a:moveTo>
                        <a:cubicBezTo>
                          <a:pt x="-53840" y="171720"/>
                          <a:pt x="491323" y="142949"/>
                          <a:pt x="1039472" y="0"/>
                        </a:cubicBezTo>
                        <a:cubicBezTo>
                          <a:pt x="4120537" y="144845"/>
                          <a:pt x="7778992" y="524879"/>
                          <a:pt x="9547245" y="0"/>
                        </a:cubicBezTo>
                        <a:cubicBezTo>
                          <a:pt x="10147668" y="41924"/>
                          <a:pt x="10618303" y="151595"/>
                          <a:pt x="10586720" y="289457"/>
                        </a:cubicBezTo>
                        <a:cubicBezTo>
                          <a:pt x="10428831" y="981553"/>
                          <a:pt x="10470672" y="1389169"/>
                          <a:pt x="10586720" y="1627607"/>
                        </a:cubicBezTo>
                        <a:cubicBezTo>
                          <a:pt x="10663805" y="1829899"/>
                          <a:pt x="9911327" y="1845724"/>
                          <a:pt x="9547245" y="1917065"/>
                        </a:cubicBezTo>
                        <a:cubicBezTo>
                          <a:pt x="8955988" y="2319695"/>
                          <a:pt x="5085076" y="2394430"/>
                          <a:pt x="1039472" y="1917065"/>
                        </a:cubicBezTo>
                        <a:cubicBezTo>
                          <a:pt x="343797" y="1932093"/>
                          <a:pt x="1466" y="1750248"/>
                          <a:pt x="0" y="1627607"/>
                        </a:cubicBezTo>
                        <a:cubicBezTo>
                          <a:pt x="-22664" y="1028666"/>
                          <a:pt x="-4800" y="572438"/>
                          <a:pt x="0" y="289457"/>
                        </a:cubicBezTo>
                        <a:close/>
                      </a:path>
                      <a:path w="10586720" h="1917065" stroke="0" extrusionOk="0">
                        <a:moveTo>
                          <a:pt x="0" y="289457"/>
                        </a:moveTo>
                        <a:cubicBezTo>
                          <a:pt x="37680" y="209900"/>
                          <a:pt x="381247" y="91883"/>
                          <a:pt x="1039472" y="0"/>
                        </a:cubicBezTo>
                        <a:cubicBezTo>
                          <a:pt x="2738607" y="69267"/>
                          <a:pt x="8044617" y="203879"/>
                          <a:pt x="9547245" y="0"/>
                        </a:cubicBezTo>
                        <a:cubicBezTo>
                          <a:pt x="10172828" y="-7246"/>
                          <a:pt x="10530891" y="151773"/>
                          <a:pt x="10586720" y="289457"/>
                        </a:cubicBezTo>
                        <a:cubicBezTo>
                          <a:pt x="10723272" y="710482"/>
                          <a:pt x="10419876" y="1468242"/>
                          <a:pt x="10586720" y="1627607"/>
                        </a:cubicBezTo>
                        <a:cubicBezTo>
                          <a:pt x="10559940" y="1756504"/>
                          <a:pt x="10105223" y="2031303"/>
                          <a:pt x="9547245" y="1917065"/>
                        </a:cubicBezTo>
                        <a:cubicBezTo>
                          <a:pt x="5600597" y="1893168"/>
                          <a:pt x="3680008" y="1989643"/>
                          <a:pt x="1039472" y="1917065"/>
                        </a:cubicBezTo>
                        <a:cubicBezTo>
                          <a:pt x="411813" y="1948517"/>
                          <a:pt x="-33242" y="1758773"/>
                          <a:pt x="0" y="1627607"/>
                        </a:cubicBezTo>
                        <a:cubicBezTo>
                          <a:pt x="-140033" y="1377416"/>
                          <a:pt x="-63551" y="828047"/>
                          <a:pt x="0" y="289457"/>
                        </a:cubicBezTo>
                        <a:close/>
                      </a:path>
                      <a:path w="10586720" h="1917065" fill="none" stroke="0" extrusionOk="0">
                        <a:moveTo>
                          <a:pt x="0" y="289457"/>
                        </a:moveTo>
                        <a:cubicBezTo>
                          <a:pt x="61881" y="206553"/>
                          <a:pt x="470153" y="78633"/>
                          <a:pt x="1039472" y="0"/>
                        </a:cubicBezTo>
                        <a:cubicBezTo>
                          <a:pt x="4426420" y="14337"/>
                          <a:pt x="7589913" y="40178"/>
                          <a:pt x="9547245" y="0"/>
                        </a:cubicBezTo>
                        <a:cubicBezTo>
                          <a:pt x="10169215" y="8503"/>
                          <a:pt x="10587103" y="104718"/>
                          <a:pt x="10586720" y="289457"/>
                        </a:cubicBezTo>
                        <a:cubicBezTo>
                          <a:pt x="10472447" y="874023"/>
                          <a:pt x="10499356" y="1367091"/>
                          <a:pt x="10586720" y="1627607"/>
                        </a:cubicBezTo>
                        <a:cubicBezTo>
                          <a:pt x="10742082" y="1756281"/>
                          <a:pt x="10030357" y="1930660"/>
                          <a:pt x="9547245" y="1917065"/>
                        </a:cubicBezTo>
                        <a:cubicBezTo>
                          <a:pt x="7749578" y="2155559"/>
                          <a:pt x="4917489" y="1462094"/>
                          <a:pt x="1039472" y="1917065"/>
                        </a:cubicBezTo>
                        <a:cubicBezTo>
                          <a:pt x="368008" y="1938147"/>
                          <a:pt x="-8090" y="1748216"/>
                          <a:pt x="0" y="1627607"/>
                        </a:cubicBezTo>
                        <a:cubicBezTo>
                          <a:pt x="6821" y="1003712"/>
                          <a:pt x="1574" y="556440"/>
                          <a:pt x="0" y="289457"/>
                        </a:cubicBezTo>
                        <a:close/>
                      </a:path>
                      <a:path w="10586720" h="1917065" fill="none" stroke="0" extrusionOk="0">
                        <a:moveTo>
                          <a:pt x="0" y="289457"/>
                        </a:moveTo>
                        <a:cubicBezTo>
                          <a:pt x="-18827" y="171240"/>
                          <a:pt x="476492" y="172265"/>
                          <a:pt x="1039472" y="0"/>
                        </a:cubicBezTo>
                        <a:cubicBezTo>
                          <a:pt x="4169233" y="133510"/>
                          <a:pt x="7808126" y="242602"/>
                          <a:pt x="9547245" y="0"/>
                        </a:cubicBezTo>
                        <a:cubicBezTo>
                          <a:pt x="10141536" y="14503"/>
                          <a:pt x="10612176" y="131616"/>
                          <a:pt x="10586720" y="289457"/>
                        </a:cubicBezTo>
                        <a:cubicBezTo>
                          <a:pt x="10458347" y="928933"/>
                          <a:pt x="10492944" y="1376368"/>
                          <a:pt x="10586720" y="1627607"/>
                        </a:cubicBezTo>
                        <a:cubicBezTo>
                          <a:pt x="10660718" y="1821034"/>
                          <a:pt x="9942717" y="1904160"/>
                          <a:pt x="9547245" y="1917065"/>
                        </a:cubicBezTo>
                        <a:cubicBezTo>
                          <a:pt x="8114564" y="2353730"/>
                          <a:pt x="5209119" y="2035134"/>
                          <a:pt x="1039472" y="1917065"/>
                        </a:cubicBezTo>
                        <a:cubicBezTo>
                          <a:pt x="349188" y="1943142"/>
                          <a:pt x="-10566" y="1741230"/>
                          <a:pt x="0" y="1627607"/>
                        </a:cubicBezTo>
                        <a:cubicBezTo>
                          <a:pt x="5251" y="1039700"/>
                          <a:pt x="439" y="559936"/>
                          <a:pt x="0" y="2894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41120" y="1423818"/>
            <a:ext cx="9479280" cy="1323439"/>
          </a:xfrm>
          <a:prstGeom prst="rect">
            <a:avLst/>
          </a:prstGeom>
          <a:noFill/>
        </p:spPr>
        <p:txBody>
          <a:bodyPr wrap="square">
            <a:spAutoFit/>
          </a:bodyPr>
          <a:lstStyle/>
          <a:p>
            <a:pPr lvl="0" algn="ctr"/>
            <a:r>
              <a:rPr lang="vi-VN" sz="4000" b="1" dirty="0">
                <a:solidFill>
                  <a:srgbClr val="003399"/>
                </a:solidFill>
                <a:latin typeface="Calibri" panose="020F0502020204030204" pitchFamily="34" charset="0"/>
                <a:cs typeface="Calibri" panose="020F0502020204030204" pitchFamily="34" charset="0"/>
              </a:rPr>
              <a:t>Em hãy chia sẻ thông tin về một cao nguyên ở vùng Tây Nguyên mà em đã tìm hiểu.</a:t>
            </a:r>
            <a:endParaRPr kumimoji="0" lang="en-US" sz="40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87493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1026" name="Picture 2" descr="Chính xác, đó là dãy núi LangBiang - VnExpress">
            <a:extLst>
              <a:ext uri="{FF2B5EF4-FFF2-40B4-BE49-F238E27FC236}">
                <a16:creationId xmlns:a16="http://schemas.microsoft.com/office/drawing/2014/main" id="{20A3F21F-2CA3-369A-1DCD-01F2F4A9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 y="450658"/>
            <a:ext cx="6048052" cy="35320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155D50-D9A1-A80D-D2BD-ABDCB611AF6C}"/>
              </a:ext>
            </a:extLst>
          </p:cNvPr>
          <p:cNvPicPr>
            <a:picLocks noChangeAspect="1"/>
          </p:cNvPicPr>
          <p:nvPr/>
        </p:nvPicPr>
        <p:blipFill>
          <a:blip r:embed="rId3"/>
          <a:stretch>
            <a:fillRect/>
          </a:stretch>
        </p:blipFill>
        <p:spPr>
          <a:xfrm>
            <a:off x="6014284" y="2783839"/>
            <a:ext cx="5416986" cy="3606165"/>
          </a:xfrm>
          <a:prstGeom prst="rect">
            <a:avLst/>
          </a:prstGeom>
        </p:spPr>
      </p:pic>
    </p:spTree>
    <p:extLst>
      <p:ext uri="{BB962C8B-B14F-4D97-AF65-F5344CB8AC3E}">
        <p14:creationId xmlns:p14="http://schemas.microsoft.com/office/powerpoint/2010/main" val="12740668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4B15A0E-14AB-C89B-C6D4-4812A42012D7}"/>
              </a:ext>
            </a:extLst>
          </p:cNvPr>
          <p:cNvSpPr txBox="1"/>
          <p:nvPr/>
        </p:nvSpPr>
        <p:spPr>
          <a:xfrm>
            <a:off x="542925" y="621041"/>
            <a:ext cx="10968355" cy="555045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Cao nguyên Lang Biang hay cao nguyên Lâm Viên, là một nơi được ví như nóc nhà của vùng Tây Nguyên, không chỉ vì độ cao trên 2.000m so với mặt nước biển mà còn vì cảnh quan đẹp tuyệt diệu của nơi đây. Và trong hành trình du lịch Đà Lạt mà không đến Langbiang sẽ rất lãng phí. Lang Biang chỉ cách trung tâm thành phố Đà Lạt khoảng 12km về phía Bắc, nằm trong địa phận huyện Lạc Dương nên bạn sẽ có vừa đủ thời gian để thăm thú nơi đây trong một ngày và trở lại trung tâm thành phố để tận hưởng không khí ấm áp của chợ đêm Đà Lạt với những món ăn vặt ngon nức tiếng.</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0993234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3264B4C-8E82-B213-D368-EF61E5E7048B}"/>
              </a:ext>
            </a:extLst>
          </p:cNvPr>
          <p:cNvPicPr>
            <a:picLocks noChangeAspect="1"/>
          </p:cNvPicPr>
          <p:nvPr/>
        </p:nvPicPr>
        <p:blipFill>
          <a:blip r:embed="rId3"/>
          <a:stretch>
            <a:fillRect/>
          </a:stretch>
        </p:blipFill>
        <p:spPr>
          <a:xfrm>
            <a:off x="5395912" y="966787"/>
            <a:ext cx="6562725" cy="4924425"/>
          </a:xfrm>
          <a:prstGeom prst="rect">
            <a:avLst/>
          </a:prstGeom>
        </p:spPr>
      </p:pic>
      <p:grpSp>
        <p:nvGrpSpPr>
          <p:cNvPr id="8" name="Group 7">
            <a:extLst>
              <a:ext uri="{FF2B5EF4-FFF2-40B4-BE49-F238E27FC236}">
                <a16:creationId xmlns:a16="http://schemas.microsoft.com/office/drawing/2014/main" id="{98C0F79E-E444-1577-B640-3A9C3AA48265}"/>
              </a:ext>
            </a:extLst>
          </p:cNvPr>
          <p:cNvGrpSpPr/>
          <p:nvPr/>
        </p:nvGrpSpPr>
        <p:grpSpPr>
          <a:xfrm>
            <a:off x="161925" y="1250168"/>
            <a:ext cx="5048251" cy="940586"/>
            <a:chOff x="994037" y="888214"/>
            <a:chExt cx="8622281" cy="471388"/>
          </a:xfrm>
        </p:grpSpPr>
        <p:sp>
          <p:nvSpPr>
            <p:cNvPr id="10" name="TextBox 9">
              <a:extLst>
                <a:ext uri="{FF2B5EF4-FFF2-40B4-BE49-F238E27FC236}">
                  <a16:creationId xmlns:a16="http://schemas.microsoft.com/office/drawing/2014/main" id="{9AFCE51E-A6FF-73E4-AA42-05BA252BFCF6}"/>
                </a:ext>
              </a:extLst>
            </p:cNvPr>
            <p:cNvSpPr txBox="1"/>
            <p:nvPr/>
          </p:nvSpPr>
          <p:spPr>
            <a:xfrm>
              <a:off x="2376855" y="926145"/>
              <a:ext cx="7239463" cy="3242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Hình 1 chụp cảnh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1321A49-8603-7D36-54A4-4DE1D84277E9}"/>
                </a:ext>
              </a:extLst>
            </p:cNvPr>
            <p:cNvPicPr>
              <a:picLocks noChangeAspect="1"/>
            </p:cNvPicPr>
            <p:nvPr/>
          </p:nvPicPr>
          <p:blipFill>
            <a:blip r:embed="rId4"/>
            <a:stretch>
              <a:fillRect/>
            </a:stretch>
          </p:blipFill>
          <p:spPr>
            <a:xfrm>
              <a:off x="994037" y="888214"/>
              <a:ext cx="1602442" cy="471388"/>
            </a:xfrm>
            <a:prstGeom prst="rect">
              <a:avLst/>
            </a:prstGeom>
          </p:spPr>
        </p:pic>
      </p:grpSp>
      <p:sp>
        <p:nvSpPr>
          <p:cNvPr id="12" name="TextBox 11">
            <a:extLst>
              <a:ext uri="{FF2B5EF4-FFF2-40B4-BE49-F238E27FC236}">
                <a16:creationId xmlns:a16="http://schemas.microsoft.com/office/drawing/2014/main" id="{40CD8109-B146-EDEC-97B2-6EC5FF06A9AE}"/>
              </a:ext>
            </a:extLst>
          </p:cNvPr>
          <p:cNvSpPr txBox="1"/>
          <p:nvPr/>
        </p:nvSpPr>
        <p:spPr>
          <a:xfrm>
            <a:off x="581026" y="2651703"/>
            <a:ext cx="4533899" cy="173664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a:solidFill>
                  <a:prstClr val="black"/>
                </a:solidFill>
                <a:latin typeface="Arial" panose="020B0604020202020204" pitchFamily="34" charset="0"/>
                <a:ea typeface="Roboto" panose="02000000000000000000" pitchFamily="2" charset="0"/>
                <a:cs typeface="Arial" panose="020B0604020202020204" pitchFamily="34" charset="0"/>
              </a:rPr>
              <a:t>Thác Prenn ở thành phố Đà Lạt, tỉnh Lâm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32A7B7C3-056F-6781-F71B-AB5B7C08B100}"/>
              </a:ext>
            </a:extLst>
          </p:cNvPr>
          <p:cNvPicPr>
            <a:picLocks noChangeAspect="1"/>
          </p:cNvPicPr>
          <p:nvPr/>
        </p:nvPicPr>
        <p:blipFill>
          <a:blip r:embed="rId6"/>
          <a:stretch>
            <a:fillRect/>
          </a:stretch>
        </p:blipFill>
        <p:spPr>
          <a:xfrm>
            <a:off x="2884147" y="804579"/>
            <a:ext cx="6383065" cy="2139881"/>
          </a:xfrm>
          <a:prstGeom prst="rect">
            <a:avLst/>
          </a:prstGeom>
        </p:spPr>
      </p:pic>
    </p:spTree>
    <p:extLst>
      <p:ext uri="{BB962C8B-B14F-4D97-AF65-F5344CB8AC3E}">
        <p14:creationId xmlns:p14="http://schemas.microsoft.com/office/powerpoint/2010/main" val="1018765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620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457200" y="1809126"/>
            <a:ext cx="6085840" cy="234957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định</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vị</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trí</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Tây</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ở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này</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bản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đồ</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Địa</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lí</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tự</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nhiên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Nam.</a:t>
            </a:r>
            <a:endParaRPr kumimoji="0" lang="en-US" sz="33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8B97009C-51EE-2769-2553-68A22F444C8B}"/>
              </a:ext>
            </a:extLst>
          </p:cNvPr>
          <p:cNvPicPr>
            <a:picLocks noChangeAspect="1"/>
          </p:cNvPicPr>
          <p:nvPr/>
        </p:nvPicPr>
        <p:blipFill>
          <a:blip r:embed="rId2"/>
          <a:stretch>
            <a:fillRect/>
          </a:stretch>
        </p:blipFill>
        <p:spPr>
          <a:xfrm>
            <a:off x="6828155" y="463867"/>
            <a:ext cx="4591050" cy="6296025"/>
          </a:xfrm>
          <a:prstGeom prst="rect">
            <a:avLst/>
          </a:prstGeom>
        </p:spPr>
      </p:pic>
    </p:spTree>
    <p:extLst>
      <p:ext uri="{BB962C8B-B14F-4D97-AF65-F5344CB8AC3E}">
        <p14:creationId xmlns:p14="http://schemas.microsoft.com/office/powerpoint/2010/main" val="1327245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a16="http://schemas.microsoft.com/office/drawing/2014/main" id="{3CB9DBE6-4082-520F-851C-49B4013442C7}"/>
              </a:ext>
            </a:extLst>
          </p:cNvPr>
          <p:cNvPicPr>
            <a:picLocks noChangeAspect="1"/>
          </p:cNvPicPr>
          <p:nvPr/>
        </p:nvPicPr>
        <p:blipFill>
          <a:blip r:embed="rId6"/>
          <a:stretch>
            <a:fillRect/>
          </a:stretch>
        </p:blipFill>
        <p:spPr>
          <a:xfrm>
            <a:off x="3401328" y="744011"/>
            <a:ext cx="5541744" cy="188382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3"/>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4"/>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6538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3"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Tree>
    <p:extLst>
      <p:ext uri="{BB962C8B-B14F-4D97-AF65-F5344CB8AC3E}">
        <p14:creationId xmlns:p14="http://schemas.microsoft.com/office/powerpoint/2010/main" val="134829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67690" y="436073"/>
            <a:ext cx="9074237" cy="2049023"/>
            <a:chOff x="226633" y="147365"/>
            <a:chExt cx="13830686"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4666709" y="-84422"/>
                    <a:pt x="7876607" y="106279"/>
                    <a:pt x="13830686" y="0"/>
                  </a:cubicBezTo>
                  <a:cubicBezTo>
                    <a:pt x="13506823" y="521192"/>
                    <a:pt x="13650468" y="1413859"/>
                    <a:pt x="13830686" y="2021573"/>
                  </a:cubicBezTo>
                  <a:cubicBezTo>
                    <a:pt x="7534902" y="1816727"/>
                    <a:pt x="3014374" y="1234260"/>
                    <a:pt x="0" y="2021573"/>
                  </a:cubicBezTo>
                  <a:cubicBezTo>
                    <a:pt x="100662" y="1313857"/>
                    <a:pt x="102601" y="471881"/>
                    <a:pt x="0" y="0"/>
                  </a:cubicBezTo>
                  <a:close/>
                </a:path>
                <a:path w="13830686" h="2021573" stroke="0" extrusionOk="0">
                  <a:moveTo>
                    <a:pt x="0" y="0"/>
                  </a:moveTo>
                  <a:cubicBezTo>
                    <a:pt x="6597523" y="-45433"/>
                    <a:pt x="11069740" y="-174513"/>
                    <a:pt x="13830686" y="0"/>
                  </a:cubicBezTo>
                  <a:cubicBezTo>
                    <a:pt x="13728927" y="257667"/>
                    <a:pt x="13936268" y="1269528"/>
                    <a:pt x="13830686" y="2021573"/>
                  </a:cubicBezTo>
                  <a:cubicBezTo>
                    <a:pt x="9275548" y="1933573"/>
                    <a:pt x="3513106" y="2365525"/>
                    <a:pt x="0" y="2021573"/>
                  </a:cubicBezTo>
                  <a:cubicBezTo>
                    <a:pt x="11424" y="1434309"/>
                    <a:pt x="119930" y="1130382"/>
                    <a:pt x="0" y="0"/>
                  </a:cubicBezTo>
                  <a:close/>
                </a:path>
                <a:path w="13830686" h="2021573" fill="none" stroke="0" extrusionOk="0">
                  <a:moveTo>
                    <a:pt x="0" y="0"/>
                  </a:moveTo>
                  <a:cubicBezTo>
                    <a:pt x="4458443" y="-330450"/>
                    <a:pt x="8762425" y="282948"/>
                    <a:pt x="13830686" y="0"/>
                  </a:cubicBezTo>
                  <a:cubicBezTo>
                    <a:pt x="13649139" y="419274"/>
                    <a:pt x="13832399" y="1426756"/>
                    <a:pt x="13830686" y="2021573"/>
                  </a:cubicBezTo>
                  <a:cubicBezTo>
                    <a:pt x="6855886" y="1325717"/>
                    <a:pt x="3460235" y="1734681"/>
                    <a:pt x="0" y="2021573"/>
                  </a:cubicBezTo>
                  <a:cubicBezTo>
                    <a:pt x="81620" y="1306228"/>
                    <a:pt x="7503" y="378145"/>
                    <a:pt x="0" y="0"/>
                  </a:cubicBezTo>
                  <a:close/>
                </a:path>
                <a:path w="13830686" h="2021573" fill="none" stroke="0" extrusionOk="0">
                  <a:moveTo>
                    <a:pt x="0" y="0"/>
                  </a:moveTo>
                  <a:cubicBezTo>
                    <a:pt x="5111220" y="-102647"/>
                    <a:pt x="8251781" y="369315"/>
                    <a:pt x="13830686" y="0"/>
                  </a:cubicBezTo>
                  <a:cubicBezTo>
                    <a:pt x="13554421" y="422151"/>
                    <a:pt x="13690815" y="1499723"/>
                    <a:pt x="13830686" y="2021573"/>
                  </a:cubicBezTo>
                  <a:cubicBezTo>
                    <a:pt x="7057308" y="1390055"/>
                    <a:pt x="3282409" y="1567016"/>
                    <a:pt x="0" y="2021573"/>
                  </a:cubicBezTo>
                  <a:cubicBezTo>
                    <a:pt x="114091" y="1304051"/>
                    <a:pt x="83132" y="39701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435239" y="214936"/>
              <a:ext cx="13622080" cy="130570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7099723" y="3183816"/>
              <a:ext cx="38826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Lào</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Cam-</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pu</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-chia</a:t>
              </a: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7003771" y="3225274"/>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251454" y="2900761"/>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Cam-</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pu</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-chia, Trung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Quốc</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Lào</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Thái Lan</a:t>
              </a: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275713" y="4945330"/>
              <a:ext cx="38560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Lào</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Trung Q</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uốc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hlinkClick r:id="rId11" action="ppaction://hlinksldjump"/>
            <a:extLst>
              <a:ext uri="{FF2B5EF4-FFF2-40B4-BE49-F238E27FC236}">
                <a16:creationId xmlns:a16="http://schemas.microsoft.com/office/drawing/2014/main" id="{F1A334BE-A0C4-E82A-98A4-B7253108C02F}"/>
              </a:ext>
            </a:extLst>
          </p:cNvPr>
          <p:cNvPicPr>
            <a:picLocks noChangeAspect="1"/>
          </p:cNvPicPr>
          <p:nvPr/>
        </p:nvPicPr>
        <p:blipFill>
          <a:blip r:embed="rId12"/>
          <a:stretch>
            <a:fillRect/>
          </a:stretch>
        </p:blipFill>
        <p:spPr>
          <a:xfrm>
            <a:off x="77469" y="-36695"/>
            <a:ext cx="2266242" cy="2636047"/>
          </a:xfrm>
          <a:prstGeom prst="rect">
            <a:avLst/>
          </a:prstGeom>
        </p:spPr>
      </p:pic>
      <p:pic>
        <p:nvPicPr>
          <p:cNvPr id="30" name="Picture 29">
            <a:hlinkClick r:id="rId13"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4"/>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179403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121593" cy="2021175"/>
            <a:chOff x="330935" y="-47311"/>
            <a:chExt cx="13775900"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6384" h="1983318" fill="none" extrusionOk="0">
                  <a:moveTo>
                    <a:pt x="0" y="0"/>
                  </a:moveTo>
                  <a:cubicBezTo>
                    <a:pt x="5366869" y="271430"/>
                    <a:pt x="7757841" y="155858"/>
                    <a:pt x="13726384" y="0"/>
                  </a:cubicBezTo>
                  <a:cubicBezTo>
                    <a:pt x="13474894" y="444720"/>
                    <a:pt x="13657427" y="1408691"/>
                    <a:pt x="13726384" y="1983318"/>
                  </a:cubicBezTo>
                  <a:cubicBezTo>
                    <a:pt x="7490310" y="1786739"/>
                    <a:pt x="3084053" y="1412551"/>
                    <a:pt x="0" y="1983318"/>
                  </a:cubicBezTo>
                  <a:cubicBezTo>
                    <a:pt x="126120" y="1231519"/>
                    <a:pt x="125323" y="489197"/>
                    <a:pt x="0" y="0"/>
                  </a:cubicBezTo>
                  <a:close/>
                </a:path>
                <a:path w="13726384" h="1983318" stroke="0" extrusionOk="0">
                  <a:moveTo>
                    <a:pt x="0" y="0"/>
                  </a:moveTo>
                  <a:cubicBezTo>
                    <a:pt x="6904917" y="15047"/>
                    <a:pt x="10557006" y="-118029"/>
                    <a:pt x="13726384" y="0"/>
                  </a:cubicBezTo>
                  <a:cubicBezTo>
                    <a:pt x="13557384" y="197565"/>
                    <a:pt x="13830016" y="1216045"/>
                    <a:pt x="13726384" y="1983318"/>
                  </a:cubicBezTo>
                  <a:cubicBezTo>
                    <a:pt x="9629055" y="1935352"/>
                    <a:pt x="3457742" y="2341288"/>
                    <a:pt x="0" y="1983318"/>
                  </a:cubicBezTo>
                  <a:cubicBezTo>
                    <a:pt x="-4316" y="1405700"/>
                    <a:pt x="118402" y="1015455"/>
                    <a:pt x="0" y="0"/>
                  </a:cubicBezTo>
                  <a:close/>
                </a:path>
                <a:path w="13726384" h="1983318" fill="none" stroke="0" extrusionOk="0">
                  <a:moveTo>
                    <a:pt x="0" y="0"/>
                  </a:moveTo>
                  <a:cubicBezTo>
                    <a:pt x="4724103" y="-215320"/>
                    <a:pt x="8582433" y="249642"/>
                    <a:pt x="13726384" y="0"/>
                  </a:cubicBezTo>
                  <a:cubicBezTo>
                    <a:pt x="13431230" y="381098"/>
                    <a:pt x="13723817" y="1452680"/>
                    <a:pt x="13726384" y="1983318"/>
                  </a:cubicBezTo>
                  <a:cubicBezTo>
                    <a:pt x="6813242" y="1619159"/>
                    <a:pt x="3839972" y="1981874"/>
                    <a:pt x="0" y="1983318"/>
                  </a:cubicBezTo>
                  <a:cubicBezTo>
                    <a:pt x="71366" y="1272193"/>
                    <a:pt x="-6794" y="400837"/>
                    <a:pt x="0" y="0"/>
                  </a:cubicBezTo>
                  <a:close/>
                </a:path>
                <a:path w="13726384" h="1983318" fill="none" stroke="0" extrusionOk="0">
                  <a:moveTo>
                    <a:pt x="0" y="0"/>
                  </a:moveTo>
                  <a:cubicBezTo>
                    <a:pt x="5342301" y="53184"/>
                    <a:pt x="7845193" y="212264"/>
                    <a:pt x="13726384" y="0"/>
                  </a:cubicBezTo>
                  <a:cubicBezTo>
                    <a:pt x="13505436" y="383094"/>
                    <a:pt x="13665782" y="1421184"/>
                    <a:pt x="13726384" y="1983318"/>
                  </a:cubicBezTo>
                  <a:cubicBezTo>
                    <a:pt x="7321067" y="1573949"/>
                    <a:pt x="3220203" y="1610157"/>
                    <a:pt x="0" y="1983318"/>
                  </a:cubicBezTo>
                  <a:cubicBezTo>
                    <a:pt x="142924" y="1213636"/>
                    <a:pt x="94925" y="37754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484754" y="498032"/>
              <a:ext cx="13622081" cy="6946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như</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093815" y="293529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2700">
                    <a:solidFill>
                      <a:prstClr val="black"/>
                    </a:solid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r>
                <a:rPr kumimoji="0" lang="vi-VN" sz="4400" b="0" i="0" u="none" strike="noStrike" kern="1200" cap="none" spc="0" normalizeH="0" baseline="0" noProof="0" dirty="0">
                  <a:ln w="12700">
                    <a:solidFill>
                      <a:prstClr val="black"/>
                    </a:solid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ao, rộng lớn</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207439" y="2921320"/>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Hẹp</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Thấp</a:t>
              </a:r>
              <a:endParaRPr kumimoji="0" lang="en-US" sz="8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556621" y="4818185"/>
              <a:ext cx="34600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Bằng phẳng</a:t>
              </a:r>
              <a:endParaRPr kumimoji="0" lang="en-US" sz="7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7"/>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9"/>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10"/>
          <a:stretch>
            <a:fillRect/>
          </a:stretch>
        </p:blipFill>
        <p:spPr>
          <a:xfrm>
            <a:off x="6337672" y="4791296"/>
            <a:ext cx="1365186" cy="1570786"/>
          </a:xfrm>
          <a:prstGeom prst="rect">
            <a:avLst/>
          </a:prstGeom>
        </p:spPr>
      </p:pic>
      <p:pic>
        <p:nvPicPr>
          <p:cNvPr id="25" name="Picture 24">
            <a:hlinkClick r:id="rId11" action="ppaction://hlinksldjump"/>
            <a:extLst>
              <a:ext uri="{FF2B5EF4-FFF2-40B4-BE49-F238E27FC236}">
                <a16:creationId xmlns:a16="http://schemas.microsoft.com/office/drawing/2014/main" id="{A1C0A390-9FB0-A195-AD13-E165D4C02A33}"/>
              </a:ext>
            </a:extLst>
          </p:cNvPr>
          <p:cNvPicPr>
            <a:picLocks noChangeAspect="1"/>
          </p:cNvPicPr>
          <p:nvPr/>
        </p:nvPicPr>
        <p:blipFill>
          <a:blip r:embed="rId12"/>
          <a:stretch>
            <a:fillRect/>
          </a:stretch>
        </p:blipFill>
        <p:spPr>
          <a:xfrm>
            <a:off x="377772" y="90185"/>
            <a:ext cx="1616613" cy="2702457"/>
          </a:xfrm>
          <a:prstGeom prst="rect">
            <a:avLst/>
          </a:prstGeom>
        </p:spPr>
      </p:pic>
      <p:pic>
        <p:nvPicPr>
          <p:cNvPr id="26" name="Picture 25">
            <a:hlinkClick r:id="rId13"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4"/>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4006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710539" y="359514"/>
            <a:ext cx="9704439" cy="2100794"/>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478511" fill="none" extrusionOk="0">
                  <a:moveTo>
                    <a:pt x="0" y="0"/>
                  </a:moveTo>
                  <a:cubicBezTo>
                    <a:pt x="5434025" y="269231"/>
                    <a:pt x="7727252" y="356688"/>
                    <a:pt x="13830686" y="0"/>
                  </a:cubicBezTo>
                  <a:cubicBezTo>
                    <a:pt x="13595775" y="513525"/>
                    <a:pt x="13582000" y="1716507"/>
                    <a:pt x="13830686" y="2478511"/>
                  </a:cubicBezTo>
                  <a:cubicBezTo>
                    <a:pt x="7376321" y="2313034"/>
                    <a:pt x="3144512" y="1949726"/>
                    <a:pt x="0" y="2478511"/>
                  </a:cubicBezTo>
                  <a:cubicBezTo>
                    <a:pt x="105631" y="1613131"/>
                    <a:pt x="166415" y="644286"/>
                    <a:pt x="0" y="0"/>
                  </a:cubicBezTo>
                  <a:close/>
                </a:path>
                <a:path w="13830686" h="2478511" stroke="0" extrusionOk="0">
                  <a:moveTo>
                    <a:pt x="0" y="0"/>
                  </a:moveTo>
                  <a:cubicBezTo>
                    <a:pt x="6908524" y="-21813"/>
                    <a:pt x="10660428" y="-151674"/>
                    <a:pt x="13830686" y="0"/>
                  </a:cubicBezTo>
                  <a:cubicBezTo>
                    <a:pt x="13669258" y="272766"/>
                    <a:pt x="13991221" y="1471306"/>
                    <a:pt x="13830686" y="2478511"/>
                  </a:cubicBezTo>
                  <a:cubicBezTo>
                    <a:pt x="8970807" y="2351632"/>
                    <a:pt x="3400254" y="2855543"/>
                    <a:pt x="0" y="2478511"/>
                  </a:cubicBezTo>
                  <a:cubicBezTo>
                    <a:pt x="-72711" y="1743792"/>
                    <a:pt x="119528" y="1303050"/>
                    <a:pt x="0" y="0"/>
                  </a:cubicBezTo>
                  <a:close/>
                </a:path>
                <a:path w="13830686" h="2478511" fill="none" stroke="0" extrusionOk="0">
                  <a:moveTo>
                    <a:pt x="0" y="0"/>
                  </a:moveTo>
                  <a:cubicBezTo>
                    <a:pt x="4326149" y="-490624"/>
                    <a:pt x="8743054" y="325618"/>
                    <a:pt x="13830686" y="0"/>
                  </a:cubicBezTo>
                  <a:cubicBezTo>
                    <a:pt x="13557137" y="539480"/>
                    <a:pt x="13827756" y="1822411"/>
                    <a:pt x="13830686" y="2478511"/>
                  </a:cubicBezTo>
                  <a:cubicBezTo>
                    <a:pt x="6935363" y="1992512"/>
                    <a:pt x="3821266" y="2276309"/>
                    <a:pt x="0" y="2478511"/>
                  </a:cubicBezTo>
                  <a:cubicBezTo>
                    <a:pt x="42951" y="1602831"/>
                    <a:pt x="-48418" y="471294"/>
                    <a:pt x="0" y="0"/>
                  </a:cubicBezTo>
                  <a:close/>
                </a:path>
                <a:path w="13830686" h="2478511" fill="none" stroke="0" extrusionOk="0">
                  <a:moveTo>
                    <a:pt x="0" y="0"/>
                  </a:moveTo>
                  <a:cubicBezTo>
                    <a:pt x="5408182" y="83304"/>
                    <a:pt x="8308325" y="318138"/>
                    <a:pt x="13830686" y="0"/>
                  </a:cubicBezTo>
                  <a:cubicBezTo>
                    <a:pt x="13478583" y="467756"/>
                    <a:pt x="13679814" y="1754752"/>
                    <a:pt x="13830686" y="2478511"/>
                  </a:cubicBezTo>
                  <a:cubicBezTo>
                    <a:pt x="7150193" y="2372336"/>
                    <a:pt x="3313705" y="1662996"/>
                    <a:pt x="0" y="2478511"/>
                  </a:cubicBezTo>
                  <a:cubicBezTo>
                    <a:pt x="99214" y="1641669"/>
                    <a:pt x="108184" y="56629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538863" y="524774"/>
              <a:ext cx="12883120" cy="156139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378228" y="3219280"/>
              <a:ext cx="375082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tầng</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504834" y="2894065"/>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Thấp</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337193" y="5162004"/>
              <a:ext cx="37508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phẳng</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212592" y="4861048"/>
              <a:ext cx="3647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1958" y="3445592"/>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7"/>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9"/>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10"/>
          <a:stretch>
            <a:fillRect/>
          </a:stretch>
        </p:blipFill>
        <p:spPr>
          <a:xfrm>
            <a:off x="6657698" y="4943509"/>
            <a:ext cx="1365186" cy="1570786"/>
          </a:xfrm>
          <a:prstGeom prst="rect">
            <a:avLst/>
          </a:prstGeom>
        </p:spPr>
      </p:pic>
      <p:pic>
        <p:nvPicPr>
          <p:cNvPr id="25" name="Picture 24">
            <a:hlinkClick r:id="rId11" action="ppaction://hlinksldjump"/>
            <a:extLst>
              <a:ext uri="{FF2B5EF4-FFF2-40B4-BE49-F238E27FC236}">
                <a16:creationId xmlns:a16="http://schemas.microsoft.com/office/drawing/2014/main" id="{2206F66E-CC2E-58AE-9D74-6F86BBEFF0F8}"/>
              </a:ext>
            </a:extLst>
          </p:cNvPr>
          <p:cNvPicPr>
            <a:picLocks noChangeAspect="1"/>
          </p:cNvPicPr>
          <p:nvPr/>
        </p:nvPicPr>
        <p:blipFill>
          <a:blip r:embed="rId12"/>
          <a:stretch>
            <a:fillRect/>
          </a:stretch>
        </p:blipFill>
        <p:spPr>
          <a:xfrm>
            <a:off x="420112" y="51163"/>
            <a:ext cx="1552830" cy="2844833"/>
          </a:xfrm>
          <a:prstGeom prst="rect">
            <a:avLst/>
          </a:prstGeom>
        </p:spPr>
      </p:pic>
      <p:pic>
        <p:nvPicPr>
          <p:cNvPr id="26" name="Picture 25">
            <a:hlinkClick r:id="rId13"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4"/>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000944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643239" cy="2240179"/>
            <a:chOff x="1124179" y="147365"/>
            <a:chExt cx="12644729"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2887" h="2578130" fill="none" extrusionOk="0">
                  <a:moveTo>
                    <a:pt x="0" y="0"/>
                  </a:moveTo>
                  <a:cubicBezTo>
                    <a:pt x="1814203" y="-133017"/>
                    <a:pt x="10780236" y="-123057"/>
                    <a:pt x="12292887" y="0"/>
                  </a:cubicBezTo>
                  <a:cubicBezTo>
                    <a:pt x="12095914" y="510163"/>
                    <a:pt x="12169039" y="1817532"/>
                    <a:pt x="12292887" y="2578130"/>
                  </a:cubicBezTo>
                  <a:cubicBezTo>
                    <a:pt x="6766520" y="2325054"/>
                    <a:pt x="2578025" y="1570571"/>
                    <a:pt x="0" y="2578130"/>
                  </a:cubicBezTo>
                  <a:cubicBezTo>
                    <a:pt x="84553" y="1715028"/>
                    <a:pt x="133722" y="636984"/>
                    <a:pt x="0" y="0"/>
                  </a:cubicBezTo>
                  <a:close/>
                </a:path>
                <a:path w="12292887" h="2578130" stroke="0" extrusionOk="0">
                  <a:moveTo>
                    <a:pt x="0" y="0"/>
                  </a:moveTo>
                  <a:cubicBezTo>
                    <a:pt x="5563080" y="-197169"/>
                    <a:pt x="9548248" y="-159361"/>
                    <a:pt x="12292887" y="0"/>
                  </a:cubicBezTo>
                  <a:cubicBezTo>
                    <a:pt x="12120911" y="275747"/>
                    <a:pt x="12403309" y="1595495"/>
                    <a:pt x="12292887" y="2578130"/>
                  </a:cubicBezTo>
                  <a:cubicBezTo>
                    <a:pt x="8461703" y="2479420"/>
                    <a:pt x="3174648" y="3045577"/>
                    <a:pt x="0" y="2578130"/>
                  </a:cubicBezTo>
                  <a:cubicBezTo>
                    <a:pt x="-116421" y="1807414"/>
                    <a:pt x="106433" y="1376464"/>
                    <a:pt x="0" y="0"/>
                  </a:cubicBezTo>
                  <a:close/>
                </a:path>
                <a:path w="12292887" h="2578130" fill="none" stroke="0" extrusionOk="0">
                  <a:moveTo>
                    <a:pt x="0" y="0"/>
                  </a:moveTo>
                  <a:cubicBezTo>
                    <a:pt x="4117938" y="-459285"/>
                    <a:pt x="7673227" y="185540"/>
                    <a:pt x="12292887" y="0"/>
                  </a:cubicBezTo>
                  <a:cubicBezTo>
                    <a:pt x="12011154" y="479750"/>
                    <a:pt x="12291766" y="1847169"/>
                    <a:pt x="12292887" y="2578130"/>
                  </a:cubicBezTo>
                  <a:cubicBezTo>
                    <a:pt x="6302004" y="2049373"/>
                    <a:pt x="3443461" y="2447502"/>
                    <a:pt x="0" y="2578130"/>
                  </a:cubicBezTo>
                  <a:cubicBezTo>
                    <a:pt x="98685" y="1652464"/>
                    <a:pt x="-32207" y="485758"/>
                    <a:pt x="0" y="0"/>
                  </a:cubicBezTo>
                  <a:close/>
                </a:path>
                <a:path w="12292887" h="2578130" fill="none" stroke="0" extrusionOk="0">
                  <a:moveTo>
                    <a:pt x="0" y="0"/>
                  </a:moveTo>
                  <a:cubicBezTo>
                    <a:pt x="2841658" y="-157587"/>
                    <a:pt x="6934459" y="-63908"/>
                    <a:pt x="12292887" y="0"/>
                  </a:cubicBezTo>
                  <a:cubicBezTo>
                    <a:pt x="12032466" y="491296"/>
                    <a:pt x="12234991" y="1904419"/>
                    <a:pt x="12292887" y="2578130"/>
                  </a:cubicBezTo>
                  <a:cubicBezTo>
                    <a:pt x="6299969" y="2181708"/>
                    <a:pt x="2927836" y="1423725"/>
                    <a:pt x="0" y="2578130"/>
                  </a:cubicBezTo>
                  <a:cubicBezTo>
                    <a:pt x="88064" y="1716291"/>
                    <a:pt x="97091" y="49583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138836" y="488211"/>
              <a:ext cx="12630072" cy="166477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trung</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bình</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Lâm Viên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alt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nhiêu</a:t>
              </a:r>
              <a:r>
                <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altLang="en-US" sz="8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Cambria" panose="02040503050406030204" pitchFamily="18" charset="0"/>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109940" y="3018794"/>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1 500 m</a:t>
              </a: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54752" y="2997525"/>
              <a:ext cx="375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1 000 m</a:t>
              </a: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05201" y="5028032"/>
            <a:ext cx="4603323" cy="1129886"/>
            <a:chOff x="915159" y="4872764"/>
            <a:chExt cx="4603323"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15159" y="5060757"/>
              <a:ext cx="4280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800</a:t>
              </a: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469218" y="4900221"/>
              <a:ext cx="34600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500</a:t>
              </a: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7"/>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9"/>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10"/>
          <a:stretch>
            <a:fillRect/>
          </a:stretch>
        </p:blipFill>
        <p:spPr>
          <a:xfrm>
            <a:off x="6290376" y="4740591"/>
            <a:ext cx="1365186" cy="1570786"/>
          </a:xfrm>
          <a:prstGeom prst="rect">
            <a:avLst/>
          </a:prstGeom>
        </p:spPr>
      </p:pic>
      <p:pic>
        <p:nvPicPr>
          <p:cNvPr id="25" name="Picture 24">
            <a:hlinkClick r:id="rId11" action="ppaction://hlinksldjump"/>
            <a:extLst>
              <a:ext uri="{FF2B5EF4-FFF2-40B4-BE49-F238E27FC236}">
                <a16:creationId xmlns:a16="http://schemas.microsoft.com/office/drawing/2014/main" id="{A57D3ED8-8A3F-514A-0138-22701B0F496C}"/>
              </a:ext>
            </a:extLst>
          </p:cNvPr>
          <p:cNvPicPr>
            <a:picLocks noChangeAspect="1"/>
          </p:cNvPicPr>
          <p:nvPr/>
        </p:nvPicPr>
        <p:blipFill>
          <a:blip r:embed="rId12"/>
          <a:stretch>
            <a:fillRect/>
          </a:stretch>
        </p:blipFill>
        <p:spPr>
          <a:xfrm rot="20081356">
            <a:off x="391847" y="63940"/>
            <a:ext cx="1588462" cy="2559851"/>
          </a:xfrm>
          <a:prstGeom prst="rect">
            <a:avLst/>
          </a:prstGeom>
        </p:spPr>
      </p:pic>
      <p:pic>
        <p:nvPicPr>
          <p:cNvPr id="26" name="Picture 25">
            <a:hlinkClick r:id="rId13"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4"/>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141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3264B4C-8E82-B213-D368-EF61E5E7048B}"/>
              </a:ext>
            </a:extLst>
          </p:cNvPr>
          <p:cNvPicPr>
            <a:picLocks noChangeAspect="1"/>
          </p:cNvPicPr>
          <p:nvPr/>
        </p:nvPicPr>
        <p:blipFill>
          <a:blip r:embed="rId3"/>
          <a:stretch>
            <a:fillRect/>
          </a:stretch>
        </p:blipFill>
        <p:spPr>
          <a:xfrm>
            <a:off x="5519737" y="1076325"/>
            <a:ext cx="6404051" cy="4805362"/>
          </a:xfrm>
          <a:prstGeom prst="rect">
            <a:avLst/>
          </a:prstGeom>
        </p:spPr>
      </p:pic>
      <p:grpSp>
        <p:nvGrpSpPr>
          <p:cNvPr id="8" name="Group 7">
            <a:extLst>
              <a:ext uri="{FF2B5EF4-FFF2-40B4-BE49-F238E27FC236}">
                <a16:creationId xmlns:a16="http://schemas.microsoft.com/office/drawing/2014/main" id="{98C0F79E-E444-1577-B640-3A9C3AA48265}"/>
              </a:ext>
            </a:extLst>
          </p:cNvPr>
          <p:cNvGrpSpPr/>
          <p:nvPr/>
        </p:nvGrpSpPr>
        <p:grpSpPr>
          <a:xfrm>
            <a:off x="123825" y="1250168"/>
            <a:ext cx="5086351" cy="1267501"/>
            <a:chOff x="928963" y="888214"/>
            <a:chExt cx="8687355" cy="635226"/>
          </a:xfrm>
        </p:grpSpPr>
        <p:sp>
          <p:nvSpPr>
            <p:cNvPr id="10" name="TextBox 9">
              <a:extLst>
                <a:ext uri="{FF2B5EF4-FFF2-40B4-BE49-F238E27FC236}">
                  <a16:creationId xmlns:a16="http://schemas.microsoft.com/office/drawing/2014/main" id="{9AFCE51E-A6FF-73E4-AA42-05BA252BFCF6}"/>
                </a:ext>
              </a:extLst>
            </p:cNvPr>
            <p:cNvSpPr txBox="1"/>
            <p:nvPr/>
          </p:nvSpPr>
          <p:spPr>
            <a:xfrm>
              <a:off x="2376855" y="926145"/>
              <a:ext cx="7239463" cy="597295"/>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 có cảm nhận gì về thác Prenn?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1321A49-8603-7D36-54A4-4DE1D84277E9}"/>
                </a:ext>
              </a:extLst>
            </p:cNvPr>
            <p:cNvPicPr>
              <a:picLocks noChangeAspect="1"/>
            </p:cNvPicPr>
            <p:nvPr/>
          </p:nvPicPr>
          <p:blipFill>
            <a:blip r:embed="rId4"/>
            <a:stretch>
              <a:fillRect/>
            </a:stretch>
          </p:blipFill>
          <p:spPr>
            <a:xfrm>
              <a:off x="928963" y="888214"/>
              <a:ext cx="1667515" cy="471388"/>
            </a:xfrm>
            <a:prstGeom prst="rect">
              <a:avLst/>
            </a:prstGeom>
          </p:spPr>
        </p:pic>
      </p:grpSp>
      <p:sp>
        <p:nvSpPr>
          <p:cNvPr id="12" name="TextBox 11">
            <a:extLst>
              <a:ext uri="{FF2B5EF4-FFF2-40B4-BE49-F238E27FC236}">
                <a16:creationId xmlns:a16="http://schemas.microsoft.com/office/drawing/2014/main" id="{40CD8109-B146-EDEC-97B2-6EC5FF06A9AE}"/>
              </a:ext>
            </a:extLst>
          </p:cNvPr>
          <p:cNvSpPr txBox="1"/>
          <p:nvPr/>
        </p:nvSpPr>
        <p:spPr>
          <a:xfrm>
            <a:off x="447676" y="2988888"/>
            <a:ext cx="4933950" cy="228147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a:solidFill>
                  <a:prstClr val="black"/>
                </a:solidFill>
                <a:latin typeface="Arial" panose="020B0604020202020204" pitchFamily="34" charset="0"/>
                <a:ea typeface="Roboto" panose="02000000000000000000" pitchFamily="2" charset="0"/>
                <a:cs typeface="Arial" panose="020B0604020202020204" pitchFamily="34" charset="0"/>
              </a:rPr>
              <a:t>Thác Prenn mang vẻ đẹp hoang sơ, hùng vĩ của núi rừng Tây Nguyên.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801038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3264B4C-8E82-B213-D368-EF61E5E7048B}"/>
              </a:ext>
            </a:extLst>
          </p:cNvPr>
          <p:cNvPicPr>
            <a:picLocks noChangeAspect="1"/>
          </p:cNvPicPr>
          <p:nvPr/>
        </p:nvPicPr>
        <p:blipFill>
          <a:blip r:embed="rId3"/>
          <a:stretch>
            <a:fillRect/>
          </a:stretch>
        </p:blipFill>
        <p:spPr>
          <a:xfrm>
            <a:off x="5705475" y="1220464"/>
            <a:ext cx="6199263" cy="4651697"/>
          </a:xfrm>
          <a:prstGeom prst="rect">
            <a:avLst/>
          </a:prstGeom>
        </p:spPr>
      </p:pic>
      <p:grpSp>
        <p:nvGrpSpPr>
          <p:cNvPr id="8" name="Group 7">
            <a:extLst>
              <a:ext uri="{FF2B5EF4-FFF2-40B4-BE49-F238E27FC236}">
                <a16:creationId xmlns:a16="http://schemas.microsoft.com/office/drawing/2014/main" id="{98C0F79E-E444-1577-B640-3A9C3AA48265}"/>
              </a:ext>
            </a:extLst>
          </p:cNvPr>
          <p:cNvGrpSpPr/>
          <p:nvPr/>
        </p:nvGrpSpPr>
        <p:grpSpPr>
          <a:xfrm>
            <a:off x="66675" y="1173968"/>
            <a:ext cx="5438775" cy="1812333"/>
            <a:chOff x="928963" y="888214"/>
            <a:chExt cx="8687355" cy="908276"/>
          </a:xfrm>
        </p:grpSpPr>
        <p:sp>
          <p:nvSpPr>
            <p:cNvPr id="10" name="TextBox 9">
              <a:extLst>
                <a:ext uri="{FF2B5EF4-FFF2-40B4-BE49-F238E27FC236}">
                  <a16:creationId xmlns:a16="http://schemas.microsoft.com/office/drawing/2014/main" id="{9AFCE51E-A6FF-73E4-AA42-05BA252BFCF6}"/>
                </a:ext>
              </a:extLst>
            </p:cNvPr>
            <p:cNvSpPr txBox="1"/>
            <p:nvPr/>
          </p:nvSpPr>
          <p:spPr>
            <a:xfrm>
              <a:off x="2376855" y="926145"/>
              <a:ext cx="7239463" cy="870345"/>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Theo em, vùng nào của nước ta có nhiều thác nước đẹp nổi tiếng?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1321A49-8603-7D36-54A4-4DE1D84277E9}"/>
                </a:ext>
              </a:extLst>
            </p:cNvPr>
            <p:cNvPicPr>
              <a:picLocks noChangeAspect="1"/>
            </p:cNvPicPr>
            <p:nvPr/>
          </p:nvPicPr>
          <p:blipFill>
            <a:blip r:embed="rId4"/>
            <a:stretch>
              <a:fillRect/>
            </a:stretch>
          </p:blipFill>
          <p:spPr>
            <a:xfrm>
              <a:off x="928963" y="888214"/>
              <a:ext cx="1667515" cy="471388"/>
            </a:xfrm>
            <a:prstGeom prst="rect">
              <a:avLst/>
            </a:prstGeom>
          </p:spPr>
        </p:pic>
      </p:grpSp>
      <p:sp>
        <p:nvSpPr>
          <p:cNvPr id="12" name="TextBox 11">
            <a:extLst>
              <a:ext uri="{FF2B5EF4-FFF2-40B4-BE49-F238E27FC236}">
                <a16:creationId xmlns:a16="http://schemas.microsoft.com/office/drawing/2014/main" id="{40CD8109-B146-EDEC-97B2-6EC5FF06A9AE}"/>
              </a:ext>
            </a:extLst>
          </p:cNvPr>
          <p:cNvSpPr txBox="1"/>
          <p:nvPr/>
        </p:nvSpPr>
        <p:spPr>
          <a:xfrm>
            <a:off x="495300" y="3297498"/>
            <a:ext cx="5086349" cy="282630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Những thác nước đẹp nhất Việt Nam chủ yếu trải dài ở Tây Nguyên và các tỉnh phía Bắc của nước ta.</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164897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900" decel="100000" fill="hold"/>
                                        <p:tgtEl>
                                          <p:spTgt spid="1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artoon of a person in a dress&#10;&#10;Description automatically generated">
            <a:extLst>
              <a:ext uri="{FF2B5EF4-FFF2-40B4-BE49-F238E27FC236}">
                <a16:creationId xmlns:a16="http://schemas.microsoft.com/office/drawing/2014/main" id="{F14224AF-3BD3-CE26-991A-6C2FF6752273}"/>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3FAC606-9257-0FC8-9477-81F79D114071}"/>
              </a:ext>
            </a:extLst>
          </p:cNvPr>
          <p:cNvPicPr>
            <a:picLocks noChangeAspect="1"/>
          </p:cNvPicPr>
          <p:nvPr/>
        </p:nvPicPr>
        <p:blipFill>
          <a:blip r:embed="rId5"/>
          <a:stretch>
            <a:fillRect/>
          </a:stretch>
        </p:blipFill>
        <p:spPr>
          <a:xfrm>
            <a:off x="6072202" y="737574"/>
            <a:ext cx="4048095" cy="963251"/>
          </a:xfrm>
          <a:prstGeom prst="rect">
            <a:avLst/>
          </a:prstGeom>
        </p:spPr>
      </p:pic>
      <p:pic>
        <p:nvPicPr>
          <p:cNvPr id="12" name="Picture 11">
            <a:extLst>
              <a:ext uri="{FF2B5EF4-FFF2-40B4-BE49-F238E27FC236}">
                <a16:creationId xmlns:a16="http://schemas.microsoft.com/office/drawing/2014/main" id="{EFBE4795-1E09-C0AC-B186-ADEFE440AD61}"/>
              </a:ext>
            </a:extLst>
          </p:cNvPr>
          <p:cNvPicPr>
            <a:picLocks noChangeAspect="1"/>
          </p:cNvPicPr>
          <p:nvPr/>
        </p:nvPicPr>
        <p:blipFill>
          <a:blip r:embed="rId6"/>
          <a:stretch>
            <a:fillRect/>
          </a:stretch>
        </p:blipFill>
        <p:spPr>
          <a:xfrm>
            <a:off x="5371416" y="1664475"/>
            <a:ext cx="6992718" cy="2633700"/>
          </a:xfrm>
          <a:prstGeom prst="rect">
            <a:avLst/>
          </a:prstGeom>
        </p:spPr>
      </p:pic>
      <p:pic>
        <p:nvPicPr>
          <p:cNvPr id="2" name="Picture 1">
            <a:extLst>
              <a:ext uri="{FF2B5EF4-FFF2-40B4-BE49-F238E27FC236}">
                <a16:creationId xmlns:a16="http://schemas.microsoft.com/office/drawing/2014/main" id="{99031EBF-D5BF-9931-2942-09691E9959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6382"/>
            <a:ext cx="2432074" cy="2432074"/>
          </a:xfrm>
          <a:prstGeom prst="rect">
            <a:avLst/>
          </a:prstGeom>
        </p:spPr>
      </p:pic>
      <p:pic>
        <p:nvPicPr>
          <p:cNvPr id="4" name="Picture 3">
            <a:extLst>
              <a:ext uri="{FF2B5EF4-FFF2-40B4-BE49-F238E27FC236}">
                <a16:creationId xmlns:a16="http://schemas.microsoft.com/office/drawing/2014/main" id="{803C66C6-55C4-FC73-8B23-FEFEDEC7E81B}"/>
              </a:ext>
            </a:extLst>
          </p:cNvPr>
          <p:cNvPicPr>
            <a:picLocks noChangeAspect="1"/>
          </p:cNvPicPr>
          <p:nvPr/>
        </p:nvPicPr>
        <p:blipFill>
          <a:blip r:embed="rId8"/>
          <a:stretch>
            <a:fillRect/>
          </a:stretch>
        </p:blipFill>
        <p:spPr>
          <a:xfrm>
            <a:off x="0" y="340939"/>
            <a:ext cx="2347163" cy="1280271"/>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531" y="3594962"/>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77151" y="2327758"/>
            <a:ext cx="6120849" cy="3017429"/>
          </a:xfrm>
          <a:prstGeom prst="rect">
            <a:avLst/>
          </a:prstGeom>
          <a:noFill/>
        </p:spPr>
        <p:txBody>
          <a:bodyPr wrap="square" rtlCol="0">
            <a:spAutoFit/>
          </a:bodyPr>
          <a:lstStyle/>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Xác</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định</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vị</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trí</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địa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lí</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vùng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620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457200" y="945526"/>
            <a:ext cx="6786880" cy="200906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Quan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sát</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2,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hãy</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lvl="0" algn="just"/>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Chỉ</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ranh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giới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Tây</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lvl="0" algn="just"/>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Cho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biết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Tây</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tiếp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giáp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nào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nào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8A6AD7CF-F499-B9CE-A4E7-D9E2E2FB2A22}"/>
              </a:ext>
            </a:extLst>
          </p:cNvPr>
          <p:cNvPicPr>
            <a:picLocks noChangeAspect="1"/>
          </p:cNvPicPr>
          <p:nvPr/>
        </p:nvPicPr>
        <p:blipFill>
          <a:blip r:embed="rId2"/>
          <a:stretch>
            <a:fillRect/>
          </a:stretch>
        </p:blipFill>
        <p:spPr>
          <a:xfrm>
            <a:off x="7756322" y="172720"/>
            <a:ext cx="3379037" cy="6318336"/>
          </a:xfrm>
          <a:prstGeom prst="rect">
            <a:avLst/>
          </a:prstGeom>
        </p:spPr>
      </p:pic>
    </p:spTree>
    <p:extLst>
      <p:ext uri="{BB962C8B-B14F-4D97-AF65-F5344CB8AC3E}">
        <p14:creationId xmlns:p14="http://schemas.microsoft.com/office/powerpoint/2010/main" val="5789678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6205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0" name="TextBox 9">
            <a:extLst>
              <a:ext uri="{FF2B5EF4-FFF2-40B4-BE49-F238E27FC236}">
                <a16:creationId xmlns:a16="http://schemas.microsoft.com/office/drawing/2014/main" id="{4A44EDEB-F0BD-CE53-2CB7-9DDC3E27BC30}"/>
              </a:ext>
            </a:extLst>
          </p:cNvPr>
          <p:cNvSpPr txBox="1"/>
          <p:nvPr/>
        </p:nvSpPr>
        <p:spPr>
          <a:xfrm>
            <a:off x="548640" y="1097926"/>
            <a:ext cx="6786880" cy="66401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Ranh</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giới</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Tây</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3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8A6AD7CF-F499-B9CE-A4E7-D9E2E2FB2A22}"/>
              </a:ext>
            </a:extLst>
          </p:cNvPr>
          <p:cNvPicPr>
            <a:picLocks noChangeAspect="1"/>
          </p:cNvPicPr>
          <p:nvPr/>
        </p:nvPicPr>
        <p:blipFill>
          <a:blip r:embed="rId2"/>
          <a:stretch>
            <a:fillRect/>
          </a:stretch>
        </p:blipFill>
        <p:spPr>
          <a:xfrm>
            <a:off x="7756322" y="172720"/>
            <a:ext cx="3379037" cy="6318336"/>
          </a:xfrm>
          <a:prstGeom prst="rect">
            <a:avLst/>
          </a:prstGeom>
        </p:spPr>
      </p:pic>
      <p:sp>
        <p:nvSpPr>
          <p:cNvPr id="6" name="Freeform: Shape 5">
            <a:extLst>
              <a:ext uri="{FF2B5EF4-FFF2-40B4-BE49-F238E27FC236}">
                <a16:creationId xmlns:a16="http://schemas.microsoft.com/office/drawing/2014/main" id="{B92437AB-35A4-6B04-D64B-8434E2ADF582}"/>
              </a:ext>
            </a:extLst>
          </p:cNvPr>
          <p:cNvSpPr/>
          <p:nvPr/>
        </p:nvSpPr>
        <p:spPr>
          <a:xfrm>
            <a:off x="8034379" y="608826"/>
            <a:ext cx="2026701" cy="4694694"/>
          </a:xfrm>
          <a:custGeom>
            <a:avLst/>
            <a:gdLst>
              <a:gd name="connsiteX0" fmla="*/ 317141 w 2026701"/>
              <a:gd name="connsiteY0" fmla="*/ 1809254 h 4694694"/>
              <a:gd name="connsiteX1" fmla="*/ 306981 w 2026701"/>
              <a:gd name="connsiteY1" fmla="*/ 1758454 h 4694694"/>
              <a:gd name="connsiteX2" fmla="*/ 317141 w 2026701"/>
              <a:gd name="connsiteY2" fmla="*/ 1687334 h 4694694"/>
              <a:gd name="connsiteX3" fmla="*/ 266341 w 2026701"/>
              <a:gd name="connsiteY3" fmla="*/ 1677174 h 4694694"/>
              <a:gd name="connsiteX4" fmla="*/ 235861 w 2026701"/>
              <a:gd name="connsiteY4" fmla="*/ 1667014 h 4694694"/>
              <a:gd name="connsiteX5" fmla="*/ 215541 w 2026701"/>
              <a:gd name="connsiteY5" fmla="*/ 1616214 h 4694694"/>
              <a:gd name="connsiteX6" fmla="*/ 205381 w 2026701"/>
              <a:gd name="connsiteY6" fmla="*/ 1534934 h 4694694"/>
              <a:gd name="connsiteX7" fmla="*/ 246021 w 2026701"/>
              <a:gd name="connsiteY7" fmla="*/ 1473974 h 4694694"/>
              <a:gd name="connsiteX8" fmla="*/ 256181 w 2026701"/>
              <a:gd name="connsiteY8" fmla="*/ 1423174 h 4694694"/>
              <a:gd name="connsiteX9" fmla="*/ 256181 w 2026701"/>
              <a:gd name="connsiteY9" fmla="*/ 1159014 h 4694694"/>
              <a:gd name="connsiteX10" fmla="*/ 276501 w 2026701"/>
              <a:gd name="connsiteY10" fmla="*/ 1118374 h 4694694"/>
              <a:gd name="connsiteX11" fmla="*/ 327301 w 2026701"/>
              <a:gd name="connsiteY11" fmla="*/ 1026934 h 4694694"/>
              <a:gd name="connsiteX12" fmla="*/ 367941 w 2026701"/>
              <a:gd name="connsiteY12" fmla="*/ 1006614 h 4694694"/>
              <a:gd name="connsiteX13" fmla="*/ 388261 w 2026701"/>
              <a:gd name="connsiteY13" fmla="*/ 976134 h 4694694"/>
              <a:gd name="connsiteX14" fmla="*/ 347621 w 2026701"/>
              <a:gd name="connsiteY14" fmla="*/ 569734 h 4694694"/>
              <a:gd name="connsiteX15" fmla="*/ 317141 w 2026701"/>
              <a:gd name="connsiteY15" fmla="*/ 549414 h 4694694"/>
              <a:gd name="connsiteX16" fmla="*/ 337461 w 2026701"/>
              <a:gd name="connsiteY16" fmla="*/ 447814 h 4694694"/>
              <a:gd name="connsiteX17" fmla="*/ 388261 w 2026701"/>
              <a:gd name="connsiteY17" fmla="*/ 437654 h 4694694"/>
              <a:gd name="connsiteX18" fmla="*/ 479701 w 2026701"/>
              <a:gd name="connsiteY18" fmla="*/ 376694 h 4694694"/>
              <a:gd name="connsiteX19" fmla="*/ 489861 w 2026701"/>
              <a:gd name="connsiteY19" fmla="*/ 346214 h 4694694"/>
              <a:gd name="connsiteX20" fmla="*/ 510181 w 2026701"/>
              <a:gd name="connsiteY20" fmla="*/ 315734 h 4694694"/>
              <a:gd name="connsiteX21" fmla="*/ 489861 w 2026701"/>
              <a:gd name="connsiteY21" fmla="*/ 143014 h 4694694"/>
              <a:gd name="connsiteX22" fmla="*/ 500021 w 2026701"/>
              <a:gd name="connsiteY22" fmla="*/ 774 h 4694694"/>
              <a:gd name="connsiteX23" fmla="*/ 581301 w 2026701"/>
              <a:gd name="connsiteY23" fmla="*/ 71894 h 4694694"/>
              <a:gd name="connsiteX24" fmla="*/ 652421 w 2026701"/>
              <a:gd name="connsiteY24" fmla="*/ 122694 h 4694694"/>
              <a:gd name="connsiteX25" fmla="*/ 693061 w 2026701"/>
              <a:gd name="connsiteY25" fmla="*/ 163334 h 4694694"/>
              <a:gd name="connsiteX26" fmla="*/ 733701 w 2026701"/>
              <a:gd name="connsiteY26" fmla="*/ 173494 h 4694694"/>
              <a:gd name="connsiteX27" fmla="*/ 814981 w 2026701"/>
              <a:gd name="connsiteY27" fmla="*/ 203974 h 4694694"/>
              <a:gd name="connsiteX28" fmla="*/ 875941 w 2026701"/>
              <a:gd name="connsiteY28" fmla="*/ 264934 h 4694694"/>
              <a:gd name="connsiteX29" fmla="*/ 926741 w 2026701"/>
              <a:gd name="connsiteY29" fmla="*/ 336054 h 4694694"/>
              <a:gd name="connsiteX30" fmla="*/ 947061 w 2026701"/>
              <a:gd name="connsiteY30" fmla="*/ 457974 h 4694694"/>
              <a:gd name="connsiteX31" fmla="*/ 977541 w 2026701"/>
              <a:gd name="connsiteY31" fmla="*/ 498614 h 4694694"/>
              <a:gd name="connsiteX32" fmla="*/ 1018181 w 2026701"/>
              <a:gd name="connsiteY32" fmla="*/ 529094 h 4694694"/>
              <a:gd name="connsiteX33" fmla="*/ 1058821 w 2026701"/>
              <a:gd name="connsiteY33" fmla="*/ 498614 h 4694694"/>
              <a:gd name="connsiteX34" fmla="*/ 1068981 w 2026701"/>
              <a:gd name="connsiteY34" fmla="*/ 447814 h 4694694"/>
              <a:gd name="connsiteX35" fmla="*/ 1160421 w 2026701"/>
              <a:gd name="connsiteY35" fmla="*/ 417334 h 4694694"/>
              <a:gd name="connsiteX36" fmla="*/ 1211221 w 2026701"/>
              <a:gd name="connsiteY36" fmla="*/ 397014 h 4694694"/>
              <a:gd name="connsiteX37" fmla="*/ 1251861 w 2026701"/>
              <a:gd name="connsiteY37" fmla="*/ 478294 h 4694694"/>
              <a:gd name="connsiteX38" fmla="*/ 1302661 w 2026701"/>
              <a:gd name="connsiteY38" fmla="*/ 569734 h 4694694"/>
              <a:gd name="connsiteX39" fmla="*/ 1333141 w 2026701"/>
              <a:gd name="connsiteY39" fmla="*/ 590054 h 4694694"/>
              <a:gd name="connsiteX40" fmla="*/ 1363621 w 2026701"/>
              <a:gd name="connsiteY40" fmla="*/ 620534 h 4694694"/>
              <a:gd name="connsiteX41" fmla="*/ 1444901 w 2026701"/>
              <a:gd name="connsiteY41" fmla="*/ 651014 h 4694694"/>
              <a:gd name="connsiteX42" fmla="*/ 1475381 w 2026701"/>
              <a:gd name="connsiteY42" fmla="*/ 691654 h 4694694"/>
              <a:gd name="connsiteX43" fmla="*/ 1536341 w 2026701"/>
              <a:gd name="connsiteY43" fmla="*/ 874534 h 4694694"/>
              <a:gd name="connsiteX44" fmla="*/ 1556661 w 2026701"/>
              <a:gd name="connsiteY44" fmla="*/ 915174 h 4694694"/>
              <a:gd name="connsiteX45" fmla="*/ 1587141 w 2026701"/>
              <a:gd name="connsiteY45" fmla="*/ 935494 h 4694694"/>
              <a:gd name="connsiteX46" fmla="*/ 1617621 w 2026701"/>
              <a:gd name="connsiteY46" fmla="*/ 1037094 h 4694694"/>
              <a:gd name="connsiteX47" fmla="*/ 1637941 w 2026701"/>
              <a:gd name="connsiteY47" fmla="*/ 1098054 h 4694694"/>
              <a:gd name="connsiteX48" fmla="*/ 1648101 w 2026701"/>
              <a:gd name="connsiteY48" fmla="*/ 1138694 h 4694694"/>
              <a:gd name="connsiteX49" fmla="*/ 1668421 w 2026701"/>
              <a:gd name="connsiteY49" fmla="*/ 1179334 h 4694694"/>
              <a:gd name="connsiteX50" fmla="*/ 1678581 w 2026701"/>
              <a:gd name="connsiteY50" fmla="*/ 1352054 h 4694694"/>
              <a:gd name="connsiteX51" fmla="*/ 1688741 w 2026701"/>
              <a:gd name="connsiteY51" fmla="*/ 1392694 h 4694694"/>
              <a:gd name="connsiteX52" fmla="*/ 1719221 w 2026701"/>
              <a:gd name="connsiteY52" fmla="*/ 1534934 h 4694694"/>
              <a:gd name="connsiteX53" fmla="*/ 1780181 w 2026701"/>
              <a:gd name="connsiteY53" fmla="*/ 1636534 h 4694694"/>
              <a:gd name="connsiteX54" fmla="*/ 1759861 w 2026701"/>
              <a:gd name="connsiteY54" fmla="*/ 1697494 h 4694694"/>
              <a:gd name="connsiteX55" fmla="*/ 1851301 w 2026701"/>
              <a:gd name="connsiteY55" fmla="*/ 1788934 h 4694694"/>
              <a:gd name="connsiteX56" fmla="*/ 1851301 w 2026701"/>
              <a:gd name="connsiteY56" fmla="*/ 2012454 h 4694694"/>
              <a:gd name="connsiteX57" fmla="*/ 1810661 w 2026701"/>
              <a:gd name="connsiteY57" fmla="*/ 2114054 h 4694694"/>
              <a:gd name="connsiteX58" fmla="*/ 1739541 w 2026701"/>
              <a:gd name="connsiteY58" fmla="*/ 2164854 h 4694694"/>
              <a:gd name="connsiteX59" fmla="*/ 1749701 w 2026701"/>
              <a:gd name="connsiteY59" fmla="*/ 2195334 h 4694694"/>
              <a:gd name="connsiteX60" fmla="*/ 1790341 w 2026701"/>
              <a:gd name="connsiteY60" fmla="*/ 2205494 h 4694694"/>
              <a:gd name="connsiteX61" fmla="*/ 1891941 w 2026701"/>
              <a:gd name="connsiteY61" fmla="*/ 2246134 h 4694694"/>
              <a:gd name="connsiteX62" fmla="*/ 1932581 w 2026701"/>
              <a:gd name="connsiteY62" fmla="*/ 2307094 h 4694694"/>
              <a:gd name="connsiteX63" fmla="*/ 1902101 w 2026701"/>
              <a:gd name="connsiteY63" fmla="*/ 2530614 h 4694694"/>
              <a:gd name="connsiteX64" fmla="*/ 1871621 w 2026701"/>
              <a:gd name="connsiteY64" fmla="*/ 2561094 h 4694694"/>
              <a:gd name="connsiteX65" fmla="*/ 1810661 w 2026701"/>
              <a:gd name="connsiteY65" fmla="*/ 2611894 h 4694694"/>
              <a:gd name="connsiteX66" fmla="*/ 1759861 w 2026701"/>
              <a:gd name="connsiteY66" fmla="*/ 2672854 h 4694694"/>
              <a:gd name="connsiteX67" fmla="*/ 1739541 w 2026701"/>
              <a:gd name="connsiteY67" fmla="*/ 2703334 h 4694694"/>
              <a:gd name="connsiteX68" fmla="*/ 1780181 w 2026701"/>
              <a:gd name="connsiteY68" fmla="*/ 2845574 h 4694694"/>
              <a:gd name="connsiteX69" fmla="*/ 1861461 w 2026701"/>
              <a:gd name="connsiteY69" fmla="*/ 2886214 h 4694694"/>
              <a:gd name="connsiteX70" fmla="*/ 2003701 w 2026701"/>
              <a:gd name="connsiteY70" fmla="*/ 2916694 h 4694694"/>
              <a:gd name="connsiteX71" fmla="*/ 2003701 w 2026701"/>
              <a:gd name="connsiteY71" fmla="*/ 3038614 h 4694694"/>
              <a:gd name="connsiteX72" fmla="*/ 1891941 w 2026701"/>
              <a:gd name="connsiteY72" fmla="*/ 3119894 h 4694694"/>
              <a:gd name="connsiteX73" fmla="*/ 1871621 w 2026701"/>
              <a:gd name="connsiteY73" fmla="*/ 3272294 h 4694694"/>
              <a:gd name="connsiteX74" fmla="*/ 1841141 w 2026701"/>
              <a:gd name="connsiteY74" fmla="*/ 3302774 h 4694694"/>
              <a:gd name="connsiteX75" fmla="*/ 1698901 w 2026701"/>
              <a:gd name="connsiteY75" fmla="*/ 3343414 h 4694694"/>
              <a:gd name="connsiteX76" fmla="*/ 1688741 w 2026701"/>
              <a:gd name="connsiteY76" fmla="*/ 3648214 h 4694694"/>
              <a:gd name="connsiteX77" fmla="*/ 1668421 w 2026701"/>
              <a:gd name="connsiteY77" fmla="*/ 3709174 h 4694694"/>
              <a:gd name="connsiteX78" fmla="*/ 1627781 w 2026701"/>
              <a:gd name="connsiteY78" fmla="*/ 3831094 h 4694694"/>
              <a:gd name="connsiteX79" fmla="*/ 1627781 w 2026701"/>
              <a:gd name="connsiteY79" fmla="*/ 4003814 h 4694694"/>
              <a:gd name="connsiteX80" fmla="*/ 1678581 w 2026701"/>
              <a:gd name="connsiteY80" fmla="*/ 4115574 h 4694694"/>
              <a:gd name="connsiteX81" fmla="*/ 1698901 w 2026701"/>
              <a:gd name="connsiteY81" fmla="*/ 4146054 h 4694694"/>
              <a:gd name="connsiteX82" fmla="*/ 1648101 w 2026701"/>
              <a:gd name="connsiteY82" fmla="*/ 4176534 h 4694694"/>
              <a:gd name="connsiteX83" fmla="*/ 1597301 w 2026701"/>
              <a:gd name="connsiteY83" fmla="*/ 4227334 h 4694694"/>
              <a:gd name="connsiteX84" fmla="*/ 1576981 w 2026701"/>
              <a:gd name="connsiteY84" fmla="*/ 4267974 h 4694694"/>
              <a:gd name="connsiteX85" fmla="*/ 1556661 w 2026701"/>
              <a:gd name="connsiteY85" fmla="*/ 4298454 h 4694694"/>
              <a:gd name="connsiteX86" fmla="*/ 1536341 w 2026701"/>
              <a:gd name="connsiteY86" fmla="*/ 4369574 h 4694694"/>
              <a:gd name="connsiteX87" fmla="*/ 1505861 w 2026701"/>
              <a:gd name="connsiteY87" fmla="*/ 4379734 h 4694694"/>
              <a:gd name="connsiteX88" fmla="*/ 1475381 w 2026701"/>
              <a:gd name="connsiteY88" fmla="*/ 4400054 h 4694694"/>
              <a:gd name="connsiteX89" fmla="*/ 1363621 w 2026701"/>
              <a:gd name="connsiteY89" fmla="*/ 4389894 h 4694694"/>
              <a:gd name="connsiteX90" fmla="*/ 1221381 w 2026701"/>
              <a:gd name="connsiteY90" fmla="*/ 4450854 h 4694694"/>
              <a:gd name="connsiteX91" fmla="*/ 1170581 w 2026701"/>
              <a:gd name="connsiteY91" fmla="*/ 4471174 h 4694694"/>
              <a:gd name="connsiteX92" fmla="*/ 1140101 w 2026701"/>
              <a:gd name="connsiteY92" fmla="*/ 4633734 h 4694694"/>
              <a:gd name="connsiteX93" fmla="*/ 1058821 w 2026701"/>
              <a:gd name="connsiteY93" fmla="*/ 4694694 h 4694694"/>
              <a:gd name="connsiteX94" fmla="*/ 957221 w 2026701"/>
              <a:gd name="connsiteY94" fmla="*/ 4684534 h 4694694"/>
              <a:gd name="connsiteX95" fmla="*/ 804821 w 2026701"/>
              <a:gd name="connsiteY95" fmla="*/ 4613414 h 4694694"/>
              <a:gd name="connsiteX96" fmla="*/ 540661 w 2026701"/>
              <a:gd name="connsiteY96" fmla="*/ 4593094 h 4694694"/>
              <a:gd name="connsiteX97" fmla="*/ 439061 w 2026701"/>
              <a:gd name="connsiteY97" fmla="*/ 4552454 h 4694694"/>
              <a:gd name="connsiteX98" fmla="*/ 276501 w 2026701"/>
              <a:gd name="connsiteY98" fmla="*/ 4501654 h 4694694"/>
              <a:gd name="connsiteX99" fmla="*/ 205381 w 2026701"/>
              <a:gd name="connsiteY99" fmla="*/ 4420374 h 4694694"/>
              <a:gd name="connsiteX100" fmla="*/ 164741 w 2026701"/>
              <a:gd name="connsiteY100" fmla="*/ 4400054 h 4694694"/>
              <a:gd name="connsiteX101" fmla="*/ 124101 w 2026701"/>
              <a:gd name="connsiteY101" fmla="*/ 4349254 h 4694694"/>
              <a:gd name="connsiteX102" fmla="*/ 113941 w 2026701"/>
              <a:gd name="connsiteY102" fmla="*/ 4308614 h 4694694"/>
              <a:gd name="connsiteX103" fmla="*/ 93621 w 2026701"/>
              <a:gd name="connsiteY103" fmla="*/ 4278134 h 4694694"/>
              <a:gd name="connsiteX104" fmla="*/ 83461 w 2026701"/>
              <a:gd name="connsiteY104" fmla="*/ 4237494 h 4694694"/>
              <a:gd name="connsiteX105" fmla="*/ 195221 w 2026701"/>
              <a:gd name="connsiteY105" fmla="*/ 4105414 h 4694694"/>
              <a:gd name="connsiteX106" fmla="*/ 235861 w 2026701"/>
              <a:gd name="connsiteY106" fmla="*/ 4095254 h 4694694"/>
              <a:gd name="connsiteX107" fmla="*/ 276501 w 2026701"/>
              <a:gd name="connsiteY107" fmla="*/ 4074934 h 4694694"/>
              <a:gd name="connsiteX108" fmla="*/ 286661 w 2026701"/>
              <a:gd name="connsiteY108" fmla="*/ 4024134 h 4694694"/>
              <a:gd name="connsiteX109" fmla="*/ 215541 w 2026701"/>
              <a:gd name="connsiteY109" fmla="*/ 3983494 h 4694694"/>
              <a:gd name="connsiteX110" fmla="*/ 144421 w 2026701"/>
              <a:gd name="connsiteY110" fmla="*/ 3942854 h 4694694"/>
              <a:gd name="connsiteX111" fmla="*/ 103781 w 2026701"/>
              <a:gd name="connsiteY111" fmla="*/ 3861574 h 4694694"/>
              <a:gd name="connsiteX112" fmla="*/ 83461 w 2026701"/>
              <a:gd name="connsiteY112" fmla="*/ 3820934 h 4694694"/>
              <a:gd name="connsiteX113" fmla="*/ 73301 w 2026701"/>
              <a:gd name="connsiteY113" fmla="*/ 3729494 h 4694694"/>
              <a:gd name="connsiteX114" fmla="*/ 12341 w 2026701"/>
              <a:gd name="connsiteY114" fmla="*/ 3638054 h 4694694"/>
              <a:gd name="connsiteX115" fmla="*/ 12341 w 2026701"/>
              <a:gd name="connsiteY115" fmla="*/ 3556774 h 4694694"/>
              <a:gd name="connsiteX116" fmla="*/ 52981 w 2026701"/>
              <a:gd name="connsiteY116" fmla="*/ 3536454 h 4694694"/>
              <a:gd name="connsiteX117" fmla="*/ 113941 w 2026701"/>
              <a:gd name="connsiteY117" fmla="*/ 3485654 h 4694694"/>
              <a:gd name="connsiteX118" fmla="*/ 154581 w 2026701"/>
              <a:gd name="connsiteY118" fmla="*/ 3475494 h 4694694"/>
              <a:gd name="connsiteX119" fmla="*/ 327301 w 2026701"/>
              <a:gd name="connsiteY119" fmla="*/ 3445014 h 4694694"/>
              <a:gd name="connsiteX120" fmla="*/ 378101 w 2026701"/>
              <a:gd name="connsiteY120" fmla="*/ 3424694 h 4694694"/>
              <a:gd name="connsiteX121" fmla="*/ 418741 w 2026701"/>
              <a:gd name="connsiteY121" fmla="*/ 3323094 h 4694694"/>
              <a:gd name="connsiteX122" fmla="*/ 459381 w 2026701"/>
              <a:gd name="connsiteY122" fmla="*/ 3180854 h 4694694"/>
              <a:gd name="connsiteX123" fmla="*/ 469541 w 2026701"/>
              <a:gd name="connsiteY123" fmla="*/ 3058934 h 4694694"/>
              <a:gd name="connsiteX124" fmla="*/ 479701 w 2026701"/>
              <a:gd name="connsiteY124" fmla="*/ 3008134 h 4694694"/>
              <a:gd name="connsiteX125" fmla="*/ 439061 w 2026701"/>
              <a:gd name="connsiteY125" fmla="*/ 2967494 h 4694694"/>
              <a:gd name="connsiteX126" fmla="*/ 428901 w 2026701"/>
              <a:gd name="connsiteY126" fmla="*/ 2876054 h 4694694"/>
              <a:gd name="connsiteX127" fmla="*/ 398421 w 2026701"/>
              <a:gd name="connsiteY127" fmla="*/ 2804934 h 4694694"/>
              <a:gd name="connsiteX128" fmla="*/ 357781 w 2026701"/>
              <a:gd name="connsiteY128" fmla="*/ 2774454 h 4694694"/>
              <a:gd name="connsiteX129" fmla="*/ 347621 w 2026701"/>
              <a:gd name="connsiteY129" fmla="*/ 2713494 h 4694694"/>
              <a:gd name="connsiteX130" fmla="*/ 327301 w 2026701"/>
              <a:gd name="connsiteY130" fmla="*/ 2672854 h 4694694"/>
              <a:gd name="connsiteX131" fmla="*/ 367941 w 2026701"/>
              <a:gd name="connsiteY131" fmla="*/ 2439174 h 4694694"/>
              <a:gd name="connsiteX132" fmla="*/ 378101 w 2026701"/>
              <a:gd name="connsiteY132" fmla="*/ 2408694 h 4694694"/>
              <a:gd name="connsiteX133" fmla="*/ 418741 w 2026701"/>
              <a:gd name="connsiteY133" fmla="*/ 2357894 h 4694694"/>
              <a:gd name="connsiteX134" fmla="*/ 439061 w 2026701"/>
              <a:gd name="connsiteY134" fmla="*/ 2327414 h 4694694"/>
              <a:gd name="connsiteX135" fmla="*/ 439061 w 2026701"/>
              <a:gd name="connsiteY135" fmla="*/ 2022614 h 4694694"/>
              <a:gd name="connsiteX136" fmla="*/ 408581 w 2026701"/>
              <a:gd name="connsiteY136" fmla="*/ 1981974 h 4694694"/>
              <a:gd name="connsiteX137" fmla="*/ 378101 w 2026701"/>
              <a:gd name="connsiteY137" fmla="*/ 1880374 h 4694694"/>
              <a:gd name="connsiteX138" fmla="*/ 367941 w 2026701"/>
              <a:gd name="connsiteY138" fmla="*/ 1849894 h 4694694"/>
              <a:gd name="connsiteX139" fmla="*/ 317141 w 2026701"/>
              <a:gd name="connsiteY139" fmla="*/ 1809254 h 469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026701" h="4694694">
                <a:moveTo>
                  <a:pt x="317141" y="1809254"/>
                </a:moveTo>
                <a:cubicBezTo>
                  <a:pt x="313754" y="1792321"/>
                  <a:pt x="306981" y="1775723"/>
                  <a:pt x="306981" y="1758454"/>
                </a:cubicBezTo>
                <a:cubicBezTo>
                  <a:pt x="306981" y="1734507"/>
                  <a:pt x="327851" y="1708753"/>
                  <a:pt x="317141" y="1687334"/>
                </a:cubicBezTo>
                <a:cubicBezTo>
                  <a:pt x="309418" y="1671888"/>
                  <a:pt x="283094" y="1681362"/>
                  <a:pt x="266341" y="1677174"/>
                </a:cubicBezTo>
                <a:cubicBezTo>
                  <a:pt x="255951" y="1674577"/>
                  <a:pt x="246021" y="1670401"/>
                  <a:pt x="235861" y="1667014"/>
                </a:cubicBezTo>
                <a:cubicBezTo>
                  <a:pt x="229088" y="1650081"/>
                  <a:pt x="222948" y="1632880"/>
                  <a:pt x="215541" y="1616214"/>
                </a:cubicBezTo>
                <a:cubicBezTo>
                  <a:pt x="197600" y="1575846"/>
                  <a:pt x="183597" y="1578502"/>
                  <a:pt x="205381" y="1534934"/>
                </a:cubicBezTo>
                <a:cubicBezTo>
                  <a:pt x="216303" y="1513091"/>
                  <a:pt x="232474" y="1494294"/>
                  <a:pt x="246021" y="1473974"/>
                </a:cubicBezTo>
                <a:cubicBezTo>
                  <a:pt x="249408" y="1457041"/>
                  <a:pt x="256181" y="1440443"/>
                  <a:pt x="256181" y="1423174"/>
                </a:cubicBezTo>
                <a:cubicBezTo>
                  <a:pt x="256181" y="1290820"/>
                  <a:pt x="232119" y="1279326"/>
                  <a:pt x="256181" y="1159014"/>
                </a:cubicBezTo>
                <a:cubicBezTo>
                  <a:pt x="259151" y="1144162"/>
                  <a:pt x="270350" y="1132214"/>
                  <a:pt x="276501" y="1118374"/>
                </a:cubicBezTo>
                <a:cubicBezTo>
                  <a:pt x="292633" y="1082076"/>
                  <a:pt x="295606" y="1054102"/>
                  <a:pt x="327301" y="1026934"/>
                </a:cubicBezTo>
                <a:cubicBezTo>
                  <a:pt x="338800" y="1017077"/>
                  <a:pt x="354394" y="1013387"/>
                  <a:pt x="367941" y="1006614"/>
                </a:cubicBezTo>
                <a:cubicBezTo>
                  <a:pt x="374714" y="996454"/>
                  <a:pt x="387773" y="988335"/>
                  <a:pt x="388261" y="976134"/>
                </a:cubicBezTo>
                <a:cubicBezTo>
                  <a:pt x="391949" y="883942"/>
                  <a:pt x="376563" y="666207"/>
                  <a:pt x="347621" y="569734"/>
                </a:cubicBezTo>
                <a:cubicBezTo>
                  <a:pt x="344112" y="558038"/>
                  <a:pt x="327301" y="556187"/>
                  <a:pt x="317141" y="549414"/>
                </a:cubicBezTo>
                <a:cubicBezTo>
                  <a:pt x="323914" y="515547"/>
                  <a:pt x="318919" y="476952"/>
                  <a:pt x="337461" y="447814"/>
                </a:cubicBezTo>
                <a:cubicBezTo>
                  <a:pt x="346732" y="433245"/>
                  <a:pt x="371878" y="443115"/>
                  <a:pt x="388261" y="437654"/>
                </a:cubicBezTo>
                <a:cubicBezTo>
                  <a:pt x="426855" y="424789"/>
                  <a:pt x="447774" y="402236"/>
                  <a:pt x="479701" y="376694"/>
                </a:cubicBezTo>
                <a:cubicBezTo>
                  <a:pt x="483088" y="366534"/>
                  <a:pt x="485072" y="355793"/>
                  <a:pt x="489861" y="346214"/>
                </a:cubicBezTo>
                <a:cubicBezTo>
                  <a:pt x="495322" y="335292"/>
                  <a:pt x="509311" y="327914"/>
                  <a:pt x="510181" y="315734"/>
                </a:cubicBezTo>
                <a:cubicBezTo>
                  <a:pt x="513187" y="273646"/>
                  <a:pt x="497893" y="191205"/>
                  <a:pt x="489861" y="143014"/>
                </a:cubicBezTo>
                <a:cubicBezTo>
                  <a:pt x="493248" y="95601"/>
                  <a:pt x="475565" y="41534"/>
                  <a:pt x="500021" y="774"/>
                </a:cubicBezTo>
                <a:cubicBezTo>
                  <a:pt x="505458" y="-8287"/>
                  <a:pt x="572979" y="64959"/>
                  <a:pt x="581301" y="71894"/>
                </a:cubicBezTo>
                <a:cubicBezTo>
                  <a:pt x="695097" y="166724"/>
                  <a:pt x="506012" y="-5414"/>
                  <a:pt x="652421" y="122694"/>
                </a:cubicBezTo>
                <a:cubicBezTo>
                  <a:pt x="666839" y="135310"/>
                  <a:pt x="676815" y="153180"/>
                  <a:pt x="693061" y="163334"/>
                </a:cubicBezTo>
                <a:cubicBezTo>
                  <a:pt x="704902" y="170735"/>
                  <a:pt x="720275" y="169658"/>
                  <a:pt x="733701" y="173494"/>
                </a:cubicBezTo>
                <a:cubicBezTo>
                  <a:pt x="761574" y="181458"/>
                  <a:pt x="788141" y="193238"/>
                  <a:pt x="814981" y="203974"/>
                </a:cubicBezTo>
                <a:cubicBezTo>
                  <a:pt x="835301" y="224294"/>
                  <a:pt x="857989" y="242494"/>
                  <a:pt x="875941" y="264934"/>
                </a:cubicBezTo>
                <a:cubicBezTo>
                  <a:pt x="982924" y="398663"/>
                  <a:pt x="809432" y="218745"/>
                  <a:pt x="926741" y="336054"/>
                </a:cubicBezTo>
                <a:cubicBezTo>
                  <a:pt x="928279" y="349900"/>
                  <a:pt x="930627" y="429214"/>
                  <a:pt x="947061" y="457974"/>
                </a:cubicBezTo>
                <a:cubicBezTo>
                  <a:pt x="955462" y="472676"/>
                  <a:pt x="965567" y="486640"/>
                  <a:pt x="977541" y="498614"/>
                </a:cubicBezTo>
                <a:cubicBezTo>
                  <a:pt x="989515" y="510588"/>
                  <a:pt x="1004634" y="518934"/>
                  <a:pt x="1018181" y="529094"/>
                </a:cubicBezTo>
                <a:cubicBezTo>
                  <a:pt x="1031728" y="518934"/>
                  <a:pt x="1049846" y="512973"/>
                  <a:pt x="1058821" y="498614"/>
                </a:cubicBezTo>
                <a:cubicBezTo>
                  <a:pt x="1067973" y="483970"/>
                  <a:pt x="1055496" y="458602"/>
                  <a:pt x="1068981" y="447814"/>
                </a:cubicBezTo>
                <a:cubicBezTo>
                  <a:pt x="1094069" y="427743"/>
                  <a:pt x="1130590" y="429266"/>
                  <a:pt x="1160421" y="417334"/>
                </a:cubicBezTo>
                <a:lnTo>
                  <a:pt x="1211221" y="397014"/>
                </a:lnTo>
                <a:cubicBezTo>
                  <a:pt x="1224768" y="424107"/>
                  <a:pt x="1240611" y="450169"/>
                  <a:pt x="1251861" y="478294"/>
                </a:cubicBezTo>
                <a:cubicBezTo>
                  <a:pt x="1268556" y="520031"/>
                  <a:pt x="1270443" y="537516"/>
                  <a:pt x="1302661" y="569734"/>
                </a:cubicBezTo>
                <a:cubicBezTo>
                  <a:pt x="1311295" y="578368"/>
                  <a:pt x="1323760" y="582237"/>
                  <a:pt x="1333141" y="590054"/>
                </a:cubicBezTo>
                <a:cubicBezTo>
                  <a:pt x="1344179" y="599252"/>
                  <a:pt x="1351437" y="612919"/>
                  <a:pt x="1363621" y="620534"/>
                </a:cubicBezTo>
                <a:cubicBezTo>
                  <a:pt x="1377505" y="629212"/>
                  <a:pt x="1424636" y="644259"/>
                  <a:pt x="1444901" y="651014"/>
                </a:cubicBezTo>
                <a:cubicBezTo>
                  <a:pt x="1455061" y="664561"/>
                  <a:pt x="1471274" y="675226"/>
                  <a:pt x="1475381" y="691654"/>
                </a:cubicBezTo>
                <a:cubicBezTo>
                  <a:pt x="1522949" y="881928"/>
                  <a:pt x="1439821" y="826274"/>
                  <a:pt x="1536341" y="874534"/>
                </a:cubicBezTo>
                <a:cubicBezTo>
                  <a:pt x="1543114" y="888081"/>
                  <a:pt x="1546965" y="903539"/>
                  <a:pt x="1556661" y="915174"/>
                </a:cubicBezTo>
                <a:cubicBezTo>
                  <a:pt x="1564478" y="924555"/>
                  <a:pt x="1580669" y="925139"/>
                  <a:pt x="1587141" y="935494"/>
                </a:cubicBezTo>
                <a:cubicBezTo>
                  <a:pt x="1600957" y="957599"/>
                  <a:pt x="1609385" y="1009640"/>
                  <a:pt x="1617621" y="1037094"/>
                </a:cubicBezTo>
                <a:cubicBezTo>
                  <a:pt x="1623776" y="1057610"/>
                  <a:pt x="1632746" y="1077274"/>
                  <a:pt x="1637941" y="1098054"/>
                </a:cubicBezTo>
                <a:cubicBezTo>
                  <a:pt x="1641328" y="1111601"/>
                  <a:pt x="1643198" y="1125619"/>
                  <a:pt x="1648101" y="1138694"/>
                </a:cubicBezTo>
                <a:cubicBezTo>
                  <a:pt x="1653419" y="1152875"/>
                  <a:pt x="1661648" y="1165787"/>
                  <a:pt x="1668421" y="1179334"/>
                </a:cubicBezTo>
                <a:cubicBezTo>
                  <a:pt x="1671808" y="1236907"/>
                  <a:pt x="1673113" y="1294641"/>
                  <a:pt x="1678581" y="1352054"/>
                </a:cubicBezTo>
                <a:cubicBezTo>
                  <a:pt x="1679905" y="1365955"/>
                  <a:pt x="1686445" y="1378920"/>
                  <a:pt x="1688741" y="1392694"/>
                </a:cubicBezTo>
                <a:cubicBezTo>
                  <a:pt x="1698739" y="1452680"/>
                  <a:pt x="1692478" y="1481448"/>
                  <a:pt x="1719221" y="1534934"/>
                </a:cubicBezTo>
                <a:cubicBezTo>
                  <a:pt x="1757274" y="1611040"/>
                  <a:pt x="1736070" y="1577719"/>
                  <a:pt x="1780181" y="1636534"/>
                </a:cubicBezTo>
                <a:cubicBezTo>
                  <a:pt x="1773408" y="1656854"/>
                  <a:pt x="1756029" y="1676420"/>
                  <a:pt x="1759861" y="1697494"/>
                </a:cubicBezTo>
                <a:cubicBezTo>
                  <a:pt x="1765049" y="1726028"/>
                  <a:pt x="1832566" y="1773946"/>
                  <a:pt x="1851301" y="1788934"/>
                </a:cubicBezTo>
                <a:cubicBezTo>
                  <a:pt x="1881006" y="1878048"/>
                  <a:pt x="1867028" y="1823731"/>
                  <a:pt x="1851301" y="2012454"/>
                </a:cubicBezTo>
                <a:cubicBezTo>
                  <a:pt x="1847976" y="2052349"/>
                  <a:pt x="1837780" y="2083060"/>
                  <a:pt x="1810661" y="2114054"/>
                </a:cubicBezTo>
                <a:cubicBezTo>
                  <a:pt x="1801839" y="2124136"/>
                  <a:pt x="1754121" y="2155134"/>
                  <a:pt x="1739541" y="2164854"/>
                </a:cubicBezTo>
                <a:cubicBezTo>
                  <a:pt x="1742928" y="2175014"/>
                  <a:pt x="1741338" y="2188644"/>
                  <a:pt x="1749701" y="2195334"/>
                </a:cubicBezTo>
                <a:cubicBezTo>
                  <a:pt x="1760605" y="2204057"/>
                  <a:pt x="1777376" y="2200308"/>
                  <a:pt x="1790341" y="2205494"/>
                </a:cubicBezTo>
                <a:cubicBezTo>
                  <a:pt x="1912757" y="2254460"/>
                  <a:pt x="1799164" y="2222940"/>
                  <a:pt x="1891941" y="2246134"/>
                </a:cubicBezTo>
                <a:cubicBezTo>
                  <a:pt x="1905488" y="2266454"/>
                  <a:pt x="1929671" y="2282846"/>
                  <a:pt x="1932581" y="2307094"/>
                </a:cubicBezTo>
                <a:cubicBezTo>
                  <a:pt x="1943440" y="2397584"/>
                  <a:pt x="1954059" y="2468265"/>
                  <a:pt x="1902101" y="2530614"/>
                </a:cubicBezTo>
                <a:cubicBezTo>
                  <a:pt x="1892903" y="2541652"/>
                  <a:pt x="1880972" y="2550185"/>
                  <a:pt x="1871621" y="2561094"/>
                </a:cubicBezTo>
                <a:cubicBezTo>
                  <a:pt x="1827334" y="2612762"/>
                  <a:pt x="1861874" y="2594823"/>
                  <a:pt x="1810661" y="2611894"/>
                </a:cubicBezTo>
                <a:cubicBezTo>
                  <a:pt x="1760210" y="2687570"/>
                  <a:pt x="1825052" y="2594625"/>
                  <a:pt x="1759861" y="2672854"/>
                </a:cubicBezTo>
                <a:cubicBezTo>
                  <a:pt x="1752044" y="2682235"/>
                  <a:pt x="1746314" y="2693174"/>
                  <a:pt x="1739541" y="2703334"/>
                </a:cubicBezTo>
                <a:cubicBezTo>
                  <a:pt x="1753088" y="2750747"/>
                  <a:pt x="1761406" y="2799978"/>
                  <a:pt x="1780181" y="2845574"/>
                </a:cubicBezTo>
                <a:cubicBezTo>
                  <a:pt x="1796404" y="2884973"/>
                  <a:pt x="1828382" y="2877192"/>
                  <a:pt x="1861461" y="2886214"/>
                </a:cubicBezTo>
                <a:cubicBezTo>
                  <a:pt x="1983960" y="2919623"/>
                  <a:pt x="1855740" y="2898199"/>
                  <a:pt x="2003701" y="2916694"/>
                </a:cubicBezTo>
                <a:cubicBezTo>
                  <a:pt x="2021147" y="2960308"/>
                  <a:pt x="2045296" y="2990620"/>
                  <a:pt x="2003701" y="3038614"/>
                </a:cubicBezTo>
                <a:cubicBezTo>
                  <a:pt x="1973533" y="3073424"/>
                  <a:pt x="1891941" y="3119894"/>
                  <a:pt x="1891941" y="3119894"/>
                </a:cubicBezTo>
                <a:cubicBezTo>
                  <a:pt x="1885168" y="3170694"/>
                  <a:pt x="1885338" y="3222914"/>
                  <a:pt x="1871621" y="3272294"/>
                </a:cubicBezTo>
                <a:cubicBezTo>
                  <a:pt x="1867775" y="3286138"/>
                  <a:pt x="1852833" y="3294423"/>
                  <a:pt x="1841141" y="3302774"/>
                </a:cubicBezTo>
                <a:cubicBezTo>
                  <a:pt x="1799414" y="3332579"/>
                  <a:pt x="1747387" y="3333717"/>
                  <a:pt x="1698901" y="3343414"/>
                </a:cubicBezTo>
                <a:cubicBezTo>
                  <a:pt x="1695514" y="3445014"/>
                  <a:pt x="1697183" y="3546909"/>
                  <a:pt x="1688741" y="3648214"/>
                </a:cubicBezTo>
                <a:cubicBezTo>
                  <a:pt x="1686962" y="3669559"/>
                  <a:pt x="1674720" y="3688702"/>
                  <a:pt x="1668421" y="3709174"/>
                </a:cubicBezTo>
                <a:cubicBezTo>
                  <a:pt x="1634647" y="3818939"/>
                  <a:pt x="1663503" y="3741788"/>
                  <a:pt x="1627781" y="3831094"/>
                </a:cubicBezTo>
                <a:cubicBezTo>
                  <a:pt x="1616697" y="3930850"/>
                  <a:pt x="1611955" y="3908860"/>
                  <a:pt x="1627781" y="4003814"/>
                </a:cubicBezTo>
                <a:cubicBezTo>
                  <a:pt x="1646245" y="4114597"/>
                  <a:pt x="1616563" y="4094901"/>
                  <a:pt x="1678581" y="4115574"/>
                </a:cubicBezTo>
                <a:cubicBezTo>
                  <a:pt x="1685354" y="4125734"/>
                  <a:pt x="1704362" y="4135132"/>
                  <a:pt x="1698901" y="4146054"/>
                </a:cubicBezTo>
                <a:cubicBezTo>
                  <a:pt x="1690070" y="4163717"/>
                  <a:pt x="1663521" y="4164198"/>
                  <a:pt x="1648101" y="4176534"/>
                </a:cubicBezTo>
                <a:cubicBezTo>
                  <a:pt x="1629401" y="4191494"/>
                  <a:pt x="1612003" y="4208431"/>
                  <a:pt x="1597301" y="4227334"/>
                </a:cubicBezTo>
                <a:cubicBezTo>
                  <a:pt x="1588002" y="4239289"/>
                  <a:pt x="1584495" y="4254824"/>
                  <a:pt x="1576981" y="4267974"/>
                </a:cubicBezTo>
                <a:cubicBezTo>
                  <a:pt x="1570923" y="4278576"/>
                  <a:pt x="1563434" y="4288294"/>
                  <a:pt x="1556661" y="4298454"/>
                </a:cubicBezTo>
                <a:cubicBezTo>
                  <a:pt x="1556573" y="4298806"/>
                  <a:pt x="1541200" y="4364715"/>
                  <a:pt x="1536341" y="4369574"/>
                </a:cubicBezTo>
                <a:cubicBezTo>
                  <a:pt x="1528768" y="4377147"/>
                  <a:pt x="1515440" y="4374945"/>
                  <a:pt x="1505861" y="4379734"/>
                </a:cubicBezTo>
                <a:cubicBezTo>
                  <a:pt x="1494939" y="4385195"/>
                  <a:pt x="1485541" y="4393281"/>
                  <a:pt x="1475381" y="4400054"/>
                </a:cubicBezTo>
                <a:cubicBezTo>
                  <a:pt x="1438128" y="4396667"/>
                  <a:pt x="1401028" y="4389894"/>
                  <a:pt x="1363621" y="4389894"/>
                </a:cubicBezTo>
                <a:cubicBezTo>
                  <a:pt x="1306764" y="4389894"/>
                  <a:pt x="1271111" y="4425989"/>
                  <a:pt x="1221381" y="4450854"/>
                </a:cubicBezTo>
                <a:cubicBezTo>
                  <a:pt x="1205069" y="4459010"/>
                  <a:pt x="1187514" y="4464401"/>
                  <a:pt x="1170581" y="4471174"/>
                </a:cubicBezTo>
                <a:cubicBezTo>
                  <a:pt x="1160421" y="4525361"/>
                  <a:pt x="1164756" y="4584423"/>
                  <a:pt x="1140101" y="4633734"/>
                </a:cubicBezTo>
                <a:cubicBezTo>
                  <a:pt x="1124955" y="4664025"/>
                  <a:pt x="1058821" y="4694694"/>
                  <a:pt x="1058821" y="4694694"/>
                </a:cubicBezTo>
                <a:cubicBezTo>
                  <a:pt x="1024954" y="4691307"/>
                  <a:pt x="989707" y="4694686"/>
                  <a:pt x="957221" y="4684534"/>
                </a:cubicBezTo>
                <a:cubicBezTo>
                  <a:pt x="832511" y="4645562"/>
                  <a:pt x="968129" y="4625976"/>
                  <a:pt x="804821" y="4613414"/>
                </a:cubicBezTo>
                <a:lnTo>
                  <a:pt x="540661" y="4593094"/>
                </a:lnTo>
                <a:cubicBezTo>
                  <a:pt x="377819" y="4560526"/>
                  <a:pt x="610651" y="4613015"/>
                  <a:pt x="439061" y="4552454"/>
                </a:cubicBezTo>
                <a:cubicBezTo>
                  <a:pt x="206818" y="4470486"/>
                  <a:pt x="389184" y="4557996"/>
                  <a:pt x="276501" y="4501654"/>
                </a:cubicBezTo>
                <a:cubicBezTo>
                  <a:pt x="254457" y="4472262"/>
                  <a:pt x="235446" y="4442923"/>
                  <a:pt x="205381" y="4420374"/>
                </a:cubicBezTo>
                <a:cubicBezTo>
                  <a:pt x="193264" y="4411287"/>
                  <a:pt x="178288" y="4406827"/>
                  <a:pt x="164741" y="4400054"/>
                </a:cubicBezTo>
                <a:cubicBezTo>
                  <a:pt x="151194" y="4383121"/>
                  <a:pt x="134632" y="4368210"/>
                  <a:pt x="124101" y="4349254"/>
                </a:cubicBezTo>
                <a:cubicBezTo>
                  <a:pt x="117320" y="4337048"/>
                  <a:pt x="119442" y="4321449"/>
                  <a:pt x="113941" y="4308614"/>
                </a:cubicBezTo>
                <a:cubicBezTo>
                  <a:pt x="109131" y="4297391"/>
                  <a:pt x="100394" y="4288294"/>
                  <a:pt x="93621" y="4278134"/>
                </a:cubicBezTo>
                <a:cubicBezTo>
                  <a:pt x="90234" y="4264587"/>
                  <a:pt x="77556" y="4250148"/>
                  <a:pt x="83461" y="4237494"/>
                </a:cubicBezTo>
                <a:cubicBezTo>
                  <a:pt x="96249" y="4210092"/>
                  <a:pt x="146474" y="4126306"/>
                  <a:pt x="195221" y="4105414"/>
                </a:cubicBezTo>
                <a:cubicBezTo>
                  <a:pt x="208056" y="4099913"/>
                  <a:pt x="222786" y="4100157"/>
                  <a:pt x="235861" y="4095254"/>
                </a:cubicBezTo>
                <a:cubicBezTo>
                  <a:pt x="250042" y="4089936"/>
                  <a:pt x="262954" y="4081707"/>
                  <a:pt x="276501" y="4074934"/>
                </a:cubicBezTo>
                <a:cubicBezTo>
                  <a:pt x="279888" y="4058001"/>
                  <a:pt x="290849" y="4040887"/>
                  <a:pt x="286661" y="4024134"/>
                </a:cubicBezTo>
                <a:cubicBezTo>
                  <a:pt x="278590" y="3991851"/>
                  <a:pt x="238747" y="3989295"/>
                  <a:pt x="215541" y="3983494"/>
                </a:cubicBezTo>
                <a:cubicBezTo>
                  <a:pt x="191834" y="3969947"/>
                  <a:pt x="165742" y="3959911"/>
                  <a:pt x="144421" y="3942854"/>
                </a:cubicBezTo>
                <a:cubicBezTo>
                  <a:pt x="104307" y="3910763"/>
                  <a:pt x="119083" y="3902380"/>
                  <a:pt x="103781" y="3861574"/>
                </a:cubicBezTo>
                <a:cubicBezTo>
                  <a:pt x="98463" y="3847393"/>
                  <a:pt x="90234" y="3834481"/>
                  <a:pt x="83461" y="3820934"/>
                </a:cubicBezTo>
                <a:cubicBezTo>
                  <a:pt x="80074" y="3790454"/>
                  <a:pt x="81726" y="3758982"/>
                  <a:pt x="73301" y="3729494"/>
                </a:cubicBezTo>
                <a:cubicBezTo>
                  <a:pt x="67271" y="3708391"/>
                  <a:pt x="26233" y="3656576"/>
                  <a:pt x="12341" y="3638054"/>
                </a:cubicBezTo>
                <a:cubicBezTo>
                  <a:pt x="2941" y="3609855"/>
                  <a:pt x="-9950" y="3587982"/>
                  <a:pt x="12341" y="3556774"/>
                </a:cubicBezTo>
                <a:cubicBezTo>
                  <a:pt x="21144" y="3544449"/>
                  <a:pt x="40656" y="3545257"/>
                  <a:pt x="52981" y="3536454"/>
                </a:cubicBezTo>
                <a:cubicBezTo>
                  <a:pt x="89599" y="3510299"/>
                  <a:pt x="73628" y="3502931"/>
                  <a:pt x="113941" y="3485654"/>
                </a:cubicBezTo>
                <a:cubicBezTo>
                  <a:pt x="126776" y="3480153"/>
                  <a:pt x="141506" y="3480397"/>
                  <a:pt x="154581" y="3475494"/>
                </a:cubicBezTo>
                <a:cubicBezTo>
                  <a:pt x="268321" y="3432842"/>
                  <a:pt x="82145" y="3463872"/>
                  <a:pt x="327301" y="3445014"/>
                </a:cubicBezTo>
                <a:cubicBezTo>
                  <a:pt x="344234" y="3438241"/>
                  <a:pt x="364376" y="3436704"/>
                  <a:pt x="378101" y="3424694"/>
                </a:cubicBezTo>
                <a:cubicBezTo>
                  <a:pt x="414764" y="3392614"/>
                  <a:pt x="407071" y="3363939"/>
                  <a:pt x="418741" y="3323094"/>
                </a:cubicBezTo>
                <a:cubicBezTo>
                  <a:pt x="466662" y="3155370"/>
                  <a:pt x="436481" y="3295355"/>
                  <a:pt x="459381" y="3180854"/>
                </a:cubicBezTo>
                <a:cubicBezTo>
                  <a:pt x="462768" y="3140214"/>
                  <a:pt x="464776" y="3099436"/>
                  <a:pt x="469541" y="3058934"/>
                </a:cubicBezTo>
                <a:cubicBezTo>
                  <a:pt x="471559" y="3041784"/>
                  <a:pt x="485162" y="3024517"/>
                  <a:pt x="479701" y="3008134"/>
                </a:cubicBezTo>
                <a:cubicBezTo>
                  <a:pt x="473643" y="2989959"/>
                  <a:pt x="452608" y="2981041"/>
                  <a:pt x="439061" y="2967494"/>
                </a:cubicBezTo>
                <a:cubicBezTo>
                  <a:pt x="435674" y="2937014"/>
                  <a:pt x="433564" y="2906365"/>
                  <a:pt x="428901" y="2876054"/>
                </a:cubicBezTo>
                <a:cubicBezTo>
                  <a:pt x="424661" y="2848497"/>
                  <a:pt x="418720" y="2825233"/>
                  <a:pt x="398421" y="2804934"/>
                </a:cubicBezTo>
                <a:cubicBezTo>
                  <a:pt x="386447" y="2792960"/>
                  <a:pt x="371328" y="2784614"/>
                  <a:pt x="357781" y="2774454"/>
                </a:cubicBezTo>
                <a:cubicBezTo>
                  <a:pt x="354394" y="2754134"/>
                  <a:pt x="353540" y="2733225"/>
                  <a:pt x="347621" y="2713494"/>
                </a:cubicBezTo>
                <a:cubicBezTo>
                  <a:pt x="343269" y="2698987"/>
                  <a:pt x="327959" y="2687985"/>
                  <a:pt x="327301" y="2672854"/>
                </a:cubicBezTo>
                <a:cubicBezTo>
                  <a:pt x="319278" y="2488334"/>
                  <a:pt x="303812" y="2524680"/>
                  <a:pt x="367941" y="2439174"/>
                </a:cubicBezTo>
                <a:cubicBezTo>
                  <a:pt x="371328" y="2429014"/>
                  <a:pt x="372425" y="2417776"/>
                  <a:pt x="378101" y="2408694"/>
                </a:cubicBezTo>
                <a:cubicBezTo>
                  <a:pt x="389594" y="2390305"/>
                  <a:pt x="405730" y="2375242"/>
                  <a:pt x="418741" y="2357894"/>
                </a:cubicBezTo>
                <a:cubicBezTo>
                  <a:pt x="426067" y="2348125"/>
                  <a:pt x="432288" y="2337574"/>
                  <a:pt x="439061" y="2327414"/>
                </a:cubicBezTo>
                <a:cubicBezTo>
                  <a:pt x="452243" y="2208772"/>
                  <a:pt x="461917" y="2165467"/>
                  <a:pt x="439061" y="2022614"/>
                </a:cubicBezTo>
                <a:cubicBezTo>
                  <a:pt x="436386" y="2005893"/>
                  <a:pt x="418741" y="1995521"/>
                  <a:pt x="408581" y="1981974"/>
                </a:cubicBezTo>
                <a:cubicBezTo>
                  <a:pt x="393226" y="1920554"/>
                  <a:pt x="402837" y="1954581"/>
                  <a:pt x="378101" y="1880374"/>
                </a:cubicBezTo>
                <a:cubicBezTo>
                  <a:pt x="374714" y="1870214"/>
                  <a:pt x="375514" y="1857467"/>
                  <a:pt x="367941" y="1849894"/>
                </a:cubicBezTo>
                <a:lnTo>
                  <a:pt x="317141" y="1809254"/>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CDCC11-CF20-0B4C-18EB-87131AC3A5BF}"/>
              </a:ext>
            </a:extLst>
          </p:cNvPr>
          <p:cNvSpPr txBox="1"/>
          <p:nvPr/>
        </p:nvSpPr>
        <p:spPr>
          <a:xfrm>
            <a:off x="457200" y="2581286"/>
            <a:ext cx="678688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quốc</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tiếp</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giáp</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Tây</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Nguyên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Rectangle 16">
            <a:extLst>
              <a:ext uri="{FF2B5EF4-FFF2-40B4-BE49-F238E27FC236}">
                <a16:creationId xmlns:a16="http://schemas.microsoft.com/office/drawing/2014/main" id="{1CC82782-0C88-DB95-E8CC-A40B70A33656}"/>
              </a:ext>
            </a:extLst>
          </p:cNvPr>
          <p:cNvSpPr/>
          <p:nvPr/>
        </p:nvSpPr>
        <p:spPr>
          <a:xfrm rot="21258173">
            <a:off x="9749047" y="1032551"/>
            <a:ext cx="572820" cy="3241040"/>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0432F1-2710-D6C5-0178-32D7660DB082}"/>
              </a:ext>
            </a:extLst>
          </p:cNvPr>
          <p:cNvSpPr/>
          <p:nvPr/>
        </p:nvSpPr>
        <p:spPr>
          <a:xfrm rot="21258173">
            <a:off x="7889888" y="4543208"/>
            <a:ext cx="283219" cy="894684"/>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560C7F6-027F-7F4D-B171-20B0D19C2A19}"/>
              </a:ext>
            </a:extLst>
          </p:cNvPr>
          <p:cNvSpPr/>
          <p:nvPr/>
        </p:nvSpPr>
        <p:spPr>
          <a:xfrm rot="15963794">
            <a:off x="8019224" y="3325598"/>
            <a:ext cx="293451" cy="72768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16EB2A4-A8EB-4CFC-2A93-308A6D076808}"/>
              </a:ext>
            </a:extLst>
          </p:cNvPr>
          <p:cNvSpPr/>
          <p:nvPr/>
        </p:nvSpPr>
        <p:spPr>
          <a:xfrm rot="15963794">
            <a:off x="8012605" y="534313"/>
            <a:ext cx="312242" cy="569013"/>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6" grpId="1" animBg="1"/>
      <p:bldP spid="7" grpId="0" animBg="1"/>
      <p:bldP spid="17" grpId="0" animBg="1"/>
      <p:bldP spid="18" grpId="0" animBg="1"/>
      <p:bldP spid="19" grpId="0" animBg="1"/>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718</Words>
  <Application>Microsoft Office PowerPoint</Application>
  <PresentationFormat>Widescreen</PresentationFormat>
  <Paragraphs>69</Paragraphs>
  <Slides>28</Slides>
  <Notes>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微软雅黑</vt:lpstr>
      <vt:lpstr>Arial</vt:lpstr>
      <vt:lpstr>Calibri</vt:lpstr>
      <vt:lpstr>Calibri Light</vt:lpstr>
      <vt:lpstr>Cambria</vt:lpstr>
      <vt:lpstr>等线</vt:lpstr>
      <vt:lpstr>iCiel Altus</vt:lpstr>
      <vt:lpstr>Roboto</vt:lpstr>
      <vt:lpstr>Times New Roman</vt:lpstr>
      <vt:lpstr>印品黑体</vt:lpstr>
      <vt:lpstr>字魂37号-波纹乖乖体</vt:lpstr>
      <vt:lpstr>思源黑体 CN Medium</vt:lpstr>
      <vt:lpstr>1_Office Theme</vt:lpstr>
      <vt:lpstr>2_Office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30</cp:revision>
  <dcterms:created xsi:type="dcterms:W3CDTF">2024-01-19T13:37:29Z</dcterms:created>
  <dcterms:modified xsi:type="dcterms:W3CDTF">2025-04-08T15:47:09Z</dcterms:modified>
</cp:coreProperties>
</file>