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8" r:id="rId3"/>
  </p:sldMasterIdLst>
  <p:notesMasterIdLst>
    <p:notesMasterId r:id="rId21"/>
  </p:notesMasterIdLst>
  <p:sldIdLst>
    <p:sldId id="291" r:id="rId4"/>
    <p:sldId id="315" r:id="rId5"/>
    <p:sldId id="257" r:id="rId6"/>
    <p:sldId id="294" r:id="rId7"/>
    <p:sldId id="316" r:id="rId8"/>
    <p:sldId id="295" r:id="rId9"/>
    <p:sldId id="324" r:id="rId10"/>
    <p:sldId id="406" r:id="rId11"/>
    <p:sldId id="407" r:id="rId12"/>
    <p:sldId id="408" r:id="rId13"/>
    <p:sldId id="409" r:id="rId14"/>
    <p:sldId id="410" r:id="rId15"/>
    <p:sldId id="411" r:id="rId16"/>
    <p:sldId id="327" r:id="rId17"/>
    <p:sldId id="397" r:id="rId18"/>
    <p:sldId id="401" r:id="rId19"/>
    <p:sldId id="404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1003" autoAdjust="0"/>
  </p:normalViewPr>
  <p:slideViewPr>
    <p:cSldViewPr snapToGrid="0">
      <p:cViewPr>
        <p:scale>
          <a:sx n="70" d="100"/>
          <a:sy n="70" d="100"/>
        </p:scale>
        <p:origin x="501" y="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F6479D-316A-4485-B13E-5993B4741C4A}" type="datetimeFigureOut">
              <a:rPr lang="en-US" smtClean="0"/>
              <a:t>4/8/2025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2CB07A-D8C1-4697-8D30-07834DF7EB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5210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257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EAE80-1E1C-4128-8A7A-42B5BA7115A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engXian" panose="02010600030101010101" charset="-122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engXian" panose="02010600030101010101" charset="-122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7763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521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1269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57516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62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717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581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5222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03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6579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8342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269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10898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25846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40559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C58E1B-5923-4CAF-B9CC-D14A574623C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2025/4/8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E746A1-6C2B-4A0A-9B52-5B2A1AF6763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DengXian" panose="02010600030101010101" charset="-122"/>
                <a:cs typeface="+mn-cs"/>
              </a:r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838200" y="628073"/>
            <a:ext cx="3715327" cy="68349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684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千图网海量PPT模板www.58pic.co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844062" y="641838"/>
            <a:ext cx="3552092" cy="6066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662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112647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flipH="1">
            <a:off x="-815765" y="5896636"/>
            <a:ext cx="14583699" cy="1867947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18"/>
          <p:cNvSpPr/>
          <p:nvPr/>
        </p:nvSpPr>
        <p:spPr>
          <a:xfrm rot="10800000">
            <a:off x="-913788" y="-1018560"/>
            <a:ext cx="15976588" cy="2219993"/>
          </a:xfrm>
          <a:custGeom>
            <a:avLst/>
            <a:gdLst/>
            <a:ahLst/>
            <a:cxnLst/>
            <a:rect l="l" t="t" r="r" b="b"/>
            <a:pathLst>
              <a:path w="75728" h="32607" extrusionOk="0">
                <a:moveTo>
                  <a:pt x="61034" y="0"/>
                </a:moveTo>
                <a:cubicBezTo>
                  <a:pt x="57451" y="26"/>
                  <a:pt x="53895" y="831"/>
                  <a:pt x="50624" y="2311"/>
                </a:cubicBezTo>
                <a:cubicBezTo>
                  <a:pt x="49689" y="2726"/>
                  <a:pt x="48780" y="3193"/>
                  <a:pt x="47898" y="3687"/>
                </a:cubicBezTo>
                <a:cubicBezTo>
                  <a:pt x="47041" y="4180"/>
                  <a:pt x="46262" y="4673"/>
                  <a:pt x="45328" y="5296"/>
                </a:cubicBezTo>
                <a:lnTo>
                  <a:pt x="45172" y="5400"/>
                </a:lnTo>
                <a:lnTo>
                  <a:pt x="45146" y="5426"/>
                </a:lnTo>
                <a:cubicBezTo>
                  <a:pt x="43562" y="6516"/>
                  <a:pt x="41901" y="7477"/>
                  <a:pt x="40161" y="8308"/>
                </a:cubicBezTo>
                <a:cubicBezTo>
                  <a:pt x="39175" y="8723"/>
                  <a:pt x="38137" y="9009"/>
                  <a:pt x="37072" y="9164"/>
                </a:cubicBezTo>
                <a:cubicBezTo>
                  <a:pt x="36449" y="9242"/>
                  <a:pt x="35826" y="9294"/>
                  <a:pt x="35229" y="9294"/>
                </a:cubicBezTo>
                <a:cubicBezTo>
                  <a:pt x="34346" y="9294"/>
                  <a:pt x="33490" y="9216"/>
                  <a:pt x="32633" y="9112"/>
                </a:cubicBezTo>
                <a:lnTo>
                  <a:pt x="32529" y="9112"/>
                </a:lnTo>
                <a:cubicBezTo>
                  <a:pt x="31179" y="8931"/>
                  <a:pt x="29803" y="8619"/>
                  <a:pt x="28894" y="8437"/>
                </a:cubicBezTo>
                <a:lnTo>
                  <a:pt x="28401" y="8334"/>
                </a:lnTo>
                <a:lnTo>
                  <a:pt x="28245" y="8282"/>
                </a:lnTo>
                <a:lnTo>
                  <a:pt x="28194" y="8282"/>
                </a:lnTo>
                <a:cubicBezTo>
                  <a:pt x="27207" y="8048"/>
                  <a:pt x="26169" y="7840"/>
                  <a:pt x="25208" y="7607"/>
                </a:cubicBezTo>
                <a:lnTo>
                  <a:pt x="23780" y="7243"/>
                </a:lnTo>
                <a:lnTo>
                  <a:pt x="23728" y="7243"/>
                </a:lnTo>
                <a:cubicBezTo>
                  <a:pt x="21833" y="6776"/>
                  <a:pt x="19860" y="6283"/>
                  <a:pt x="17887" y="5997"/>
                </a:cubicBezTo>
                <a:cubicBezTo>
                  <a:pt x="16771" y="5815"/>
                  <a:pt x="15629" y="5712"/>
                  <a:pt x="14512" y="5686"/>
                </a:cubicBezTo>
                <a:lnTo>
                  <a:pt x="14071" y="5686"/>
                </a:lnTo>
                <a:cubicBezTo>
                  <a:pt x="13422" y="5686"/>
                  <a:pt x="12773" y="5712"/>
                  <a:pt x="12124" y="5763"/>
                </a:cubicBezTo>
                <a:cubicBezTo>
                  <a:pt x="10644" y="5893"/>
                  <a:pt x="9190" y="6153"/>
                  <a:pt x="7762" y="6542"/>
                </a:cubicBezTo>
                <a:cubicBezTo>
                  <a:pt x="7036" y="6750"/>
                  <a:pt x="6309" y="7010"/>
                  <a:pt x="5634" y="7347"/>
                </a:cubicBezTo>
                <a:cubicBezTo>
                  <a:pt x="4959" y="7633"/>
                  <a:pt x="4336" y="7996"/>
                  <a:pt x="3739" y="8437"/>
                </a:cubicBezTo>
                <a:cubicBezTo>
                  <a:pt x="3167" y="8853"/>
                  <a:pt x="2674" y="9346"/>
                  <a:pt x="2233" y="9891"/>
                </a:cubicBezTo>
                <a:cubicBezTo>
                  <a:pt x="1817" y="10410"/>
                  <a:pt x="1506" y="11008"/>
                  <a:pt x="1272" y="11631"/>
                </a:cubicBezTo>
                <a:cubicBezTo>
                  <a:pt x="1168" y="11631"/>
                  <a:pt x="1065" y="11683"/>
                  <a:pt x="961" y="11786"/>
                </a:cubicBezTo>
                <a:cubicBezTo>
                  <a:pt x="883" y="11864"/>
                  <a:pt x="805" y="12020"/>
                  <a:pt x="805" y="12150"/>
                </a:cubicBezTo>
                <a:cubicBezTo>
                  <a:pt x="727" y="13084"/>
                  <a:pt x="623" y="14019"/>
                  <a:pt x="493" y="14980"/>
                </a:cubicBezTo>
                <a:cubicBezTo>
                  <a:pt x="182" y="16875"/>
                  <a:pt x="26" y="18796"/>
                  <a:pt x="26" y="20743"/>
                </a:cubicBezTo>
                <a:cubicBezTo>
                  <a:pt x="52" y="20925"/>
                  <a:pt x="52" y="21132"/>
                  <a:pt x="52" y="21314"/>
                </a:cubicBezTo>
                <a:lnTo>
                  <a:pt x="52" y="21444"/>
                </a:lnTo>
                <a:cubicBezTo>
                  <a:pt x="78" y="21729"/>
                  <a:pt x="78" y="22015"/>
                  <a:pt x="78" y="22352"/>
                </a:cubicBezTo>
                <a:cubicBezTo>
                  <a:pt x="52" y="22690"/>
                  <a:pt x="52" y="23027"/>
                  <a:pt x="52" y="23339"/>
                </a:cubicBezTo>
                <a:lnTo>
                  <a:pt x="52" y="23780"/>
                </a:lnTo>
                <a:cubicBezTo>
                  <a:pt x="0" y="24793"/>
                  <a:pt x="0" y="25831"/>
                  <a:pt x="104" y="26844"/>
                </a:cubicBezTo>
                <a:cubicBezTo>
                  <a:pt x="156" y="27648"/>
                  <a:pt x="338" y="28453"/>
                  <a:pt x="675" y="29180"/>
                </a:cubicBezTo>
                <a:cubicBezTo>
                  <a:pt x="961" y="29803"/>
                  <a:pt x="1428" y="30348"/>
                  <a:pt x="1999" y="30712"/>
                </a:cubicBezTo>
                <a:cubicBezTo>
                  <a:pt x="2622" y="31101"/>
                  <a:pt x="3297" y="31387"/>
                  <a:pt x="3998" y="31543"/>
                </a:cubicBezTo>
                <a:cubicBezTo>
                  <a:pt x="4803" y="31750"/>
                  <a:pt x="5608" y="31880"/>
                  <a:pt x="6412" y="31958"/>
                </a:cubicBezTo>
                <a:cubicBezTo>
                  <a:pt x="7503" y="32062"/>
                  <a:pt x="8593" y="32088"/>
                  <a:pt x="9658" y="32114"/>
                </a:cubicBezTo>
                <a:lnTo>
                  <a:pt x="9735" y="32114"/>
                </a:lnTo>
                <a:lnTo>
                  <a:pt x="10904" y="32140"/>
                </a:lnTo>
                <a:cubicBezTo>
                  <a:pt x="11397" y="32166"/>
                  <a:pt x="11864" y="32192"/>
                  <a:pt x="12383" y="32217"/>
                </a:cubicBezTo>
                <a:lnTo>
                  <a:pt x="12565" y="32217"/>
                </a:lnTo>
                <a:cubicBezTo>
                  <a:pt x="13084" y="32243"/>
                  <a:pt x="13552" y="32243"/>
                  <a:pt x="14045" y="32269"/>
                </a:cubicBezTo>
                <a:cubicBezTo>
                  <a:pt x="15265" y="32321"/>
                  <a:pt x="16511" y="32347"/>
                  <a:pt x="17783" y="32373"/>
                </a:cubicBezTo>
                <a:cubicBezTo>
                  <a:pt x="20172" y="32425"/>
                  <a:pt x="22534" y="32425"/>
                  <a:pt x="24507" y="32425"/>
                </a:cubicBezTo>
                <a:lnTo>
                  <a:pt x="32737" y="32425"/>
                </a:lnTo>
                <a:lnTo>
                  <a:pt x="38526" y="32373"/>
                </a:lnTo>
                <a:lnTo>
                  <a:pt x="38656" y="32373"/>
                </a:lnTo>
                <a:cubicBezTo>
                  <a:pt x="41719" y="32373"/>
                  <a:pt x="44782" y="32347"/>
                  <a:pt x="47820" y="32347"/>
                </a:cubicBezTo>
                <a:lnTo>
                  <a:pt x="49481" y="32347"/>
                </a:lnTo>
                <a:cubicBezTo>
                  <a:pt x="51922" y="32347"/>
                  <a:pt x="53739" y="32373"/>
                  <a:pt x="55374" y="32373"/>
                </a:cubicBezTo>
                <a:cubicBezTo>
                  <a:pt x="57737" y="32373"/>
                  <a:pt x="60255" y="32425"/>
                  <a:pt x="62747" y="32529"/>
                </a:cubicBezTo>
                <a:lnTo>
                  <a:pt x="63137" y="32529"/>
                </a:lnTo>
                <a:cubicBezTo>
                  <a:pt x="64201" y="32555"/>
                  <a:pt x="65291" y="32607"/>
                  <a:pt x="66382" y="32607"/>
                </a:cubicBezTo>
                <a:lnTo>
                  <a:pt x="66823" y="32607"/>
                </a:lnTo>
                <a:cubicBezTo>
                  <a:pt x="67862" y="32607"/>
                  <a:pt x="68900" y="32555"/>
                  <a:pt x="69938" y="32451"/>
                </a:cubicBezTo>
                <a:cubicBezTo>
                  <a:pt x="70380" y="32399"/>
                  <a:pt x="70821" y="32321"/>
                  <a:pt x="71236" y="32166"/>
                </a:cubicBezTo>
                <a:cubicBezTo>
                  <a:pt x="71600" y="32036"/>
                  <a:pt x="71911" y="31854"/>
                  <a:pt x="72223" y="31646"/>
                </a:cubicBezTo>
                <a:cubicBezTo>
                  <a:pt x="72535" y="31413"/>
                  <a:pt x="72846" y="31153"/>
                  <a:pt x="73080" y="30868"/>
                </a:cubicBezTo>
                <a:cubicBezTo>
                  <a:pt x="73313" y="30582"/>
                  <a:pt x="73521" y="30270"/>
                  <a:pt x="73703" y="29959"/>
                </a:cubicBezTo>
                <a:cubicBezTo>
                  <a:pt x="74456" y="28583"/>
                  <a:pt x="74793" y="27025"/>
                  <a:pt x="75105" y="25520"/>
                </a:cubicBezTo>
                <a:lnTo>
                  <a:pt x="75157" y="25338"/>
                </a:lnTo>
                <a:cubicBezTo>
                  <a:pt x="75546" y="23261"/>
                  <a:pt x="75728" y="21132"/>
                  <a:pt x="75676" y="18978"/>
                </a:cubicBezTo>
                <a:cubicBezTo>
                  <a:pt x="75650" y="16745"/>
                  <a:pt x="75494" y="14590"/>
                  <a:pt x="75312" y="12383"/>
                </a:cubicBezTo>
                <a:lnTo>
                  <a:pt x="75260" y="11890"/>
                </a:lnTo>
                <a:lnTo>
                  <a:pt x="75260" y="11760"/>
                </a:lnTo>
                <a:cubicBezTo>
                  <a:pt x="75234" y="11423"/>
                  <a:pt x="75208" y="11085"/>
                  <a:pt x="75183" y="10748"/>
                </a:cubicBezTo>
                <a:cubicBezTo>
                  <a:pt x="75131" y="10099"/>
                  <a:pt x="75131" y="9450"/>
                  <a:pt x="75131" y="9009"/>
                </a:cubicBezTo>
                <a:lnTo>
                  <a:pt x="75131" y="8801"/>
                </a:lnTo>
                <a:cubicBezTo>
                  <a:pt x="75157" y="7685"/>
                  <a:pt x="75079" y="6542"/>
                  <a:pt x="74923" y="5426"/>
                </a:cubicBezTo>
                <a:cubicBezTo>
                  <a:pt x="74871" y="5296"/>
                  <a:pt x="74793" y="5166"/>
                  <a:pt x="74663" y="5114"/>
                </a:cubicBezTo>
                <a:cubicBezTo>
                  <a:pt x="74585" y="5063"/>
                  <a:pt x="74482" y="5037"/>
                  <a:pt x="74404" y="5037"/>
                </a:cubicBezTo>
                <a:lnTo>
                  <a:pt x="74274" y="5037"/>
                </a:lnTo>
                <a:cubicBezTo>
                  <a:pt x="73495" y="4310"/>
                  <a:pt x="72690" y="3635"/>
                  <a:pt x="71808" y="3064"/>
                </a:cubicBezTo>
                <a:cubicBezTo>
                  <a:pt x="70847" y="2415"/>
                  <a:pt x="69835" y="1895"/>
                  <a:pt x="68770" y="1480"/>
                </a:cubicBezTo>
                <a:cubicBezTo>
                  <a:pt x="66745" y="649"/>
                  <a:pt x="64616" y="182"/>
                  <a:pt x="62436" y="52"/>
                </a:cubicBezTo>
                <a:cubicBezTo>
                  <a:pt x="61968" y="0"/>
                  <a:pt x="61501" y="0"/>
                  <a:pt x="61034" y="0"/>
                </a:cubicBezTo>
                <a:close/>
              </a:path>
            </a:pathLst>
          </a:custGeom>
          <a:solidFill>
            <a:srgbClr val="FFFFFF">
              <a:alpha val="3464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18"/>
          <p:cNvSpPr txBox="1">
            <a:spLocks noGrp="1"/>
          </p:cNvSpPr>
          <p:nvPr>
            <p:ph type="subTitle" idx="1"/>
          </p:nvPr>
        </p:nvSpPr>
        <p:spPr>
          <a:xfrm>
            <a:off x="1569600" y="3445500"/>
            <a:ext cx="3904800" cy="16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8"/>
          <p:cNvSpPr txBox="1">
            <a:spLocks noGrp="1"/>
          </p:cNvSpPr>
          <p:nvPr>
            <p:ph type="title"/>
          </p:nvPr>
        </p:nvSpPr>
        <p:spPr>
          <a:xfrm>
            <a:off x="1569600" y="2502100"/>
            <a:ext cx="3957600" cy="85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907876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4"/>
          <p:cNvSpPr/>
          <p:nvPr/>
        </p:nvSpPr>
        <p:spPr>
          <a:xfrm>
            <a:off x="-1249565" y="3301501"/>
            <a:ext cx="7579871" cy="3995188"/>
          </a:xfrm>
          <a:custGeom>
            <a:avLst/>
            <a:gdLst/>
            <a:ahLst/>
            <a:cxnLst/>
            <a:rect l="l" t="t" r="r" b="b"/>
            <a:pathLst>
              <a:path w="190449" h="97404" extrusionOk="0">
                <a:moveTo>
                  <a:pt x="12428" y="1"/>
                </a:moveTo>
                <a:cubicBezTo>
                  <a:pt x="11845" y="1"/>
                  <a:pt x="11261" y="20"/>
                  <a:pt x="10620" y="79"/>
                </a:cubicBezTo>
                <a:lnTo>
                  <a:pt x="10561" y="79"/>
                </a:lnTo>
                <a:cubicBezTo>
                  <a:pt x="7099" y="351"/>
                  <a:pt x="3793" y="1265"/>
                  <a:pt x="448" y="2899"/>
                </a:cubicBezTo>
                <a:lnTo>
                  <a:pt x="0" y="3113"/>
                </a:lnTo>
                <a:lnTo>
                  <a:pt x="0" y="97403"/>
                </a:lnTo>
                <a:lnTo>
                  <a:pt x="190448" y="97403"/>
                </a:lnTo>
                <a:cubicBezTo>
                  <a:pt x="190448" y="92774"/>
                  <a:pt x="188153" y="88495"/>
                  <a:pt x="184322" y="85947"/>
                </a:cubicBezTo>
                <a:cubicBezTo>
                  <a:pt x="183952" y="85695"/>
                  <a:pt x="183583" y="85461"/>
                  <a:pt x="183194" y="85247"/>
                </a:cubicBezTo>
                <a:cubicBezTo>
                  <a:pt x="179576" y="83011"/>
                  <a:pt x="175900" y="81746"/>
                  <a:pt x="173469" y="80988"/>
                </a:cubicBezTo>
                <a:cubicBezTo>
                  <a:pt x="172652" y="80716"/>
                  <a:pt x="171796" y="80502"/>
                  <a:pt x="170941" y="80288"/>
                </a:cubicBezTo>
                <a:cubicBezTo>
                  <a:pt x="170610" y="78848"/>
                  <a:pt x="170124" y="77409"/>
                  <a:pt x="169462" y="76048"/>
                </a:cubicBezTo>
                <a:cubicBezTo>
                  <a:pt x="168607" y="74278"/>
                  <a:pt x="167420" y="72566"/>
                  <a:pt x="165942" y="71049"/>
                </a:cubicBezTo>
                <a:cubicBezTo>
                  <a:pt x="164697" y="69746"/>
                  <a:pt x="163258" y="68618"/>
                  <a:pt x="161683" y="67607"/>
                </a:cubicBezTo>
                <a:cubicBezTo>
                  <a:pt x="159193" y="66090"/>
                  <a:pt x="156451" y="65137"/>
                  <a:pt x="153320" y="64670"/>
                </a:cubicBezTo>
                <a:cubicBezTo>
                  <a:pt x="152308" y="64514"/>
                  <a:pt x="151297" y="64456"/>
                  <a:pt x="150247" y="64456"/>
                </a:cubicBezTo>
                <a:cubicBezTo>
                  <a:pt x="149838" y="64456"/>
                  <a:pt x="149449" y="64456"/>
                  <a:pt x="149041" y="64475"/>
                </a:cubicBezTo>
                <a:cubicBezTo>
                  <a:pt x="148943" y="60508"/>
                  <a:pt x="147835" y="56793"/>
                  <a:pt x="145832" y="53642"/>
                </a:cubicBezTo>
                <a:cubicBezTo>
                  <a:pt x="143264" y="49655"/>
                  <a:pt x="139258" y="46563"/>
                  <a:pt x="134473" y="44987"/>
                </a:cubicBezTo>
                <a:cubicBezTo>
                  <a:pt x="132373" y="44268"/>
                  <a:pt x="130175" y="43937"/>
                  <a:pt x="127938" y="43937"/>
                </a:cubicBezTo>
                <a:cubicBezTo>
                  <a:pt x="125760" y="43937"/>
                  <a:pt x="123601" y="44248"/>
                  <a:pt x="121539" y="44909"/>
                </a:cubicBezTo>
                <a:cubicBezTo>
                  <a:pt x="118369" y="45882"/>
                  <a:pt x="115413" y="47496"/>
                  <a:pt x="112437" y="49908"/>
                </a:cubicBezTo>
                <a:cubicBezTo>
                  <a:pt x="110395" y="51600"/>
                  <a:pt x="108586" y="53467"/>
                  <a:pt x="106505" y="56015"/>
                </a:cubicBezTo>
                <a:cubicBezTo>
                  <a:pt x="105785" y="56949"/>
                  <a:pt x="105046" y="57882"/>
                  <a:pt x="104346" y="58893"/>
                </a:cubicBezTo>
                <a:cubicBezTo>
                  <a:pt x="104132" y="58757"/>
                  <a:pt x="103938" y="58621"/>
                  <a:pt x="103724" y="58504"/>
                </a:cubicBezTo>
                <a:cubicBezTo>
                  <a:pt x="103529" y="58368"/>
                  <a:pt x="103296" y="58271"/>
                  <a:pt x="103101" y="58154"/>
                </a:cubicBezTo>
                <a:cubicBezTo>
                  <a:pt x="102965" y="55976"/>
                  <a:pt x="102596" y="53992"/>
                  <a:pt x="102012" y="52047"/>
                </a:cubicBezTo>
                <a:cubicBezTo>
                  <a:pt x="100612" y="47243"/>
                  <a:pt x="97811" y="43334"/>
                  <a:pt x="93941" y="40708"/>
                </a:cubicBezTo>
                <a:cubicBezTo>
                  <a:pt x="91918" y="39347"/>
                  <a:pt x="89565" y="38316"/>
                  <a:pt x="87056" y="37791"/>
                </a:cubicBezTo>
                <a:cubicBezTo>
                  <a:pt x="85694" y="37499"/>
                  <a:pt x="84313" y="37344"/>
                  <a:pt x="82913" y="37344"/>
                </a:cubicBezTo>
                <a:cubicBezTo>
                  <a:pt x="82038" y="37344"/>
                  <a:pt x="81123" y="37402"/>
                  <a:pt x="80229" y="37519"/>
                </a:cubicBezTo>
                <a:cubicBezTo>
                  <a:pt x="76728" y="37966"/>
                  <a:pt x="73441" y="39347"/>
                  <a:pt x="70193" y="41681"/>
                </a:cubicBezTo>
                <a:cubicBezTo>
                  <a:pt x="69318" y="40864"/>
                  <a:pt x="68345" y="40144"/>
                  <a:pt x="67314" y="39502"/>
                </a:cubicBezTo>
                <a:cubicBezTo>
                  <a:pt x="65058" y="38122"/>
                  <a:pt x="62549" y="37266"/>
                  <a:pt x="59982" y="37013"/>
                </a:cubicBezTo>
                <a:cubicBezTo>
                  <a:pt x="58718" y="35671"/>
                  <a:pt x="57259" y="34543"/>
                  <a:pt x="55645" y="33648"/>
                </a:cubicBezTo>
                <a:cubicBezTo>
                  <a:pt x="52961" y="32151"/>
                  <a:pt x="49868" y="31334"/>
                  <a:pt x="46698" y="31334"/>
                </a:cubicBezTo>
                <a:cubicBezTo>
                  <a:pt x="46367" y="31334"/>
                  <a:pt x="46056" y="31334"/>
                  <a:pt x="45765" y="31373"/>
                </a:cubicBezTo>
                <a:cubicBezTo>
                  <a:pt x="44306" y="31431"/>
                  <a:pt x="42847" y="31684"/>
                  <a:pt x="41427" y="32092"/>
                </a:cubicBezTo>
                <a:cubicBezTo>
                  <a:pt x="41194" y="30167"/>
                  <a:pt x="40824" y="28280"/>
                  <a:pt x="40377" y="26510"/>
                </a:cubicBezTo>
                <a:cubicBezTo>
                  <a:pt x="39774" y="24040"/>
                  <a:pt x="38899" y="21551"/>
                  <a:pt x="37790" y="19042"/>
                </a:cubicBezTo>
                <a:cubicBezTo>
                  <a:pt x="36079" y="15191"/>
                  <a:pt x="34056" y="11962"/>
                  <a:pt x="31605" y="9142"/>
                </a:cubicBezTo>
                <a:cubicBezTo>
                  <a:pt x="30341" y="7683"/>
                  <a:pt x="28902" y="6341"/>
                  <a:pt x="27346" y="5155"/>
                </a:cubicBezTo>
                <a:cubicBezTo>
                  <a:pt x="25829" y="3969"/>
                  <a:pt x="24117" y="2977"/>
                  <a:pt x="22153" y="2063"/>
                </a:cubicBezTo>
                <a:cubicBezTo>
                  <a:pt x="19158" y="701"/>
                  <a:pt x="15774" y="1"/>
                  <a:pt x="12428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4" name="Google Shape;214;p14"/>
          <p:cNvSpPr/>
          <p:nvPr/>
        </p:nvSpPr>
        <p:spPr>
          <a:xfrm>
            <a:off x="-1249576" y="3445116"/>
            <a:ext cx="7247819" cy="3707989"/>
          </a:xfrm>
          <a:custGeom>
            <a:avLst/>
            <a:gdLst/>
            <a:ahLst/>
            <a:cxnLst/>
            <a:rect l="l" t="t" r="r" b="b"/>
            <a:pathLst>
              <a:path w="182106" h="90402" extrusionOk="0">
                <a:moveTo>
                  <a:pt x="10990" y="1"/>
                </a:moveTo>
                <a:cubicBezTo>
                  <a:pt x="10581" y="1"/>
                  <a:pt x="10173" y="20"/>
                  <a:pt x="9706" y="59"/>
                </a:cubicBezTo>
                <a:lnTo>
                  <a:pt x="9667" y="59"/>
                </a:lnTo>
                <a:cubicBezTo>
                  <a:pt x="7080" y="254"/>
                  <a:pt x="4571" y="954"/>
                  <a:pt x="2023" y="2198"/>
                </a:cubicBezTo>
                <a:cubicBezTo>
                  <a:pt x="1343" y="2510"/>
                  <a:pt x="681" y="2879"/>
                  <a:pt x="1" y="3288"/>
                </a:cubicBezTo>
                <a:lnTo>
                  <a:pt x="1" y="90401"/>
                </a:lnTo>
                <a:lnTo>
                  <a:pt x="182105" y="90401"/>
                </a:lnTo>
                <a:cubicBezTo>
                  <a:pt x="182105" y="88126"/>
                  <a:pt x="180996" y="85967"/>
                  <a:pt x="179051" y="84664"/>
                </a:cubicBezTo>
                <a:cubicBezTo>
                  <a:pt x="178721" y="84469"/>
                  <a:pt x="178429" y="84255"/>
                  <a:pt x="178118" y="84080"/>
                </a:cubicBezTo>
                <a:cubicBezTo>
                  <a:pt x="175181" y="82252"/>
                  <a:pt x="172069" y="81202"/>
                  <a:pt x="170008" y="80540"/>
                </a:cubicBezTo>
                <a:cubicBezTo>
                  <a:pt x="167907" y="79918"/>
                  <a:pt x="165690" y="79373"/>
                  <a:pt x="163239" y="78984"/>
                </a:cubicBezTo>
                <a:cubicBezTo>
                  <a:pt x="163161" y="78965"/>
                  <a:pt x="163103" y="78945"/>
                  <a:pt x="163025" y="78945"/>
                </a:cubicBezTo>
                <a:cubicBezTo>
                  <a:pt x="163259" y="76631"/>
                  <a:pt x="162850" y="74200"/>
                  <a:pt x="161800" y="72041"/>
                </a:cubicBezTo>
                <a:cubicBezTo>
                  <a:pt x="161275" y="70913"/>
                  <a:pt x="160497" y="69824"/>
                  <a:pt x="159524" y="68812"/>
                </a:cubicBezTo>
                <a:cubicBezTo>
                  <a:pt x="158688" y="67937"/>
                  <a:pt x="157716" y="67159"/>
                  <a:pt x="156626" y="66498"/>
                </a:cubicBezTo>
                <a:cubicBezTo>
                  <a:pt x="154954" y="65467"/>
                  <a:pt x="153087" y="64825"/>
                  <a:pt x="150889" y="64495"/>
                </a:cubicBezTo>
                <a:cubicBezTo>
                  <a:pt x="150228" y="64397"/>
                  <a:pt x="149527" y="64358"/>
                  <a:pt x="148827" y="64358"/>
                </a:cubicBezTo>
                <a:cubicBezTo>
                  <a:pt x="147796" y="64358"/>
                  <a:pt x="146707" y="64456"/>
                  <a:pt x="145521" y="64670"/>
                </a:cubicBezTo>
                <a:cubicBezTo>
                  <a:pt x="143693" y="64981"/>
                  <a:pt x="142098" y="65564"/>
                  <a:pt x="140892" y="66031"/>
                </a:cubicBezTo>
                <a:cubicBezTo>
                  <a:pt x="140658" y="66128"/>
                  <a:pt x="140386" y="66226"/>
                  <a:pt x="140114" y="66342"/>
                </a:cubicBezTo>
                <a:cubicBezTo>
                  <a:pt x="139861" y="66128"/>
                  <a:pt x="139589" y="65934"/>
                  <a:pt x="139316" y="65739"/>
                </a:cubicBezTo>
                <a:cubicBezTo>
                  <a:pt x="140094" y="63425"/>
                  <a:pt x="140561" y="61285"/>
                  <a:pt x="140678" y="59224"/>
                </a:cubicBezTo>
                <a:cubicBezTo>
                  <a:pt x="140892" y="55917"/>
                  <a:pt x="140172" y="52864"/>
                  <a:pt x="138558" y="50374"/>
                </a:cubicBezTo>
                <a:cubicBezTo>
                  <a:pt x="136866" y="47710"/>
                  <a:pt x="134143" y="45668"/>
                  <a:pt x="130856" y="44559"/>
                </a:cubicBezTo>
                <a:cubicBezTo>
                  <a:pt x="129475" y="44112"/>
                  <a:pt x="127997" y="43859"/>
                  <a:pt x="126480" y="43859"/>
                </a:cubicBezTo>
                <a:cubicBezTo>
                  <a:pt x="125002" y="43859"/>
                  <a:pt x="123524" y="44073"/>
                  <a:pt x="122104" y="44520"/>
                </a:cubicBezTo>
                <a:cubicBezTo>
                  <a:pt x="119828" y="45220"/>
                  <a:pt x="117611" y="46446"/>
                  <a:pt x="115374" y="48254"/>
                </a:cubicBezTo>
                <a:cubicBezTo>
                  <a:pt x="113721" y="49616"/>
                  <a:pt x="112185" y="51211"/>
                  <a:pt x="110434" y="53370"/>
                </a:cubicBezTo>
                <a:cubicBezTo>
                  <a:pt x="109092" y="55023"/>
                  <a:pt x="107828" y="56851"/>
                  <a:pt x="106544" y="58932"/>
                </a:cubicBezTo>
                <a:lnTo>
                  <a:pt x="105883" y="60021"/>
                </a:lnTo>
                <a:cubicBezTo>
                  <a:pt x="105669" y="60002"/>
                  <a:pt x="105455" y="60002"/>
                  <a:pt x="105241" y="60002"/>
                </a:cubicBezTo>
                <a:cubicBezTo>
                  <a:pt x="104210" y="60002"/>
                  <a:pt x="103199" y="60157"/>
                  <a:pt x="102188" y="60410"/>
                </a:cubicBezTo>
                <a:cubicBezTo>
                  <a:pt x="101273" y="59243"/>
                  <a:pt x="100145" y="58271"/>
                  <a:pt x="98862" y="57551"/>
                </a:cubicBezTo>
                <a:cubicBezTo>
                  <a:pt x="97598" y="56812"/>
                  <a:pt x="96236" y="56365"/>
                  <a:pt x="94797" y="56131"/>
                </a:cubicBezTo>
                <a:cubicBezTo>
                  <a:pt x="94836" y="55684"/>
                  <a:pt x="94855" y="55198"/>
                  <a:pt x="94855" y="54731"/>
                </a:cubicBezTo>
                <a:cubicBezTo>
                  <a:pt x="94933" y="51755"/>
                  <a:pt x="94661" y="49324"/>
                  <a:pt x="93980" y="47068"/>
                </a:cubicBezTo>
                <a:cubicBezTo>
                  <a:pt x="93007" y="43820"/>
                  <a:pt x="91160" y="41194"/>
                  <a:pt x="88631" y="39483"/>
                </a:cubicBezTo>
                <a:cubicBezTo>
                  <a:pt x="87348" y="38608"/>
                  <a:pt x="85811" y="37946"/>
                  <a:pt x="84177" y="37616"/>
                </a:cubicBezTo>
                <a:cubicBezTo>
                  <a:pt x="83302" y="37421"/>
                  <a:pt x="82388" y="37324"/>
                  <a:pt x="81474" y="37324"/>
                </a:cubicBezTo>
                <a:cubicBezTo>
                  <a:pt x="80891" y="37324"/>
                  <a:pt x="80288" y="37363"/>
                  <a:pt x="79685" y="37441"/>
                </a:cubicBezTo>
                <a:cubicBezTo>
                  <a:pt x="77254" y="37752"/>
                  <a:pt x="74900" y="38783"/>
                  <a:pt x="72488" y="40572"/>
                </a:cubicBezTo>
                <a:cubicBezTo>
                  <a:pt x="70349" y="42167"/>
                  <a:pt x="68735" y="44053"/>
                  <a:pt x="67568" y="45512"/>
                </a:cubicBezTo>
                <a:cubicBezTo>
                  <a:pt x="67568" y="45512"/>
                  <a:pt x="67548" y="45570"/>
                  <a:pt x="67529" y="45570"/>
                </a:cubicBezTo>
                <a:cubicBezTo>
                  <a:pt x="67257" y="44695"/>
                  <a:pt x="66945" y="43859"/>
                  <a:pt x="66517" y="43081"/>
                </a:cubicBezTo>
                <a:cubicBezTo>
                  <a:pt x="66517" y="43081"/>
                  <a:pt x="66517" y="43061"/>
                  <a:pt x="66498" y="43061"/>
                </a:cubicBezTo>
                <a:cubicBezTo>
                  <a:pt x="65526" y="41194"/>
                  <a:pt x="64047" y="39599"/>
                  <a:pt x="62219" y="38491"/>
                </a:cubicBezTo>
                <a:cubicBezTo>
                  <a:pt x="60547" y="37460"/>
                  <a:pt x="58679" y="36915"/>
                  <a:pt x="56773" y="36915"/>
                </a:cubicBezTo>
                <a:cubicBezTo>
                  <a:pt x="56482" y="36915"/>
                  <a:pt x="56170" y="36935"/>
                  <a:pt x="55879" y="36954"/>
                </a:cubicBezTo>
                <a:cubicBezTo>
                  <a:pt x="55626" y="36974"/>
                  <a:pt x="55392" y="37013"/>
                  <a:pt x="55178" y="37052"/>
                </a:cubicBezTo>
                <a:cubicBezTo>
                  <a:pt x="54070" y="35204"/>
                  <a:pt x="52592" y="33765"/>
                  <a:pt x="50822" y="32773"/>
                </a:cubicBezTo>
                <a:cubicBezTo>
                  <a:pt x="49149" y="31839"/>
                  <a:pt x="47224" y="31334"/>
                  <a:pt x="45259" y="31334"/>
                </a:cubicBezTo>
                <a:cubicBezTo>
                  <a:pt x="45104" y="31334"/>
                  <a:pt x="44890" y="31334"/>
                  <a:pt x="44637" y="31372"/>
                </a:cubicBezTo>
                <a:cubicBezTo>
                  <a:pt x="42595" y="31450"/>
                  <a:pt x="40611" y="32092"/>
                  <a:pt x="38860" y="33220"/>
                </a:cubicBezTo>
                <a:cubicBezTo>
                  <a:pt x="37091" y="34329"/>
                  <a:pt x="35865" y="35749"/>
                  <a:pt x="35107" y="36682"/>
                </a:cubicBezTo>
                <a:cubicBezTo>
                  <a:pt x="34329" y="37693"/>
                  <a:pt x="33629" y="38783"/>
                  <a:pt x="32928" y="40144"/>
                </a:cubicBezTo>
                <a:cubicBezTo>
                  <a:pt x="33531" y="35690"/>
                  <a:pt x="33687" y="31625"/>
                  <a:pt x="33317" y="27697"/>
                </a:cubicBezTo>
                <a:cubicBezTo>
                  <a:pt x="33123" y="25460"/>
                  <a:pt x="32753" y="23301"/>
                  <a:pt x="32248" y="21278"/>
                </a:cubicBezTo>
                <a:cubicBezTo>
                  <a:pt x="31742" y="19217"/>
                  <a:pt x="30983" y="17097"/>
                  <a:pt x="30030" y="14957"/>
                </a:cubicBezTo>
                <a:cubicBezTo>
                  <a:pt x="28591" y="11748"/>
                  <a:pt x="26938" y="9045"/>
                  <a:pt x="24954" y="6769"/>
                </a:cubicBezTo>
                <a:cubicBezTo>
                  <a:pt x="24001" y="5660"/>
                  <a:pt x="22893" y="4630"/>
                  <a:pt x="21687" y="3696"/>
                </a:cubicBezTo>
                <a:cubicBezTo>
                  <a:pt x="20598" y="2840"/>
                  <a:pt x="19353" y="2121"/>
                  <a:pt x="17894" y="1459"/>
                </a:cubicBezTo>
                <a:cubicBezTo>
                  <a:pt x="15794" y="506"/>
                  <a:pt x="13382" y="1"/>
                  <a:pt x="10990" y="1"/>
                </a:cubicBezTo>
                <a:close/>
              </a:path>
            </a:pathLst>
          </a:custGeom>
          <a:solidFill>
            <a:srgbClr val="74BEA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5" name="Google Shape;215;p14"/>
          <p:cNvGrpSpPr/>
          <p:nvPr/>
        </p:nvGrpSpPr>
        <p:grpSpPr>
          <a:xfrm flipH="1">
            <a:off x="-444673" y="340063"/>
            <a:ext cx="1986645" cy="1850952"/>
            <a:chOff x="7195051" y="-202918"/>
            <a:chExt cx="880241" cy="820118"/>
          </a:xfrm>
        </p:grpSpPr>
        <p:sp>
          <p:nvSpPr>
            <p:cNvPr id="216" name="Google Shape;216;p14"/>
            <p:cNvSpPr/>
            <p:nvPr/>
          </p:nvSpPr>
          <p:spPr>
            <a:xfrm flipH="1">
              <a:off x="7195051" y="-173448"/>
              <a:ext cx="761277" cy="790648"/>
            </a:xfrm>
            <a:custGeom>
              <a:avLst/>
              <a:gdLst/>
              <a:ahLst/>
              <a:cxnLst/>
              <a:rect l="l" t="t" r="r" b="b"/>
              <a:pathLst>
                <a:path w="15448" h="16044" extrusionOk="0">
                  <a:moveTo>
                    <a:pt x="8178" y="0"/>
                  </a:moveTo>
                  <a:cubicBezTo>
                    <a:pt x="7841" y="0"/>
                    <a:pt x="7529" y="26"/>
                    <a:pt x="7218" y="104"/>
                  </a:cubicBezTo>
                  <a:lnTo>
                    <a:pt x="7192" y="104"/>
                  </a:lnTo>
                  <a:cubicBezTo>
                    <a:pt x="6387" y="312"/>
                    <a:pt x="5712" y="805"/>
                    <a:pt x="5271" y="1480"/>
                  </a:cubicBezTo>
                  <a:cubicBezTo>
                    <a:pt x="5063" y="1843"/>
                    <a:pt x="4933" y="2259"/>
                    <a:pt x="4907" y="2674"/>
                  </a:cubicBezTo>
                  <a:cubicBezTo>
                    <a:pt x="4881" y="3012"/>
                    <a:pt x="4881" y="3349"/>
                    <a:pt x="4959" y="3661"/>
                  </a:cubicBezTo>
                  <a:cubicBezTo>
                    <a:pt x="4726" y="3635"/>
                    <a:pt x="4492" y="3609"/>
                    <a:pt x="4284" y="3609"/>
                  </a:cubicBezTo>
                  <a:lnTo>
                    <a:pt x="4051" y="3609"/>
                  </a:lnTo>
                  <a:cubicBezTo>
                    <a:pt x="3635" y="3635"/>
                    <a:pt x="3220" y="3712"/>
                    <a:pt x="2831" y="3842"/>
                  </a:cubicBezTo>
                  <a:cubicBezTo>
                    <a:pt x="2078" y="4076"/>
                    <a:pt x="1403" y="4517"/>
                    <a:pt x="884" y="5140"/>
                  </a:cubicBezTo>
                  <a:cubicBezTo>
                    <a:pt x="650" y="5452"/>
                    <a:pt x="442" y="5789"/>
                    <a:pt x="286" y="6179"/>
                  </a:cubicBezTo>
                  <a:cubicBezTo>
                    <a:pt x="157" y="6568"/>
                    <a:pt x="53" y="7009"/>
                    <a:pt x="53" y="7425"/>
                  </a:cubicBezTo>
                  <a:cubicBezTo>
                    <a:pt x="1" y="8256"/>
                    <a:pt x="131" y="9086"/>
                    <a:pt x="442" y="9865"/>
                  </a:cubicBezTo>
                  <a:cubicBezTo>
                    <a:pt x="728" y="10514"/>
                    <a:pt x="1169" y="11111"/>
                    <a:pt x="1714" y="11579"/>
                  </a:cubicBezTo>
                  <a:cubicBezTo>
                    <a:pt x="2259" y="12072"/>
                    <a:pt x="2882" y="12461"/>
                    <a:pt x="3557" y="12747"/>
                  </a:cubicBezTo>
                  <a:cubicBezTo>
                    <a:pt x="4258" y="13058"/>
                    <a:pt x="4985" y="13292"/>
                    <a:pt x="5738" y="13448"/>
                  </a:cubicBezTo>
                  <a:cubicBezTo>
                    <a:pt x="6465" y="13629"/>
                    <a:pt x="7218" y="13733"/>
                    <a:pt x="7919" y="13837"/>
                  </a:cubicBezTo>
                  <a:lnTo>
                    <a:pt x="8879" y="13915"/>
                  </a:lnTo>
                  <a:cubicBezTo>
                    <a:pt x="9762" y="13993"/>
                    <a:pt x="10619" y="14123"/>
                    <a:pt x="11501" y="14278"/>
                  </a:cubicBezTo>
                  <a:cubicBezTo>
                    <a:pt x="12332" y="14434"/>
                    <a:pt x="13137" y="14694"/>
                    <a:pt x="13916" y="15057"/>
                  </a:cubicBezTo>
                  <a:cubicBezTo>
                    <a:pt x="14279" y="15239"/>
                    <a:pt x="14643" y="15447"/>
                    <a:pt x="15006" y="15706"/>
                  </a:cubicBezTo>
                  <a:cubicBezTo>
                    <a:pt x="15136" y="15810"/>
                    <a:pt x="15292" y="15914"/>
                    <a:pt x="15447" y="16044"/>
                  </a:cubicBezTo>
                  <a:lnTo>
                    <a:pt x="15447" y="16018"/>
                  </a:lnTo>
                  <a:cubicBezTo>
                    <a:pt x="15162" y="15291"/>
                    <a:pt x="14902" y="14564"/>
                    <a:pt x="14695" y="13811"/>
                  </a:cubicBezTo>
                  <a:lnTo>
                    <a:pt x="14695" y="13863"/>
                  </a:lnTo>
                  <a:cubicBezTo>
                    <a:pt x="14539" y="13136"/>
                    <a:pt x="14409" y="12357"/>
                    <a:pt x="14331" y="11605"/>
                  </a:cubicBezTo>
                  <a:cubicBezTo>
                    <a:pt x="14279" y="11085"/>
                    <a:pt x="14227" y="10592"/>
                    <a:pt x="14201" y="10073"/>
                  </a:cubicBezTo>
                  <a:lnTo>
                    <a:pt x="14149" y="9424"/>
                  </a:lnTo>
                  <a:cubicBezTo>
                    <a:pt x="14046" y="7892"/>
                    <a:pt x="13786" y="6386"/>
                    <a:pt x="13423" y="4907"/>
                  </a:cubicBezTo>
                  <a:cubicBezTo>
                    <a:pt x="13215" y="4232"/>
                    <a:pt x="12929" y="3531"/>
                    <a:pt x="12592" y="2908"/>
                  </a:cubicBezTo>
                  <a:cubicBezTo>
                    <a:pt x="12254" y="2285"/>
                    <a:pt x="11813" y="1739"/>
                    <a:pt x="11294" y="1272"/>
                  </a:cubicBezTo>
                  <a:cubicBezTo>
                    <a:pt x="11034" y="1039"/>
                    <a:pt x="10723" y="805"/>
                    <a:pt x="10411" y="623"/>
                  </a:cubicBezTo>
                  <a:cubicBezTo>
                    <a:pt x="10100" y="441"/>
                    <a:pt x="9736" y="286"/>
                    <a:pt x="9373" y="156"/>
                  </a:cubicBezTo>
                  <a:cubicBezTo>
                    <a:pt x="9035" y="52"/>
                    <a:pt x="8646" y="0"/>
                    <a:pt x="8282" y="0"/>
                  </a:cubicBezTo>
                  <a:close/>
                </a:path>
              </a:pathLst>
            </a:custGeom>
            <a:solidFill>
              <a:srgbClr val="FEB8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4"/>
            <p:cNvSpPr/>
            <p:nvPr/>
          </p:nvSpPr>
          <p:spPr>
            <a:xfrm flipH="1">
              <a:off x="7270549" y="-202918"/>
              <a:ext cx="804742" cy="724170"/>
            </a:xfrm>
            <a:custGeom>
              <a:avLst/>
              <a:gdLst/>
              <a:ahLst/>
              <a:cxnLst/>
              <a:rect l="l" t="t" r="r" b="b"/>
              <a:pathLst>
                <a:path w="16330" h="14695" extrusionOk="0">
                  <a:moveTo>
                    <a:pt x="935" y="1"/>
                  </a:moveTo>
                  <a:cubicBezTo>
                    <a:pt x="805" y="1"/>
                    <a:pt x="701" y="1"/>
                    <a:pt x="598" y="27"/>
                  </a:cubicBezTo>
                  <a:cubicBezTo>
                    <a:pt x="520" y="53"/>
                    <a:pt x="442" y="79"/>
                    <a:pt x="364" y="105"/>
                  </a:cubicBezTo>
                  <a:lnTo>
                    <a:pt x="260" y="157"/>
                  </a:lnTo>
                  <a:cubicBezTo>
                    <a:pt x="234" y="183"/>
                    <a:pt x="208" y="209"/>
                    <a:pt x="182" y="235"/>
                  </a:cubicBezTo>
                  <a:lnTo>
                    <a:pt x="156" y="261"/>
                  </a:lnTo>
                  <a:cubicBezTo>
                    <a:pt x="130" y="287"/>
                    <a:pt x="130" y="287"/>
                    <a:pt x="104" y="313"/>
                  </a:cubicBezTo>
                  <a:cubicBezTo>
                    <a:pt x="78" y="338"/>
                    <a:pt x="52" y="390"/>
                    <a:pt x="52" y="416"/>
                  </a:cubicBezTo>
                  <a:cubicBezTo>
                    <a:pt x="26" y="494"/>
                    <a:pt x="0" y="572"/>
                    <a:pt x="0" y="676"/>
                  </a:cubicBezTo>
                  <a:cubicBezTo>
                    <a:pt x="0" y="676"/>
                    <a:pt x="0" y="702"/>
                    <a:pt x="0" y="728"/>
                  </a:cubicBezTo>
                  <a:cubicBezTo>
                    <a:pt x="26" y="806"/>
                    <a:pt x="26" y="832"/>
                    <a:pt x="52" y="858"/>
                  </a:cubicBezTo>
                  <a:cubicBezTo>
                    <a:pt x="78" y="936"/>
                    <a:pt x="130" y="1013"/>
                    <a:pt x="182" y="1091"/>
                  </a:cubicBezTo>
                  <a:cubicBezTo>
                    <a:pt x="260" y="1195"/>
                    <a:pt x="364" y="1299"/>
                    <a:pt x="468" y="1403"/>
                  </a:cubicBezTo>
                  <a:cubicBezTo>
                    <a:pt x="598" y="1507"/>
                    <a:pt x="727" y="1611"/>
                    <a:pt x="883" y="1714"/>
                  </a:cubicBezTo>
                  <a:cubicBezTo>
                    <a:pt x="1221" y="1948"/>
                    <a:pt x="1532" y="2130"/>
                    <a:pt x="1870" y="2311"/>
                  </a:cubicBezTo>
                  <a:cubicBezTo>
                    <a:pt x="2519" y="2727"/>
                    <a:pt x="3194" y="3064"/>
                    <a:pt x="3817" y="3376"/>
                  </a:cubicBezTo>
                  <a:lnTo>
                    <a:pt x="4570" y="3765"/>
                  </a:lnTo>
                  <a:cubicBezTo>
                    <a:pt x="5452" y="4207"/>
                    <a:pt x="6335" y="4648"/>
                    <a:pt x="7166" y="5141"/>
                  </a:cubicBezTo>
                  <a:cubicBezTo>
                    <a:pt x="7114" y="5271"/>
                    <a:pt x="7036" y="5375"/>
                    <a:pt x="6984" y="5505"/>
                  </a:cubicBezTo>
                  <a:cubicBezTo>
                    <a:pt x="6854" y="5764"/>
                    <a:pt x="6776" y="6050"/>
                    <a:pt x="6698" y="6309"/>
                  </a:cubicBezTo>
                  <a:cubicBezTo>
                    <a:pt x="6517" y="6881"/>
                    <a:pt x="6413" y="7452"/>
                    <a:pt x="6335" y="8049"/>
                  </a:cubicBezTo>
                  <a:cubicBezTo>
                    <a:pt x="6257" y="8620"/>
                    <a:pt x="6257" y="9191"/>
                    <a:pt x="6283" y="9788"/>
                  </a:cubicBezTo>
                  <a:cubicBezTo>
                    <a:pt x="6283" y="10333"/>
                    <a:pt x="6361" y="10879"/>
                    <a:pt x="6491" y="11398"/>
                  </a:cubicBezTo>
                  <a:cubicBezTo>
                    <a:pt x="6517" y="11476"/>
                    <a:pt x="6569" y="11502"/>
                    <a:pt x="6620" y="11502"/>
                  </a:cubicBezTo>
                  <a:cubicBezTo>
                    <a:pt x="6672" y="11476"/>
                    <a:pt x="6698" y="11424"/>
                    <a:pt x="6698" y="11372"/>
                  </a:cubicBezTo>
                  <a:cubicBezTo>
                    <a:pt x="6595" y="10904"/>
                    <a:pt x="6543" y="10437"/>
                    <a:pt x="6543" y="9970"/>
                  </a:cubicBezTo>
                  <a:cubicBezTo>
                    <a:pt x="6517" y="9606"/>
                    <a:pt x="6543" y="9217"/>
                    <a:pt x="6569" y="8828"/>
                  </a:cubicBezTo>
                  <a:cubicBezTo>
                    <a:pt x="6620" y="8464"/>
                    <a:pt x="6672" y="8075"/>
                    <a:pt x="6776" y="7711"/>
                  </a:cubicBezTo>
                  <a:cubicBezTo>
                    <a:pt x="6828" y="7452"/>
                    <a:pt x="6906" y="7192"/>
                    <a:pt x="7010" y="6932"/>
                  </a:cubicBezTo>
                  <a:cubicBezTo>
                    <a:pt x="7088" y="6673"/>
                    <a:pt x="7192" y="6413"/>
                    <a:pt x="7321" y="6154"/>
                  </a:cubicBezTo>
                  <a:lnTo>
                    <a:pt x="7425" y="5972"/>
                  </a:lnTo>
                  <a:cubicBezTo>
                    <a:pt x="7503" y="5842"/>
                    <a:pt x="7581" y="5712"/>
                    <a:pt x="7659" y="5583"/>
                  </a:cubicBezTo>
                  <a:cubicBezTo>
                    <a:pt x="7685" y="5531"/>
                    <a:pt x="7711" y="5479"/>
                    <a:pt x="7737" y="5453"/>
                  </a:cubicBezTo>
                  <a:lnTo>
                    <a:pt x="7763" y="5453"/>
                  </a:lnTo>
                  <a:lnTo>
                    <a:pt x="7737" y="5427"/>
                  </a:lnTo>
                  <a:lnTo>
                    <a:pt x="7737" y="5427"/>
                  </a:lnTo>
                  <a:cubicBezTo>
                    <a:pt x="8126" y="5660"/>
                    <a:pt x="8490" y="5920"/>
                    <a:pt x="8853" y="6180"/>
                  </a:cubicBezTo>
                  <a:cubicBezTo>
                    <a:pt x="9191" y="6439"/>
                    <a:pt x="9554" y="6699"/>
                    <a:pt x="9995" y="7088"/>
                  </a:cubicBezTo>
                  <a:cubicBezTo>
                    <a:pt x="10203" y="7244"/>
                    <a:pt x="10411" y="7426"/>
                    <a:pt x="10592" y="7607"/>
                  </a:cubicBezTo>
                  <a:cubicBezTo>
                    <a:pt x="10567" y="7945"/>
                    <a:pt x="10541" y="8308"/>
                    <a:pt x="10567" y="8672"/>
                  </a:cubicBezTo>
                  <a:cubicBezTo>
                    <a:pt x="10567" y="9113"/>
                    <a:pt x="10618" y="9529"/>
                    <a:pt x="10696" y="9970"/>
                  </a:cubicBezTo>
                  <a:cubicBezTo>
                    <a:pt x="10748" y="10385"/>
                    <a:pt x="10852" y="10827"/>
                    <a:pt x="10956" y="11242"/>
                  </a:cubicBezTo>
                  <a:cubicBezTo>
                    <a:pt x="11060" y="11631"/>
                    <a:pt x="11190" y="12047"/>
                    <a:pt x="11319" y="12436"/>
                  </a:cubicBezTo>
                  <a:cubicBezTo>
                    <a:pt x="11345" y="12488"/>
                    <a:pt x="11397" y="12488"/>
                    <a:pt x="11449" y="12488"/>
                  </a:cubicBezTo>
                  <a:cubicBezTo>
                    <a:pt x="11501" y="12462"/>
                    <a:pt x="11501" y="12410"/>
                    <a:pt x="11501" y="12358"/>
                  </a:cubicBezTo>
                  <a:cubicBezTo>
                    <a:pt x="11449" y="12228"/>
                    <a:pt x="11423" y="12125"/>
                    <a:pt x="11371" y="12021"/>
                  </a:cubicBezTo>
                  <a:cubicBezTo>
                    <a:pt x="11138" y="11190"/>
                    <a:pt x="11008" y="10359"/>
                    <a:pt x="10982" y="9529"/>
                  </a:cubicBezTo>
                  <a:lnTo>
                    <a:pt x="10982" y="9061"/>
                  </a:lnTo>
                  <a:cubicBezTo>
                    <a:pt x="10982" y="8880"/>
                    <a:pt x="10982" y="8698"/>
                    <a:pt x="11008" y="8542"/>
                  </a:cubicBezTo>
                  <a:cubicBezTo>
                    <a:pt x="11034" y="8360"/>
                    <a:pt x="11034" y="8205"/>
                    <a:pt x="11060" y="8023"/>
                  </a:cubicBezTo>
                  <a:cubicBezTo>
                    <a:pt x="11449" y="8412"/>
                    <a:pt x="11839" y="8776"/>
                    <a:pt x="12202" y="9165"/>
                  </a:cubicBezTo>
                  <a:lnTo>
                    <a:pt x="12436" y="9425"/>
                  </a:lnTo>
                  <a:lnTo>
                    <a:pt x="13033" y="10178"/>
                  </a:lnTo>
                  <a:cubicBezTo>
                    <a:pt x="13189" y="10359"/>
                    <a:pt x="13318" y="10541"/>
                    <a:pt x="13448" y="10697"/>
                  </a:cubicBezTo>
                  <a:cubicBezTo>
                    <a:pt x="13422" y="10930"/>
                    <a:pt x="13396" y="11138"/>
                    <a:pt x="13422" y="11346"/>
                  </a:cubicBezTo>
                  <a:cubicBezTo>
                    <a:pt x="13422" y="11579"/>
                    <a:pt x="13448" y="11813"/>
                    <a:pt x="13474" y="12047"/>
                  </a:cubicBezTo>
                  <a:cubicBezTo>
                    <a:pt x="13552" y="12488"/>
                    <a:pt x="13682" y="12903"/>
                    <a:pt x="13864" y="13319"/>
                  </a:cubicBezTo>
                  <a:cubicBezTo>
                    <a:pt x="13889" y="13371"/>
                    <a:pt x="13941" y="13371"/>
                    <a:pt x="13993" y="13371"/>
                  </a:cubicBezTo>
                  <a:cubicBezTo>
                    <a:pt x="14019" y="13345"/>
                    <a:pt x="14045" y="13293"/>
                    <a:pt x="14019" y="13241"/>
                  </a:cubicBezTo>
                  <a:cubicBezTo>
                    <a:pt x="13993" y="13137"/>
                    <a:pt x="13941" y="13007"/>
                    <a:pt x="13915" y="12903"/>
                  </a:cubicBezTo>
                  <a:cubicBezTo>
                    <a:pt x="13864" y="12722"/>
                    <a:pt x="13812" y="12514"/>
                    <a:pt x="13786" y="12306"/>
                  </a:cubicBezTo>
                  <a:cubicBezTo>
                    <a:pt x="13760" y="12099"/>
                    <a:pt x="13760" y="11891"/>
                    <a:pt x="13734" y="11683"/>
                  </a:cubicBezTo>
                  <a:lnTo>
                    <a:pt x="13734" y="11112"/>
                  </a:lnTo>
                  <a:lnTo>
                    <a:pt x="13838" y="11216"/>
                  </a:lnTo>
                  <a:cubicBezTo>
                    <a:pt x="14097" y="11579"/>
                    <a:pt x="14357" y="11943"/>
                    <a:pt x="14616" y="12306"/>
                  </a:cubicBezTo>
                  <a:cubicBezTo>
                    <a:pt x="14876" y="12670"/>
                    <a:pt x="15136" y="13007"/>
                    <a:pt x="15369" y="13397"/>
                  </a:cubicBezTo>
                  <a:lnTo>
                    <a:pt x="15343" y="13371"/>
                  </a:lnTo>
                  <a:lnTo>
                    <a:pt x="15343" y="13371"/>
                  </a:lnTo>
                  <a:cubicBezTo>
                    <a:pt x="15603" y="13786"/>
                    <a:pt x="15863" y="14202"/>
                    <a:pt x="16070" y="14617"/>
                  </a:cubicBezTo>
                  <a:cubicBezTo>
                    <a:pt x="16089" y="14655"/>
                    <a:pt x="16108" y="14679"/>
                    <a:pt x="16137" y="14679"/>
                  </a:cubicBezTo>
                  <a:cubicBezTo>
                    <a:pt x="16148" y="14679"/>
                    <a:pt x="16160" y="14676"/>
                    <a:pt x="16174" y="14669"/>
                  </a:cubicBezTo>
                  <a:cubicBezTo>
                    <a:pt x="16174" y="14695"/>
                    <a:pt x="16200" y="14695"/>
                    <a:pt x="16226" y="14695"/>
                  </a:cubicBezTo>
                  <a:cubicBezTo>
                    <a:pt x="16278" y="14695"/>
                    <a:pt x="16304" y="14669"/>
                    <a:pt x="16304" y="14643"/>
                  </a:cubicBezTo>
                  <a:cubicBezTo>
                    <a:pt x="16330" y="14617"/>
                    <a:pt x="16330" y="14591"/>
                    <a:pt x="16330" y="14565"/>
                  </a:cubicBezTo>
                  <a:cubicBezTo>
                    <a:pt x="15681" y="13345"/>
                    <a:pt x="14954" y="12151"/>
                    <a:pt x="14149" y="11008"/>
                  </a:cubicBezTo>
                  <a:lnTo>
                    <a:pt x="14383" y="11008"/>
                  </a:lnTo>
                  <a:cubicBezTo>
                    <a:pt x="14513" y="11008"/>
                    <a:pt x="14642" y="11034"/>
                    <a:pt x="14746" y="11060"/>
                  </a:cubicBezTo>
                  <a:cubicBezTo>
                    <a:pt x="14902" y="11112"/>
                    <a:pt x="15032" y="11138"/>
                    <a:pt x="15162" y="11190"/>
                  </a:cubicBezTo>
                  <a:cubicBezTo>
                    <a:pt x="15291" y="11242"/>
                    <a:pt x="15421" y="11320"/>
                    <a:pt x="15551" y="11372"/>
                  </a:cubicBezTo>
                  <a:lnTo>
                    <a:pt x="15577" y="11372"/>
                  </a:lnTo>
                  <a:cubicBezTo>
                    <a:pt x="15655" y="11424"/>
                    <a:pt x="15733" y="11476"/>
                    <a:pt x="15837" y="11528"/>
                  </a:cubicBezTo>
                  <a:cubicBezTo>
                    <a:pt x="15851" y="11542"/>
                    <a:pt x="15867" y="11549"/>
                    <a:pt x="15883" y="11549"/>
                  </a:cubicBezTo>
                  <a:cubicBezTo>
                    <a:pt x="15947" y="11549"/>
                    <a:pt x="16003" y="11435"/>
                    <a:pt x="15940" y="11372"/>
                  </a:cubicBezTo>
                  <a:cubicBezTo>
                    <a:pt x="15629" y="11190"/>
                    <a:pt x="15291" y="10982"/>
                    <a:pt x="14954" y="10827"/>
                  </a:cubicBezTo>
                  <a:cubicBezTo>
                    <a:pt x="14798" y="10749"/>
                    <a:pt x="14616" y="10697"/>
                    <a:pt x="14435" y="10671"/>
                  </a:cubicBezTo>
                  <a:cubicBezTo>
                    <a:pt x="14331" y="10645"/>
                    <a:pt x="14227" y="10619"/>
                    <a:pt x="14097" y="10619"/>
                  </a:cubicBezTo>
                  <a:cubicBezTo>
                    <a:pt x="14045" y="10619"/>
                    <a:pt x="13967" y="10645"/>
                    <a:pt x="13915" y="10645"/>
                  </a:cubicBezTo>
                  <a:cubicBezTo>
                    <a:pt x="13630" y="10204"/>
                    <a:pt x="13318" y="9788"/>
                    <a:pt x="12981" y="9373"/>
                  </a:cubicBezTo>
                  <a:cubicBezTo>
                    <a:pt x="12514" y="8750"/>
                    <a:pt x="12020" y="8153"/>
                    <a:pt x="11501" y="7530"/>
                  </a:cubicBezTo>
                  <a:lnTo>
                    <a:pt x="11605" y="7478"/>
                  </a:lnTo>
                  <a:cubicBezTo>
                    <a:pt x="11761" y="7400"/>
                    <a:pt x="11916" y="7348"/>
                    <a:pt x="12098" y="7296"/>
                  </a:cubicBezTo>
                  <a:cubicBezTo>
                    <a:pt x="12280" y="7244"/>
                    <a:pt x="12462" y="7192"/>
                    <a:pt x="12643" y="7166"/>
                  </a:cubicBezTo>
                  <a:cubicBezTo>
                    <a:pt x="12877" y="7140"/>
                    <a:pt x="13085" y="7114"/>
                    <a:pt x="13318" y="7114"/>
                  </a:cubicBezTo>
                  <a:lnTo>
                    <a:pt x="13292" y="7114"/>
                  </a:lnTo>
                  <a:cubicBezTo>
                    <a:pt x="13368" y="7110"/>
                    <a:pt x="13443" y="7108"/>
                    <a:pt x="13517" y="7108"/>
                  </a:cubicBezTo>
                  <a:cubicBezTo>
                    <a:pt x="13876" y="7108"/>
                    <a:pt x="14220" y="7158"/>
                    <a:pt x="14564" y="7244"/>
                  </a:cubicBezTo>
                  <a:cubicBezTo>
                    <a:pt x="14616" y="7244"/>
                    <a:pt x="14668" y="7218"/>
                    <a:pt x="14668" y="7166"/>
                  </a:cubicBezTo>
                  <a:cubicBezTo>
                    <a:pt x="14694" y="7114"/>
                    <a:pt x="14668" y="7062"/>
                    <a:pt x="14616" y="7036"/>
                  </a:cubicBezTo>
                  <a:cubicBezTo>
                    <a:pt x="14331" y="6984"/>
                    <a:pt x="14045" y="6907"/>
                    <a:pt x="13760" y="6881"/>
                  </a:cubicBezTo>
                  <a:cubicBezTo>
                    <a:pt x="13474" y="6829"/>
                    <a:pt x="13163" y="6803"/>
                    <a:pt x="12877" y="6803"/>
                  </a:cubicBezTo>
                  <a:lnTo>
                    <a:pt x="12747" y="6803"/>
                  </a:lnTo>
                  <a:cubicBezTo>
                    <a:pt x="12410" y="6829"/>
                    <a:pt x="12098" y="6855"/>
                    <a:pt x="11787" y="6932"/>
                  </a:cubicBezTo>
                  <a:cubicBezTo>
                    <a:pt x="11605" y="6958"/>
                    <a:pt x="11449" y="7010"/>
                    <a:pt x="11319" y="7088"/>
                  </a:cubicBezTo>
                  <a:cubicBezTo>
                    <a:pt x="11267" y="7114"/>
                    <a:pt x="11216" y="7140"/>
                    <a:pt x="11164" y="7166"/>
                  </a:cubicBezTo>
                  <a:lnTo>
                    <a:pt x="10956" y="6932"/>
                  </a:lnTo>
                  <a:cubicBezTo>
                    <a:pt x="10203" y="6102"/>
                    <a:pt x="9476" y="5375"/>
                    <a:pt x="8775" y="4700"/>
                  </a:cubicBezTo>
                  <a:cubicBezTo>
                    <a:pt x="8697" y="4648"/>
                    <a:pt x="8645" y="4596"/>
                    <a:pt x="8568" y="4544"/>
                  </a:cubicBezTo>
                  <a:cubicBezTo>
                    <a:pt x="8801" y="4285"/>
                    <a:pt x="9061" y="4077"/>
                    <a:pt x="9346" y="3895"/>
                  </a:cubicBezTo>
                  <a:cubicBezTo>
                    <a:pt x="9762" y="3661"/>
                    <a:pt x="10203" y="3480"/>
                    <a:pt x="10644" y="3350"/>
                  </a:cubicBezTo>
                  <a:cubicBezTo>
                    <a:pt x="11164" y="3194"/>
                    <a:pt x="11683" y="3116"/>
                    <a:pt x="12202" y="3090"/>
                  </a:cubicBezTo>
                  <a:lnTo>
                    <a:pt x="12540" y="3090"/>
                  </a:lnTo>
                  <a:cubicBezTo>
                    <a:pt x="12591" y="3090"/>
                    <a:pt x="12643" y="3038"/>
                    <a:pt x="12643" y="2986"/>
                  </a:cubicBezTo>
                  <a:cubicBezTo>
                    <a:pt x="12643" y="2935"/>
                    <a:pt x="12617" y="2883"/>
                    <a:pt x="12565" y="2883"/>
                  </a:cubicBezTo>
                  <a:lnTo>
                    <a:pt x="12202" y="2883"/>
                  </a:lnTo>
                  <a:cubicBezTo>
                    <a:pt x="11916" y="2883"/>
                    <a:pt x="11631" y="2883"/>
                    <a:pt x="11345" y="2909"/>
                  </a:cubicBezTo>
                  <a:cubicBezTo>
                    <a:pt x="10930" y="2961"/>
                    <a:pt x="10515" y="3038"/>
                    <a:pt x="10125" y="3142"/>
                  </a:cubicBezTo>
                  <a:cubicBezTo>
                    <a:pt x="9736" y="3272"/>
                    <a:pt x="9346" y="3428"/>
                    <a:pt x="9009" y="3610"/>
                  </a:cubicBezTo>
                  <a:cubicBezTo>
                    <a:pt x="8827" y="3713"/>
                    <a:pt x="8645" y="3817"/>
                    <a:pt x="8464" y="3947"/>
                  </a:cubicBezTo>
                  <a:cubicBezTo>
                    <a:pt x="8360" y="4025"/>
                    <a:pt x="8256" y="4103"/>
                    <a:pt x="8178" y="4181"/>
                  </a:cubicBezTo>
                  <a:cubicBezTo>
                    <a:pt x="7607" y="3661"/>
                    <a:pt x="7010" y="3168"/>
                    <a:pt x="6413" y="2727"/>
                  </a:cubicBezTo>
                  <a:lnTo>
                    <a:pt x="6283" y="2623"/>
                  </a:lnTo>
                  <a:cubicBezTo>
                    <a:pt x="5920" y="2337"/>
                    <a:pt x="5582" y="2078"/>
                    <a:pt x="5219" y="1818"/>
                  </a:cubicBezTo>
                  <a:cubicBezTo>
                    <a:pt x="4777" y="1507"/>
                    <a:pt x="4336" y="1221"/>
                    <a:pt x="3895" y="962"/>
                  </a:cubicBezTo>
                  <a:cubicBezTo>
                    <a:pt x="3453" y="702"/>
                    <a:pt x="2986" y="468"/>
                    <a:pt x="2519" y="313"/>
                  </a:cubicBezTo>
                  <a:cubicBezTo>
                    <a:pt x="2051" y="131"/>
                    <a:pt x="1584" y="27"/>
                    <a:pt x="109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4"/>
            <p:cNvSpPr/>
            <p:nvPr/>
          </p:nvSpPr>
          <p:spPr>
            <a:xfrm flipH="1">
              <a:off x="7844955" y="275991"/>
              <a:ext cx="63620" cy="54652"/>
            </a:xfrm>
            <a:custGeom>
              <a:avLst/>
              <a:gdLst/>
              <a:ahLst/>
              <a:cxnLst/>
              <a:rect l="l" t="t" r="r" b="b"/>
              <a:pathLst>
                <a:path w="1291" h="1109" extrusionOk="0">
                  <a:moveTo>
                    <a:pt x="561" y="1"/>
                  </a:moveTo>
                  <a:cubicBezTo>
                    <a:pt x="272" y="1"/>
                    <a:pt x="0" y="238"/>
                    <a:pt x="18" y="563"/>
                  </a:cubicBezTo>
                  <a:cubicBezTo>
                    <a:pt x="18" y="875"/>
                    <a:pt x="278" y="1109"/>
                    <a:pt x="589" y="1109"/>
                  </a:cubicBezTo>
                  <a:cubicBezTo>
                    <a:pt x="1057" y="1083"/>
                    <a:pt x="1290" y="486"/>
                    <a:pt x="927" y="148"/>
                  </a:cubicBezTo>
                  <a:cubicBezTo>
                    <a:pt x="817" y="46"/>
                    <a:pt x="687" y="1"/>
                    <a:pt x="561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4"/>
            <p:cNvSpPr/>
            <p:nvPr/>
          </p:nvSpPr>
          <p:spPr>
            <a:xfrm flipH="1">
              <a:off x="7889750" y="224394"/>
              <a:ext cx="33313" cy="28878"/>
            </a:xfrm>
            <a:custGeom>
              <a:avLst/>
              <a:gdLst/>
              <a:ahLst/>
              <a:cxnLst/>
              <a:rect l="l" t="t" r="r" b="b"/>
              <a:pathLst>
                <a:path w="676" h="586" extrusionOk="0">
                  <a:moveTo>
                    <a:pt x="286" y="1"/>
                  </a:moveTo>
                  <a:cubicBezTo>
                    <a:pt x="131" y="27"/>
                    <a:pt x="1" y="157"/>
                    <a:pt x="1" y="312"/>
                  </a:cubicBezTo>
                  <a:cubicBezTo>
                    <a:pt x="18" y="482"/>
                    <a:pt x="157" y="586"/>
                    <a:pt x="295" y="586"/>
                  </a:cubicBezTo>
                  <a:cubicBezTo>
                    <a:pt x="368" y="586"/>
                    <a:pt x="440" y="557"/>
                    <a:pt x="494" y="494"/>
                  </a:cubicBezTo>
                  <a:cubicBezTo>
                    <a:pt x="676" y="286"/>
                    <a:pt x="546" y="1"/>
                    <a:pt x="28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4"/>
            <p:cNvSpPr/>
            <p:nvPr/>
          </p:nvSpPr>
          <p:spPr>
            <a:xfrm flipH="1">
              <a:off x="7865406" y="227942"/>
              <a:ext cx="24394" cy="20845"/>
            </a:xfrm>
            <a:custGeom>
              <a:avLst/>
              <a:gdLst/>
              <a:ahLst/>
              <a:cxnLst/>
              <a:rect l="l" t="t" r="r" b="b"/>
              <a:pathLst>
                <a:path w="495" h="423" extrusionOk="0">
                  <a:moveTo>
                    <a:pt x="224" y="1"/>
                  </a:moveTo>
                  <a:cubicBezTo>
                    <a:pt x="112" y="1"/>
                    <a:pt x="1" y="89"/>
                    <a:pt x="1" y="214"/>
                  </a:cubicBezTo>
                  <a:cubicBezTo>
                    <a:pt x="1" y="344"/>
                    <a:pt x="105" y="422"/>
                    <a:pt x="234" y="422"/>
                  </a:cubicBezTo>
                  <a:cubicBezTo>
                    <a:pt x="416" y="422"/>
                    <a:pt x="494" y="188"/>
                    <a:pt x="364" y="59"/>
                  </a:cubicBezTo>
                  <a:cubicBezTo>
                    <a:pt x="324" y="18"/>
                    <a:pt x="274" y="1"/>
                    <a:pt x="224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4"/>
            <p:cNvSpPr/>
            <p:nvPr/>
          </p:nvSpPr>
          <p:spPr>
            <a:xfrm flipH="1">
              <a:off x="7883689" y="137365"/>
              <a:ext cx="45732" cy="38488"/>
            </a:xfrm>
            <a:custGeom>
              <a:avLst/>
              <a:gdLst/>
              <a:ahLst/>
              <a:cxnLst/>
              <a:rect l="l" t="t" r="r" b="b"/>
              <a:pathLst>
                <a:path w="928" h="781" extrusionOk="0">
                  <a:moveTo>
                    <a:pt x="422" y="0"/>
                  </a:moveTo>
                  <a:cubicBezTo>
                    <a:pt x="411" y="0"/>
                    <a:pt x="400" y="1"/>
                    <a:pt x="389" y="2"/>
                  </a:cubicBezTo>
                  <a:cubicBezTo>
                    <a:pt x="182" y="2"/>
                    <a:pt x="0" y="183"/>
                    <a:pt x="26" y="417"/>
                  </a:cubicBezTo>
                  <a:cubicBezTo>
                    <a:pt x="26" y="638"/>
                    <a:pt x="215" y="781"/>
                    <a:pt x="411" y="781"/>
                  </a:cubicBezTo>
                  <a:cubicBezTo>
                    <a:pt x="514" y="781"/>
                    <a:pt x="620" y="740"/>
                    <a:pt x="701" y="651"/>
                  </a:cubicBezTo>
                  <a:cubicBezTo>
                    <a:pt x="928" y="399"/>
                    <a:pt x="763" y="0"/>
                    <a:pt x="422" y="0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4"/>
            <p:cNvSpPr/>
            <p:nvPr/>
          </p:nvSpPr>
          <p:spPr>
            <a:xfrm flipH="1">
              <a:off x="7853923" y="179943"/>
              <a:ext cx="15375" cy="16361"/>
            </a:xfrm>
            <a:custGeom>
              <a:avLst/>
              <a:gdLst/>
              <a:ahLst/>
              <a:cxnLst/>
              <a:rect l="l" t="t" r="r" b="b"/>
              <a:pathLst>
                <a:path w="312" h="332" extrusionOk="0">
                  <a:moveTo>
                    <a:pt x="156" y="1"/>
                  </a:moveTo>
                  <a:cubicBezTo>
                    <a:pt x="78" y="1"/>
                    <a:pt x="0" y="59"/>
                    <a:pt x="0" y="176"/>
                  </a:cubicBezTo>
                  <a:cubicBezTo>
                    <a:pt x="0" y="280"/>
                    <a:pt x="78" y="332"/>
                    <a:pt x="156" y="332"/>
                  </a:cubicBezTo>
                  <a:cubicBezTo>
                    <a:pt x="234" y="332"/>
                    <a:pt x="312" y="280"/>
                    <a:pt x="312" y="176"/>
                  </a:cubicBezTo>
                  <a:cubicBezTo>
                    <a:pt x="312" y="59"/>
                    <a:pt x="234" y="1"/>
                    <a:pt x="156" y="1"/>
                  </a:cubicBezTo>
                  <a:close/>
                </a:path>
              </a:pathLst>
            </a:custGeom>
            <a:solidFill>
              <a:srgbClr val="FDAD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3" name="Google Shape;223;p14"/>
          <p:cNvGrpSpPr/>
          <p:nvPr/>
        </p:nvGrpSpPr>
        <p:grpSpPr>
          <a:xfrm>
            <a:off x="10560867" y="1606305"/>
            <a:ext cx="893999" cy="584699"/>
            <a:chOff x="7555450" y="377766"/>
            <a:chExt cx="670499" cy="438524"/>
          </a:xfrm>
        </p:grpSpPr>
        <p:sp>
          <p:nvSpPr>
            <p:cNvPr id="224" name="Google Shape;224;p14"/>
            <p:cNvSpPr/>
            <p:nvPr/>
          </p:nvSpPr>
          <p:spPr>
            <a:xfrm>
              <a:off x="7555450" y="562549"/>
              <a:ext cx="279163" cy="253742"/>
            </a:xfrm>
            <a:custGeom>
              <a:avLst/>
              <a:gdLst/>
              <a:ahLst/>
              <a:cxnLst/>
              <a:rect l="l" t="t" r="r" b="b"/>
              <a:pathLst>
                <a:path w="4206" h="3823" extrusionOk="0">
                  <a:moveTo>
                    <a:pt x="3169" y="1"/>
                  </a:moveTo>
                  <a:cubicBezTo>
                    <a:pt x="3073" y="1"/>
                    <a:pt x="2977" y="1"/>
                    <a:pt x="2881" y="20"/>
                  </a:cubicBezTo>
                  <a:cubicBezTo>
                    <a:pt x="2746" y="59"/>
                    <a:pt x="2573" y="97"/>
                    <a:pt x="2362" y="193"/>
                  </a:cubicBezTo>
                  <a:cubicBezTo>
                    <a:pt x="2017" y="347"/>
                    <a:pt x="1690" y="558"/>
                    <a:pt x="1325" y="846"/>
                  </a:cubicBezTo>
                  <a:cubicBezTo>
                    <a:pt x="1210" y="942"/>
                    <a:pt x="1114" y="1019"/>
                    <a:pt x="1018" y="1115"/>
                  </a:cubicBezTo>
                  <a:lnTo>
                    <a:pt x="999" y="1134"/>
                  </a:lnTo>
                  <a:cubicBezTo>
                    <a:pt x="864" y="1230"/>
                    <a:pt x="749" y="1345"/>
                    <a:pt x="615" y="1518"/>
                  </a:cubicBezTo>
                  <a:cubicBezTo>
                    <a:pt x="480" y="1652"/>
                    <a:pt x="384" y="1806"/>
                    <a:pt x="288" y="1979"/>
                  </a:cubicBezTo>
                  <a:cubicBezTo>
                    <a:pt x="192" y="2133"/>
                    <a:pt x="135" y="2325"/>
                    <a:pt x="77" y="2497"/>
                  </a:cubicBezTo>
                  <a:cubicBezTo>
                    <a:pt x="39" y="2670"/>
                    <a:pt x="0" y="2843"/>
                    <a:pt x="0" y="2997"/>
                  </a:cubicBezTo>
                  <a:cubicBezTo>
                    <a:pt x="0" y="3189"/>
                    <a:pt x="58" y="3342"/>
                    <a:pt x="154" y="3458"/>
                  </a:cubicBezTo>
                  <a:cubicBezTo>
                    <a:pt x="173" y="3515"/>
                    <a:pt x="192" y="3534"/>
                    <a:pt x="231" y="3554"/>
                  </a:cubicBezTo>
                  <a:lnTo>
                    <a:pt x="288" y="3630"/>
                  </a:lnTo>
                  <a:cubicBezTo>
                    <a:pt x="384" y="3707"/>
                    <a:pt x="461" y="3726"/>
                    <a:pt x="538" y="3746"/>
                  </a:cubicBezTo>
                  <a:cubicBezTo>
                    <a:pt x="653" y="3803"/>
                    <a:pt x="768" y="3822"/>
                    <a:pt x="941" y="3822"/>
                  </a:cubicBezTo>
                  <a:lnTo>
                    <a:pt x="1191" y="3822"/>
                  </a:lnTo>
                  <a:cubicBezTo>
                    <a:pt x="1383" y="3803"/>
                    <a:pt x="1575" y="3746"/>
                    <a:pt x="1786" y="3669"/>
                  </a:cubicBezTo>
                  <a:cubicBezTo>
                    <a:pt x="1978" y="3611"/>
                    <a:pt x="2170" y="3515"/>
                    <a:pt x="2381" y="3381"/>
                  </a:cubicBezTo>
                  <a:cubicBezTo>
                    <a:pt x="2593" y="3266"/>
                    <a:pt x="2823" y="3131"/>
                    <a:pt x="3015" y="2958"/>
                  </a:cubicBezTo>
                  <a:cubicBezTo>
                    <a:pt x="3207" y="2785"/>
                    <a:pt x="3399" y="2613"/>
                    <a:pt x="3553" y="2459"/>
                  </a:cubicBezTo>
                  <a:cubicBezTo>
                    <a:pt x="3745" y="2267"/>
                    <a:pt x="3879" y="2056"/>
                    <a:pt x="3995" y="1844"/>
                  </a:cubicBezTo>
                  <a:cubicBezTo>
                    <a:pt x="4110" y="1633"/>
                    <a:pt x="4167" y="1422"/>
                    <a:pt x="4187" y="1230"/>
                  </a:cubicBezTo>
                  <a:cubicBezTo>
                    <a:pt x="4206" y="1038"/>
                    <a:pt x="4167" y="846"/>
                    <a:pt x="4091" y="615"/>
                  </a:cubicBezTo>
                  <a:cubicBezTo>
                    <a:pt x="4071" y="500"/>
                    <a:pt x="4033" y="462"/>
                    <a:pt x="3975" y="366"/>
                  </a:cubicBezTo>
                  <a:cubicBezTo>
                    <a:pt x="3918" y="289"/>
                    <a:pt x="3879" y="251"/>
                    <a:pt x="3802" y="193"/>
                  </a:cubicBezTo>
                  <a:cubicBezTo>
                    <a:pt x="3687" y="97"/>
                    <a:pt x="3534" y="59"/>
                    <a:pt x="3361" y="20"/>
                  </a:cubicBezTo>
                  <a:cubicBezTo>
                    <a:pt x="3322" y="20"/>
                    <a:pt x="3246" y="1"/>
                    <a:pt x="3169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4"/>
            <p:cNvSpPr/>
            <p:nvPr/>
          </p:nvSpPr>
          <p:spPr>
            <a:xfrm>
              <a:off x="8005393" y="377766"/>
              <a:ext cx="142767" cy="126240"/>
            </a:xfrm>
            <a:custGeom>
              <a:avLst/>
              <a:gdLst/>
              <a:ahLst/>
              <a:cxnLst/>
              <a:rect l="l" t="t" r="r" b="b"/>
              <a:pathLst>
                <a:path w="2151" h="1902" extrusionOk="0">
                  <a:moveTo>
                    <a:pt x="1556" y="0"/>
                  </a:moveTo>
                  <a:cubicBezTo>
                    <a:pt x="1383" y="0"/>
                    <a:pt x="1229" y="58"/>
                    <a:pt x="999" y="154"/>
                  </a:cubicBezTo>
                  <a:cubicBezTo>
                    <a:pt x="845" y="250"/>
                    <a:pt x="672" y="365"/>
                    <a:pt x="499" y="480"/>
                  </a:cubicBezTo>
                  <a:lnTo>
                    <a:pt x="423" y="557"/>
                  </a:lnTo>
                  <a:lnTo>
                    <a:pt x="346" y="634"/>
                  </a:lnTo>
                  <a:cubicBezTo>
                    <a:pt x="154" y="826"/>
                    <a:pt x="77" y="1018"/>
                    <a:pt x="19" y="1210"/>
                  </a:cubicBezTo>
                  <a:cubicBezTo>
                    <a:pt x="0" y="1402"/>
                    <a:pt x="77" y="1633"/>
                    <a:pt x="211" y="1748"/>
                  </a:cubicBezTo>
                  <a:cubicBezTo>
                    <a:pt x="288" y="1825"/>
                    <a:pt x="365" y="1844"/>
                    <a:pt x="461" y="1882"/>
                  </a:cubicBezTo>
                  <a:cubicBezTo>
                    <a:pt x="499" y="1882"/>
                    <a:pt x="557" y="1902"/>
                    <a:pt x="615" y="1902"/>
                  </a:cubicBezTo>
                  <a:lnTo>
                    <a:pt x="768" y="1902"/>
                  </a:lnTo>
                  <a:lnTo>
                    <a:pt x="1056" y="1825"/>
                  </a:lnTo>
                  <a:cubicBezTo>
                    <a:pt x="1152" y="1806"/>
                    <a:pt x="1229" y="1748"/>
                    <a:pt x="1344" y="1690"/>
                  </a:cubicBezTo>
                  <a:cubicBezTo>
                    <a:pt x="1536" y="1556"/>
                    <a:pt x="1709" y="1421"/>
                    <a:pt x="1844" y="1249"/>
                  </a:cubicBezTo>
                  <a:cubicBezTo>
                    <a:pt x="1940" y="1133"/>
                    <a:pt x="2093" y="961"/>
                    <a:pt x="2132" y="749"/>
                  </a:cubicBezTo>
                  <a:cubicBezTo>
                    <a:pt x="2151" y="653"/>
                    <a:pt x="2151" y="577"/>
                    <a:pt x="2132" y="461"/>
                  </a:cubicBezTo>
                  <a:cubicBezTo>
                    <a:pt x="2112" y="365"/>
                    <a:pt x="2055" y="269"/>
                    <a:pt x="2016" y="192"/>
                  </a:cubicBezTo>
                  <a:cubicBezTo>
                    <a:pt x="1959" y="116"/>
                    <a:pt x="1863" y="77"/>
                    <a:pt x="1805" y="58"/>
                  </a:cubicBezTo>
                  <a:cubicBezTo>
                    <a:pt x="1728" y="20"/>
                    <a:pt x="1652" y="0"/>
                    <a:pt x="1556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4"/>
            <p:cNvSpPr/>
            <p:nvPr/>
          </p:nvSpPr>
          <p:spPr>
            <a:xfrm>
              <a:off x="8139200" y="543433"/>
              <a:ext cx="86749" cy="71483"/>
            </a:xfrm>
            <a:custGeom>
              <a:avLst/>
              <a:gdLst/>
              <a:ahLst/>
              <a:cxnLst/>
              <a:rect l="l" t="t" r="r" b="b"/>
              <a:pathLst>
                <a:path w="1307" h="1077" extrusionOk="0">
                  <a:moveTo>
                    <a:pt x="1153" y="1"/>
                  </a:moveTo>
                  <a:cubicBezTo>
                    <a:pt x="1037" y="1"/>
                    <a:pt x="941" y="20"/>
                    <a:pt x="845" y="58"/>
                  </a:cubicBezTo>
                  <a:cubicBezTo>
                    <a:pt x="711" y="97"/>
                    <a:pt x="596" y="154"/>
                    <a:pt x="500" y="212"/>
                  </a:cubicBezTo>
                  <a:cubicBezTo>
                    <a:pt x="461" y="270"/>
                    <a:pt x="384" y="308"/>
                    <a:pt x="327" y="366"/>
                  </a:cubicBezTo>
                  <a:lnTo>
                    <a:pt x="308" y="385"/>
                  </a:lnTo>
                  <a:cubicBezTo>
                    <a:pt x="173" y="539"/>
                    <a:pt x="0" y="750"/>
                    <a:pt x="116" y="942"/>
                  </a:cubicBezTo>
                  <a:cubicBezTo>
                    <a:pt x="173" y="1038"/>
                    <a:pt x="269" y="1076"/>
                    <a:pt x="404" y="1076"/>
                  </a:cubicBezTo>
                  <a:cubicBezTo>
                    <a:pt x="500" y="1076"/>
                    <a:pt x="557" y="1076"/>
                    <a:pt x="615" y="1057"/>
                  </a:cubicBezTo>
                  <a:cubicBezTo>
                    <a:pt x="692" y="1057"/>
                    <a:pt x="769" y="1019"/>
                    <a:pt x="826" y="980"/>
                  </a:cubicBezTo>
                  <a:cubicBezTo>
                    <a:pt x="961" y="923"/>
                    <a:pt x="1076" y="788"/>
                    <a:pt x="1172" y="654"/>
                  </a:cubicBezTo>
                  <a:cubicBezTo>
                    <a:pt x="1268" y="500"/>
                    <a:pt x="1306" y="347"/>
                    <a:pt x="1287" y="193"/>
                  </a:cubicBezTo>
                  <a:cubicBezTo>
                    <a:pt x="1287" y="154"/>
                    <a:pt x="1268" y="97"/>
                    <a:pt x="1249" y="58"/>
                  </a:cubicBezTo>
                  <a:cubicBezTo>
                    <a:pt x="1249" y="20"/>
                    <a:pt x="1191" y="1"/>
                    <a:pt x="1153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27" name="Google Shape;227;p14"/>
          <p:cNvGrpSpPr/>
          <p:nvPr/>
        </p:nvGrpSpPr>
        <p:grpSpPr>
          <a:xfrm>
            <a:off x="1148817" y="3175871"/>
            <a:ext cx="653637" cy="811748"/>
            <a:chOff x="7376250" y="1989890"/>
            <a:chExt cx="490228" cy="608811"/>
          </a:xfrm>
        </p:grpSpPr>
        <p:sp>
          <p:nvSpPr>
            <p:cNvPr id="228" name="Google Shape;228;p14"/>
            <p:cNvSpPr/>
            <p:nvPr/>
          </p:nvSpPr>
          <p:spPr>
            <a:xfrm>
              <a:off x="7376250" y="2459787"/>
              <a:ext cx="183714" cy="138915"/>
            </a:xfrm>
            <a:custGeom>
              <a:avLst/>
              <a:gdLst/>
              <a:ahLst/>
              <a:cxnLst/>
              <a:rect l="l" t="t" r="r" b="b"/>
              <a:pathLst>
                <a:path w="2440" h="1845" extrusionOk="0">
                  <a:moveTo>
                    <a:pt x="1652" y="1"/>
                  </a:moveTo>
                  <a:cubicBezTo>
                    <a:pt x="1595" y="1"/>
                    <a:pt x="1518" y="1"/>
                    <a:pt x="1441" y="20"/>
                  </a:cubicBezTo>
                  <a:cubicBezTo>
                    <a:pt x="1268" y="39"/>
                    <a:pt x="1115" y="116"/>
                    <a:pt x="923" y="212"/>
                  </a:cubicBezTo>
                  <a:cubicBezTo>
                    <a:pt x="827" y="270"/>
                    <a:pt x="750" y="308"/>
                    <a:pt x="673" y="385"/>
                  </a:cubicBezTo>
                  <a:cubicBezTo>
                    <a:pt x="596" y="423"/>
                    <a:pt x="539" y="481"/>
                    <a:pt x="462" y="558"/>
                  </a:cubicBezTo>
                  <a:cubicBezTo>
                    <a:pt x="212" y="769"/>
                    <a:pt x="1" y="1153"/>
                    <a:pt x="155" y="1480"/>
                  </a:cubicBezTo>
                  <a:cubicBezTo>
                    <a:pt x="212" y="1633"/>
                    <a:pt x="347" y="1749"/>
                    <a:pt x="558" y="1806"/>
                  </a:cubicBezTo>
                  <a:cubicBezTo>
                    <a:pt x="654" y="1825"/>
                    <a:pt x="750" y="1845"/>
                    <a:pt x="904" y="1845"/>
                  </a:cubicBezTo>
                  <a:cubicBezTo>
                    <a:pt x="980" y="1845"/>
                    <a:pt x="1076" y="1825"/>
                    <a:pt x="1192" y="1806"/>
                  </a:cubicBezTo>
                  <a:cubicBezTo>
                    <a:pt x="1288" y="1768"/>
                    <a:pt x="1384" y="1729"/>
                    <a:pt x="1480" y="1672"/>
                  </a:cubicBezTo>
                  <a:cubicBezTo>
                    <a:pt x="1576" y="1633"/>
                    <a:pt x="1672" y="1576"/>
                    <a:pt x="1768" y="1518"/>
                  </a:cubicBezTo>
                  <a:cubicBezTo>
                    <a:pt x="1979" y="1364"/>
                    <a:pt x="2152" y="1230"/>
                    <a:pt x="2267" y="1038"/>
                  </a:cubicBezTo>
                  <a:cubicBezTo>
                    <a:pt x="2382" y="846"/>
                    <a:pt x="2440" y="616"/>
                    <a:pt x="2363" y="462"/>
                  </a:cubicBezTo>
                  <a:cubicBezTo>
                    <a:pt x="2286" y="270"/>
                    <a:pt x="2152" y="116"/>
                    <a:pt x="1941" y="39"/>
                  </a:cubicBezTo>
                  <a:cubicBezTo>
                    <a:pt x="1864" y="20"/>
                    <a:pt x="1787" y="1"/>
                    <a:pt x="1652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7526683" y="1989890"/>
              <a:ext cx="339795" cy="261792"/>
            </a:xfrm>
            <a:custGeom>
              <a:avLst/>
              <a:gdLst/>
              <a:ahLst/>
              <a:cxnLst/>
              <a:rect l="l" t="t" r="r" b="b"/>
              <a:pathLst>
                <a:path w="4513" h="3477" extrusionOk="0">
                  <a:moveTo>
                    <a:pt x="3265" y="1"/>
                  </a:moveTo>
                  <a:cubicBezTo>
                    <a:pt x="3073" y="1"/>
                    <a:pt x="2861" y="39"/>
                    <a:pt x="2669" y="97"/>
                  </a:cubicBezTo>
                  <a:cubicBezTo>
                    <a:pt x="2650" y="97"/>
                    <a:pt x="2612" y="116"/>
                    <a:pt x="2593" y="116"/>
                  </a:cubicBezTo>
                  <a:lnTo>
                    <a:pt x="2516" y="116"/>
                  </a:lnTo>
                  <a:cubicBezTo>
                    <a:pt x="2113" y="270"/>
                    <a:pt x="1748" y="481"/>
                    <a:pt x="1517" y="615"/>
                  </a:cubicBezTo>
                  <a:cubicBezTo>
                    <a:pt x="1325" y="750"/>
                    <a:pt x="1133" y="884"/>
                    <a:pt x="941" y="1038"/>
                  </a:cubicBezTo>
                  <a:cubicBezTo>
                    <a:pt x="749" y="1172"/>
                    <a:pt x="595" y="1345"/>
                    <a:pt x="461" y="1479"/>
                  </a:cubicBezTo>
                  <a:cubicBezTo>
                    <a:pt x="154" y="1864"/>
                    <a:pt x="0" y="2228"/>
                    <a:pt x="39" y="2593"/>
                  </a:cubicBezTo>
                  <a:cubicBezTo>
                    <a:pt x="77" y="2785"/>
                    <a:pt x="173" y="2958"/>
                    <a:pt x="307" y="3150"/>
                  </a:cubicBezTo>
                  <a:cubicBezTo>
                    <a:pt x="403" y="3265"/>
                    <a:pt x="557" y="3361"/>
                    <a:pt x="749" y="3400"/>
                  </a:cubicBezTo>
                  <a:cubicBezTo>
                    <a:pt x="864" y="3457"/>
                    <a:pt x="999" y="3477"/>
                    <a:pt x="1152" y="3477"/>
                  </a:cubicBezTo>
                  <a:lnTo>
                    <a:pt x="1268" y="3477"/>
                  </a:lnTo>
                  <a:cubicBezTo>
                    <a:pt x="1460" y="3477"/>
                    <a:pt x="1652" y="3438"/>
                    <a:pt x="1863" y="3361"/>
                  </a:cubicBezTo>
                  <a:cubicBezTo>
                    <a:pt x="2285" y="3246"/>
                    <a:pt x="2689" y="3054"/>
                    <a:pt x="3092" y="2785"/>
                  </a:cubicBezTo>
                  <a:cubicBezTo>
                    <a:pt x="3514" y="2516"/>
                    <a:pt x="3841" y="2248"/>
                    <a:pt x="4091" y="1940"/>
                  </a:cubicBezTo>
                  <a:cubicBezTo>
                    <a:pt x="4225" y="1768"/>
                    <a:pt x="4302" y="1652"/>
                    <a:pt x="4379" y="1518"/>
                  </a:cubicBezTo>
                  <a:cubicBezTo>
                    <a:pt x="4436" y="1345"/>
                    <a:pt x="4494" y="1134"/>
                    <a:pt x="4494" y="903"/>
                  </a:cubicBezTo>
                  <a:cubicBezTo>
                    <a:pt x="4513" y="807"/>
                    <a:pt x="4494" y="711"/>
                    <a:pt x="4475" y="615"/>
                  </a:cubicBezTo>
                  <a:cubicBezTo>
                    <a:pt x="4436" y="519"/>
                    <a:pt x="4398" y="462"/>
                    <a:pt x="4321" y="366"/>
                  </a:cubicBezTo>
                  <a:cubicBezTo>
                    <a:pt x="4263" y="289"/>
                    <a:pt x="4187" y="231"/>
                    <a:pt x="4129" y="193"/>
                  </a:cubicBezTo>
                  <a:cubicBezTo>
                    <a:pt x="4052" y="135"/>
                    <a:pt x="3995" y="116"/>
                    <a:pt x="3860" y="78"/>
                  </a:cubicBezTo>
                  <a:cubicBezTo>
                    <a:pt x="3726" y="20"/>
                    <a:pt x="3553" y="1"/>
                    <a:pt x="3361" y="1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7694358" y="2297909"/>
              <a:ext cx="124459" cy="99838"/>
            </a:xfrm>
            <a:custGeom>
              <a:avLst/>
              <a:gdLst/>
              <a:ahLst/>
              <a:cxnLst/>
              <a:rect l="l" t="t" r="r" b="b"/>
              <a:pathLst>
                <a:path w="1653" h="1326" extrusionOk="0">
                  <a:moveTo>
                    <a:pt x="1115" y="0"/>
                  </a:moveTo>
                  <a:cubicBezTo>
                    <a:pt x="1019" y="0"/>
                    <a:pt x="923" y="39"/>
                    <a:pt x="827" y="58"/>
                  </a:cubicBezTo>
                  <a:cubicBezTo>
                    <a:pt x="692" y="96"/>
                    <a:pt x="558" y="154"/>
                    <a:pt x="462" y="231"/>
                  </a:cubicBezTo>
                  <a:cubicBezTo>
                    <a:pt x="346" y="288"/>
                    <a:pt x="250" y="365"/>
                    <a:pt x="174" y="442"/>
                  </a:cubicBezTo>
                  <a:cubicBezTo>
                    <a:pt x="97" y="538"/>
                    <a:pt x="58" y="615"/>
                    <a:pt x="20" y="730"/>
                  </a:cubicBezTo>
                  <a:cubicBezTo>
                    <a:pt x="1" y="768"/>
                    <a:pt x="1" y="845"/>
                    <a:pt x="1" y="903"/>
                  </a:cubicBezTo>
                  <a:cubicBezTo>
                    <a:pt x="1" y="941"/>
                    <a:pt x="20" y="999"/>
                    <a:pt x="58" y="1056"/>
                  </a:cubicBezTo>
                  <a:cubicBezTo>
                    <a:pt x="78" y="1114"/>
                    <a:pt x="97" y="1152"/>
                    <a:pt x="174" y="1210"/>
                  </a:cubicBezTo>
                  <a:cubicBezTo>
                    <a:pt x="212" y="1229"/>
                    <a:pt x="270" y="1287"/>
                    <a:pt x="308" y="1306"/>
                  </a:cubicBezTo>
                  <a:cubicBezTo>
                    <a:pt x="346" y="1306"/>
                    <a:pt x="385" y="1325"/>
                    <a:pt x="442" y="1325"/>
                  </a:cubicBezTo>
                  <a:lnTo>
                    <a:pt x="558" y="1325"/>
                  </a:lnTo>
                  <a:cubicBezTo>
                    <a:pt x="634" y="1325"/>
                    <a:pt x="673" y="1306"/>
                    <a:pt x="731" y="1287"/>
                  </a:cubicBezTo>
                  <a:cubicBezTo>
                    <a:pt x="942" y="1210"/>
                    <a:pt x="1153" y="1095"/>
                    <a:pt x="1345" y="941"/>
                  </a:cubicBezTo>
                  <a:cubicBezTo>
                    <a:pt x="1441" y="864"/>
                    <a:pt x="1499" y="807"/>
                    <a:pt x="1556" y="730"/>
                  </a:cubicBezTo>
                  <a:cubicBezTo>
                    <a:pt x="1595" y="692"/>
                    <a:pt x="1614" y="653"/>
                    <a:pt x="1633" y="615"/>
                  </a:cubicBezTo>
                  <a:cubicBezTo>
                    <a:pt x="1652" y="557"/>
                    <a:pt x="1652" y="519"/>
                    <a:pt x="1652" y="461"/>
                  </a:cubicBezTo>
                  <a:cubicBezTo>
                    <a:pt x="1652" y="384"/>
                    <a:pt x="1633" y="288"/>
                    <a:pt x="1595" y="231"/>
                  </a:cubicBezTo>
                  <a:cubicBezTo>
                    <a:pt x="1518" y="115"/>
                    <a:pt x="1441" y="58"/>
                    <a:pt x="1345" y="39"/>
                  </a:cubicBezTo>
                  <a:cubicBezTo>
                    <a:pt x="1307" y="0"/>
                    <a:pt x="1249" y="0"/>
                    <a:pt x="1172" y="0"/>
                  </a:cubicBezTo>
                  <a:close/>
                </a:path>
              </a:pathLst>
            </a:custGeom>
            <a:solidFill>
              <a:srgbClr val="FFFFFF">
                <a:alpha val="3464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4"/>
          <p:cNvSpPr txBox="1">
            <a:spLocks noGrp="1"/>
          </p:cNvSpPr>
          <p:nvPr>
            <p:ph type="title"/>
          </p:nvPr>
        </p:nvSpPr>
        <p:spPr>
          <a:xfrm>
            <a:off x="2262184" y="1606300"/>
            <a:ext cx="7282800" cy="1656400"/>
          </a:xfrm>
          <a:prstGeom prst="rect">
            <a:avLst/>
          </a:prstGeom>
          <a:effectLst>
            <a:outerShdw dist="57150" dir="3960000" algn="bl" rotWithShape="0">
              <a:schemeClr val="lt1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00"/>
              <a:buNone/>
              <a:defRPr sz="11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14"/>
          <p:cNvSpPr txBox="1">
            <a:spLocks noGrp="1"/>
          </p:cNvSpPr>
          <p:nvPr>
            <p:ph type="subTitle" idx="1"/>
          </p:nvPr>
        </p:nvSpPr>
        <p:spPr>
          <a:xfrm>
            <a:off x="2980184" y="3236000"/>
            <a:ext cx="58468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ct val="26700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ct val="42700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ct val="427000"/>
              </a:spcBef>
              <a:spcAft>
                <a:spcPts val="160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13872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066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7028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0931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781947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043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003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725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2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815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39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3590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8754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9717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533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722457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683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2712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230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0017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131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5511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6672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15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109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661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075854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 panose="02010600030101010101" pitchFamily="2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63992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0935185-37E2-43B1-A84B-A65D2DD646D7}" type="datetimeFigureOut">
              <a:rPr lang="en-GB" smtClean="0"/>
              <a:t>08/04/2025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9C1C29-BEF3-419D-AB3C-69692FBA0F9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 userDrawn="1">
  <p:cSld name="Title and three columns"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501547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02129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91800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053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65862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9.xml"/><Relationship Id="rId21" Type="http://schemas.openxmlformats.org/officeDocument/2006/relationships/slideLayout" Target="../slideLayouts/slideLayout47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5" Type="http://schemas.openxmlformats.org/officeDocument/2006/relationships/slideLayout" Target="../slideLayouts/slideLayout51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20" Type="http://schemas.openxmlformats.org/officeDocument/2006/relationships/slideLayout" Target="../slideLayouts/slideLayout46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24" Type="http://schemas.openxmlformats.org/officeDocument/2006/relationships/slideLayout" Target="../slideLayouts/slideLayout50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23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36.xml"/><Relationship Id="rId19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Relationship Id="rId22" Type="http://schemas.openxmlformats.org/officeDocument/2006/relationships/slideLayout" Target="../slideLayouts/slideLayout4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D6555-5A17-43EC-AD60-A02D9CB5220E}" type="datetimeFigureOut">
              <a:rPr lang="zh-CN" altLang="en-US" smtClean="0"/>
              <a:t>2025/4/8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CD3FFD-2B64-4882-8633-4453E00B9DC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Picture 7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6024FA5F-2253-B64E-8F11-A66CAA06030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66850" y="142875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347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62"/>
          <a:stretch>
            <a:fillRect/>
          </a:stretch>
        </p:blipFill>
        <p:spPr>
          <a:xfrm rot="5400000">
            <a:off x="2667000" y="-2666997"/>
            <a:ext cx="6857999" cy="12192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312975" y="284672"/>
            <a:ext cx="11619195" cy="629728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0105" tIns="45053" rIns="90105" bIns="45053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34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  <p:sp>
        <p:nvSpPr>
          <p:cNvPr id="10" name="矩形 9"/>
          <p:cNvSpPr/>
          <p:nvPr userDrawn="1"/>
        </p:nvSpPr>
        <p:spPr>
          <a:xfrm>
            <a:off x="603849" y="538410"/>
            <a:ext cx="11076317" cy="5776126"/>
          </a:xfrm>
          <a:prstGeom prst="rect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ngXian" panose="02010600030101010101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6334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EB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2121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1" r:id="rId23"/>
    <p:sldLayoutId id="2147483712" r:id="rId24"/>
    <p:sldLayoutId id="2147483713" r:id="rId25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1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3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2.png"/><Relationship Id="rId7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18.png"/><Relationship Id="rId5" Type="http://schemas.openxmlformats.org/officeDocument/2006/relationships/image" Target="../media/image4.png"/><Relationship Id="rId10" Type="http://schemas.openxmlformats.org/officeDocument/2006/relationships/image" Target="../media/image17.png"/><Relationship Id="rId4" Type="http://schemas.openxmlformats.org/officeDocument/2006/relationships/image" Target="../media/image13.png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BE17A9B-6844-E21C-1C2B-4770C0B646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2802" y="1222493"/>
            <a:ext cx="9035055" cy="198137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438146C-0B6B-854E-9290-FC61638A80B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30667" y1="46265" x2="32000" y2="65783"/>
                        <a14:foregroundMark x1="25333" y1="60241" x2="28167" y2="61928"/>
                        <a14:foregroundMark x1="26667" y1="58072" x2="23333" y2="61928"/>
                        <a14:foregroundMark x1="24167" y1="52771" x2="24167" y2="56627"/>
                        <a14:foregroundMark x1="23000" y1="53976" x2="24167" y2="57108"/>
                        <a14:foregroundMark x1="24167" y1="59277" x2="24000" y2="66265"/>
                        <a14:foregroundMark x1="23000" y1="61928" x2="27500" y2="71807"/>
                        <a14:foregroundMark x1="27667" y1="67711" x2="27167" y2="81446"/>
                        <a14:foregroundMark x1="27333" y1="80964" x2="29833" y2="89157"/>
                        <a14:foregroundMark x1="30167" y1="67952" x2="25333" y2="83133"/>
                        <a14:foregroundMark x1="26167" y1="83614" x2="37667" y2="85783"/>
                        <a14:foregroundMark x1="37167" y1="76145" x2="40333" y2="85783"/>
                        <a14:foregroundMark x1="39167" y1="67952" x2="39500" y2="76386"/>
                        <a14:foregroundMark x1="40167" y1="61687" x2="42500" y2="71325"/>
                        <a14:foregroundMark x1="42167" y1="57831" x2="42500" y2="70602"/>
                        <a14:foregroundMark x1="38833" y1="73494" x2="41333" y2="82410"/>
                        <a14:foregroundMark x1="57500" y1="64578" x2="72000" y2="82651"/>
                        <a14:foregroundMark x1="66500" y1="63373" x2="72167" y2="62410"/>
                        <a14:foregroundMark x1="53833" y1="55181" x2="54167" y2="63614"/>
                        <a14:foregroundMark x1="51500" y1="59277" x2="55667" y2="65783"/>
                        <a14:foregroundMark x1="25000" y1="59277" x2="28833" y2="67711"/>
                        <a14:foregroundMark x1="26667" y1="54940" x2="24500" y2="71084"/>
                        <a14:foregroundMark x1="43833" y1="52530" x2="46500" y2="69639"/>
                        <a14:foregroundMark x1="27500" y1="73976" x2="25500" y2="80964"/>
                        <a14:backgroundMark x1="11333" y1="37349" x2="41333" y2="24578"/>
                        <a14:backgroundMark x1="38000" y1="26988" x2="67333" y2="32530"/>
                        <a14:backgroundMark x1="67167" y1="28193" x2="82667" y2="44337"/>
                        <a14:backgroundMark x1="71167" y1="24819" x2="81333" y2="47952"/>
                        <a14:backgroundMark x1="75500" y1="32289" x2="80833" y2="61928"/>
                        <a14:backgroundMark x1="69500" y1="37590" x2="76333" y2="53735"/>
                        <a14:backgroundMark x1="51000" y1="35663" x2="64333" y2="33253"/>
                        <a14:backgroundMark x1="44500" y1="29398" x2="46000" y2="39036"/>
                        <a14:backgroundMark x1="19167" y1="32530" x2="39167" y2="32530"/>
                        <a14:backgroundMark x1="17000" y1="35904" x2="16000" y2="45060"/>
                        <a14:backgroundMark x1="25833" y1="35904" x2="20833" y2="56145"/>
                        <a14:backgroundMark x1="25667" y1="40241" x2="38500" y2="37108"/>
                        <a14:backgroundMark x1="44333" y1="35904" x2="49667" y2="48675"/>
                        <a14:backgroundMark x1="57500" y1="37108" x2="51833" y2="44337"/>
                        <a14:backgroundMark x1="64667" y1="29398" x2="73000" y2="35422"/>
                        <a14:backgroundMark x1="60500" y1="28675" x2="74167" y2="41687"/>
                      </a14:backgroundRemoval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87" t="33482" r="18419"/>
          <a:stretch>
            <a:fillRect/>
          </a:stretch>
        </p:blipFill>
        <p:spPr>
          <a:xfrm>
            <a:off x="3707710" y="3171666"/>
            <a:ext cx="5591908" cy="350535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43101" y="4857751"/>
            <a:ext cx="8982074" cy="1495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khô mắt hoặc quáng gà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: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thường có biểu hiện mắt nhìn kém, mắt khô dẫn đến nhiễm trùng mạn tính do thiếu vitamin A.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4098" name="Picture 2" descr="Tại sao thiếu vitamin A gây bệnh quáng gà? | Vinmec">
            <a:extLst>
              <a:ext uri="{FF2B5EF4-FFF2-40B4-BE49-F238E27FC236}">
                <a16:creationId xmlns:a16="http://schemas.microsoft.com/office/drawing/2014/main" id="{F1EAFE1F-7695-CC3D-8950-B5BB54AB2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224" y="500063"/>
            <a:ext cx="6457951" cy="4004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33123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43101" y="4857751"/>
            <a:ext cx="8982074" cy="1495424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bướu cổ</a:t>
            </a:r>
            <a:r>
              <a:rPr lang="en-US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:</a:t>
            </a: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có thể làm trẻ em bị còi cọc, suy tuyến giáp dẫn đến đần độn, tâm lý phát triển chậm do thiếu i ốt.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5122" name="Picture 2" descr="Ai có khả năng mắc bướu cổ?">
            <a:extLst>
              <a:ext uri="{FF2B5EF4-FFF2-40B4-BE49-F238E27FC236}">
                <a16:creationId xmlns:a16="http://schemas.microsoft.com/office/drawing/2014/main" id="{C40F1D01-A408-83CE-722A-95C2C896F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8425" y="571915"/>
            <a:ext cx="7253288" cy="3819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85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  <a:extLst>
              <a:ext uri="{FF2B5EF4-FFF2-40B4-BE49-F238E27FC236}">
                <a16:creationId xmlns:a16="http://schemas.microsoft.com/office/drawing/2014/main" id="{F2BEC389-A0EF-401A-0613-71F9697E49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72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3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69E035-DE16-8F5D-6741-28F996D4FE1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27361" y="2293931"/>
            <a:ext cx="7328027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0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89C5D65-44C1-23F5-6633-013037DEE5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7837" y="500062"/>
            <a:ext cx="8434388" cy="591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78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A0F0DBF-DF25-4B6E-98B2-F9CC695A4EA8}"/>
              </a:ext>
            </a:extLst>
          </p:cNvPr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8" name="图片 3">
              <a:extLst>
                <a:ext uri="{FF2B5EF4-FFF2-40B4-BE49-F238E27FC236}">
                  <a16:creationId xmlns:a16="http://schemas.microsoft.com/office/drawing/2014/main" id="{9A656C86-1C72-4296-B9D9-51B034998CC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0" name="图片 2">
              <a:extLst>
                <a:ext uri="{FF2B5EF4-FFF2-40B4-BE49-F238E27FC236}">
                  <a16:creationId xmlns:a16="http://schemas.microsoft.com/office/drawing/2014/main" id="{1A638E2D-051B-4516-93EC-12AD487447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B5FB343-2568-483B-3200-40AD9761A8CD}"/>
              </a:ext>
            </a:extLst>
          </p:cNvPr>
          <p:cNvSpPr/>
          <p:nvPr/>
        </p:nvSpPr>
        <p:spPr>
          <a:xfrm flipH="1">
            <a:off x="760095" y="1028066"/>
            <a:ext cx="6869430" cy="1229360"/>
          </a:xfrm>
          <a:prstGeom prst="wedgeRoundRectCallout">
            <a:avLst>
              <a:gd name="adj1" fmla="val 20852"/>
              <a:gd name="adj2" fmla="val 84422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4000" b="1" dirty="0">
                <a:solidFill>
                  <a:srgbClr val="063D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63D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70B3D18-A7B8-9FE5-D2EA-B260793EBA4A}"/>
              </a:ext>
            </a:extLst>
          </p:cNvPr>
          <p:cNvGrpSpPr/>
          <p:nvPr/>
        </p:nvGrpSpPr>
        <p:grpSpPr>
          <a:xfrm>
            <a:off x="552450" y="2762250"/>
            <a:ext cx="3838575" cy="3267076"/>
            <a:chOff x="3601085" y="3439160"/>
            <a:chExt cx="4480560" cy="3797935"/>
          </a:xfrm>
        </p:grpSpPr>
        <p:pic>
          <p:nvPicPr>
            <p:cNvPr id="7" name="Content Placeholder 3" descr="Picture1hh">
              <a:extLst>
                <a:ext uri="{FF2B5EF4-FFF2-40B4-BE49-F238E27FC236}">
                  <a16:creationId xmlns:a16="http://schemas.microsoft.com/office/drawing/2014/main" id="{7A01C8D5-70F2-911F-E454-584417566C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601085" y="3439160"/>
              <a:ext cx="4480560" cy="3797935"/>
            </a:xfrm>
            <a:prstGeom prst="rect">
              <a:avLst/>
            </a:prstGeom>
          </p:spPr>
        </p:pic>
        <p:sp>
          <p:nvSpPr>
            <p:cNvPr id="11" name="Text Box 9">
              <a:extLst>
                <a:ext uri="{FF2B5EF4-FFF2-40B4-BE49-F238E27FC236}">
                  <a16:creationId xmlns:a16="http://schemas.microsoft.com/office/drawing/2014/main" id="{595CE1EA-8430-A896-7B9C-4539A81FE809}"/>
                </a:ext>
              </a:extLst>
            </p:cNvPr>
            <p:cNvSpPr txBox="1"/>
            <p:nvPr/>
          </p:nvSpPr>
          <p:spPr>
            <a:xfrm>
              <a:off x="3996055" y="6125210"/>
              <a:ext cx="3690620" cy="604066"/>
            </a:xfrm>
            <a:prstGeom prst="rect">
              <a:avLst/>
            </a:prstGeom>
            <a:solidFill>
              <a:srgbClr val="FBE5D6"/>
            </a:solidFill>
            <a:ln w="28575">
              <a:solidFill>
                <a:srgbClr val="063DB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Thảo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nhóm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C79FF46B-9391-3DC9-DB9E-5D5A6E252A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9632405"/>
              </p:ext>
            </p:extLst>
          </p:nvPr>
        </p:nvGraphicFramePr>
        <p:xfrm>
          <a:off x="4514850" y="2733673"/>
          <a:ext cx="7077075" cy="329260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02928">
                  <a:extLst>
                    <a:ext uri="{9D8B030D-6E8A-4147-A177-3AD203B41FA5}">
                      <a16:colId xmlns:a16="http://schemas.microsoft.com/office/drawing/2014/main" val="3951831280"/>
                    </a:ext>
                  </a:extLst>
                </a:gridCol>
                <a:gridCol w="844065">
                  <a:extLst>
                    <a:ext uri="{9D8B030D-6E8A-4147-A177-3AD203B41FA5}">
                      <a16:colId xmlns:a16="http://schemas.microsoft.com/office/drawing/2014/main" val="710846433"/>
                    </a:ext>
                  </a:extLst>
                </a:gridCol>
                <a:gridCol w="1235212">
                  <a:extLst>
                    <a:ext uri="{9D8B030D-6E8A-4147-A177-3AD203B41FA5}">
                      <a16:colId xmlns:a16="http://schemas.microsoft.com/office/drawing/2014/main" val="3407535291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495113733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22468675"/>
                    </a:ext>
                  </a:extLst>
                </a:gridCol>
                <a:gridCol w="1334181">
                  <a:extLst>
                    <a:ext uri="{9D8B030D-6E8A-4147-A177-3AD203B41FA5}">
                      <a16:colId xmlns:a16="http://schemas.microsoft.com/office/drawing/2014/main" val="1636149684"/>
                    </a:ext>
                  </a:extLst>
                </a:gridCol>
                <a:gridCol w="953563">
                  <a:extLst>
                    <a:ext uri="{9D8B030D-6E8A-4147-A177-3AD203B41FA5}">
                      <a16:colId xmlns:a16="http://schemas.microsoft.com/office/drawing/2014/main" val="2494595034"/>
                    </a:ext>
                  </a:extLst>
                </a:gridCol>
              </a:tblGrid>
              <a:tr h="4080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ân nặng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g)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hiều cao</a:t>
                      </a: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(cm)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9254555"/>
                  </a:ext>
                </a:extLst>
              </a:tr>
              <a:tr h="128739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Tiêu chí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nhẹ cân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có cân nặng trung bình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béo phì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bị thấp còi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có chiều cao trung bình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  <a:r>
                        <a:rPr lang="vi-VN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ố bạn bị quá cao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15771514"/>
                  </a:ext>
                </a:extLst>
              </a:tr>
              <a:tr h="781050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Nữ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0466423"/>
                  </a:ext>
                </a:extLst>
              </a:tr>
              <a:tr h="81610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Nam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000" kern="100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4000" kern="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32057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433524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CD22299-5360-29FA-BC7B-949C748C8E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0176" y="2061870"/>
            <a:ext cx="676714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376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B5DA26D8-37D4-AEA1-78A8-F5C54D18A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306" b="15532"/>
          <a:stretch/>
        </p:blipFill>
        <p:spPr>
          <a:xfrm>
            <a:off x="135411" y="1434269"/>
            <a:ext cx="2945749" cy="54237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23F829D4-7788-8C06-D98F-B625C3E07B0C}"/>
              </a:ext>
            </a:extLst>
          </p:cNvPr>
          <p:cNvGrpSpPr/>
          <p:nvPr/>
        </p:nvGrpSpPr>
        <p:grpSpPr>
          <a:xfrm>
            <a:off x="2931228" y="685782"/>
            <a:ext cx="8477661" cy="5191143"/>
            <a:chOff x="2931228" y="685782"/>
            <a:chExt cx="8342115" cy="5068298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F5A2417A-A4EA-2973-967C-892E7CADAD4C}"/>
                </a:ext>
              </a:extLst>
            </p:cNvPr>
            <p:cNvSpPr/>
            <p:nvPr/>
          </p:nvSpPr>
          <p:spPr>
            <a:xfrm>
              <a:off x="2931228" y="685782"/>
              <a:ext cx="8342115" cy="5068298"/>
            </a:xfrm>
            <a:prstGeom prst="cloud">
              <a:avLst/>
            </a:prstGeom>
            <a:solidFill>
              <a:srgbClr val="8BCCF0"/>
            </a:solidFill>
            <a:ln>
              <a:solidFill>
                <a:srgbClr val="8BCC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27B0D6B1-17A1-4A69-4698-40A2588AFE21}"/>
                </a:ext>
              </a:extLst>
            </p:cNvPr>
            <p:cNvSpPr/>
            <p:nvPr/>
          </p:nvSpPr>
          <p:spPr>
            <a:xfrm>
              <a:off x="3167603" y="850231"/>
              <a:ext cx="7981660" cy="4780547"/>
            </a:xfrm>
            <a:prstGeom prst="cloud">
              <a:avLst/>
            </a:prstGeom>
            <a:noFill/>
            <a:ln w="28575">
              <a:solidFill>
                <a:srgbClr val="1D208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4" name="Cloud 13">
              <a:extLst>
                <a:ext uri="{FF2B5EF4-FFF2-40B4-BE49-F238E27FC236}">
                  <a16:creationId xmlns:a16="http://schemas.microsoft.com/office/drawing/2014/main" id="{825E3C17-1B90-9DF8-8CD4-A2EF3DAA6CD0}"/>
                </a:ext>
              </a:extLst>
            </p:cNvPr>
            <p:cNvSpPr/>
            <p:nvPr/>
          </p:nvSpPr>
          <p:spPr>
            <a:xfrm>
              <a:off x="3304674" y="957687"/>
              <a:ext cx="7750965" cy="4528713"/>
            </a:xfrm>
            <a:prstGeom prst="cloud">
              <a:avLst/>
            </a:prstGeom>
            <a:noFill/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  <p:sp>
          <p:nvSpPr>
            <p:cNvPr id="15" name="Cloud 14">
              <a:extLst>
                <a:ext uri="{FF2B5EF4-FFF2-40B4-BE49-F238E27FC236}">
                  <a16:creationId xmlns:a16="http://schemas.microsoft.com/office/drawing/2014/main" id="{8041D2C5-CD51-9C8C-35BF-6D32B0B07696}"/>
                </a:ext>
              </a:extLst>
            </p:cNvPr>
            <p:cNvSpPr/>
            <p:nvPr/>
          </p:nvSpPr>
          <p:spPr>
            <a:xfrm>
              <a:off x="3395798" y="1044149"/>
              <a:ext cx="7560960" cy="4329956"/>
            </a:xfrm>
            <a:prstGeom prst="cloud">
              <a:avLst/>
            </a:prstGeom>
            <a:solidFill>
              <a:schemeClr val="bg1"/>
            </a:solidFill>
            <a:ln w="28575">
              <a:noFill/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5E8E7042-F91E-E3DD-F4B3-A215283FBF3E}"/>
              </a:ext>
            </a:extLst>
          </p:cNvPr>
          <p:cNvSpPr txBox="1"/>
          <p:nvPr/>
        </p:nvSpPr>
        <p:spPr>
          <a:xfrm>
            <a:off x="3969076" y="1725747"/>
            <a:ext cx="66833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ề nhà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</a:t>
            </a:r>
            <a:r>
              <a:rPr lang="vi-VN" sz="36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ận động mọi người trong gia đình thực hành đo chiều cao, cân nặng và đối chiếu với tiêu chuẩn về chiều cao, cân nặng theo lứa tuổi.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5313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7840109B-DEDA-43E9-ACDC-A8DCA5E50FAF}"/>
              </a:ext>
            </a:extLst>
          </p:cNvPr>
          <p:cNvGrpSpPr/>
          <p:nvPr/>
        </p:nvGrpSpPr>
        <p:grpSpPr>
          <a:xfrm>
            <a:off x="-616703" y="-115764"/>
            <a:ext cx="13183417" cy="7221467"/>
            <a:chOff x="-621217" y="-108433"/>
            <a:chExt cx="13183417" cy="7221467"/>
          </a:xfrm>
        </p:grpSpPr>
        <p:pic>
          <p:nvPicPr>
            <p:cNvPr id="13" name="图片 3">
              <a:extLst>
                <a:ext uri="{FF2B5EF4-FFF2-40B4-BE49-F238E27FC236}">
                  <a16:creationId xmlns:a16="http://schemas.microsoft.com/office/drawing/2014/main" id="{1BDE95DE-7BBE-46FD-B2F2-1F97966E68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667000" y="-2666998"/>
              <a:ext cx="6858003" cy="12192000"/>
            </a:xfrm>
            <a:prstGeom prst="rect">
              <a:avLst/>
            </a:prstGeom>
          </p:spPr>
        </p:pic>
        <p:pic>
          <p:nvPicPr>
            <p:cNvPr id="14" name="图片 2">
              <a:extLst>
                <a:ext uri="{FF2B5EF4-FFF2-40B4-BE49-F238E27FC236}">
                  <a16:creationId xmlns:a16="http://schemas.microsoft.com/office/drawing/2014/main" id="{80B9B640-8E84-4236-8C23-821A969D723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358" b="13608"/>
            <a:stretch/>
          </p:blipFill>
          <p:spPr>
            <a:xfrm rot="5195870">
              <a:off x="2359758" y="-3089408"/>
              <a:ext cx="7221467" cy="13183417"/>
            </a:xfrm>
            <a:prstGeom prst="rect">
              <a:avLst/>
            </a:prstGeom>
          </p:spPr>
        </p:pic>
      </p:grpSp>
      <p:sp>
        <p:nvSpPr>
          <p:cNvPr id="5" name="Oval Callout 4"/>
          <p:cNvSpPr/>
          <p:nvPr/>
        </p:nvSpPr>
        <p:spPr>
          <a:xfrm>
            <a:off x="1847850" y="352426"/>
            <a:ext cx="7724775" cy="2667000"/>
          </a:xfrm>
          <a:prstGeom prst="wedgeEllipseCallout">
            <a:avLst>
              <a:gd name="adj1" fmla="val 55027"/>
              <a:gd name="adj2" fmla="val 31889"/>
            </a:avLst>
          </a:prstGeom>
          <a:solidFill>
            <a:srgbClr val="FBE5D6"/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heo bạn, điều gì sẽ xảy ra với cơ thể của một người khi người đó thường xuyên ăn thừa hoặc thiếu chất dinh </a:t>
            </a:r>
            <a:r>
              <a:rPr lang="en-US" sz="32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dưỡng</a:t>
            </a: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 </a:t>
            </a:r>
            <a:endParaRPr kumimoji="0" lang="en-US" sz="3200" b="0" i="0" u="none" strike="noStrike" kern="1200" cap="none" spc="0" normalizeH="0" baseline="0" noProof="0" dirty="0" err="1">
              <a:ln>
                <a:noFill/>
              </a:ln>
              <a:solidFill>
                <a:srgbClr val="063DB9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Content Placeholder 5" descr="Picture1TT"/>
          <p:cNvPicPr>
            <a:picLocks noGrp="1" noChangeAspect="1"/>
          </p:cNvPicPr>
          <p:nvPr>
            <p:ph sz="half" idx="4294967295"/>
          </p:nvPr>
        </p:nvPicPr>
        <p:blipFill>
          <a:blip r:embed="rId5"/>
          <a:stretch>
            <a:fillRect/>
          </a:stretch>
        </p:blipFill>
        <p:spPr>
          <a:xfrm>
            <a:off x="-1084403" y="1542256"/>
            <a:ext cx="3314700" cy="3773488"/>
          </a:xfrm>
          <a:prstGeom prst="rect">
            <a:avLst/>
          </a:prstGeom>
        </p:spPr>
      </p:pic>
      <p:pic>
        <p:nvPicPr>
          <p:cNvPr id="8" name="Content Placeholder 7" descr="Picture1TTT"/>
          <p:cNvPicPr>
            <a:picLocks noGrp="1" noChangeAspect="1"/>
          </p:cNvPicPr>
          <p:nvPr>
            <p:ph sz="half" idx="4294967295"/>
          </p:nvPr>
        </p:nvPicPr>
        <p:blipFill>
          <a:blip r:embed="rId6"/>
          <a:stretch>
            <a:fillRect/>
          </a:stretch>
        </p:blipFill>
        <p:spPr>
          <a:xfrm flipH="1">
            <a:off x="9313863" y="1279525"/>
            <a:ext cx="2878137" cy="617061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286001" y="3111375"/>
            <a:ext cx="7454307" cy="3439608"/>
            <a:chOff x="4161" y="5999"/>
            <a:chExt cx="11173" cy="3812"/>
          </a:xfrm>
        </p:grpSpPr>
        <p:sp>
          <p:nvSpPr>
            <p:cNvPr id="10" name="Flowchart: Punched Tape 9"/>
            <p:cNvSpPr/>
            <p:nvPr/>
          </p:nvSpPr>
          <p:spPr>
            <a:xfrm>
              <a:off x="4161" y="6161"/>
              <a:ext cx="10879" cy="3473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/>
                <a:ea typeface="+mn-ea"/>
                <a:cs typeface="+mn-cs"/>
              </a:endParaRPr>
            </a:p>
          </p:txBody>
        </p:sp>
        <p:sp>
          <p:nvSpPr>
            <p:cNvPr id="11" name="Text Box 10"/>
            <p:cNvSpPr txBox="1"/>
            <p:nvPr/>
          </p:nvSpPr>
          <p:spPr>
            <a:xfrm>
              <a:off x="4261" y="5999"/>
              <a:ext cx="11073" cy="3812"/>
            </a:xfrm>
            <a:prstGeom prst="round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Khi người đó thường xuyên ăn thừa hoặc thiếu chất dinh dưỡng, cơ thể người đó sẽ phát triển không bình thường. </a:t>
              </a:r>
            </a:p>
            <a:p>
              <a:pPr algn="l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Nếu ăn thiếu chất dinh dưỡng: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cơ thể sẽ còi cọc, thường hay mệt mỏi, uể oải....</a:t>
              </a:r>
            </a:p>
            <a:p>
              <a:pPr algn="l"/>
              <a:r>
                <a:rPr lang="vi-VN" sz="2800" b="1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- Nếu ăn thừa chất dinh dưỡng: </a:t>
              </a:r>
              <a:r>
                <a:rPr lang="vi-VN" sz="2800" b="0" i="0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có thể mắc bệnh béo phì, cơ thể uể oải, ...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5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6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screen"/>
          <a:srcRect l="27938" r="28272"/>
          <a:stretch>
            <a:fillRect/>
          </a:stretch>
        </p:blipFill>
        <p:spPr>
          <a:xfrm>
            <a:off x="93779" y="2726756"/>
            <a:ext cx="1586731" cy="2558918"/>
          </a:xfrm>
          <a:prstGeom prst="rect">
            <a:avLst/>
          </a:prstGeom>
        </p:spPr>
      </p:pic>
      <p:pic>
        <p:nvPicPr>
          <p:cNvPr id="13" name="图片 12" descr="E:\设计\PPT\党建素材包\图片3.png图片3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907502" y="5836207"/>
            <a:ext cx="1494703" cy="917575"/>
          </a:xfrm>
          <a:prstGeom prst="rect">
            <a:avLst/>
          </a:prstGeom>
        </p:spPr>
      </p:pic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3" name="图片 2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7495" y="1687195"/>
            <a:ext cx="2914650" cy="476123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-67177" y="-85725"/>
            <a:ext cx="2534653" cy="609600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21703" y="371475"/>
            <a:ext cx="2903621" cy="107883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9942188" y="24802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AF35F8A-2909-A14F-FFA7-32B13BAAD74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39597" y="1288617"/>
            <a:ext cx="6096528" cy="7864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77D980E-1C3E-3E22-EB70-9D2F38554D2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53417" y="1791801"/>
            <a:ext cx="2255716" cy="9693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145328-6E28-2FD5-B188-6584FCBDBAE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69797" y="2280532"/>
            <a:ext cx="8157155" cy="30970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280906" y="287611"/>
            <a:ext cx="11649157" cy="6370364"/>
          </a:xfrm>
          <a:custGeom>
            <a:avLst/>
            <a:gdLst>
              <a:gd name="connsiteX0" fmla="*/ 390607 w 10690791"/>
              <a:gd name="connsiteY0" fmla="*/ 753889 h 6370364"/>
              <a:gd name="connsiteX1" fmla="*/ 147719 w 10690791"/>
              <a:gd name="connsiteY1" fmla="*/ 3511376 h 6370364"/>
              <a:gd name="connsiteX2" fmla="*/ 1990807 w 10690791"/>
              <a:gd name="connsiteY2" fmla="*/ 5997401 h 6370364"/>
              <a:gd name="connsiteX3" fmla="*/ 9491744 w 10690791"/>
              <a:gd name="connsiteY3" fmla="*/ 5911676 h 6370364"/>
              <a:gd name="connsiteX4" fmla="*/ 10649032 w 10690791"/>
              <a:gd name="connsiteY4" fmla="*/ 1768301 h 6370364"/>
              <a:gd name="connsiteX5" fmla="*/ 9234569 w 10690791"/>
              <a:gd name="connsiteY5" fmla="*/ 139526 h 6370364"/>
              <a:gd name="connsiteX6" fmla="*/ 2590882 w 10690791"/>
              <a:gd name="connsiteY6" fmla="*/ 153814 h 6370364"/>
              <a:gd name="connsiteX7" fmla="*/ 390607 w 10690791"/>
              <a:gd name="connsiteY7" fmla="*/ 753889 h 6370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690791" h="6370364">
                <a:moveTo>
                  <a:pt x="390607" y="753889"/>
                </a:moveTo>
                <a:cubicBezTo>
                  <a:pt x="-16587" y="1313483"/>
                  <a:pt x="-118981" y="2637457"/>
                  <a:pt x="147719" y="3511376"/>
                </a:cubicBezTo>
                <a:cubicBezTo>
                  <a:pt x="414419" y="4385295"/>
                  <a:pt x="433470" y="5597351"/>
                  <a:pt x="1990807" y="5997401"/>
                </a:cubicBezTo>
                <a:cubicBezTo>
                  <a:pt x="3548144" y="6397451"/>
                  <a:pt x="8048707" y="6616526"/>
                  <a:pt x="9491744" y="5911676"/>
                </a:cubicBezTo>
                <a:cubicBezTo>
                  <a:pt x="10934781" y="5206826"/>
                  <a:pt x="10691894" y="2730326"/>
                  <a:pt x="10649032" y="1768301"/>
                </a:cubicBezTo>
                <a:cubicBezTo>
                  <a:pt x="10606170" y="806276"/>
                  <a:pt x="10577594" y="408607"/>
                  <a:pt x="9234569" y="139526"/>
                </a:cubicBezTo>
                <a:cubicBezTo>
                  <a:pt x="7891544" y="-129555"/>
                  <a:pt x="4064876" y="56183"/>
                  <a:pt x="2590882" y="153814"/>
                </a:cubicBezTo>
                <a:cubicBezTo>
                  <a:pt x="1116888" y="251445"/>
                  <a:pt x="797801" y="194295"/>
                  <a:pt x="390607" y="75388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9452" y="310032"/>
            <a:ext cx="1846762" cy="1846580"/>
          </a:xfrm>
          <a:prstGeom prst="rect">
            <a:avLst/>
          </a:prstGeom>
        </p:spPr>
      </p:pic>
      <p:pic>
        <p:nvPicPr>
          <p:cNvPr id="22" name="图片 21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473976" y="4748459"/>
            <a:ext cx="1097714" cy="1097280"/>
          </a:xfrm>
          <a:prstGeom prst="rect">
            <a:avLst/>
          </a:prstGeom>
        </p:spPr>
      </p:pic>
      <p:pic>
        <p:nvPicPr>
          <p:cNvPr id="5" name="图片 4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10437252" y="287807"/>
            <a:ext cx="1846762" cy="1846580"/>
          </a:xfrm>
          <a:prstGeom prst="rect">
            <a:avLst/>
          </a:prstGeom>
        </p:spPr>
      </p:pic>
      <p:pic>
        <p:nvPicPr>
          <p:cNvPr id="7" name="图片 6" descr="E:\设计\PPT\党建素材包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0811776" y="4726234"/>
            <a:ext cx="1097714" cy="1097280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210"/>
          <a:stretch>
            <a:fillRect/>
          </a:stretch>
        </p:blipFill>
        <p:spPr>
          <a:xfrm>
            <a:off x="0" y="380999"/>
            <a:ext cx="2534653" cy="6096000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84" b="82303"/>
          <a:stretch>
            <a:fillRect/>
          </a:stretch>
        </p:blipFill>
        <p:spPr>
          <a:xfrm>
            <a:off x="9288378" y="381000"/>
            <a:ext cx="2903621" cy="1078832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00" t="77433" r="62179" b="1"/>
          <a:stretch>
            <a:fillRect/>
          </a:stretch>
        </p:blipFill>
        <p:spPr>
          <a:xfrm>
            <a:off x="10671803" y="2662293"/>
            <a:ext cx="1258316" cy="1375611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20000"/>
              </a:prstClr>
            </a:outerShdw>
          </a:effectLst>
        </p:spPr>
      </p:pic>
      <p:pic>
        <p:nvPicPr>
          <p:cNvPr id="21" name="图片 20" descr="组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925830" y="2271395"/>
            <a:ext cx="2914650" cy="476123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BCC78AF-B0B3-4473-7ECF-C4B3F113A7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85473" y="1874316"/>
            <a:ext cx="9035055" cy="17497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24123" y="-2375537"/>
            <a:ext cx="6459756" cy="1114766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624" r="166" b="80395"/>
          <a:stretch/>
        </p:blipFill>
        <p:spPr>
          <a:xfrm>
            <a:off x="7366784" y="-14999"/>
            <a:ext cx="4825218" cy="28250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8C9D10-D806-475C-BF87-4770B2F60315}"/>
              </a:ext>
            </a:extLst>
          </p:cNvPr>
          <p:cNvSpPr txBox="1"/>
          <p:nvPr/>
        </p:nvSpPr>
        <p:spPr>
          <a:xfrm>
            <a:off x="3895724" y="1974933"/>
            <a:ext cx="7439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1. </a:t>
            </a:r>
            <a:r>
              <a:rPr kumimoji="0" lang="en-US" sz="5400" b="0" i="0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số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bệnh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liên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quan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đến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dinh</a:t>
            </a:r>
            <a:r>
              <a:rPr kumimoji="0" lang="en-US" sz="5400" b="0" i="0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0" i="0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dưỡng</a:t>
            </a:r>
            <a:endParaRPr kumimoji="0" lang="en-US" sz="5400" b="0" i="0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Picture 2" descr="A cartoon of a person running&#10;&#10;Description automatically generated">
            <a:extLst>
              <a:ext uri="{FF2B5EF4-FFF2-40B4-BE49-F238E27FC236}">
                <a16:creationId xmlns:a16="http://schemas.microsoft.com/office/drawing/2014/main" id="{83CCEF67-0ECD-FE02-220C-FBA658BCCC6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9581" y="1914519"/>
            <a:ext cx="6096012" cy="609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3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doors dir="vert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4E94201-0994-7A91-D930-CCABCFD044FB}"/>
              </a:ext>
            </a:extLst>
          </p:cNvPr>
          <p:cNvSpPr txBox="1"/>
          <p:nvPr/>
        </p:nvSpPr>
        <p:spPr>
          <a:xfrm>
            <a:off x="666751" y="166370"/>
            <a:ext cx="10982324" cy="783193"/>
          </a:xfrm>
          <a:prstGeom prst="roundRect">
            <a:avLst/>
          </a:prstGeom>
          <a:ln w="5715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Nêu tên và dấu hiệu chính của mỗi bệnh dưới đây.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1B3B04-D0DA-A193-2D78-BFF1464A1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1085850"/>
            <a:ext cx="6675930" cy="5353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2190750" y="4848224"/>
            <a:ext cx="8439150" cy="11620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còi xương: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xương giòn, mềm, yếu, dị tật xương do thiếu canxi, vitamin D và kẽm.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1026" name="Picture 2" descr="Bệnh còi xương là gì? Nguyên nhân, triệu chứng bệnh như thế nào?">
            <a:extLst>
              <a:ext uri="{FF2B5EF4-FFF2-40B4-BE49-F238E27FC236}">
                <a16:creationId xmlns:a16="http://schemas.microsoft.com/office/drawing/2014/main" id="{A5E5162B-1AEC-7878-EA90-0335BA1D89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0900" y="692150"/>
            <a:ext cx="5791200" cy="386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198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2190750" y="4848224"/>
            <a:ext cx="8439150" cy="1162051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scorbut: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chảy máu chân răng, viêm lợi do thiếu vitamin C.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5810D3-F35C-E476-0F6F-BF9BB14773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8524" y="508000"/>
            <a:ext cx="5953125" cy="396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53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色相_饱和度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05"/>
            <a:ext cx="12189460" cy="6856095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74C8A7D-E7B8-6BF3-D63A-8231AF2ECDC7}"/>
              </a:ext>
            </a:extLst>
          </p:cNvPr>
          <p:cNvSpPr/>
          <p:nvPr/>
        </p:nvSpPr>
        <p:spPr>
          <a:xfrm>
            <a:off x="342900" y="333375"/>
            <a:ext cx="11563350" cy="631507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CEDAC1D-08B7-66C2-3616-74C094C9053E}"/>
              </a:ext>
            </a:extLst>
          </p:cNvPr>
          <p:cNvSpPr/>
          <p:nvPr/>
        </p:nvSpPr>
        <p:spPr>
          <a:xfrm>
            <a:off x="1981201" y="5248275"/>
            <a:ext cx="8982074" cy="828676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vi-VN" sz="32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Bệnh beriberi (bệnh tê phù): </a:t>
            </a:r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Quicksand Medium"/>
                <a:sym typeface="Quicksand Medium"/>
              </a:rPr>
              <a:t>thiếu vitamin B1.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Quicksand Medium"/>
              <a:sym typeface="Quicksand Medium"/>
            </a:endParaRPr>
          </a:p>
        </p:txBody>
      </p:sp>
      <p:pic>
        <p:nvPicPr>
          <p:cNvPr id="3074" name="Picture 2" descr="Nguy cơ mắc bệnh bệnh Beriberi do thiếu vitamin B1 | Vinmec">
            <a:extLst>
              <a:ext uri="{FF2B5EF4-FFF2-40B4-BE49-F238E27FC236}">
                <a16:creationId xmlns:a16="http://schemas.microsoft.com/office/drawing/2014/main" id="{8842C799-9211-AB92-8D25-CDC6806EF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9" y="908684"/>
            <a:ext cx="6677025" cy="4006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367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theme/theme1.xml><?xml version="1.0" encoding="utf-8"?>
<a:theme xmlns:a="http://schemas.openxmlformats.org/drawingml/2006/main" name="包图网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rkkch5f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 ​​">
  <a:themeElements>
    <a:clrScheme name="自定义 2558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A9659"/>
      </a:accent1>
      <a:accent2>
        <a:srgbClr val="3A9659"/>
      </a:accent2>
      <a:accent3>
        <a:srgbClr val="3A9659"/>
      </a:accent3>
      <a:accent4>
        <a:srgbClr val="3A9659"/>
      </a:accent4>
      <a:accent5>
        <a:srgbClr val="3A9659"/>
      </a:accent5>
      <a:accent6>
        <a:srgbClr val="3A9659"/>
      </a:accent6>
      <a:hlink>
        <a:srgbClr val="3A9659"/>
      </a:hlink>
      <a:folHlink>
        <a:srgbClr val="3A9659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1131</TotalTime>
  <Words>349</Words>
  <Application>Microsoft Office PowerPoint</Application>
  <PresentationFormat>Widescreen</PresentationFormat>
  <Paragraphs>41</Paragraphs>
  <Slides>17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30" baseType="lpstr">
      <vt:lpstr>微软雅黑</vt:lpstr>
      <vt:lpstr>宋体</vt:lpstr>
      <vt:lpstr>Arial</vt:lpstr>
      <vt:lpstr>Calibri</vt:lpstr>
      <vt:lpstr>Calibri Light</vt:lpstr>
      <vt:lpstr>Cambria</vt:lpstr>
      <vt:lpstr>等线</vt:lpstr>
      <vt:lpstr>等线</vt:lpstr>
      <vt:lpstr>等线 Light</vt:lpstr>
      <vt:lpstr>Quicksand Medium</vt:lpstr>
      <vt:lpstr>包图网</vt:lpstr>
      <vt:lpstr>千图网海量PPT模板www.58pic.com 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nguyenthituyet</cp:lastModifiedBy>
  <cp:revision>17</cp:revision>
  <dcterms:created xsi:type="dcterms:W3CDTF">2024-02-22T09:57:13Z</dcterms:created>
  <dcterms:modified xsi:type="dcterms:W3CDTF">2025-04-08T13:45:46Z</dcterms:modified>
</cp:coreProperties>
</file>