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59" r:id="rId3"/>
    <p:sldId id="289" r:id="rId4"/>
    <p:sldId id="297" r:id="rId5"/>
    <p:sldId id="306" r:id="rId6"/>
    <p:sldId id="262" r:id="rId7"/>
    <p:sldId id="286" r:id="rId8"/>
    <p:sldId id="309" r:id="rId9"/>
    <p:sldId id="302" r:id="rId10"/>
    <p:sldId id="268" r:id="rId11"/>
    <p:sldId id="272" r:id="rId12"/>
    <p:sldId id="281" r:id="rId13"/>
    <p:sldId id="282" r:id="rId14"/>
    <p:sldId id="284" r:id="rId15"/>
    <p:sldId id="305" r:id="rId16"/>
    <p:sldId id="285" r:id="rId17"/>
    <p:sldId id="308" r:id="rId18"/>
    <p:sldId id="275" r:id="rId19"/>
    <p:sldId id="277" r:id="rId20"/>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8302"/>
    <a:srgbClr val="006BBC"/>
    <a:srgbClr val="FF19AD"/>
    <a:srgbClr val="FAE460"/>
    <a:srgbClr val="0083E6"/>
    <a:srgbClr val="FBE879"/>
    <a:srgbClr val="FFFF85"/>
    <a:srgbClr val="BD196F"/>
    <a:srgbClr val="FDF4BF"/>
    <a:srgbClr val="FAE1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46" autoAdjust="0"/>
    <p:restoredTop sz="90747" autoAdjust="0"/>
  </p:normalViewPr>
  <p:slideViewPr>
    <p:cSldViewPr>
      <p:cViewPr varScale="1">
        <p:scale>
          <a:sx n="66" d="100"/>
          <a:sy n="66" d="100"/>
        </p:scale>
        <p:origin x="432" y="72"/>
      </p:cViewPr>
      <p:guideLst>
        <p:guide orient="horz" pos="2160"/>
        <p:guide pos="383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393E71-07F5-488B-AE25-F3CA7D5BF9F6}" type="datetimeFigureOut">
              <a:rPr lang="en-US" smtClean="0"/>
              <a:t>12/16/2022</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6B2E6C-2AFC-4020-8547-494ABD7E6602}" type="slidenum">
              <a:rPr lang="en-US" smtClean="0"/>
              <a:t>‹#›</a:t>
            </a:fld>
            <a:endParaRPr lang="en-US"/>
          </a:p>
        </p:txBody>
      </p:sp>
    </p:spTree>
    <p:extLst>
      <p:ext uri="{BB962C8B-B14F-4D97-AF65-F5344CB8AC3E}">
        <p14:creationId xmlns:p14="http://schemas.microsoft.com/office/powerpoint/2010/main" val="1915073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a:t>
            </a:fld>
            <a:endParaRPr lang="en-US"/>
          </a:p>
        </p:txBody>
      </p:sp>
    </p:spTree>
    <p:extLst>
      <p:ext uri="{BB962C8B-B14F-4D97-AF65-F5344CB8AC3E}">
        <p14:creationId xmlns:p14="http://schemas.microsoft.com/office/powerpoint/2010/main" val="465048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a:t>
            </a:fld>
            <a:endParaRPr lang="en-US"/>
          </a:p>
        </p:txBody>
      </p:sp>
    </p:spTree>
    <p:extLst>
      <p:ext uri="{BB962C8B-B14F-4D97-AF65-F5344CB8AC3E}">
        <p14:creationId xmlns:p14="http://schemas.microsoft.com/office/powerpoint/2010/main" val="1943368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chú</a:t>
            </a:r>
            <a:r>
              <a:rPr lang="en-US" baseline="0"/>
              <a:t> ý giải thích cho HS hiểu tác dụng của dấu ngoặc kép.</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4</a:t>
            </a:fld>
            <a:endParaRPr lang="en-US"/>
          </a:p>
        </p:txBody>
      </p:sp>
    </p:spTree>
    <p:extLst>
      <p:ext uri="{BB962C8B-B14F-4D97-AF65-F5344CB8AC3E}">
        <p14:creationId xmlns:p14="http://schemas.microsoft.com/office/powerpoint/2010/main" val="1560193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Câu</a:t>
            </a:r>
            <a:r>
              <a:rPr lang="en-US" baseline="0"/>
              <a:t> dài nên GV hướng dẫn viết bảng nhé</a:t>
            </a:r>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7</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Câu</a:t>
            </a:r>
            <a:r>
              <a:rPr lang="en-US" baseline="0"/>
              <a:t> dài nên GV hướng dẫn viết bảng nhé</a:t>
            </a:r>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8</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10</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11</a:t>
            </a:fld>
            <a:endParaRPr lang="en-US"/>
          </a:p>
        </p:txBody>
      </p:sp>
    </p:spTree>
    <p:extLst>
      <p:ext uri="{BB962C8B-B14F-4D97-AF65-F5344CB8AC3E}">
        <p14:creationId xmlns:p14="http://schemas.microsoft.com/office/powerpoint/2010/main" val="2008988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Thầy</a:t>
            </a:r>
            <a:r>
              <a:rPr lang="en-US" baseline="0"/>
              <a:t> cô có thể sửa, thêm thắt nội dung nếu thấy chưa phù hợp nhé!</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17</a:t>
            </a:fld>
            <a:endParaRPr lang="en-US"/>
          </a:p>
        </p:txBody>
      </p:sp>
    </p:spTree>
    <p:extLst>
      <p:ext uri="{BB962C8B-B14F-4D97-AF65-F5344CB8AC3E}">
        <p14:creationId xmlns:p14="http://schemas.microsoft.com/office/powerpoint/2010/main" val="442036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a:t>Click to edit Master title style</a:t>
            </a:r>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59D0918-B3BC-4D15-9AF8-385E8378AD06}" type="datetimeFigureOut">
              <a:rPr lang="en-US" smtClean="0"/>
              <a:t>12/16/2022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914579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596012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8452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022630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9D0918-B3BC-4D15-9AF8-385E8378AD06}" type="datetimeFigureOut">
              <a:rPr lang="en-US" smtClean="0"/>
              <a:t>12/16/2022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147723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8678" y="1600201"/>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188126" y="1600201"/>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9D0918-B3BC-4D15-9AF8-385E8378AD06}" type="datetimeFigureOut">
              <a:rPr lang="en-US" smtClean="0"/>
              <a:t>12/16/2022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991400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9D0918-B3BC-4D15-9AF8-385E8378AD06}" type="datetimeFigureOut">
              <a:rPr lang="en-US" smtClean="0"/>
              <a:t>12/16/2022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921351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9D0918-B3BC-4D15-9AF8-385E8378AD06}" type="datetimeFigureOut">
              <a:rPr lang="en-US" smtClean="0"/>
              <a:t>12/16/2022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88058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D0918-B3BC-4D15-9AF8-385E8378AD06}" type="datetimeFigureOut">
              <a:rPr lang="en-US" smtClean="0"/>
              <a:t>12/16/2022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096163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12/16/2022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76820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12/16/2022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688005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D0918-B3BC-4D15-9AF8-385E8378AD06}" type="datetimeFigureOut">
              <a:rPr lang="en-US" smtClean="0"/>
              <a:t>12/16/2022</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38271-59F9-4398-B3B9-61938CFED463}" type="slidenum">
              <a:rPr lang="en-US" smtClean="0"/>
              <a:t>‹#›</a:t>
            </a:fld>
            <a:endParaRPr lang="en-US"/>
          </a:p>
        </p:txBody>
      </p:sp>
    </p:spTree>
    <p:extLst>
      <p:ext uri="{BB962C8B-B14F-4D97-AF65-F5344CB8AC3E}">
        <p14:creationId xmlns:p14="http://schemas.microsoft.com/office/powerpoint/2010/main" val="88756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16.png"/><Relationship Id="rId4"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gi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 Id="rId9" Type="http://schemas.microsoft.com/office/2007/relationships/hdphoto" Target="../media/hdphoto2.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0" y="0"/>
            <a:ext cx="12161838" cy="3022600"/>
          </a:xfrm>
          <a:prstGeom prst="rect">
            <a:avLst/>
          </a:prstGeom>
          <a:solidFill>
            <a:srgbClr val="0086EA"/>
          </a:solidFill>
          <a:effectLst>
            <a:glow rad="50800">
              <a:schemeClr val="accent5">
                <a:satMod val="175000"/>
                <a:alpha val="18000"/>
              </a:schemeClr>
            </a:glow>
          </a:effectLst>
        </p:spPr>
        <p:txBody>
          <a:bodyPr vert="horz" lIns="91294" tIns="45647" rIns="91294" bIns="45647"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10600" b="1">
              <a:solidFill>
                <a:srgbClr val="0070C0"/>
              </a:solidFill>
              <a:latin typeface="Arial-Rounded" pitchFamily="34" charset="0"/>
              <a:ea typeface="Arial-Rounded" pitchFamily="34" charset="0"/>
              <a:cs typeface="Arial-Rounded" pitchFamily="34" charset="0"/>
            </a:endParaRPr>
          </a:p>
        </p:txBody>
      </p:sp>
      <p:pic>
        <p:nvPicPr>
          <p:cNvPr id="3074" name="Picture 2" descr="Bộ SGK Lớp 6 - Kết nối tri thức với cuộc sống - Công ty Cổ phần Đầu tư và  Phát triển Giáo dục Phương Nam"/>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333"/>
          <a:stretch/>
        </p:blipFill>
        <p:spPr bwMode="auto">
          <a:xfrm>
            <a:off x="329384" y="462491"/>
            <a:ext cx="2039642" cy="187430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94362" y="1254919"/>
            <a:ext cx="8330788" cy="1325563"/>
          </a:xfrm>
        </p:spPr>
        <p:txBody>
          <a:bodyPr>
            <a:noAutofit/>
          </a:bodyPr>
          <a:lstStyle/>
          <a:p>
            <a:pPr algn="ctr"/>
            <a:r>
              <a:rPr lang="en-US" sz="10600" b="1">
                <a:solidFill>
                  <a:schemeClr val="bg1"/>
                </a:solidFill>
                <a:latin typeface="AvantGarde" pitchFamily="2" charset="0"/>
                <a:ea typeface="AvantGarde" pitchFamily="2" charset="0"/>
                <a:cs typeface="AvantGarde" pitchFamily="2" charset="0"/>
              </a:rPr>
              <a:t>TIẾNG VIỆT </a:t>
            </a:r>
            <a:r>
              <a:rPr lang="en-US" sz="10600" b="1">
                <a:solidFill>
                  <a:schemeClr val="bg1"/>
                </a:solidFill>
                <a:latin typeface=".VnArialH" pitchFamily="34" charset="0"/>
                <a:ea typeface="AvantGarde" pitchFamily="2" charset="0"/>
                <a:cs typeface="AvantGarde" pitchFamily="2" charset="0"/>
              </a:rPr>
              <a:t>1</a:t>
            </a:r>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1513" y="4205197"/>
            <a:ext cx="4512126" cy="218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23003"/>
            <a:ext cx="3439518" cy="4234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flipH="1" flipV="1">
            <a:off x="0" y="6807200"/>
            <a:ext cx="12161838" cy="16933"/>
          </a:xfrm>
          <a:prstGeom prst="line">
            <a:avLst/>
          </a:prstGeom>
          <a:ln w="88900">
            <a:solidFill>
              <a:srgbClr val="0086E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69832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170" t="21767" r="34084" b="19612"/>
          <a:stretch/>
        </p:blipFill>
        <p:spPr bwMode="auto">
          <a:xfrm>
            <a:off x="3032919" y="304800"/>
            <a:ext cx="6047560" cy="627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53441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aphic 14">
            <a:extLst>
              <a:ext uri="{FF2B5EF4-FFF2-40B4-BE49-F238E27FC236}">
                <a16:creationId xmlns:a16="http://schemas.microsoft.com/office/drawing/2014/main" id="{FE321B6A-AE05-42F1-BF68-60EA5CECEF77}"/>
              </a:ext>
            </a:extLst>
          </p:cNvPr>
          <p:cNvGrpSpPr/>
          <p:nvPr/>
        </p:nvGrpSpPr>
        <p:grpSpPr>
          <a:xfrm>
            <a:off x="2194719" y="389604"/>
            <a:ext cx="9205993" cy="6524786"/>
            <a:chOff x="2444748" y="555045"/>
            <a:chExt cx="7282048" cy="5727454"/>
          </a:xfrm>
        </p:grpSpPr>
        <p:sp>
          <p:nvSpPr>
            <p:cNvPr id="14" name="Freeform: Shape 10">
              <a:extLst>
                <a:ext uri="{FF2B5EF4-FFF2-40B4-BE49-F238E27FC236}">
                  <a16:creationId xmlns:a16="http://schemas.microsoft.com/office/drawing/2014/main" id="{7500081E-F564-4513-A350-13970AFCAEC4}"/>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 name="Freeform: Shape 11">
              <a:extLst>
                <a:ext uri="{FF2B5EF4-FFF2-40B4-BE49-F238E27FC236}">
                  <a16:creationId xmlns:a16="http://schemas.microsoft.com/office/drawing/2014/main" id="{61C2E04B-B1F4-4D13-A437-33CC9D134FCC}"/>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6" name="Freeform: Shape 12">
              <a:extLst>
                <a:ext uri="{FF2B5EF4-FFF2-40B4-BE49-F238E27FC236}">
                  <a16:creationId xmlns:a16="http://schemas.microsoft.com/office/drawing/2014/main" id="{C5674F7D-7C5D-4FFB-974D-F31C76A651B2}"/>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 name="Freeform: Shape 13">
              <a:extLst>
                <a:ext uri="{FF2B5EF4-FFF2-40B4-BE49-F238E27FC236}">
                  <a16:creationId xmlns:a16="http://schemas.microsoft.com/office/drawing/2014/main" id="{9CEC8E02-869B-4F10-AE50-0AB2B3880C3C}"/>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chemeClr val="tx1">
                <a:lumMod val="85000"/>
                <a:lumOff val="15000"/>
              </a:schemeClr>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 name="Freeform: Shape 14">
              <a:extLst>
                <a:ext uri="{FF2B5EF4-FFF2-40B4-BE49-F238E27FC236}">
                  <a16:creationId xmlns:a16="http://schemas.microsoft.com/office/drawing/2014/main" id="{E39ED037-185D-4496-8224-1006913919BD}"/>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9" name="Freeform: Shape 15">
              <a:extLst>
                <a:ext uri="{FF2B5EF4-FFF2-40B4-BE49-F238E27FC236}">
                  <a16:creationId xmlns:a16="http://schemas.microsoft.com/office/drawing/2014/main" id="{F3F25A6E-1B55-4E06-BC06-42521BD2727F}"/>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 name="Freeform: Shape 16">
              <a:extLst>
                <a:ext uri="{FF2B5EF4-FFF2-40B4-BE49-F238E27FC236}">
                  <a16:creationId xmlns:a16="http://schemas.microsoft.com/office/drawing/2014/main" id="{1CB8120A-881D-4445-AE1B-D01327D6FABF}"/>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 name="Freeform: Shape 17">
              <a:extLst>
                <a:ext uri="{FF2B5EF4-FFF2-40B4-BE49-F238E27FC236}">
                  <a16:creationId xmlns:a16="http://schemas.microsoft.com/office/drawing/2014/main" id="{9A11AA7F-BDA3-4021-A1C3-18D8F616184E}"/>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pic>
        <p:nvPicPr>
          <p:cNvPr id="2" name="kể chuyện lớp 1 chuột nhà và chuột đồng sách kết nối tri thức với cuộc sống.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531117" y="506727"/>
            <a:ext cx="8531704" cy="4799160"/>
          </a:xfrm>
          <a:prstGeom prst="rect">
            <a:avLst/>
          </a:prstGeom>
        </p:spPr>
      </p:pic>
      <p:grpSp>
        <p:nvGrpSpPr>
          <p:cNvPr id="7" name="Group 6"/>
          <p:cNvGrpSpPr/>
          <p:nvPr/>
        </p:nvGrpSpPr>
        <p:grpSpPr>
          <a:xfrm>
            <a:off x="215396" y="203422"/>
            <a:ext cx="4036722" cy="941185"/>
            <a:chOff x="63500" y="1429216"/>
            <a:chExt cx="3035050" cy="705889"/>
          </a:xfrm>
        </p:grpSpPr>
        <p:sp>
          <p:nvSpPr>
            <p:cNvPr id="8" name="Rounded Rectangle 7"/>
            <p:cNvSpPr/>
            <p:nvPr/>
          </p:nvSpPr>
          <p:spPr>
            <a:xfrm>
              <a:off x="498941" y="1429216"/>
              <a:ext cx="2599609"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Arial-Rounded" pitchFamily="34" charset="0"/>
                  <a:ea typeface="Arial-Rounded" pitchFamily="34" charset="0"/>
                  <a:cs typeface="Arial-Rounded" pitchFamily="34" charset="0"/>
                </a:rPr>
                <a:t>Kể chuyện</a:t>
              </a:r>
            </a:p>
          </p:txBody>
        </p:sp>
        <p:sp>
          <p:nvSpPr>
            <p:cNvPr id="10" name="Oval 9"/>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Rounded MT Bold" pitchFamily="34" charset="0"/>
                  <a:ea typeface="Arial-Rounded" pitchFamily="34" charset="0"/>
                  <a:cs typeface="Arial-Rounded" pitchFamily="34" charset="0"/>
                </a:rPr>
                <a:t>3</a:t>
              </a:r>
            </a:p>
          </p:txBody>
        </p:sp>
      </p:grpSp>
    </p:spTree>
    <p:extLst>
      <p:ext uri="{BB962C8B-B14F-4D97-AF65-F5344CB8AC3E}">
        <p14:creationId xmlns:p14="http://schemas.microsoft.com/office/powerpoint/2010/main" val="9834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448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p:cTn id="7" fill="hold" display="0">
                  <p:stCondLst>
                    <p:cond delay="indefinite"/>
                  </p:stCondLst>
                </p:cTn>
                <p:tgtEl>
                  <p:spTgt spid="2"/>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51805" y="327016"/>
            <a:ext cx="10934429" cy="1015663"/>
          </a:xfrm>
          <a:prstGeom prst="rect">
            <a:avLst/>
          </a:prstGeom>
          <a:noFill/>
        </p:spPr>
        <p:txBody>
          <a:bodyPr wrap="square" rtlCol="0">
            <a:spAutoFit/>
          </a:bodyPr>
          <a:lstStyle/>
          <a:p>
            <a:pPr algn="ctr"/>
            <a:r>
              <a:rPr lang="en-US" sz="6000" b="1">
                <a:latin typeface="Arial-Rounded" pitchFamily="34" charset="0"/>
                <a:ea typeface="Arial-Rounded" pitchFamily="34" charset="0"/>
                <a:cs typeface="Arial-Rounded" pitchFamily="34" charset="0"/>
              </a:rPr>
              <a:t>Chuột nhà và chuột đồng</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2180" t="26396" r="52040" b="39926"/>
          <a:stretch/>
        </p:blipFill>
        <p:spPr>
          <a:xfrm>
            <a:off x="3454017" y="1600200"/>
            <a:ext cx="4608102" cy="4920817"/>
          </a:xfrm>
          <a:prstGeom prst="rect">
            <a:avLst/>
          </a:prstGeom>
        </p:spPr>
      </p:pic>
    </p:spTree>
    <p:extLst>
      <p:ext uri="{BB962C8B-B14F-4D97-AF65-F5344CB8AC3E}">
        <p14:creationId xmlns:p14="http://schemas.microsoft.com/office/powerpoint/2010/main" val="2476448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7566" t="26092" r="1272" b="40230"/>
          <a:stretch/>
        </p:blipFill>
        <p:spPr>
          <a:xfrm>
            <a:off x="2880519" y="470338"/>
            <a:ext cx="6131417" cy="5858718"/>
          </a:xfrm>
          <a:prstGeom prst="rect">
            <a:avLst/>
          </a:prstGeom>
        </p:spPr>
      </p:pic>
    </p:spTree>
    <p:extLst>
      <p:ext uri="{BB962C8B-B14F-4D97-AF65-F5344CB8AC3E}">
        <p14:creationId xmlns:p14="http://schemas.microsoft.com/office/powerpoint/2010/main" val="1121410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918" t="60200" r="52302" b="6122"/>
          <a:stretch/>
        </p:blipFill>
        <p:spPr>
          <a:xfrm>
            <a:off x="3454017" y="457200"/>
            <a:ext cx="5486400" cy="5858718"/>
          </a:xfrm>
          <a:prstGeom prst="rect">
            <a:avLst/>
          </a:prstGeom>
        </p:spPr>
      </p:pic>
    </p:spTree>
    <p:extLst>
      <p:ext uri="{BB962C8B-B14F-4D97-AF65-F5344CB8AC3E}">
        <p14:creationId xmlns:p14="http://schemas.microsoft.com/office/powerpoint/2010/main" val="234074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7434" t="59656" r="6786" b="6666"/>
          <a:stretch/>
        </p:blipFill>
        <p:spPr>
          <a:xfrm>
            <a:off x="3454017" y="457200"/>
            <a:ext cx="5486400" cy="5858718"/>
          </a:xfrm>
          <a:prstGeom prst="rect">
            <a:avLst/>
          </a:prstGeom>
        </p:spPr>
      </p:pic>
    </p:spTree>
    <p:extLst>
      <p:ext uri="{BB962C8B-B14F-4D97-AF65-F5344CB8AC3E}">
        <p14:creationId xmlns:p14="http://schemas.microsoft.com/office/powerpoint/2010/main" val="2521283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342" y="0"/>
            <a:ext cx="12027872" cy="923330"/>
          </a:xfrm>
          <a:prstGeom prst="rect">
            <a:avLst/>
          </a:prstGeom>
          <a:noFill/>
        </p:spPr>
        <p:txBody>
          <a:bodyPr wrap="square" rtlCol="0">
            <a:spAutoFit/>
          </a:bodyPr>
          <a:lstStyle/>
          <a:p>
            <a:pPr algn="ctr"/>
            <a:r>
              <a:rPr lang="en-US" sz="5400" b="1">
                <a:latin typeface="Arial-Rounded" pitchFamily="34" charset="0"/>
                <a:ea typeface="Arial-Rounded" pitchFamily="34" charset="0"/>
                <a:cs typeface="Arial-Rounded" pitchFamily="34" charset="0"/>
              </a:rPr>
              <a:t>Chuột nhà và chuột đồng</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25977" b="6666"/>
          <a:stretch/>
        </p:blipFill>
        <p:spPr>
          <a:xfrm>
            <a:off x="3168987" y="1117668"/>
            <a:ext cx="5716583" cy="5589351"/>
          </a:xfrm>
          <a:prstGeom prst="rect">
            <a:avLst/>
          </a:prstGeom>
        </p:spPr>
      </p:pic>
    </p:spTree>
    <p:extLst>
      <p:ext uri="{BB962C8B-B14F-4D97-AF65-F5344CB8AC3E}">
        <p14:creationId xmlns:p14="http://schemas.microsoft.com/office/powerpoint/2010/main" val="3976553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t="-11000" r="-12000" b="-2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94719" y="533400"/>
            <a:ext cx="8686800" cy="3886200"/>
          </a:xfrm>
        </p:spPr>
        <p:txBody>
          <a:bodyPr>
            <a:noAutofit/>
          </a:bodyPr>
          <a:lstStyle/>
          <a:p>
            <a:pPr algn="l"/>
            <a:r>
              <a:rPr lang="en-US" u="sng">
                <a:solidFill>
                  <a:srgbClr val="002060"/>
                </a:solidFill>
                <a:latin typeface="Arial-Rounded" pitchFamily="34" charset="0"/>
                <a:ea typeface="Arial-Rounded" pitchFamily="34" charset="0"/>
                <a:cs typeface="Arial-Rounded" pitchFamily="34" charset="0"/>
              </a:rPr>
              <a:t>Bài học:</a:t>
            </a:r>
            <a:br>
              <a:rPr lang="en-US" u="sng">
                <a:solidFill>
                  <a:srgbClr val="002060"/>
                </a:solidFill>
                <a:latin typeface="Arial-Rounded" pitchFamily="34" charset="0"/>
                <a:ea typeface="Arial-Rounded" pitchFamily="34" charset="0"/>
                <a:cs typeface="Arial-Rounded" pitchFamily="34" charset="0"/>
              </a:rPr>
            </a:br>
            <a:r>
              <a:rPr lang="en-US">
                <a:solidFill>
                  <a:srgbClr val="0070C0"/>
                </a:solidFill>
                <a:latin typeface="Arial-Rounded" pitchFamily="34" charset="0"/>
                <a:ea typeface="Arial-Rounded" pitchFamily="34" charset="0"/>
                <a:cs typeface="Arial-Rounded" pitchFamily="34" charset="0"/>
              </a:rPr>
              <a:t>	Nhiều người chọn cuộc sống giản dị nhưng hạnh phúc và bình yên. </a:t>
            </a:r>
            <a:br>
              <a:rPr lang="en-US">
                <a:solidFill>
                  <a:srgbClr val="0070C0"/>
                </a:solidFill>
                <a:latin typeface="Arial-Rounded" pitchFamily="34" charset="0"/>
                <a:ea typeface="Arial-Rounded" pitchFamily="34" charset="0"/>
                <a:cs typeface="Arial-Rounded" pitchFamily="34" charset="0"/>
              </a:rPr>
            </a:br>
            <a:r>
              <a:rPr lang="en-US">
                <a:solidFill>
                  <a:srgbClr val="0070C0"/>
                </a:solidFill>
                <a:latin typeface="Arial-Rounded" pitchFamily="34" charset="0"/>
                <a:ea typeface="Arial-Rounded" pitchFamily="34" charset="0"/>
                <a:cs typeface="Arial-Rounded" pitchFamily="34" charset="0"/>
              </a:rPr>
              <a:t>	Sống nghèo nhưng thanh thản con hơn giàu có mà luôn phải lo lắng, sợ hãi.</a:t>
            </a:r>
          </a:p>
        </p:txBody>
      </p:sp>
    </p:spTree>
    <p:extLst>
      <p:ext uri="{BB962C8B-B14F-4D97-AF65-F5344CB8AC3E}">
        <p14:creationId xmlns:p14="http://schemas.microsoft.com/office/powerpoint/2010/main" val="3354861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19577"/>
          <a:stretch/>
        </p:blipFill>
        <p:spPr>
          <a:xfrm flipH="1">
            <a:off x="0" y="4291232"/>
            <a:ext cx="2818875" cy="2448395"/>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5723" t="9736" b="17249"/>
          <a:stretch/>
        </p:blipFill>
        <p:spPr>
          <a:xfrm>
            <a:off x="9591358" y="4438774"/>
            <a:ext cx="2570480" cy="2405179"/>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11667" b="21945"/>
          <a:stretch/>
        </p:blipFill>
        <p:spPr>
          <a:xfrm>
            <a:off x="1889919" y="38100"/>
            <a:ext cx="8792308" cy="4552950"/>
          </a:xfrm>
          <a:prstGeom prst="rect">
            <a:avLst/>
          </a:prstGeom>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2844" y="2068731"/>
            <a:ext cx="6116066" cy="2331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8721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19577"/>
          <a:stretch/>
        </p:blipFill>
        <p:spPr>
          <a:xfrm flipH="1">
            <a:off x="0" y="4291232"/>
            <a:ext cx="2818875" cy="2448395"/>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5723" t="9736" b="17249"/>
          <a:stretch/>
        </p:blipFill>
        <p:spPr>
          <a:xfrm>
            <a:off x="9591358" y="4438774"/>
            <a:ext cx="2570480" cy="2405179"/>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11667" b="21945"/>
          <a:stretch/>
        </p:blipFill>
        <p:spPr>
          <a:xfrm>
            <a:off x="1889919" y="38100"/>
            <a:ext cx="8792308" cy="4552950"/>
          </a:xfrm>
          <a:prstGeom prst="rect">
            <a:avLst/>
          </a:prstGeom>
        </p:spPr>
      </p:pic>
      <p:sp>
        <p:nvSpPr>
          <p:cNvPr id="2" name="TextBox 1"/>
          <p:cNvSpPr txBox="1"/>
          <p:nvPr/>
        </p:nvSpPr>
        <p:spPr>
          <a:xfrm>
            <a:off x="3000058" y="2690812"/>
            <a:ext cx="6534150" cy="1323439"/>
          </a:xfrm>
          <a:prstGeom prst="rect">
            <a:avLst/>
          </a:prstGeom>
          <a:noFill/>
        </p:spPr>
        <p:txBody>
          <a:bodyPr wrap="square" rtlCol="0">
            <a:spAutoFit/>
          </a:bodyPr>
          <a:lstStyle/>
          <a:p>
            <a:pPr algn="ctr"/>
            <a:r>
              <a:rPr lang="en-US" sz="8000">
                <a:latin typeface="Bandit" pitchFamily="18" charset="0"/>
                <a:ea typeface="Bandit" pitchFamily="18" charset="0"/>
                <a:cs typeface="Bandit" pitchFamily="18" charset="0"/>
              </a:rPr>
              <a:t>Dặn dò</a:t>
            </a:r>
          </a:p>
        </p:txBody>
      </p:sp>
    </p:spTree>
    <p:extLst>
      <p:ext uri="{BB962C8B-B14F-4D97-AF65-F5344CB8AC3E}">
        <p14:creationId xmlns:p14="http://schemas.microsoft.com/office/powerpoint/2010/main" val="1124457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84457" y="-167309"/>
            <a:ext cx="11739552" cy="1949358"/>
          </a:xfrm>
          <a:custGeom>
            <a:avLst/>
            <a:gdLst>
              <a:gd name="connsiteX0" fmla="*/ 0 w 9144000"/>
              <a:gd name="connsiteY0" fmla="*/ 0 h 1373524"/>
              <a:gd name="connsiteX1" fmla="*/ 9144000 w 9144000"/>
              <a:gd name="connsiteY1" fmla="*/ 0 h 1373524"/>
              <a:gd name="connsiteX2" fmla="*/ 9144000 w 9144000"/>
              <a:gd name="connsiteY2" fmla="*/ 1373524 h 1373524"/>
              <a:gd name="connsiteX3" fmla="*/ 0 w 9144000"/>
              <a:gd name="connsiteY3" fmla="*/ 1373524 h 1373524"/>
              <a:gd name="connsiteX4" fmla="*/ 0 w 91440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05000 w 9207500"/>
              <a:gd name="connsiteY3" fmla="*/ 11430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30400 w 9207500"/>
              <a:gd name="connsiteY3" fmla="*/ 10795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098800 w 9207500"/>
              <a:gd name="connsiteY3" fmla="*/ 1181100 h 1373524"/>
              <a:gd name="connsiteX4" fmla="*/ 1930400 w 9207500"/>
              <a:gd name="connsiteY4" fmla="*/ 1079500 h 1373524"/>
              <a:gd name="connsiteX5" fmla="*/ 0 w 9207500"/>
              <a:gd name="connsiteY5" fmla="*/ 992524 h 1373524"/>
              <a:gd name="connsiteX6" fmla="*/ 63500 w 9207500"/>
              <a:gd name="connsiteY6"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733800 w 9207500"/>
              <a:gd name="connsiteY3" fmla="*/ 1244600 h 1373524"/>
              <a:gd name="connsiteX4" fmla="*/ 3098800 w 9207500"/>
              <a:gd name="connsiteY4" fmla="*/ 1181100 h 1373524"/>
              <a:gd name="connsiteX5" fmla="*/ 1930400 w 9207500"/>
              <a:gd name="connsiteY5" fmla="*/ 1079500 h 1373524"/>
              <a:gd name="connsiteX6" fmla="*/ 0 w 9207500"/>
              <a:gd name="connsiteY6" fmla="*/ 992524 h 1373524"/>
              <a:gd name="connsiteX7" fmla="*/ 63500 w 9207500"/>
              <a:gd name="connsiteY7"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4318000 w 9207500"/>
              <a:gd name="connsiteY3" fmla="*/ 1282700 h 1373524"/>
              <a:gd name="connsiteX4" fmla="*/ 3733800 w 9207500"/>
              <a:gd name="connsiteY4" fmla="*/ 1244600 h 1373524"/>
              <a:gd name="connsiteX5" fmla="*/ 3098800 w 9207500"/>
              <a:gd name="connsiteY5" fmla="*/ 1181100 h 1373524"/>
              <a:gd name="connsiteX6" fmla="*/ 1930400 w 9207500"/>
              <a:gd name="connsiteY6" fmla="*/ 1079500 h 1373524"/>
              <a:gd name="connsiteX7" fmla="*/ 0 w 9207500"/>
              <a:gd name="connsiteY7" fmla="*/ 992524 h 1373524"/>
              <a:gd name="connsiteX8" fmla="*/ 63500 w 9207500"/>
              <a:gd name="connsiteY8"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5080000 w 9207500"/>
              <a:gd name="connsiteY3" fmla="*/ 1308100 h 1373524"/>
              <a:gd name="connsiteX4" fmla="*/ 4318000 w 9207500"/>
              <a:gd name="connsiteY4" fmla="*/ 1282700 h 1373524"/>
              <a:gd name="connsiteX5" fmla="*/ 3733800 w 9207500"/>
              <a:gd name="connsiteY5" fmla="*/ 1244600 h 1373524"/>
              <a:gd name="connsiteX6" fmla="*/ 3098800 w 9207500"/>
              <a:gd name="connsiteY6" fmla="*/ 1181100 h 1373524"/>
              <a:gd name="connsiteX7" fmla="*/ 1930400 w 9207500"/>
              <a:gd name="connsiteY7" fmla="*/ 1079500 h 1373524"/>
              <a:gd name="connsiteX8" fmla="*/ 0 w 9207500"/>
              <a:gd name="connsiteY8" fmla="*/ 992524 h 1373524"/>
              <a:gd name="connsiteX9" fmla="*/ 63500 w 9207500"/>
              <a:gd name="connsiteY9"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6070600 w 9207500"/>
              <a:gd name="connsiteY3" fmla="*/ 1270000 h 1373524"/>
              <a:gd name="connsiteX4" fmla="*/ 5080000 w 9207500"/>
              <a:gd name="connsiteY4" fmla="*/ 1308100 h 1373524"/>
              <a:gd name="connsiteX5" fmla="*/ 4318000 w 9207500"/>
              <a:gd name="connsiteY5" fmla="*/ 1282700 h 1373524"/>
              <a:gd name="connsiteX6" fmla="*/ 3733800 w 9207500"/>
              <a:gd name="connsiteY6" fmla="*/ 1244600 h 1373524"/>
              <a:gd name="connsiteX7" fmla="*/ 3098800 w 9207500"/>
              <a:gd name="connsiteY7" fmla="*/ 1181100 h 1373524"/>
              <a:gd name="connsiteX8" fmla="*/ 1930400 w 9207500"/>
              <a:gd name="connsiteY8" fmla="*/ 1079500 h 1373524"/>
              <a:gd name="connsiteX9" fmla="*/ 0 w 9207500"/>
              <a:gd name="connsiteY9" fmla="*/ 992524 h 1373524"/>
              <a:gd name="connsiteX10" fmla="*/ 63500 w 9207500"/>
              <a:gd name="connsiteY10" fmla="*/ 0 h 1373524"/>
              <a:gd name="connsiteX0" fmla="*/ 63500 w 9207500"/>
              <a:gd name="connsiteY0" fmla="*/ 0 h 1436045"/>
              <a:gd name="connsiteX1" fmla="*/ 9207500 w 9207500"/>
              <a:gd name="connsiteY1" fmla="*/ 0 h 1436045"/>
              <a:gd name="connsiteX2" fmla="*/ 9207500 w 9207500"/>
              <a:gd name="connsiteY2" fmla="*/ 1373524 h 1436045"/>
              <a:gd name="connsiteX3" fmla="*/ 6731000 w 9207500"/>
              <a:gd name="connsiteY3" fmla="*/ 1168400 h 1436045"/>
              <a:gd name="connsiteX4" fmla="*/ 6070600 w 9207500"/>
              <a:gd name="connsiteY4" fmla="*/ 1270000 h 1436045"/>
              <a:gd name="connsiteX5" fmla="*/ 5080000 w 9207500"/>
              <a:gd name="connsiteY5" fmla="*/ 1308100 h 1436045"/>
              <a:gd name="connsiteX6" fmla="*/ 4318000 w 9207500"/>
              <a:gd name="connsiteY6" fmla="*/ 1282700 h 1436045"/>
              <a:gd name="connsiteX7" fmla="*/ 3733800 w 9207500"/>
              <a:gd name="connsiteY7" fmla="*/ 1244600 h 1436045"/>
              <a:gd name="connsiteX8" fmla="*/ 3098800 w 9207500"/>
              <a:gd name="connsiteY8" fmla="*/ 1181100 h 1436045"/>
              <a:gd name="connsiteX9" fmla="*/ 1930400 w 9207500"/>
              <a:gd name="connsiteY9" fmla="*/ 1079500 h 1436045"/>
              <a:gd name="connsiteX10" fmla="*/ 0 w 9207500"/>
              <a:gd name="connsiteY10" fmla="*/ 992524 h 1436045"/>
              <a:gd name="connsiteX11" fmla="*/ 63500 w 9207500"/>
              <a:gd name="connsiteY11" fmla="*/ 0 h 1436045"/>
              <a:gd name="connsiteX0" fmla="*/ 63500 w 9207500"/>
              <a:gd name="connsiteY0" fmla="*/ 0 h 1373524"/>
              <a:gd name="connsiteX1" fmla="*/ 9207500 w 9207500"/>
              <a:gd name="connsiteY1" fmla="*/ 0 h 1373524"/>
              <a:gd name="connsiteX2" fmla="*/ 9207500 w 9207500"/>
              <a:gd name="connsiteY2" fmla="*/ 1373524 h 1373524"/>
              <a:gd name="connsiteX3" fmla="*/ 6731000 w 9207500"/>
              <a:gd name="connsiteY3" fmla="*/ 1168400 h 1373524"/>
              <a:gd name="connsiteX4" fmla="*/ 6070600 w 9207500"/>
              <a:gd name="connsiteY4" fmla="*/ 1270000 h 1373524"/>
              <a:gd name="connsiteX5" fmla="*/ 5080000 w 9207500"/>
              <a:gd name="connsiteY5" fmla="*/ 1308100 h 1373524"/>
              <a:gd name="connsiteX6" fmla="*/ 4318000 w 9207500"/>
              <a:gd name="connsiteY6" fmla="*/ 1282700 h 1373524"/>
              <a:gd name="connsiteX7" fmla="*/ 3733800 w 9207500"/>
              <a:gd name="connsiteY7" fmla="*/ 1244600 h 1373524"/>
              <a:gd name="connsiteX8" fmla="*/ 3098800 w 9207500"/>
              <a:gd name="connsiteY8" fmla="*/ 1181100 h 1373524"/>
              <a:gd name="connsiteX9" fmla="*/ 1930400 w 9207500"/>
              <a:gd name="connsiteY9" fmla="*/ 1079500 h 1373524"/>
              <a:gd name="connsiteX10" fmla="*/ 0 w 9207500"/>
              <a:gd name="connsiteY10" fmla="*/ 992524 h 1373524"/>
              <a:gd name="connsiteX11" fmla="*/ 63500 w 9207500"/>
              <a:gd name="connsiteY11" fmla="*/ 0 h 1373524"/>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024326"/>
              <a:gd name="connsiteY0" fmla="*/ 12700 h 1320800"/>
              <a:gd name="connsiteX1" fmla="*/ 8826500 w 9024326"/>
              <a:gd name="connsiteY1" fmla="*/ 0 h 1320800"/>
              <a:gd name="connsiteX2" fmla="*/ 9004300 w 9024326"/>
              <a:gd name="connsiteY2" fmla="*/ 662324 h 1320800"/>
              <a:gd name="connsiteX3" fmla="*/ 6731000 w 9024326"/>
              <a:gd name="connsiteY3" fmla="*/ 1181100 h 1320800"/>
              <a:gd name="connsiteX4" fmla="*/ 6070600 w 9024326"/>
              <a:gd name="connsiteY4" fmla="*/ 1282700 h 1320800"/>
              <a:gd name="connsiteX5" fmla="*/ 5080000 w 9024326"/>
              <a:gd name="connsiteY5" fmla="*/ 1320800 h 1320800"/>
              <a:gd name="connsiteX6" fmla="*/ 4318000 w 9024326"/>
              <a:gd name="connsiteY6" fmla="*/ 1295400 h 1320800"/>
              <a:gd name="connsiteX7" fmla="*/ 3733800 w 9024326"/>
              <a:gd name="connsiteY7" fmla="*/ 1257300 h 1320800"/>
              <a:gd name="connsiteX8" fmla="*/ 3098800 w 9024326"/>
              <a:gd name="connsiteY8" fmla="*/ 1193800 h 1320800"/>
              <a:gd name="connsiteX9" fmla="*/ 1930400 w 9024326"/>
              <a:gd name="connsiteY9" fmla="*/ 1092200 h 1320800"/>
              <a:gd name="connsiteX10" fmla="*/ 0 w 9024326"/>
              <a:gd name="connsiteY10" fmla="*/ 1005224 h 1320800"/>
              <a:gd name="connsiteX11" fmla="*/ 63500 w 9024326"/>
              <a:gd name="connsiteY11" fmla="*/ 12700 h 1320800"/>
              <a:gd name="connsiteX0" fmla="*/ 63500 w 8826500"/>
              <a:gd name="connsiteY0" fmla="*/ 12700 h 1320800"/>
              <a:gd name="connsiteX1" fmla="*/ 8826500 w 8826500"/>
              <a:gd name="connsiteY1" fmla="*/ 0 h 1320800"/>
              <a:gd name="connsiteX2" fmla="*/ 85852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57900 w 8826500"/>
              <a:gd name="connsiteY4" fmla="*/ 12700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219732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114780 h 1320800"/>
              <a:gd name="connsiteX10" fmla="*/ 0 w 8826500"/>
              <a:gd name="connsiteY10" fmla="*/ 1219732 h 1320800"/>
              <a:gd name="connsiteX11" fmla="*/ 63500 w 8826500"/>
              <a:gd name="connsiteY11" fmla="*/ 12700 h 132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26500" h="1320800">
                <a:moveTo>
                  <a:pt x="63500" y="12700"/>
                </a:moveTo>
                <a:lnTo>
                  <a:pt x="8826500" y="0"/>
                </a:lnTo>
                <a:cubicBezTo>
                  <a:pt x="8758767" y="216541"/>
                  <a:pt x="8652933" y="534683"/>
                  <a:pt x="8483600" y="662324"/>
                </a:cubicBezTo>
                <a:cubicBezTo>
                  <a:pt x="8034867" y="1015807"/>
                  <a:pt x="7304617" y="1096754"/>
                  <a:pt x="6781800" y="1206500"/>
                </a:cubicBezTo>
                <a:cubicBezTo>
                  <a:pt x="6462183" y="1278146"/>
                  <a:pt x="6335183" y="1278467"/>
                  <a:pt x="6070600" y="1308100"/>
                </a:cubicBezTo>
                <a:lnTo>
                  <a:pt x="5080000" y="1320800"/>
                </a:lnTo>
                <a:lnTo>
                  <a:pt x="4318000" y="1295400"/>
                </a:lnTo>
                <a:lnTo>
                  <a:pt x="3733800" y="1257300"/>
                </a:lnTo>
                <a:lnTo>
                  <a:pt x="3098800" y="1193800"/>
                </a:lnTo>
                <a:lnTo>
                  <a:pt x="1930400" y="1114780"/>
                </a:lnTo>
                <a:lnTo>
                  <a:pt x="0" y="1219732"/>
                </a:lnTo>
                <a:lnTo>
                  <a:pt x="63500" y="12700"/>
                </a:lnTo>
                <a:close/>
              </a:path>
            </a:pathLst>
          </a:custGeom>
          <a:solidFill>
            <a:srgbClr val="006BBC"/>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spcCol="0" rtlCol="0" anchor="ctr"/>
          <a:lstStyle/>
          <a:p>
            <a:pPr algn="ctr"/>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119" y="247650"/>
            <a:ext cx="2203358" cy="222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80130" y="295634"/>
            <a:ext cx="1422278" cy="676911"/>
          </a:xfrm>
          <a:prstGeom prst="rect">
            <a:avLst/>
          </a:prstGeom>
          <a:noFill/>
        </p:spPr>
        <p:txBody>
          <a:bodyPr wrap="square" lIns="121725" tIns="60862" rIns="121725" bIns="60862" rtlCol="0">
            <a:spAutoFit/>
          </a:bodyPr>
          <a:lstStyle/>
          <a:p>
            <a:pPr algn="ctr"/>
            <a:r>
              <a:rPr lang="en-US" sz="3600" b="1">
                <a:solidFill>
                  <a:schemeClr val="bg1"/>
                </a:solidFill>
                <a:latin typeface="Arrus-Black" pitchFamily="18" charset="0"/>
                <a:ea typeface="Arrus-Black" pitchFamily="18" charset="0"/>
                <a:cs typeface="Arrus-Black" pitchFamily="18" charset="0"/>
              </a:rPr>
              <a:t>BÀI</a:t>
            </a:r>
          </a:p>
        </p:txBody>
      </p:sp>
      <p:sp>
        <p:nvSpPr>
          <p:cNvPr id="32" name="TextBox 31"/>
          <p:cNvSpPr txBox="1"/>
          <p:nvPr/>
        </p:nvSpPr>
        <p:spPr>
          <a:xfrm>
            <a:off x="1372015" y="742950"/>
            <a:ext cx="1127504" cy="943848"/>
          </a:xfrm>
          <a:prstGeom prst="rect">
            <a:avLst/>
          </a:prstGeom>
          <a:noFill/>
        </p:spPr>
        <p:txBody>
          <a:bodyPr wrap="square" lIns="121725" tIns="60862" rIns="121725" bIns="60862" rtlCol="0">
            <a:spAutoFit/>
          </a:bodyPr>
          <a:lstStyle/>
          <a:p>
            <a:pPr algn="ctr"/>
            <a:r>
              <a:rPr lang="en-US" sz="5300" b="1">
                <a:solidFill>
                  <a:srgbClr val="006BBC"/>
                </a:solidFill>
                <a:latin typeface=".VnCooper" pitchFamily="34" charset="0"/>
                <a:ea typeface="Arial-Rounded" pitchFamily="34" charset="0"/>
                <a:cs typeface="Arial-Rounded" pitchFamily="34" charset="0"/>
              </a:rPr>
              <a:t>70</a:t>
            </a:r>
          </a:p>
        </p:txBody>
      </p:sp>
      <p:grpSp>
        <p:nvGrpSpPr>
          <p:cNvPr id="27" name="Group 26"/>
          <p:cNvGrpSpPr/>
          <p:nvPr/>
        </p:nvGrpSpPr>
        <p:grpSpPr>
          <a:xfrm>
            <a:off x="200450" y="2209800"/>
            <a:ext cx="3448696" cy="941185"/>
            <a:chOff x="63500" y="1429216"/>
            <a:chExt cx="2592937" cy="705889"/>
          </a:xfrm>
        </p:grpSpPr>
        <p:sp>
          <p:nvSpPr>
            <p:cNvPr id="4" name="Rounded Rectangle 3"/>
            <p:cNvSpPr/>
            <p:nvPr/>
          </p:nvSpPr>
          <p:spPr>
            <a:xfrm>
              <a:off x="384358" y="1429216"/>
              <a:ext cx="2272079" cy="705889"/>
            </a:xfrm>
            <a:prstGeom prst="roundRect">
              <a:avLst/>
            </a:prstGeom>
            <a:solidFill>
              <a:srgbClr val="006B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a:latin typeface="Arial-Rounded" pitchFamily="34" charset="0"/>
                  <a:ea typeface="Arial-Rounded" pitchFamily="34" charset="0"/>
                  <a:cs typeface="Arial-Rounded" pitchFamily="34" charset="0"/>
                </a:rPr>
                <a:t>Đọc</a:t>
              </a:r>
            </a:p>
          </p:txBody>
        </p:sp>
        <p:sp>
          <p:nvSpPr>
            <p:cNvPr id="3" name="Oval 2"/>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a:solidFill>
                    <a:schemeClr val="tx1"/>
                  </a:solidFill>
                  <a:latin typeface="Arial Rounded MT Bold" pitchFamily="34" charset="0"/>
                  <a:ea typeface="Arial-Rounded" pitchFamily="34" charset="0"/>
                  <a:cs typeface="Arial-Rounded" pitchFamily="34" charset="0"/>
                </a:rPr>
                <a:t>1</a:t>
              </a:r>
            </a:p>
          </p:txBody>
        </p:sp>
      </p:grpSp>
      <p:sp>
        <p:nvSpPr>
          <p:cNvPr id="5" name="Title 1"/>
          <p:cNvSpPr txBox="1">
            <a:spLocks/>
          </p:cNvSpPr>
          <p:nvPr/>
        </p:nvSpPr>
        <p:spPr>
          <a:xfrm>
            <a:off x="3212149" y="69601"/>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b="1">
                <a:solidFill>
                  <a:schemeClr val="bg1"/>
                </a:solidFill>
                <a:latin typeface="Arial-Rounded" pitchFamily="34" charset="0"/>
                <a:ea typeface="Arial-Rounded" pitchFamily="34" charset="0"/>
                <a:cs typeface="Arial-Rounded" pitchFamily="34" charset="0"/>
              </a:rPr>
              <a:t>ÔN TẬP</a:t>
            </a:r>
          </a:p>
          <a:p>
            <a:pPr>
              <a:lnSpc>
                <a:spcPct val="120000"/>
              </a:lnSpc>
            </a:pPr>
            <a:r>
              <a:rPr lang="en-US" b="1">
                <a:solidFill>
                  <a:schemeClr val="bg1"/>
                </a:solidFill>
                <a:latin typeface="Arial-Rounded" pitchFamily="34" charset="0"/>
                <a:ea typeface="Arial-Rounded" pitchFamily="34" charset="0"/>
                <a:cs typeface="Arial-Rounded" pitchFamily="34" charset="0"/>
              </a:rPr>
              <a:t>VÀ KỂ CHUYỆN</a:t>
            </a:r>
          </a:p>
        </p:txBody>
      </p:sp>
      <p:graphicFrame>
        <p:nvGraphicFramePr>
          <p:cNvPr id="6" name="Table 5"/>
          <p:cNvGraphicFramePr>
            <a:graphicFrameLocks noGrp="1"/>
          </p:cNvGraphicFramePr>
          <p:nvPr>
            <p:extLst>
              <p:ext uri="{D42A27DB-BD31-4B8C-83A1-F6EECF244321}">
                <p14:modId xmlns:p14="http://schemas.microsoft.com/office/powerpoint/2010/main" val="1628512834"/>
              </p:ext>
            </p:extLst>
          </p:nvPr>
        </p:nvGraphicFramePr>
        <p:xfrm>
          <a:off x="105853" y="4181206"/>
          <a:ext cx="8090268" cy="1762394"/>
        </p:xfrm>
        <a:graphic>
          <a:graphicData uri="http://schemas.openxmlformats.org/drawingml/2006/table">
            <a:tbl>
              <a:tblPr firstRow="1" bandRow="1">
                <a:tableStyleId>{5C22544A-7EE6-4342-B048-85BDC9FD1C3A}</a:tableStyleId>
              </a:tblPr>
              <a:tblGrid>
                <a:gridCol w="1348378">
                  <a:extLst>
                    <a:ext uri="{9D8B030D-6E8A-4147-A177-3AD203B41FA5}">
                      <a16:colId xmlns:a16="http://schemas.microsoft.com/office/drawing/2014/main" val="20000"/>
                    </a:ext>
                  </a:extLst>
                </a:gridCol>
                <a:gridCol w="1348378">
                  <a:extLst>
                    <a:ext uri="{9D8B030D-6E8A-4147-A177-3AD203B41FA5}">
                      <a16:colId xmlns:a16="http://schemas.microsoft.com/office/drawing/2014/main" val="20001"/>
                    </a:ext>
                  </a:extLst>
                </a:gridCol>
                <a:gridCol w="1348378">
                  <a:extLst>
                    <a:ext uri="{9D8B030D-6E8A-4147-A177-3AD203B41FA5}">
                      <a16:colId xmlns:a16="http://schemas.microsoft.com/office/drawing/2014/main" val="20002"/>
                    </a:ext>
                  </a:extLst>
                </a:gridCol>
                <a:gridCol w="1348378">
                  <a:extLst>
                    <a:ext uri="{9D8B030D-6E8A-4147-A177-3AD203B41FA5}">
                      <a16:colId xmlns:a16="http://schemas.microsoft.com/office/drawing/2014/main" val="20003"/>
                    </a:ext>
                  </a:extLst>
                </a:gridCol>
                <a:gridCol w="1348378">
                  <a:extLst>
                    <a:ext uri="{9D8B030D-6E8A-4147-A177-3AD203B41FA5}">
                      <a16:colId xmlns:a16="http://schemas.microsoft.com/office/drawing/2014/main" val="20004"/>
                    </a:ext>
                  </a:extLst>
                </a:gridCol>
                <a:gridCol w="1348378">
                  <a:extLst>
                    <a:ext uri="{9D8B030D-6E8A-4147-A177-3AD203B41FA5}">
                      <a16:colId xmlns:a16="http://schemas.microsoft.com/office/drawing/2014/main" val="20005"/>
                    </a:ext>
                  </a:extLst>
                </a:gridCol>
              </a:tblGrid>
              <a:tr h="881197">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AE460"/>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AE460"/>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AE460"/>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AE460"/>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AE460"/>
                    </a:solidFill>
                  </a:tcPr>
                </a:tc>
                <a:extLst>
                  <a:ext uri="{0D108BD9-81ED-4DB2-BD59-A6C34878D82A}">
                    <a16:rowId xmlns:a16="http://schemas.microsoft.com/office/drawing/2014/main" val="10000"/>
                  </a:ext>
                </a:extLst>
              </a:tr>
              <a:tr h="881197">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AE460"/>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AE460"/>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AE460"/>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AE460"/>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AE460"/>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AE460"/>
                    </a:solidFill>
                  </a:tcPr>
                </a:tc>
                <a:extLst>
                  <a:ext uri="{0D108BD9-81ED-4DB2-BD59-A6C34878D82A}">
                    <a16:rowId xmlns:a16="http://schemas.microsoft.com/office/drawing/2014/main" val="10001"/>
                  </a:ext>
                </a:extLst>
              </a:tr>
            </a:tbl>
          </a:graphicData>
        </a:graphic>
      </p:graphicFrame>
      <p:sp>
        <p:nvSpPr>
          <p:cNvPr id="29" name="Title 1"/>
          <p:cNvSpPr txBox="1">
            <a:spLocks/>
          </p:cNvSpPr>
          <p:nvPr/>
        </p:nvSpPr>
        <p:spPr>
          <a:xfrm>
            <a:off x="74322" y="5148759"/>
            <a:ext cx="1450357"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rgbClr val="0070C0"/>
                </a:solidFill>
                <a:latin typeface="Arial-Rounded" pitchFamily="34" charset="0"/>
                <a:ea typeface="Arial-Rounded" pitchFamily="34" charset="0"/>
                <a:cs typeface="Arial-Rounded" pitchFamily="34" charset="0"/>
              </a:rPr>
              <a:t>uô</a:t>
            </a:r>
          </a:p>
        </p:txBody>
      </p:sp>
      <p:sp>
        <p:nvSpPr>
          <p:cNvPr id="40" name="Title 1"/>
          <p:cNvSpPr txBox="1">
            <a:spLocks/>
          </p:cNvSpPr>
          <p:nvPr/>
        </p:nvSpPr>
        <p:spPr>
          <a:xfrm>
            <a:off x="1418877" y="4267200"/>
            <a:ext cx="1450357"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rgbClr val="0070C0"/>
                </a:solidFill>
                <a:latin typeface="Arial-Rounded" pitchFamily="34" charset="0"/>
                <a:ea typeface="Arial-Rounded" pitchFamily="34" charset="0"/>
                <a:cs typeface="Arial-Rounded" pitchFamily="34" charset="0"/>
              </a:rPr>
              <a:t>c</a:t>
            </a:r>
          </a:p>
        </p:txBody>
      </p:sp>
      <p:sp>
        <p:nvSpPr>
          <p:cNvPr id="41" name="Title 1"/>
          <p:cNvSpPr txBox="1">
            <a:spLocks/>
          </p:cNvSpPr>
          <p:nvPr/>
        </p:nvSpPr>
        <p:spPr>
          <a:xfrm>
            <a:off x="2763431" y="4267200"/>
            <a:ext cx="1450357"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rgbClr val="0070C0"/>
                </a:solidFill>
                <a:latin typeface="Arial-Rounded" pitchFamily="34" charset="0"/>
                <a:ea typeface="Arial-Rounded" pitchFamily="34" charset="0"/>
                <a:cs typeface="Arial-Rounded" pitchFamily="34" charset="0"/>
              </a:rPr>
              <a:t>m</a:t>
            </a:r>
          </a:p>
        </p:txBody>
      </p:sp>
      <p:sp>
        <p:nvSpPr>
          <p:cNvPr id="42" name="Title 1"/>
          <p:cNvSpPr txBox="1">
            <a:spLocks/>
          </p:cNvSpPr>
          <p:nvPr/>
        </p:nvSpPr>
        <p:spPr>
          <a:xfrm>
            <a:off x="4107985" y="4267200"/>
            <a:ext cx="1450357"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rgbClr val="0070C0"/>
                </a:solidFill>
                <a:latin typeface="Arial-Rounded" pitchFamily="34" charset="0"/>
                <a:ea typeface="Arial-Rounded" pitchFamily="34" charset="0"/>
                <a:cs typeface="Arial-Rounded" pitchFamily="34" charset="0"/>
              </a:rPr>
              <a:t>n</a:t>
            </a:r>
          </a:p>
        </p:txBody>
      </p:sp>
      <p:sp>
        <p:nvSpPr>
          <p:cNvPr id="43" name="Title 1"/>
          <p:cNvSpPr txBox="1">
            <a:spLocks/>
          </p:cNvSpPr>
          <p:nvPr/>
        </p:nvSpPr>
        <p:spPr>
          <a:xfrm>
            <a:off x="5452539" y="4267200"/>
            <a:ext cx="1450357"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rgbClr val="0070C0"/>
                </a:solidFill>
                <a:latin typeface="Arial-Rounded" pitchFamily="34" charset="0"/>
                <a:ea typeface="Arial-Rounded" pitchFamily="34" charset="0"/>
                <a:cs typeface="Arial-Rounded" pitchFamily="34" charset="0"/>
              </a:rPr>
              <a:t>t</a:t>
            </a:r>
          </a:p>
        </p:txBody>
      </p:sp>
      <p:sp>
        <p:nvSpPr>
          <p:cNvPr id="44" name="Title 1"/>
          <p:cNvSpPr txBox="1">
            <a:spLocks/>
          </p:cNvSpPr>
          <p:nvPr/>
        </p:nvSpPr>
        <p:spPr>
          <a:xfrm>
            <a:off x="6797093" y="4267200"/>
            <a:ext cx="1450357"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rgbClr val="0070C0"/>
                </a:solidFill>
                <a:latin typeface="Arial-Rounded" pitchFamily="34" charset="0"/>
                <a:ea typeface="Arial-Rounded" pitchFamily="34" charset="0"/>
                <a:cs typeface="Arial-Rounded" pitchFamily="34" charset="0"/>
              </a:rPr>
              <a:t>ng</a:t>
            </a:r>
          </a:p>
        </p:txBody>
      </p:sp>
      <p:sp>
        <p:nvSpPr>
          <p:cNvPr id="45" name="Title 1"/>
          <p:cNvSpPr txBox="1">
            <a:spLocks/>
          </p:cNvSpPr>
          <p:nvPr/>
        </p:nvSpPr>
        <p:spPr>
          <a:xfrm>
            <a:off x="1403110" y="5148759"/>
            <a:ext cx="1450357"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rgbClr val="0070C0"/>
                </a:solidFill>
                <a:latin typeface="Arial-Rounded" pitchFamily="34" charset="0"/>
                <a:ea typeface="Arial-Rounded" pitchFamily="34" charset="0"/>
                <a:cs typeface="Arial-Rounded" pitchFamily="34" charset="0"/>
              </a:rPr>
              <a:t>uôc</a:t>
            </a:r>
          </a:p>
        </p:txBody>
      </p:sp>
      <p:sp>
        <p:nvSpPr>
          <p:cNvPr id="46" name="Title 1"/>
          <p:cNvSpPr txBox="1">
            <a:spLocks/>
          </p:cNvSpPr>
          <p:nvPr/>
        </p:nvSpPr>
        <p:spPr>
          <a:xfrm>
            <a:off x="2731898" y="5148759"/>
            <a:ext cx="1450357"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rgbClr val="0070C0"/>
                </a:solidFill>
                <a:latin typeface="Arial-Rounded" pitchFamily="34" charset="0"/>
                <a:ea typeface="Arial-Rounded" pitchFamily="34" charset="0"/>
                <a:cs typeface="Arial-Rounded" pitchFamily="34" charset="0"/>
              </a:rPr>
              <a:t>uôm</a:t>
            </a:r>
          </a:p>
        </p:txBody>
      </p:sp>
      <p:sp>
        <p:nvSpPr>
          <p:cNvPr id="47" name="Title 1"/>
          <p:cNvSpPr txBox="1">
            <a:spLocks/>
          </p:cNvSpPr>
          <p:nvPr/>
        </p:nvSpPr>
        <p:spPr>
          <a:xfrm>
            <a:off x="4107984" y="5148759"/>
            <a:ext cx="1450357"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rgbClr val="0070C0"/>
                </a:solidFill>
                <a:latin typeface="Arial-Rounded" pitchFamily="34" charset="0"/>
                <a:ea typeface="Arial-Rounded" pitchFamily="34" charset="0"/>
                <a:cs typeface="Arial-Rounded" pitchFamily="34" charset="0"/>
              </a:rPr>
              <a:t>uôn</a:t>
            </a:r>
          </a:p>
        </p:txBody>
      </p:sp>
      <p:sp>
        <p:nvSpPr>
          <p:cNvPr id="48" name="Title 1"/>
          <p:cNvSpPr txBox="1">
            <a:spLocks/>
          </p:cNvSpPr>
          <p:nvPr/>
        </p:nvSpPr>
        <p:spPr>
          <a:xfrm>
            <a:off x="5436772" y="5148759"/>
            <a:ext cx="1450357"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rgbClr val="0070C0"/>
                </a:solidFill>
                <a:latin typeface="Arial-Rounded" pitchFamily="34" charset="0"/>
                <a:ea typeface="Arial-Rounded" pitchFamily="34" charset="0"/>
                <a:cs typeface="Arial-Rounded" pitchFamily="34" charset="0"/>
              </a:rPr>
              <a:t>uôt</a:t>
            </a:r>
          </a:p>
        </p:txBody>
      </p:sp>
      <p:sp>
        <p:nvSpPr>
          <p:cNvPr id="49" name="Title 1"/>
          <p:cNvSpPr txBox="1">
            <a:spLocks/>
          </p:cNvSpPr>
          <p:nvPr/>
        </p:nvSpPr>
        <p:spPr>
          <a:xfrm>
            <a:off x="6797092" y="5148759"/>
            <a:ext cx="1450357"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rgbClr val="0070C0"/>
                </a:solidFill>
                <a:latin typeface="Arial-Rounded" pitchFamily="34" charset="0"/>
                <a:ea typeface="Arial-Rounded" pitchFamily="34" charset="0"/>
                <a:cs typeface="Arial-Rounded" pitchFamily="34" charset="0"/>
              </a:rPr>
              <a:t>uông</a:t>
            </a:r>
          </a:p>
        </p:txBody>
      </p:sp>
      <p:graphicFrame>
        <p:nvGraphicFramePr>
          <p:cNvPr id="8" name="Table 7"/>
          <p:cNvGraphicFramePr>
            <a:graphicFrameLocks noGrp="1"/>
          </p:cNvGraphicFramePr>
          <p:nvPr>
            <p:extLst>
              <p:ext uri="{D42A27DB-BD31-4B8C-83A1-F6EECF244321}">
                <p14:modId xmlns:p14="http://schemas.microsoft.com/office/powerpoint/2010/main" val="2393844163"/>
              </p:ext>
            </p:extLst>
          </p:nvPr>
        </p:nvGraphicFramePr>
        <p:xfrm>
          <a:off x="8400606" y="3356695"/>
          <a:ext cx="3625965" cy="2550231"/>
        </p:xfrm>
        <a:graphic>
          <a:graphicData uri="http://schemas.openxmlformats.org/drawingml/2006/table">
            <a:tbl>
              <a:tblPr firstRow="1" bandRow="1">
                <a:tableStyleId>{5C22544A-7EE6-4342-B048-85BDC9FD1C3A}</a:tableStyleId>
              </a:tblPr>
              <a:tblGrid>
                <a:gridCol w="1208655">
                  <a:extLst>
                    <a:ext uri="{9D8B030D-6E8A-4147-A177-3AD203B41FA5}">
                      <a16:colId xmlns:a16="http://schemas.microsoft.com/office/drawing/2014/main" val="20000"/>
                    </a:ext>
                  </a:extLst>
                </a:gridCol>
                <a:gridCol w="1208655">
                  <a:extLst>
                    <a:ext uri="{9D8B030D-6E8A-4147-A177-3AD203B41FA5}">
                      <a16:colId xmlns:a16="http://schemas.microsoft.com/office/drawing/2014/main" val="20001"/>
                    </a:ext>
                  </a:extLst>
                </a:gridCol>
                <a:gridCol w="1208655">
                  <a:extLst>
                    <a:ext uri="{9D8B030D-6E8A-4147-A177-3AD203B41FA5}">
                      <a16:colId xmlns:a16="http://schemas.microsoft.com/office/drawing/2014/main" val="20002"/>
                    </a:ext>
                  </a:extLst>
                </a:gridCol>
              </a:tblGrid>
              <a:tr h="850077">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AE460"/>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AE460"/>
                    </a:solidFill>
                  </a:tcPr>
                </a:tc>
                <a:extLst>
                  <a:ext uri="{0D108BD9-81ED-4DB2-BD59-A6C34878D82A}">
                    <a16:rowId xmlns:a16="http://schemas.microsoft.com/office/drawing/2014/main" val="10000"/>
                  </a:ext>
                </a:extLst>
              </a:tr>
              <a:tr h="850077">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AE460"/>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AE460"/>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AE460"/>
                    </a:solidFill>
                  </a:tcPr>
                </a:tc>
                <a:extLst>
                  <a:ext uri="{0D108BD9-81ED-4DB2-BD59-A6C34878D82A}">
                    <a16:rowId xmlns:a16="http://schemas.microsoft.com/office/drawing/2014/main" val="10001"/>
                  </a:ext>
                </a:extLst>
              </a:tr>
              <a:tr h="850077">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AE460"/>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AE460"/>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AE460"/>
                    </a:solidFill>
                  </a:tcPr>
                </a:tc>
                <a:extLst>
                  <a:ext uri="{0D108BD9-81ED-4DB2-BD59-A6C34878D82A}">
                    <a16:rowId xmlns:a16="http://schemas.microsoft.com/office/drawing/2014/main" val="10002"/>
                  </a:ext>
                </a:extLst>
              </a:tr>
            </a:tbl>
          </a:graphicData>
        </a:graphic>
      </p:graphicFrame>
      <p:sp>
        <p:nvSpPr>
          <p:cNvPr id="50" name="Title 1"/>
          <p:cNvSpPr txBox="1">
            <a:spLocks/>
          </p:cNvSpPr>
          <p:nvPr/>
        </p:nvSpPr>
        <p:spPr>
          <a:xfrm>
            <a:off x="8294748" y="4286911"/>
            <a:ext cx="1450357"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rgbClr val="0070C0"/>
                </a:solidFill>
                <a:latin typeface="Arial-Rounded" pitchFamily="34" charset="0"/>
                <a:ea typeface="Arial-Rounded" pitchFamily="34" charset="0"/>
                <a:cs typeface="Arial-Rounded" pitchFamily="34" charset="0"/>
              </a:rPr>
              <a:t>uô</a:t>
            </a:r>
          </a:p>
        </p:txBody>
      </p:sp>
      <p:sp>
        <p:nvSpPr>
          <p:cNvPr id="51" name="Title 1"/>
          <p:cNvSpPr txBox="1">
            <a:spLocks/>
          </p:cNvSpPr>
          <p:nvPr/>
        </p:nvSpPr>
        <p:spPr>
          <a:xfrm>
            <a:off x="8294748" y="5127083"/>
            <a:ext cx="1450357"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rgbClr val="0070C0"/>
                </a:solidFill>
                <a:latin typeface="Arial-Rounded" pitchFamily="34" charset="0"/>
                <a:ea typeface="Arial-Rounded" pitchFamily="34" charset="0"/>
                <a:cs typeface="Arial-Rounded" pitchFamily="34" charset="0"/>
              </a:rPr>
              <a:t>ươ</a:t>
            </a:r>
          </a:p>
        </p:txBody>
      </p:sp>
      <p:sp>
        <p:nvSpPr>
          <p:cNvPr id="52" name="Title 1"/>
          <p:cNvSpPr txBox="1">
            <a:spLocks/>
          </p:cNvSpPr>
          <p:nvPr/>
        </p:nvSpPr>
        <p:spPr>
          <a:xfrm>
            <a:off x="9509919" y="3489330"/>
            <a:ext cx="1450357"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rgbClr val="0070C0"/>
                </a:solidFill>
                <a:latin typeface="Arial-Rounded" pitchFamily="34" charset="0"/>
                <a:ea typeface="Arial-Rounded" pitchFamily="34" charset="0"/>
                <a:cs typeface="Arial-Rounded" pitchFamily="34" charset="0"/>
              </a:rPr>
              <a:t>i</a:t>
            </a:r>
          </a:p>
        </p:txBody>
      </p:sp>
      <p:sp>
        <p:nvSpPr>
          <p:cNvPr id="53" name="Title 1"/>
          <p:cNvSpPr txBox="1">
            <a:spLocks/>
          </p:cNvSpPr>
          <p:nvPr/>
        </p:nvSpPr>
        <p:spPr>
          <a:xfrm>
            <a:off x="10711481" y="3431523"/>
            <a:ext cx="1450357"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rgbClr val="0070C0"/>
                </a:solidFill>
                <a:latin typeface="Arial-Rounded" pitchFamily="34" charset="0"/>
                <a:ea typeface="Arial-Rounded" pitchFamily="34" charset="0"/>
                <a:cs typeface="Arial-Rounded" pitchFamily="34" charset="0"/>
              </a:rPr>
              <a:t>u</a:t>
            </a:r>
          </a:p>
        </p:txBody>
      </p:sp>
      <p:cxnSp>
        <p:nvCxnSpPr>
          <p:cNvPr id="10" name="Straight Connector 9"/>
          <p:cNvCxnSpPr/>
          <p:nvPr/>
        </p:nvCxnSpPr>
        <p:spPr>
          <a:xfrm>
            <a:off x="10790311" y="4213338"/>
            <a:ext cx="1236838" cy="79758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10790311" y="4257353"/>
            <a:ext cx="1236838" cy="78509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itle 1"/>
          <p:cNvSpPr txBox="1">
            <a:spLocks/>
          </p:cNvSpPr>
          <p:nvPr/>
        </p:nvSpPr>
        <p:spPr>
          <a:xfrm>
            <a:off x="9464635" y="4280346"/>
            <a:ext cx="1450357"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rgbClr val="0070C0"/>
                </a:solidFill>
                <a:latin typeface="Arial-Rounded" pitchFamily="34" charset="0"/>
                <a:ea typeface="Arial-Rounded" pitchFamily="34" charset="0"/>
                <a:cs typeface="Arial-Rounded" pitchFamily="34" charset="0"/>
              </a:rPr>
              <a:t>uôi</a:t>
            </a:r>
          </a:p>
        </p:txBody>
      </p:sp>
      <p:sp>
        <p:nvSpPr>
          <p:cNvPr id="56" name="Title 1"/>
          <p:cNvSpPr txBox="1">
            <a:spLocks/>
          </p:cNvSpPr>
          <p:nvPr/>
        </p:nvSpPr>
        <p:spPr>
          <a:xfrm>
            <a:off x="9509918" y="5127083"/>
            <a:ext cx="1450357"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rgbClr val="0070C0"/>
                </a:solidFill>
                <a:latin typeface="Arial-Rounded" pitchFamily="34" charset="0"/>
                <a:ea typeface="Arial-Rounded" pitchFamily="34" charset="0"/>
                <a:cs typeface="Arial-Rounded" pitchFamily="34" charset="0"/>
              </a:rPr>
              <a:t>ươi</a:t>
            </a:r>
          </a:p>
        </p:txBody>
      </p:sp>
      <p:sp>
        <p:nvSpPr>
          <p:cNvPr id="57" name="Title 1"/>
          <p:cNvSpPr txBox="1">
            <a:spLocks/>
          </p:cNvSpPr>
          <p:nvPr/>
        </p:nvSpPr>
        <p:spPr>
          <a:xfrm>
            <a:off x="10683551" y="5127083"/>
            <a:ext cx="1450357"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rgbClr val="0070C0"/>
                </a:solidFill>
                <a:latin typeface="Arial-Rounded" pitchFamily="34" charset="0"/>
                <a:ea typeface="Arial-Rounded" pitchFamily="34" charset="0"/>
                <a:cs typeface="Arial-Rounded" pitchFamily="34" charset="0"/>
              </a:rPr>
              <a:t>ươu</a:t>
            </a:r>
          </a:p>
        </p:txBody>
      </p:sp>
    </p:spTree>
    <p:extLst>
      <p:ext uri="{BB962C8B-B14F-4D97-AF65-F5344CB8AC3E}">
        <p14:creationId xmlns:p14="http://schemas.microsoft.com/office/powerpoint/2010/main" val="153371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80">
                                          <p:stCondLst>
                                            <p:cond delay="0"/>
                                          </p:stCondLst>
                                        </p:cTn>
                                        <p:tgtEl>
                                          <p:spTgt spid="28"/>
                                        </p:tgtEl>
                                      </p:cBhvr>
                                    </p:animEffect>
                                    <p:anim calcmode="lin" valueType="num">
                                      <p:cBhvr>
                                        <p:cTn id="8"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3" dur="26">
                                          <p:stCondLst>
                                            <p:cond delay="650"/>
                                          </p:stCondLst>
                                        </p:cTn>
                                        <p:tgtEl>
                                          <p:spTgt spid="28"/>
                                        </p:tgtEl>
                                      </p:cBhvr>
                                      <p:to x="100000" y="60000"/>
                                    </p:animScale>
                                    <p:animScale>
                                      <p:cBhvr>
                                        <p:cTn id="14" dur="166" decel="50000">
                                          <p:stCondLst>
                                            <p:cond delay="676"/>
                                          </p:stCondLst>
                                        </p:cTn>
                                        <p:tgtEl>
                                          <p:spTgt spid="28"/>
                                        </p:tgtEl>
                                      </p:cBhvr>
                                      <p:to x="100000" y="100000"/>
                                    </p:animScale>
                                    <p:animScale>
                                      <p:cBhvr>
                                        <p:cTn id="15" dur="26">
                                          <p:stCondLst>
                                            <p:cond delay="1312"/>
                                          </p:stCondLst>
                                        </p:cTn>
                                        <p:tgtEl>
                                          <p:spTgt spid="28"/>
                                        </p:tgtEl>
                                      </p:cBhvr>
                                      <p:to x="100000" y="80000"/>
                                    </p:animScale>
                                    <p:animScale>
                                      <p:cBhvr>
                                        <p:cTn id="16" dur="166" decel="50000">
                                          <p:stCondLst>
                                            <p:cond delay="1338"/>
                                          </p:stCondLst>
                                        </p:cTn>
                                        <p:tgtEl>
                                          <p:spTgt spid="28"/>
                                        </p:tgtEl>
                                      </p:cBhvr>
                                      <p:to x="100000" y="100000"/>
                                    </p:animScale>
                                    <p:animScale>
                                      <p:cBhvr>
                                        <p:cTn id="17" dur="26">
                                          <p:stCondLst>
                                            <p:cond delay="1642"/>
                                          </p:stCondLst>
                                        </p:cTn>
                                        <p:tgtEl>
                                          <p:spTgt spid="28"/>
                                        </p:tgtEl>
                                      </p:cBhvr>
                                      <p:to x="100000" y="90000"/>
                                    </p:animScale>
                                    <p:animScale>
                                      <p:cBhvr>
                                        <p:cTn id="18" dur="166" decel="50000">
                                          <p:stCondLst>
                                            <p:cond delay="1668"/>
                                          </p:stCondLst>
                                        </p:cTn>
                                        <p:tgtEl>
                                          <p:spTgt spid="28"/>
                                        </p:tgtEl>
                                      </p:cBhvr>
                                      <p:to x="100000" y="100000"/>
                                    </p:animScale>
                                    <p:animScale>
                                      <p:cBhvr>
                                        <p:cTn id="19" dur="26">
                                          <p:stCondLst>
                                            <p:cond delay="1808"/>
                                          </p:stCondLst>
                                        </p:cTn>
                                        <p:tgtEl>
                                          <p:spTgt spid="28"/>
                                        </p:tgtEl>
                                      </p:cBhvr>
                                      <p:to x="100000" y="95000"/>
                                    </p:animScale>
                                    <p:animScale>
                                      <p:cBhvr>
                                        <p:cTn id="20" dur="166" decel="50000">
                                          <p:stCondLst>
                                            <p:cond delay="1834"/>
                                          </p:stCondLst>
                                        </p:cTn>
                                        <p:tgtEl>
                                          <p:spTgt spid="2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down)">
                                      <p:cBhvr>
                                        <p:cTn id="23" dur="580">
                                          <p:stCondLst>
                                            <p:cond delay="0"/>
                                          </p:stCondLst>
                                        </p:cTn>
                                        <p:tgtEl>
                                          <p:spTgt spid="32"/>
                                        </p:tgtEl>
                                      </p:cBhvr>
                                    </p:animEffect>
                                    <p:anim calcmode="lin" valueType="num">
                                      <p:cBhvr>
                                        <p:cTn id="24"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29" dur="26">
                                          <p:stCondLst>
                                            <p:cond delay="650"/>
                                          </p:stCondLst>
                                        </p:cTn>
                                        <p:tgtEl>
                                          <p:spTgt spid="32"/>
                                        </p:tgtEl>
                                      </p:cBhvr>
                                      <p:to x="100000" y="60000"/>
                                    </p:animScale>
                                    <p:animScale>
                                      <p:cBhvr>
                                        <p:cTn id="30" dur="166" decel="50000">
                                          <p:stCondLst>
                                            <p:cond delay="676"/>
                                          </p:stCondLst>
                                        </p:cTn>
                                        <p:tgtEl>
                                          <p:spTgt spid="32"/>
                                        </p:tgtEl>
                                      </p:cBhvr>
                                      <p:to x="100000" y="100000"/>
                                    </p:animScale>
                                    <p:animScale>
                                      <p:cBhvr>
                                        <p:cTn id="31" dur="26">
                                          <p:stCondLst>
                                            <p:cond delay="1312"/>
                                          </p:stCondLst>
                                        </p:cTn>
                                        <p:tgtEl>
                                          <p:spTgt spid="32"/>
                                        </p:tgtEl>
                                      </p:cBhvr>
                                      <p:to x="100000" y="80000"/>
                                    </p:animScale>
                                    <p:animScale>
                                      <p:cBhvr>
                                        <p:cTn id="32" dur="166" decel="50000">
                                          <p:stCondLst>
                                            <p:cond delay="1338"/>
                                          </p:stCondLst>
                                        </p:cTn>
                                        <p:tgtEl>
                                          <p:spTgt spid="32"/>
                                        </p:tgtEl>
                                      </p:cBhvr>
                                      <p:to x="100000" y="100000"/>
                                    </p:animScale>
                                    <p:animScale>
                                      <p:cBhvr>
                                        <p:cTn id="33" dur="26">
                                          <p:stCondLst>
                                            <p:cond delay="1642"/>
                                          </p:stCondLst>
                                        </p:cTn>
                                        <p:tgtEl>
                                          <p:spTgt spid="32"/>
                                        </p:tgtEl>
                                      </p:cBhvr>
                                      <p:to x="100000" y="90000"/>
                                    </p:animScale>
                                    <p:animScale>
                                      <p:cBhvr>
                                        <p:cTn id="34" dur="166" decel="50000">
                                          <p:stCondLst>
                                            <p:cond delay="1668"/>
                                          </p:stCondLst>
                                        </p:cTn>
                                        <p:tgtEl>
                                          <p:spTgt spid="32"/>
                                        </p:tgtEl>
                                      </p:cBhvr>
                                      <p:to x="100000" y="100000"/>
                                    </p:animScale>
                                    <p:animScale>
                                      <p:cBhvr>
                                        <p:cTn id="35" dur="26">
                                          <p:stCondLst>
                                            <p:cond delay="1808"/>
                                          </p:stCondLst>
                                        </p:cTn>
                                        <p:tgtEl>
                                          <p:spTgt spid="32"/>
                                        </p:tgtEl>
                                      </p:cBhvr>
                                      <p:to x="100000" y="95000"/>
                                    </p:animScale>
                                    <p:animScale>
                                      <p:cBhvr>
                                        <p:cTn id="36" dur="166" decel="50000">
                                          <p:stCondLst>
                                            <p:cond delay="1834"/>
                                          </p:stCondLst>
                                        </p:cTn>
                                        <p:tgtEl>
                                          <p:spTgt spid="32"/>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left)">
                                      <p:cBhvr>
                                        <p:cTn id="41" dur="10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500"/>
                                        <p:tgtEl>
                                          <p:spTgt spid="2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500"/>
                                        <p:tgtEl>
                                          <p:spTgt spid="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fade">
                                      <p:cBhvr>
                                        <p:cTn id="56" dur="500"/>
                                        <p:tgtEl>
                                          <p:spTgt spid="29"/>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fade">
                                      <p:cBhvr>
                                        <p:cTn id="61" dur="500"/>
                                        <p:tgtEl>
                                          <p:spTgt spid="40"/>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fade">
                                      <p:cBhvr>
                                        <p:cTn id="66" dur="500"/>
                                        <p:tgtEl>
                                          <p:spTgt spid="41"/>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500"/>
                                        <p:tgtEl>
                                          <p:spTgt spid="42"/>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500"/>
                                        <p:tgtEl>
                                          <p:spTgt spid="43"/>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500"/>
                                        <p:tgtEl>
                                          <p:spTgt spid="44"/>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500"/>
                                        <p:tgtEl>
                                          <p:spTgt spid="45"/>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46"/>
                                        </p:tgtEl>
                                        <p:attrNameLst>
                                          <p:attrName>style.visibility</p:attrName>
                                        </p:attrNameLst>
                                      </p:cBhvr>
                                      <p:to>
                                        <p:strVal val="visible"/>
                                      </p:to>
                                    </p:set>
                                    <p:animEffect transition="in" filter="fade">
                                      <p:cBhvr>
                                        <p:cTn id="91" dur="500"/>
                                        <p:tgtEl>
                                          <p:spTgt spid="46"/>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fade">
                                      <p:cBhvr>
                                        <p:cTn id="96" dur="500"/>
                                        <p:tgtEl>
                                          <p:spTgt spid="47"/>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48"/>
                                        </p:tgtEl>
                                        <p:attrNameLst>
                                          <p:attrName>style.visibility</p:attrName>
                                        </p:attrNameLst>
                                      </p:cBhvr>
                                      <p:to>
                                        <p:strVal val="visible"/>
                                      </p:to>
                                    </p:set>
                                    <p:animEffect transition="in" filter="fade">
                                      <p:cBhvr>
                                        <p:cTn id="101" dur="500"/>
                                        <p:tgtEl>
                                          <p:spTgt spid="48"/>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49"/>
                                        </p:tgtEl>
                                        <p:attrNameLst>
                                          <p:attrName>style.visibility</p:attrName>
                                        </p:attrNameLst>
                                      </p:cBhvr>
                                      <p:to>
                                        <p:strVal val="visible"/>
                                      </p:to>
                                    </p:set>
                                    <p:animEffect transition="in" filter="fade">
                                      <p:cBhvr>
                                        <p:cTn id="106" dur="500"/>
                                        <p:tgtEl>
                                          <p:spTgt spid="49"/>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nodeType="clickEffect">
                                  <p:stCondLst>
                                    <p:cond delay="0"/>
                                  </p:stCondLst>
                                  <p:childTnLst>
                                    <p:set>
                                      <p:cBhvr>
                                        <p:cTn id="110" dur="1" fill="hold">
                                          <p:stCondLst>
                                            <p:cond delay="0"/>
                                          </p:stCondLst>
                                        </p:cTn>
                                        <p:tgtEl>
                                          <p:spTgt spid="8"/>
                                        </p:tgtEl>
                                        <p:attrNameLst>
                                          <p:attrName>style.visibility</p:attrName>
                                        </p:attrNameLst>
                                      </p:cBhvr>
                                      <p:to>
                                        <p:strVal val="visible"/>
                                      </p:to>
                                    </p:set>
                                    <p:animEffect transition="in" filter="fade">
                                      <p:cBhvr>
                                        <p:cTn id="111" dur="500"/>
                                        <p:tgtEl>
                                          <p:spTgt spid="8"/>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50"/>
                                        </p:tgtEl>
                                        <p:attrNameLst>
                                          <p:attrName>style.visibility</p:attrName>
                                        </p:attrNameLst>
                                      </p:cBhvr>
                                      <p:to>
                                        <p:strVal val="visible"/>
                                      </p:to>
                                    </p:set>
                                    <p:animEffect transition="in" filter="fade">
                                      <p:cBhvr>
                                        <p:cTn id="116" dur="500"/>
                                        <p:tgtEl>
                                          <p:spTgt spid="50"/>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51"/>
                                        </p:tgtEl>
                                        <p:attrNameLst>
                                          <p:attrName>style.visibility</p:attrName>
                                        </p:attrNameLst>
                                      </p:cBhvr>
                                      <p:to>
                                        <p:strVal val="visible"/>
                                      </p:to>
                                    </p:set>
                                    <p:animEffect transition="in" filter="fade">
                                      <p:cBhvr>
                                        <p:cTn id="121" dur="500"/>
                                        <p:tgtEl>
                                          <p:spTgt spid="51"/>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500"/>
                                        <p:tgtEl>
                                          <p:spTgt spid="52"/>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53"/>
                                        </p:tgtEl>
                                        <p:attrNameLst>
                                          <p:attrName>style.visibility</p:attrName>
                                        </p:attrNameLst>
                                      </p:cBhvr>
                                      <p:to>
                                        <p:strVal val="visible"/>
                                      </p:to>
                                    </p:set>
                                    <p:animEffect transition="in" filter="fade">
                                      <p:cBhvr>
                                        <p:cTn id="131" dur="500"/>
                                        <p:tgtEl>
                                          <p:spTgt spid="53"/>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grpId="0" nodeType="clickEffect">
                                  <p:stCondLst>
                                    <p:cond delay="0"/>
                                  </p:stCondLst>
                                  <p:childTnLst>
                                    <p:set>
                                      <p:cBhvr>
                                        <p:cTn id="135" dur="1" fill="hold">
                                          <p:stCondLst>
                                            <p:cond delay="0"/>
                                          </p:stCondLst>
                                        </p:cTn>
                                        <p:tgtEl>
                                          <p:spTgt spid="55"/>
                                        </p:tgtEl>
                                        <p:attrNameLst>
                                          <p:attrName>style.visibility</p:attrName>
                                        </p:attrNameLst>
                                      </p:cBhvr>
                                      <p:to>
                                        <p:strVal val="visible"/>
                                      </p:to>
                                    </p:set>
                                    <p:animEffect transition="in" filter="fade">
                                      <p:cBhvr>
                                        <p:cTn id="136" dur="500"/>
                                        <p:tgtEl>
                                          <p:spTgt spid="55"/>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nodeType="clickEffect">
                                  <p:stCondLst>
                                    <p:cond delay="0"/>
                                  </p:stCondLst>
                                  <p:childTnLst>
                                    <p:set>
                                      <p:cBhvr>
                                        <p:cTn id="140" dur="1" fill="hold">
                                          <p:stCondLst>
                                            <p:cond delay="0"/>
                                          </p:stCondLst>
                                        </p:cTn>
                                        <p:tgtEl>
                                          <p:spTgt spid="54"/>
                                        </p:tgtEl>
                                        <p:attrNameLst>
                                          <p:attrName>style.visibility</p:attrName>
                                        </p:attrNameLst>
                                      </p:cBhvr>
                                      <p:to>
                                        <p:strVal val="visible"/>
                                      </p:to>
                                    </p:set>
                                    <p:animEffect transition="in" filter="fade">
                                      <p:cBhvr>
                                        <p:cTn id="141" dur="500"/>
                                        <p:tgtEl>
                                          <p:spTgt spid="54"/>
                                        </p:tgtEl>
                                      </p:cBhvr>
                                    </p:animEffect>
                                  </p:childTnLst>
                                </p:cTn>
                              </p:par>
                              <p:par>
                                <p:cTn id="142" presetID="10" presetClass="entr" presetSubtype="0" fill="hold" nodeType="withEffect">
                                  <p:stCondLst>
                                    <p:cond delay="0"/>
                                  </p:stCondLst>
                                  <p:childTnLst>
                                    <p:set>
                                      <p:cBhvr>
                                        <p:cTn id="143" dur="1" fill="hold">
                                          <p:stCondLst>
                                            <p:cond delay="0"/>
                                          </p:stCondLst>
                                        </p:cTn>
                                        <p:tgtEl>
                                          <p:spTgt spid="10"/>
                                        </p:tgtEl>
                                        <p:attrNameLst>
                                          <p:attrName>style.visibility</p:attrName>
                                        </p:attrNameLst>
                                      </p:cBhvr>
                                      <p:to>
                                        <p:strVal val="visible"/>
                                      </p:to>
                                    </p:set>
                                    <p:animEffect transition="in" filter="fade">
                                      <p:cBhvr>
                                        <p:cTn id="144" dur="500"/>
                                        <p:tgtEl>
                                          <p:spTgt spid="10"/>
                                        </p:tgtEl>
                                      </p:cBhvr>
                                    </p:animEffect>
                                  </p:childTnLst>
                                </p:cTn>
                              </p:par>
                            </p:childTnLst>
                          </p:cTn>
                        </p:par>
                      </p:childTnLst>
                    </p:cTn>
                  </p:par>
                  <p:par>
                    <p:cTn id="145" fill="hold">
                      <p:stCondLst>
                        <p:cond delay="indefinite"/>
                      </p:stCondLst>
                      <p:childTnLst>
                        <p:par>
                          <p:cTn id="146" fill="hold">
                            <p:stCondLst>
                              <p:cond delay="0"/>
                            </p:stCondLst>
                            <p:childTnLst>
                              <p:par>
                                <p:cTn id="147" presetID="10" presetClass="entr" presetSubtype="0" fill="hold" grpId="0" nodeType="clickEffect">
                                  <p:stCondLst>
                                    <p:cond delay="0"/>
                                  </p:stCondLst>
                                  <p:childTnLst>
                                    <p:set>
                                      <p:cBhvr>
                                        <p:cTn id="148" dur="1" fill="hold">
                                          <p:stCondLst>
                                            <p:cond delay="0"/>
                                          </p:stCondLst>
                                        </p:cTn>
                                        <p:tgtEl>
                                          <p:spTgt spid="56"/>
                                        </p:tgtEl>
                                        <p:attrNameLst>
                                          <p:attrName>style.visibility</p:attrName>
                                        </p:attrNameLst>
                                      </p:cBhvr>
                                      <p:to>
                                        <p:strVal val="visible"/>
                                      </p:to>
                                    </p:set>
                                    <p:animEffect transition="in" filter="fade">
                                      <p:cBhvr>
                                        <p:cTn id="149" dur="500"/>
                                        <p:tgtEl>
                                          <p:spTgt spid="56"/>
                                        </p:tgtEl>
                                      </p:cBhvr>
                                    </p:animEffect>
                                  </p:child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grpId="0" nodeType="clickEffect">
                                  <p:stCondLst>
                                    <p:cond delay="0"/>
                                  </p:stCondLst>
                                  <p:childTnLst>
                                    <p:set>
                                      <p:cBhvr>
                                        <p:cTn id="153" dur="1" fill="hold">
                                          <p:stCondLst>
                                            <p:cond delay="0"/>
                                          </p:stCondLst>
                                        </p:cTn>
                                        <p:tgtEl>
                                          <p:spTgt spid="57"/>
                                        </p:tgtEl>
                                        <p:attrNameLst>
                                          <p:attrName>style.visibility</p:attrName>
                                        </p:attrNameLst>
                                      </p:cBhvr>
                                      <p:to>
                                        <p:strVal val="visible"/>
                                      </p:to>
                                    </p:set>
                                    <p:animEffect transition="in" filter="fade">
                                      <p:cBhvr>
                                        <p:cTn id="154"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5" grpId="0"/>
      <p:bldP spid="2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5" grpId="0"/>
      <p:bldP spid="56" grpId="0"/>
      <p:bldP spid="5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45" y="12826"/>
            <a:ext cx="12170664" cy="6877104"/>
          </a:xfrm>
          <a:prstGeom prst="rect">
            <a:avLst/>
          </a:prstGeom>
        </p:spPr>
      </p:pic>
      <p:sp>
        <p:nvSpPr>
          <p:cNvPr id="5" name="Title 1"/>
          <p:cNvSpPr txBox="1">
            <a:spLocks/>
          </p:cNvSpPr>
          <p:nvPr/>
        </p:nvSpPr>
        <p:spPr>
          <a:xfrm>
            <a:off x="669100" y="802548"/>
            <a:ext cx="2459497"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88302"/>
                </a:solidFill>
                <a:latin typeface="Arial-Rounded" pitchFamily="34" charset="0"/>
                <a:ea typeface="Arial-Rounded" pitchFamily="34" charset="0"/>
                <a:cs typeface="Arial-Rounded" pitchFamily="34" charset="0"/>
              </a:rPr>
              <a:t>vuốt ve</a:t>
            </a:r>
          </a:p>
        </p:txBody>
      </p:sp>
      <p:sp>
        <p:nvSpPr>
          <p:cNvPr id="6" name="Oval 5"/>
          <p:cNvSpPr/>
          <p:nvPr/>
        </p:nvSpPr>
        <p:spPr>
          <a:xfrm>
            <a:off x="4019507" y="4082960"/>
            <a:ext cx="484909" cy="48490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600" b="1">
                <a:solidFill>
                  <a:srgbClr val="0070C0"/>
                </a:solidFill>
                <a:latin typeface=".VnArial" pitchFamily="34" charset="0"/>
              </a:rPr>
              <a:t>8</a:t>
            </a:r>
          </a:p>
        </p:txBody>
      </p:sp>
      <p:sp>
        <p:nvSpPr>
          <p:cNvPr id="7" name="Oval 6"/>
          <p:cNvSpPr/>
          <p:nvPr/>
        </p:nvSpPr>
        <p:spPr>
          <a:xfrm>
            <a:off x="7766305" y="2130747"/>
            <a:ext cx="440826" cy="44082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200" b="1">
                <a:solidFill>
                  <a:srgbClr val="0070C0"/>
                </a:solidFill>
                <a:latin typeface=".VnArial" pitchFamily="34" charset="0"/>
              </a:rPr>
              <a:t>6</a:t>
            </a:r>
          </a:p>
        </p:txBody>
      </p:sp>
      <p:sp>
        <p:nvSpPr>
          <p:cNvPr id="8" name="Oval 7"/>
          <p:cNvSpPr/>
          <p:nvPr/>
        </p:nvSpPr>
        <p:spPr>
          <a:xfrm>
            <a:off x="1336395" y="4681853"/>
            <a:ext cx="484909" cy="48490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000" b="1">
                <a:solidFill>
                  <a:srgbClr val="0070C0"/>
                </a:solidFill>
                <a:latin typeface=".VnArial" pitchFamily="34" charset="0"/>
              </a:rPr>
              <a:t>5</a:t>
            </a:r>
          </a:p>
        </p:txBody>
      </p:sp>
      <p:sp>
        <p:nvSpPr>
          <p:cNvPr id="9" name="Oval 8"/>
          <p:cNvSpPr/>
          <p:nvPr/>
        </p:nvSpPr>
        <p:spPr>
          <a:xfrm>
            <a:off x="9060905" y="4920081"/>
            <a:ext cx="440826" cy="44082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200" b="1">
                <a:solidFill>
                  <a:srgbClr val="0070C0"/>
                </a:solidFill>
                <a:latin typeface=".VnArial" pitchFamily="34" charset="0"/>
              </a:rPr>
              <a:t>7</a:t>
            </a:r>
          </a:p>
        </p:txBody>
      </p:sp>
      <p:sp>
        <p:nvSpPr>
          <p:cNvPr id="10" name="Oval 9"/>
          <p:cNvSpPr/>
          <p:nvPr/>
        </p:nvSpPr>
        <p:spPr>
          <a:xfrm>
            <a:off x="7326171" y="571982"/>
            <a:ext cx="440826" cy="44082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200" b="1">
                <a:solidFill>
                  <a:srgbClr val="0070C0"/>
                </a:solidFill>
                <a:latin typeface=".VnArial" pitchFamily="34" charset="0"/>
              </a:rPr>
              <a:t>4</a:t>
            </a:r>
          </a:p>
        </p:txBody>
      </p:sp>
      <p:sp>
        <p:nvSpPr>
          <p:cNvPr id="11" name="Oval 10"/>
          <p:cNvSpPr/>
          <p:nvPr/>
        </p:nvSpPr>
        <p:spPr>
          <a:xfrm>
            <a:off x="1376500" y="2482751"/>
            <a:ext cx="440826" cy="44082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200" b="1">
                <a:solidFill>
                  <a:srgbClr val="0070C0"/>
                </a:solidFill>
                <a:latin typeface=".VnArial" pitchFamily="34" charset="0"/>
              </a:rPr>
              <a:t>2</a:t>
            </a:r>
          </a:p>
        </p:txBody>
      </p:sp>
      <p:sp>
        <p:nvSpPr>
          <p:cNvPr id="12" name="Oval 11"/>
          <p:cNvSpPr/>
          <p:nvPr/>
        </p:nvSpPr>
        <p:spPr>
          <a:xfrm>
            <a:off x="1325935" y="177997"/>
            <a:ext cx="440826" cy="44082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200" b="1">
                <a:solidFill>
                  <a:srgbClr val="0070C0"/>
                </a:solidFill>
                <a:latin typeface=".VnArial" pitchFamily="34" charset="0"/>
              </a:rPr>
              <a:t>1</a:t>
            </a:r>
          </a:p>
        </p:txBody>
      </p:sp>
      <p:sp>
        <p:nvSpPr>
          <p:cNvPr id="13" name="Oval 12"/>
          <p:cNvSpPr/>
          <p:nvPr/>
        </p:nvSpPr>
        <p:spPr>
          <a:xfrm>
            <a:off x="4206630" y="1652033"/>
            <a:ext cx="440826" cy="44082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600" b="1">
                <a:solidFill>
                  <a:srgbClr val="0070C0"/>
                </a:solidFill>
                <a:latin typeface=".VnArial" pitchFamily="34" charset="0"/>
              </a:rPr>
              <a:t>3</a:t>
            </a:r>
          </a:p>
        </p:txBody>
      </p:sp>
      <p:sp>
        <p:nvSpPr>
          <p:cNvPr id="14" name="Title 1"/>
          <p:cNvSpPr txBox="1">
            <a:spLocks/>
          </p:cNvSpPr>
          <p:nvPr/>
        </p:nvSpPr>
        <p:spPr>
          <a:xfrm>
            <a:off x="3261519" y="2398458"/>
            <a:ext cx="2876313"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rgbClr val="006BBC"/>
                </a:solidFill>
                <a:latin typeface="Arial-Rounded" pitchFamily="34" charset="0"/>
                <a:ea typeface="Arial-Rounded" pitchFamily="34" charset="0"/>
                <a:cs typeface="Arial-Rounded" pitchFamily="34" charset="0"/>
              </a:rPr>
              <a:t>nhuộm vải</a:t>
            </a:r>
          </a:p>
        </p:txBody>
      </p:sp>
      <p:sp>
        <p:nvSpPr>
          <p:cNvPr id="15" name="Title 1"/>
          <p:cNvSpPr txBox="1">
            <a:spLocks/>
          </p:cNvSpPr>
          <p:nvPr/>
        </p:nvSpPr>
        <p:spPr>
          <a:xfrm>
            <a:off x="621802" y="3246794"/>
            <a:ext cx="2826337"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a:solidFill>
                  <a:srgbClr val="00B050"/>
                </a:solidFill>
                <a:latin typeface="Arial-Rounded" pitchFamily="34" charset="0"/>
                <a:ea typeface="Arial-Rounded" pitchFamily="34" charset="0"/>
                <a:cs typeface="Arial-Rounded" pitchFamily="34" charset="0"/>
              </a:rPr>
              <a:t>cưỡi ngựa</a:t>
            </a:r>
          </a:p>
        </p:txBody>
      </p:sp>
      <p:sp>
        <p:nvSpPr>
          <p:cNvPr id="16" name="Title 1"/>
          <p:cNvSpPr txBox="1">
            <a:spLocks/>
          </p:cNvSpPr>
          <p:nvPr/>
        </p:nvSpPr>
        <p:spPr>
          <a:xfrm>
            <a:off x="3243860" y="4813974"/>
            <a:ext cx="2366364"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a:solidFill>
                  <a:srgbClr val="00B050"/>
                </a:solidFill>
                <a:latin typeface="Arial-Rounded" pitchFamily="34" charset="0"/>
                <a:ea typeface="Arial-Rounded" pitchFamily="34" charset="0"/>
                <a:cs typeface="Arial-Rounded" pitchFamily="34" charset="0"/>
              </a:rPr>
              <a:t>luống cuống</a:t>
            </a:r>
          </a:p>
        </p:txBody>
      </p:sp>
      <p:sp>
        <p:nvSpPr>
          <p:cNvPr id="17" name="Title 1"/>
          <p:cNvSpPr txBox="1">
            <a:spLocks/>
          </p:cNvSpPr>
          <p:nvPr/>
        </p:nvSpPr>
        <p:spPr>
          <a:xfrm>
            <a:off x="9222291" y="5166522"/>
            <a:ext cx="2813516" cy="912547"/>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rgbClr val="FF19AD"/>
                </a:solidFill>
                <a:latin typeface="Arial-Rounded" pitchFamily="34" charset="0"/>
                <a:ea typeface="Arial-Rounded" pitchFamily="34" charset="0"/>
                <a:cs typeface="Arial-Rounded" pitchFamily="34" charset="0"/>
              </a:rPr>
              <a:t>muôn màu</a:t>
            </a:r>
          </a:p>
        </p:txBody>
      </p:sp>
      <p:sp>
        <p:nvSpPr>
          <p:cNvPr id="18" name="Title 1"/>
          <p:cNvSpPr txBox="1">
            <a:spLocks/>
          </p:cNvSpPr>
          <p:nvPr/>
        </p:nvSpPr>
        <p:spPr>
          <a:xfrm>
            <a:off x="6733552" y="2477288"/>
            <a:ext cx="2569397"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a:solidFill>
                  <a:srgbClr val="F88302"/>
                </a:solidFill>
                <a:latin typeface="Arial-Rounded" pitchFamily="34" charset="0"/>
                <a:ea typeface="Arial-Rounded" pitchFamily="34" charset="0"/>
                <a:cs typeface="Arial-Rounded" pitchFamily="34" charset="0"/>
              </a:rPr>
              <a:t>lem luốc</a:t>
            </a:r>
          </a:p>
        </p:txBody>
      </p:sp>
      <p:sp>
        <p:nvSpPr>
          <p:cNvPr id="19" name="Title 1"/>
          <p:cNvSpPr txBox="1">
            <a:spLocks/>
          </p:cNvSpPr>
          <p:nvPr/>
        </p:nvSpPr>
        <p:spPr>
          <a:xfrm>
            <a:off x="4865712" y="792395"/>
            <a:ext cx="2900593"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err="1">
                <a:solidFill>
                  <a:srgbClr val="FF19AD"/>
                </a:solidFill>
                <a:latin typeface="Arial-Rounded" pitchFamily="34" charset="0"/>
                <a:ea typeface="Arial-Rounded" pitchFamily="34" charset="0"/>
                <a:cs typeface="Arial-Rounded" pitchFamily="34" charset="0"/>
              </a:rPr>
              <a:t>t</a:t>
            </a:r>
            <a:r>
              <a:rPr lang="en-US" sz="5400" dirty="0" err="1" smtClean="0">
                <a:solidFill>
                  <a:srgbClr val="FF19AD"/>
                </a:solidFill>
                <a:latin typeface="Arial-Rounded" pitchFamily="34" charset="0"/>
                <a:ea typeface="Arial-Rounded" pitchFamily="34" charset="0"/>
                <a:cs typeface="Arial-Rounded" pitchFamily="34" charset="0"/>
              </a:rPr>
              <a:t>uổi</a:t>
            </a:r>
            <a:r>
              <a:rPr lang="en-US" sz="5400" dirty="0" smtClean="0">
                <a:solidFill>
                  <a:srgbClr val="FF19AD"/>
                </a:solidFill>
                <a:latin typeface="Arial-Rounded" pitchFamily="34" charset="0"/>
                <a:ea typeface="Arial-Rounded" pitchFamily="34" charset="0"/>
                <a:cs typeface="Arial-Rounded" pitchFamily="34" charset="0"/>
              </a:rPr>
              <a:t> </a:t>
            </a:r>
            <a:r>
              <a:rPr lang="en-US" sz="5400" dirty="0" err="1">
                <a:solidFill>
                  <a:srgbClr val="FF19AD"/>
                </a:solidFill>
                <a:latin typeface="Arial-Rounded" pitchFamily="34" charset="0"/>
                <a:ea typeface="Arial-Rounded" pitchFamily="34" charset="0"/>
                <a:cs typeface="Arial-Rounded" pitchFamily="34" charset="0"/>
              </a:rPr>
              <a:t>thơ</a:t>
            </a:r>
            <a:endParaRPr lang="en-US" sz="5400" dirty="0">
              <a:solidFill>
                <a:srgbClr val="FF19AD"/>
              </a:solidFill>
              <a:latin typeface="Arial-Rounded" pitchFamily="34" charset="0"/>
              <a:ea typeface="Arial-Rounded" pitchFamily="34" charset="0"/>
              <a:cs typeface="Arial-Rounded" pitchFamily="34" charset="0"/>
            </a:endParaRPr>
          </a:p>
        </p:txBody>
      </p:sp>
      <p:sp>
        <p:nvSpPr>
          <p:cNvPr id="21" name="Title 1"/>
          <p:cNvSpPr txBox="1">
            <a:spLocks/>
          </p:cNvSpPr>
          <p:nvPr/>
        </p:nvSpPr>
        <p:spPr>
          <a:xfrm>
            <a:off x="9518181" y="2092859"/>
            <a:ext cx="2421194"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rgbClr val="7030A0"/>
                </a:solidFill>
                <a:latin typeface="Arial-Rounded" pitchFamily="34" charset="0"/>
                <a:ea typeface="Arial-Rounded" pitchFamily="34" charset="0"/>
                <a:cs typeface="Arial-Rounded" pitchFamily="34" charset="0"/>
              </a:rPr>
              <a:t>nướu răng</a:t>
            </a:r>
          </a:p>
        </p:txBody>
      </p:sp>
      <p:sp>
        <p:nvSpPr>
          <p:cNvPr id="22" name="Oval 21"/>
          <p:cNvSpPr/>
          <p:nvPr/>
        </p:nvSpPr>
        <p:spPr>
          <a:xfrm>
            <a:off x="9414978" y="2330433"/>
            <a:ext cx="440826" cy="44082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200" b="1">
                <a:solidFill>
                  <a:srgbClr val="0070C0"/>
                </a:solidFill>
                <a:latin typeface=".VnArial" pitchFamily="34" charset="0"/>
              </a:rPr>
              <a:t>9</a:t>
            </a:r>
          </a:p>
        </p:txBody>
      </p:sp>
      <p:sp>
        <p:nvSpPr>
          <p:cNvPr id="23" name="Oval 22"/>
          <p:cNvSpPr/>
          <p:nvPr/>
        </p:nvSpPr>
        <p:spPr>
          <a:xfrm>
            <a:off x="10411967" y="199172"/>
            <a:ext cx="926752" cy="63298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200" b="1">
                <a:solidFill>
                  <a:srgbClr val="0070C0"/>
                </a:solidFill>
                <a:latin typeface=".VnArial" pitchFamily="34" charset="0"/>
              </a:rPr>
              <a:t>10</a:t>
            </a:r>
          </a:p>
        </p:txBody>
      </p:sp>
      <p:sp>
        <p:nvSpPr>
          <p:cNvPr id="24" name="Oval 23"/>
          <p:cNvSpPr/>
          <p:nvPr/>
        </p:nvSpPr>
        <p:spPr>
          <a:xfrm>
            <a:off x="5097044" y="3616681"/>
            <a:ext cx="926752" cy="63298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200" b="1">
                <a:solidFill>
                  <a:srgbClr val="0070C0"/>
                </a:solidFill>
                <a:latin typeface=".VnArial" pitchFamily="34" charset="0"/>
              </a:rPr>
              <a:t>11</a:t>
            </a:r>
          </a:p>
        </p:txBody>
      </p:sp>
      <p:sp>
        <p:nvSpPr>
          <p:cNvPr id="25" name="Oval 24"/>
          <p:cNvSpPr/>
          <p:nvPr/>
        </p:nvSpPr>
        <p:spPr>
          <a:xfrm>
            <a:off x="10165673" y="3692429"/>
            <a:ext cx="926752" cy="63298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200" b="1">
                <a:solidFill>
                  <a:srgbClr val="0070C0"/>
                </a:solidFill>
                <a:latin typeface=".VnArial" pitchFamily="34" charset="0"/>
              </a:rPr>
              <a:t>12</a:t>
            </a:r>
          </a:p>
        </p:txBody>
      </p:sp>
      <p:pic>
        <p:nvPicPr>
          <p:cNvPr id="3" name="Picture 2"/>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1019" b="85278" l="13494" r="91109"/>
                    </a14:imgEffect>
                  </a14:imgLayer>
                </a14:imgProps>
              </a:ext>
              <a:ext uri="{28A0092B-C50C-407E-A947-70E740481C1C}">
                <a14:useLocalDpi xmlns:a14="http://schemas.microsoft.com/office/drawing/2010/main" val="0"/>
              </a:ext>
            </a:extLst>
          </a:blip>
          <a:srcRect l="9302" t="12134" b="18011"/>
          <a:stretch/>
        </p:blipFill>
        <p:spPr>
          <a:xfrm>
            <a:off x="1052227" y="5183861"/>
            <a:ext cx="1089372" cy="947851"/>
          </a:xfrm>
          <a:prstGeom prst="rect">
            <a:avLst/>
          </a:prstGeom>
        </p:spPr>
      </p:pic>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4498" y="3692429"/>
            <a:ext cx="1000959" cy="914400"/>
          </a:xfrm>
          <a:prstGeom prst="rect">
            <a:avLst/>
          </a:prstGeom>
        </p:spPr>
      </p:pic>
      <p:pic>
        <p:nvPicPr>
          <p:cNvPr id="27" name="Pictur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00096" y="230906"/>
            <a:ext cx="1311416" cy="1311416"/>
          </a:xfrm>
          <a:prstGeom prst="rect">
            <a:avLst/>
          </a:prstGeom>
        </p:spPr>
      </p:pic>
      <p:pic>
        <p:nvPicPr>
          <p:cNvPr id="28" name="Picture 27"/>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944509" y="3246794"/>
            <a:ext cx="1147447" cy="1239243"/>
          </a:xfrm>
          <a:prstGeom prst="rect">
            <a:avLst/>
          </a:prstGeom>
        </p:spPr>
      </p:pic>
    </p:spTree>
    <p:extLst>
      <p:ext uri="{BB962C8B-B14F-4D97-AF65-F5344CB8AC3E}">
        <p14:creationId xmlns:p14="http://schemas.microsoft.com/office/powerpoint/2010/main" val="2542421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2"/>
                                        </p:tgtEl>
                                        <p:attrNameLst>
                                          <p:attrName>r</p:attrName>
                                        </p:attrNameLst>
                                      </p:cBhvr>
                                    </p:animRot>
                                    <p:animRot by="-240000">
                                      <p:cBhvr>
                                        <p:cTn id="7" dur="200" fill="hold">
                                          <p:stCondLst>
                                            <p:cond delay="200"/>
                                          </p:stCondLst>
                                        </p:cTn>
                                        <p:tgtEl>
                                          <p:spTgt spid="12"/>
                                        </p:tgtEl>
                                        <p:attrNameLst>
                                          <p:attrName>r</p:attrName>
                                        </p:attrNameLst>
                                      </p:cBhvr>
                                    </p:animRot>
                                    <p:animRot by="240000">
                                      <p:cBhvr>
                                        <p:cTn id="8" dur="200" fill="hold">
                                          <p:stCondLst>
                                            <p:cond delay="400"/>
                                          </p:stCondLst>
                                        </p:cTn>
                                        <p:tgtEl>
                                          <p:spTgt spid="12"/>
                                        </p:tgtEl>
                                        <p:attrNameLst>
                                          <p:attrName>r</p:attrName>
                                        </p:attrNameLst>
                                      </p:cBhvr>
                                    </p:animRot>
                                    <p:animRot by="-240000">
                                      <p:cBhvr>
                                        <p:cTn id="9" dur="200" fill="hold">
                                          <p:stCondLst>
                                            <p:cond delay="600"/>
                                          </p:stCondLst>
                                        </p:cTn>
                                        <p:tgtEl>
                                          <p:spTgt spid="12"/>
                                        </p:tgtEl>
                                        <p:attrNameLst>
                                          <p:attrName>r</p:attrName>
                                        </p:attrNameLst>
                                      </p:cBhvr>
                                    </p:animRot>
                                    <p:animRot by="120000">
                                      <p:cBhvr>
                                        <p:cTn id="10" dur="200" fill="hold">
                                          <p:stCondLst>
                                            <p:cond delay="800"/>
                                          </p:stCondLst>
                                        </p:cTn>
                                        <p:tgtEl>
                                          <p:spTgt spid="12"/>
                                        </p:tgtEl>
                                        <p:attrNameLst>
                                          <p:attrName>r</p:attrName>
                                        </p:attrNameLst>
                                      </p:cBhvr>
                                    </p:animRo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nextCondLst>
                <p:cond evt="onClick" delay="0">
                  <p:tgtEl>
                    <p:spTgt spid="12"/>
                  </p:tgtEl>
                </p:cond>
              </p:nextCondLst>
            </p:seq>
            <p:seq concurrent="1" nextAc="seek">
              <p:cTn id="15" restart="whenNotActive" fill="hold" evtFilter="cancelBubble" nodeType="interactiveSeq">
                <p:stCondLst>
                  <p:cond evt="onClick" delay="0">
                    <p:tgtEl>
                      <p:spTgt spid="13"/>
                    </p:tgtEl>
                  </p:cond>
                </p:stCondLst>
                <p:endSync evt="end" delay="0">
                  <p:rtn val="all"/>
                </p:endSync>
                <p:childTnLst>
                  <p:par>
                    <p:cTn id="16" fill="hold">
                      <p:stCondLst>
                        <p:cond delay="0"/>
                      </p:stCondLst>
                      <p:childTnLst>
                        <p:par>
                          <p:cTn id="17" fill="hold">
                            <p:stCondLst>
                              <p:cond delay="0"/>
                            </p:stCondLst>
                            <p:childTnLst>
                              <p:par>
                                <p:cTn id="18" presetID="32" presetClass="emph" presetSubtype="0" fill="hold" grpId="0" nodeType="clickEffect">
                                  <p:stCondLst>
                                    <p:cond delay="0"/>
                                  </p:stCondLst>
                                  <p:childTnLst>
                                    <p:animRot by="120000">
                                      <p:cBhvr>
                                        <p:cTn id="19" dur="100" fill="hold">
                                          <p:stCondLst>
                                            <p:cond delay="0"/>
                                          </p:stCondLst>
                                        </p:cTn>
                                        <p:tgtEl>
                                          <p:spTgt spid="13"/>
                                        </p:tgtEl>
                                        <p:attrNameLst>
                                          <p:attrName>r</p:attrName>
                                        </p:attrNameLst>
                                      </p:cBhvr>
                                    </p:animRot>
                                    <p:animRot by="-240000">
                                      <p:cBhvr>
                                        <p:cTn id="20" dur="200" fill="hold">
                                          <p:stCondLst>
                                            <p:cond delay="200"/>
                                          </p:stCondLst>
                                        </p:cTn>
                                        <p:tgtEl>
                                          <p:spTgt spid="13"/>
                                        </p:tgtEl>
                                        <p:attrNameLst>
                                          <p:attrName>r</p:attrName>
                                        </p:attrNameLst>
                                      </p:cBhvr>
                                    </p:animRot>
                                    <p:animRot by="240000">
                                      <p:cBhvr>
                                        <p:cTn id="21" dur="200" fill="hold">
                                          <p:stCondLst>
                                            <p:cond delay="400"/>
                                          </p:stCondLst>
                                        </p:cTn>
                                        <p:tgtEl>
                                          <p:spTgt spid="13"/>
                                        </p:tgtEl>
                                        <p:attrNameLst>
                                          <p:attrName>r</p:attrName>
                                        </p:attrNameLst>
                                      </p:cBhvr>
                                    </p:animRot>
                                    <p:animRot by="-240000">
                                      <p:cBhvr>
                                        <p:cTn id="22" dur="200" fill="hold">
                                          <p:stCondLst>
                                            <p:cond delay="600"/>
                                          </p:stCondLst>
                                        </p:cTn>
                                        <p:tgtEl>
                                          <p:spTgt spid="13"/>
                                        </p:tgtEl>
                                        <p:attrNameLst>
                                          <p:attrName>r</p:attrName>
                                        </p:attrNameLst>
                                      </p:cBhvr>
                                    </p:animRot>
                                    <p:animRot by="120000">
                                      <p:cBhvr>
                                        <p:cTn id="23" dur="200" fill="hold">
                                          <p:stCondLst>
                                            <p:cond delay="800"/>
                                          </p:stCondLst>
                                        </p:cTn>
                                        <p:tgtEl>
                                          <p:spTgt spid="13"/>
                                        </p:tgtEl>
                                        <p:attrNameLst>
                                          <p:attrName>r</p:attrName>
                                        </p:attrNameLst>
                                      </p:cBhvr>
                                    </p:animRo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0"/>
                    </p:tgtEl>
                  </p:cond>
                </p:stCondLst>
                <p:endSync evt="end" delay="0">
                  <p:rtn val="all"/>
                </p:endSync>
                <p:childTnLst>
                  <p:par>
                    <p:cTn id="28" fill="hold">
                      <p:stCondLst>
                        <p:cond delay="0"/>
                      </p:stCondLst>
                      <p:childTnLst>
                        <p:par>
                          <p:cTn id="29" fill="hold">
                            <p:stCondLst>
                              <p:cond delay="0"/>
                            </p:stCondLst>
                            <p:childTnLst>
                              <p:par>
                                <p:cTn id="30" presetID="32" presetClass="emph" presetSubtype="0" fill="hold" grpId="0" nodeType="clickEffect">
                                  <p:stCondLst>
                                    <p:cond delay="0"/>
                                  </p:stCondLst>
                                  <p:childTnLst>
                                    <p:animRot by="120000">
                                      <p:cBhvr>
                                        <p:cTn id="31" dur="100" fill="hold">
                                          <p:stCondLst>
                                            <p:cond delay="0"/>
                                          </p:stCondLst>
                                        </p:cTn>
                                        <p:tgtEl>
                                          <p:spTgt spid="10"/>
                                        </p:tgtEl>
                                        <p:attrNameLst>
                                          <p:attrName>r</p:attrName>
                                        </p:attrNameLst>
                                      </p:cBhvr>
                                    </p:animRot>
                                    <p:animRot by="-240000">
                                      <p:cBhvr>
                                        <p:cTn id="32" dur="200" fill="hold">
                                          <p:stCondLst>
                                            <p:cond delay="200"/>
                                          </p:stCondLst>
                                        </p:cTn>
                                        <p:tgtEl>
                                          <p:spTgt spid="10"/>
                                        </p:tgtEl>
                                        <p:attrNameLst>
                                          <p:attrName>r</p:attrName>
                                        </p:attrNameLst>
                                      </p:cBhvr>
                                    </p:animRot>
                                    <p:animRot by="240000">
                                      <p:cBhvr>
                                        <p:cTn id="33" dur="200" fill="hold">
                                          <p:stCondLst>
                                            <p:cond delay="400"/>
                                          </p:stCondLst>
                                        </p:cTn>
                                        <p:tgtEl>
                                          <p:spTgt spid="10"/>
                                        </p:tgtEl>
                                        <p:attrNameLst>
                                          <p:attrName>r</p:attrName>
                                        </p:attrNameLst>
                                      </p:cBhvr>
                                    </p:animRot>
                                    <p:animRot by="-240000">
                                      <p:cBhvr>
                                        <p:cTn id="34" dur="200" fill="hold">
                                          <p:stCondLst>
                                            <p:cond delay="600"/>
                                          </p:stCondLst>
                                        </p:cTn>
                                        <p:tgtEl>
                                          <p:spTgt spid="10"/>
                                        </p:tgtEl>
                                        <p:attrNameLst>
                                          <p:attrName>r</p:attrName>
                                        </p:attrNameLst>
                                      </p:cBhvr>
                                    </p:animRot>
                                    <p:animRot by="120000">
                                      <p:cBhvr>
                                        <p:cTn id="35" dur="200" fill="hold">
                                          <p:stCondLst>
                                            <p:cond delay="800"/>
                                          </p:stCondLst>
                                        </p:cTn>
                                        <p:tgtEl>
                                          <p:spTgt spid="10"/>
                                        </p:tgtEl>
                                        <p:attrNameLst>
                                          <p:attrName>r</p:attrName>
                                        </p:attrNameLst>
                                      </p:cBhvr>
                                    </p:animRo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childTnLst>
                    </p:cTn>
                  </p:par>
                </p:childTnLst>
              </p:cTn>
              <p:nextCondLst>
                <p:cond evt="onClick" delay="0">
                  <p:tgtEl>
                    <p:spTgt spid="10"/>
                  </p:tgtEl>
                </p:cond>
              </p:nextCondLst>
            </p:seq>
            <p:seq concurrent="1" nextAc="seek">
              <p:cTn id="40" restart="whenNotActive" fill="hold" evtFilter="cancelBubble" nodeType="interactiveSeq">
                <p:stCondLst>
                  <p:cond evt="onClick" delay="0">
                    <p:tgtEl>
                      <p:spTgt spid="8"/>
                    </p:tgtEl>
                  </p:cond>
                </p:stCondLst>
                <p:endSync evt="end" delay="0">
                  <p:rtn val="all"/>
                </p:endSync>
                <p:childTnLst>
                  <p:par>
                    <p:cTn id="41" fill="hold">
                      <p:stCondLst>
                        <p:cond delay="0"/>
                      </p:stCondLst>
                      <p:childTnLst>
                        <p:par>
                          <p:cTn id="42" fill="hold">
                            <p:stCondLst>
                              <p:cond delay="0"/>
                            </p:stCondLst>
                            <p:childTnLst>
                              <p:par>
                                <p:cTn id="43" presetID="32" presetClass="emph" presetSubtype="0" fill="hold" grpId="0" nodeType="clickEffect">
                                  <p:stCondLst>
                                    <p:cond delay="0"/>
                                  </p:stCondLst>
                                  <p:childTnLst>
                                    <p:animRot by="120000">
                                      <p:cBhvr>
                                        <p:cTn id="44" dur="100" fill="hold">
                                          <p:stCondLst>
                                            <p:cond delay="0"/>
                                          </p:stCondLst>
                                        </p:cTn>
                                        <p:tgtEl>
                                          <p:spTgt spid="8"/>
                                        </p:tgtEl>
                                        <p:attrNameLst>
                                          <p:attrName>r</p:attrName>
                                        </p:attrNameLst>
                                      </p:cBhvr>
                                    </p:animRot>
                                    <p:animRot by="-240000">
                                      <p:cBhvr>
                                        <p:cTn id="45" dur="200" fill="hold">
                                          <p:stCondLst>
                                            <p:cond delay="200"/>
                                          </p:stCondLst>
                                        </p:cTn>
                                        <p:tgtEl>
                                          <p:spTgt spid="8"/>
                                        </p:tgtEl>
                                        <p:attrNameLst>
                                          <p:attrName>r</p:attrName>
                                        </p:attrNameLst>
                                      </p:cBhvr>
                                    </p:animRot>
                                    <p:animRot by="240000">
                                      <p:cBhvr>
                                        <p:cTn id="46" dur="200" fill="hold">
                                          <p:stCondLst>
                                            <p:cond delay="400"/>
                                          </p:stCondLst>
                                        </p:cTn>
                                        <p:tgtEl>
                                          <p:spTgt spid="8"/>
                                        </p:tgtEl>
                                        <p:attrNameLst>
                                          <p:attrName>r</p:attrName>
                                        </p:attrNameLst>
                                      </p:cBhvr>
                                    </p:animRot>
                                    <p:animRot by="-240000">
                                      <p:cBhvr>
                                        <p:cTn id="47" dur="200" fill="hold">
                                          <p:stCondLst>
                                            <p:cond delay="600"/>
                                          </p:stCondLst>
                                        </p:cTn>
                                        <p:tgtEl>
                                          <p:spTgt spid="8"/>
                                        </p:tgtEl>
                                        <p:attrNameLst>
                                          <p:attrName>r</p:attrName>
                                        </p:attrNameLst>
                                      </p:cBhvr>
                                    </p:animRot>
                                    <p:animRot by="120000">
                                      <p:cBhvr>
                                        <p:cTn id="48" dur="200" fill="hold">
                                          <p:stCondLst>
                                            <p:cond delay="800"/>
                                          </p:stCondLst>
                                        </p:cTn>
                                        <p:tgtEl>
                                          <p:spTgt spid="8"/>
                                        </p:tgtEl>
                                        <p:attrNameLst>
                                          <p:attrName>r</p:attrName>
                                        </p:attrNameLst>
                                      </p:cBhvr>
                                    </p:animRot>
                                  </p:childTnLst>
                                </p:cTn>
                              </p:par>
                            </p:childTnLst>
                          </p:cTn>
                        </p:par>
                        <p:par>
                          <p:cTn id="49" fill="hold">
                            <p:stCondLst>
                              <p:cond delay="1000"/>
                            </p:stCondLst>
                            <p:childTnLst>
                              <p:par>
                                <p:cTn id="50" presetID="10" presetClass="entr" presetSubtype="0" fill="hold" nodeType="after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500"/>
                                        <p:tgtEl>
                                          <p:spTgt spid="3"/>
                                        </p:tgtEl>
                                      </p:cBhvr>
                                    </p:animEffect>
                                  </p:childTnLst>
                                </p:cTn>
                              </p:par>
                            </p:childTnLst>
                          </p:cTn>
                        </p:par>
                      </p:childTnLst>
                    </p:cTn>
                  </p:par>
                </p:childTnLst>
              </p:cTn>
              <p:nextCondLst>
                <p:cond evt="onClick" delay="0">
                  <p:tgtEl>
                    <p:spTgt spid="8"/>
                  </p:tgtEl>
                </p:cond>
              </p:nextCondLst>
            </p:seq>
            <p:seq concurrent="1" nextAc="seek">
              <p:cTn id="53" restart="whenNotActive" fill="hold" evtFilter="cancelBubble" nodeType="interactiveSeq">
                <p:stCondLst>
                  <p:cond evt="onClick" delay="0">
                    <p:tgtEl>
                      <p:spTgt spid="22"/>
                    </p:tgtEl>
                  </p:cond>
                </p:stCondLst>
                <p:endSync evt="end" delay="0">
                  <p:rtn val="all"/>
                </p:endSync>
                <p:childTnLst>
                  <p:par>
                    <p:cTn id="54" fill="hold">
                      <p:stCondLst>
                        <p:cond delay="0"/>
                      </p:stCondLst>
                      <p:childTnLst>
                        <p:par>
                          <p:cTn id="55" fill="hold">
                            <p:stCondLst>
                              <p:cond delay="0"/>
                            </p:stCondLst>
                            <p:childTnLst>
                              <p:par>
                                <p:cTn id="56" presetID="32" presetClass="emph" presetSubtype="0" fill="hold" grpId="0" nodeType="clickEffect">
                                  <p:stCondLst>
                                    <p:cond delay="0"/>
                                  </p:stCondLst>
                                  <p:childTnLst>
                                    <p:animRot by="120000">
                                      <p:cBhvr>
                                        <p:cTn id="57" dur="100" fill="hold">
                                          <p:stCondLst>
                                            <p:cond delay="0"/>
                                          </p:stCondLst>
                                        </p:cTn>
                                        <p:tgtEl>
                                          <p:spTgt spid="22"/>
                                        </p:tgtEl>
                                        <p:attrNameLst>
                                          <p:attrName>r</p:attrName>
                                        </p:attrNameLst>
                                      </p:cBhvr>
                                    </p:animRot>
                                    <p:animRot by="-240000">
                                      <p:cBhvr>
                                        <p:cTn id="58" dur="200" fill="hold">
                                          <p:stCondLst>
                                            <p:cond delay="200"/>
                                          </p:stCondLst>
                                        </p:cTn>
                                        <p:tgtEl>
                                          <p:spTgt spid="22"/>
                                        </p:tgtEl>
                                        <p:attrNameLst>
                                          <p:attrName>r</p:attrName>
                                        </p:attrNameLst>
                                      </p:cBhvr>
                                    </p:animRot>
                                    <p:animRot by="240000">
                                      <p:cBhvr>
                                        <p:cTn id="59" dur="200" fill="hold">
                                          <p:stCondLst>
                                            <p:cond delay="400"/>
                                          </p:stCondLst>
                                        </p:cTn>
                                        <p:tgtEl>
                                          <p:spTgt spid="22"/>
                                        </p:tgtEl>
                                        <p:attrNameLst>
                                          <p:attrName>r</p:attrName>
                                        </p:attrNameLst>
                                      </p:cBhvr>
                                    </p:animRot>
                                    <p:animRot by="-240000">
                                      <p:cBhvr>
                                        <p:cTn id="60" dur="200" fill="hold">
                                          <p:stCondLst>
                                            <p:cond delay="600"/>
                                          </p:stCondLst>
                                        </p:cTn>
                                        <p:tgtEl>
                                          <p:spTgt spid="22"/>
                                        </p:tgtEl>
                                        <p:attrNameLst>
                                          <p:attrName>r</p:attrName>
                                        </p:attrNameLst>
                                      </p:cBhvr>
                                    </p:animRot>
                                    <p:animRot by="120000">
                                      <p:cBhvr>
                                        <p:cTn id="61" dur="200" fill="hold">
                                          <p:stCondLst>
                                            <p:cond delay="800"/>
                                          </p:stCondLst>
                                        </p:cTn>
                                        <p:tgtEl>
                                          <p:spTgt spid="22"/>
                                        </p:tgtEl>
                                        <p:attrNameLst>
                                          <p:attrName>r</p:attrName>
                                        </p:attrNameLst>
                                      </p:cBhvr>
                                    </p:animRot>
                                  </p:childTnLst>
                                </p:cTn>
                              </p:par>
                            </p:childTnLst>
                          </p:cTn>
                        </p:par>
                        <p:par>
                          <p:cTn id="62" fill="hold">
                            <p:stCondLst>
                              <p:cond delay="1000"/>
                            </p:stCondLst>
                            <p:childTnLst>
                              <p:par>
                                <p:cTn id="63" presetID="10"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500"/>
                                        <p:tgtEl>
                                          <p:spTgt spid="21"/>
                                        </p:tgtEl>
                                      </p:cBhvr>
                                    </p:animEffect>
                                  </p:childTnLst>
                                </p:cTn>
                              </p:par>
                            </p:childTnLst>
                          </p:cTn>
                        </p:par>
                      </p:childTnLst>
                    </p:cTn>
                  </p:par>
                </p:childTnLst>
              </p:cTn>
              <p:nextCondLst>
                <p:cond evt="onClick" delay="0">
                  <p:tgtEl>
                    <p:spTgt spid="22"/>
                  </p:tgtEl>
                </p:cond>
              </p:nextCondLst>
            </p:seq>
            <p:seq concurrent="1" nextAc="seek">
              <p:cTn id="66" restart="whenNotActive" fill="hold" evtFilter="cancelBubble" nodeType="interactiveSeq">
                <p:stCondLst>
                  <p:cond evt="onClick" delay="0">
                    <p:tgtEl>
                      <p:spTgt spid="7"/>
                    </p:tgtEl>
                  </p:cond>
                </p:stCondLst>
                <p:endSync evt="end" delay="0">
                  <p:rtn val="all"/>
                </p:endSync>
                <p:childTnLst>
                  <p:par>
                    <p:cTn id="67" fill="hold">
                      <p:stCondLst>
                        <p:cond delay="0"/>
                      </p:stCondLst>
                      <p:childTnLst>
                        <p:par>
                          <p:cTn id="68" fill="hold">
                            <p:stCondLst>
                              <p:cond delay="0"/>
                            </p:stCondLst>
                            <p:childTnLst>
                              <p:par>
                                <p:cTn id="69" presetID="32" presetClass="emph" presetSubtype="0" fill="hold" grpId="0" nodeType="clickEffect">
                                  <p:stCondLst>
                                    <p:cond delay="0"/>
                                  </p:stCondLst>
                                  <p:childTnLst>
                                    <p:animRot by="120000">
                                      <p:cBhvr>
                                        <p:cTn id="70" dur="100" fill="hold">
                                          <p:stCondLst>
                                            <p:cond delay="0"/>
                                          </p:stCondLst>
                                        </p:cTn>
                                        <p:tgtEl>
                                          <p:spTgt spid="7"/>
                                        </p:tgtEl>
                                        <p:attrNameLst>
                                          <p:attrName>r</p:attrName>
                                        </p:attrNameLst>
                                      </p:cBhvr>
                                    </p:animRot>
                                    <p:animRot by="-240000">
                                      <p:cBhvr>
                                        <p:cTn id="71" dur="200" fill="hold">
                                          <p:stCondLst>
                                            <p:cond delay="200"/>
                                          </p:stCondLst>
                                        </p:cTn>
                                        <p:tgtEl>
                                          <p:spTgt spid="7"/>
                                        </p:tgtEl>
                                        <p:attrNameLst>
                                          <p:attrName>r</p:attrName>
                                        </p:attrNameLst>
                                      </p:cBhvr>
                                    </p:animRot>
                                    <p:animRot by="240000">
                                      <p:cBhvr>
                                        <p:cTn id="72" dur="200" fill="hold">
                                          <p:stCondLst>
                                            <p:cond delay="400"/>
                                          </p:stCondLst>
                                        </p:cTn>
                                        <p:tgtEl>
                                          <p:spTgt spid="7"/>
                                        </p:tgtEl>
                                        <p:attrNameLst>
                                          <p:attrName>r</p:attrName>
                                        </p:attrNameLst>
                                      </p:cBhvr>
                                    </p:animRot>
                                    <p:animRot by="-240000">
                                      <p:cBhvr>
                                        <p:cTn id="73" dur="200" fill="hold">
                                          <p:stCondLst>
                                            <p:cond delay="600"/>
                                          </p:stCondLst>
                                        </p:cTn>
                                        <p:tgtEl>
                                          <p:spTgt spid="7"/>
                                        </p:tgtEl>
                                        <p:attrNameLst>
                                          <p:attrName>r</p:attrName>
                                        </p:attrNameLst>
                                      </p:cBhvr>
                                    </p:animRot>
                                    <p:animRot by="120000">
                                      <p:cBhvr>
                                        <p:cTn id="74" dur="200" fill="hold">
                                          <p:stCondLst>
                                            <p:cond delay="800"/>
                                          </p:stCondLst>
                                        </p:cTn>
                                        <p:tgtEl>
                                          <p:spTgt spid="7"/>
                                        </p:tgtEl>
                                        <p:attrNameLst>
                                          <p:attrName>r</p:attrName>
                                        </p:attrNameLst>
                                      </p:cBhvr>
                                    </p:animRot>
                                  </p:childTnLst>
                                </p:cTn>
                              </p:par>
                            </p:childTnLst>
                          </p:cTn>
                        </p:par>
                        <p:par>
                          <p:cTn id="75" fill="hold">
                            <p:stCondLst>
                              <p:cond delay="1000"/>
                            </p:stCondLst>
                            <p:childTnLst>
                              <p:par>
                                <p:cTn id="76" presetID="10" presetClass="entr" presetSubtype="0" fill="hold" grpId="0" nodeType="after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fade">
                                      <p:cBhvr>
                                        <p:cTn id="78" dur="500"/>
                                        <p:tgtEl>
                                          <p:spTgt spid="18"/>
                                        </p:tgtEl>
                                      </p:cBhvr>
                                    </p:animEffect>
                                  </p:childTnLst>
                                </p:cTn>
                              </p:par>
                            </p:childTnLst>
                          </p:cTn>
                        </p:par>
                      </p:childTnLst>
                    </p:cTn>
                  </p:par>
                </p:childTnLst>
              </p:cTn>
              <p:nextCondLst>
                <p:cond evt="onClick" delay="0">
                  <p:tgtEl>
                    <p:spTgt spid="7"/>
                  </p:tgtEl>
                </p:cond>
              </p:nextCondLst>
            </p:seq>
            <p:seq concurrent="1" nextAc="seek">
              <p:cTn id="79" restart="whenNotActive" fill="hold" evtFilter="cancelBubble" nodeType="interactiveSeq">
                <p:stCondLst>
                  <p:cond evt="onClick" delay="0">
                    <p:tgtEl>
                      <p:spTgt spid="9"/>
                    </p:tgtEl>
                  </p:cond>
                </p:stCondLst>
                <p:endSync evt="end" delay="0">
                  <p:rtn val="all"/>
                </p:endSync>
                <p:childTnLst>
                  <p:par>
                    <p:cTn id="80" fill="hold">
                      <p:stCondLst>
                        <p:cond delay="0"/>
                      </p:stCondLst>
                      <p:childTnLst>
                        <p:par>
                          <p:cTn id="81" fill="hold">
                            <p:stCondLst>
                              <p:cond delay="0"/>
                            </p:stCondLst>
                            <p:childTnLst>
                              <p:par>
                                <p:cTn id="82" presetID="32" presetClass="emph" presetSubtype="0" fill="hold" grpId="0" nodeType="clickEffect">
                                  <p:stCondLst>
                                    <p:cond delay="0"/>
                                  </p:stCondLst>
                                  <p:childTnLst>
                                    <p:animRot by="120000">
                                      <p:cBhvr>
                                        <p:cTn id="83" dur="100" fill="hold">
                                          <p:stCondLst>
                                            <p:cond delay="0"/>
                                          </p:stCondLst>
                                        </p:cTn>
                                        <p:tgtEl>
                                          <p:spTgt spid="9"/>
                                        </p:tgtEl>
                                        <p:attrNameLst>
                                          <p:attrName>r</p:attrName>
                                        </p:attrNameLst>
                                      </p:cBhvr>
                                    </p:animRot>
                                    <p:animRot by="-240000">
                                      <p:cBhvr>
                                        <p:cTn id="84" dur="200" fill="hold">
                                          <p:stCondLst>
                                            <p:cond delay="200"/>
                                          </p:stCondLst>
                                        </p:cTn>
                                        <p:tgtEl>
                                          <p:spTgt spid="9"/>
                                        </p:tgtEl>
                                        <p:attrNameLst>
                                          <p:attrName>r</p:attrName>
                                        </p:attrNameLst>
                                      </p:cBhvr>
                                    </p:animRot>
                                    <p:animRot by="240000">
                                      <p:cBhvr>
                                        <p:cTn id="85" dur="200" fill="hold">
                                          <p:stCondLst>
                                            <p:cond delay="400"/>
                                          </p:stCondLst>
                                        </p:cTn>
                                        <p:tgtEl>
                                          <p:spTgt spid="9"/>
                                        </p:tgtEl>
                                        <p:attrNameLst>
                                          <p:attrName>r</p:attrName>
                                        </p:attrNameLst>
                                      </p:cBhvr>
                                    </p:animRot>
                                    <p:animRot by="-240000">
                                      <p:cBhvr>
                                        <p:cTn id="86" dur="200" fill="hold">
                                          <p:stCondLst>
                                            <p:cond delay="600"/>
                                          </p:stCondLst>
                                        </p:cTn>
                                        <p:tgtEl>
                                          <p:spTgt spid="9"/>
                                        </p:tgtEl>
                                        <p:attrNameLst>
                                          <p:attrName>r</p:attrName>
                                        </p:attrNameLst>
                                      </p:cBhvr>
                                    </p:animRot>
                                    <p:animRot by="120000">
                                      <p:cBhvr>
                                        <p:cTn id="87" dur="200" fill="hold">
                                          <p:stCondLst>
                                            <p:cond delay="800"/>
                                          </p:stCondLst>
                                        </p:cTn>
                                        <p:tgtEl>
                                          <p:spTgt spid="9"/>
                                        </p:tgtEl>
                                        <p:attrNameLst>
                                          <p:attrName>r</p:attrName>
                                        </p:attrNameLst>
                                      </p:cBhvr>
                                    </p:animRot>
                                  </p:childTnLst>
                                </p:cTn>
                              </p:par>
                            </p:childTnLst>
                          </p:cTn>
                        </p:par>
                        <p:par>
                          <p:cTn id="88" fill="hold">
                            <p:stCondLst>
                              <p:cond delay="1000"/>
                            </p:stCondLst>
                            <p:childTnLst>
                              <p:par>
                                <p:cTn id="89" presetID="10" presetClass="entr" presetSubtype="0"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Effect transition="in" filter="fade">
                                      <p:cBhvr>
                                        <p:cTn id="91" dur="500"/>
                                        <p:tgtEl>
                                          <p:spTgt spid="17"/>
                                        </p:tgtEl>
                                      </p:cBhvr>
                                    </p:animEffect>
                                  </p:childTnLst>
                                </p:cTn>
                              </p:par>
                            </p:childTnLst>
                          </p:cTn>
                        </p:par>
                      </p:childTnLst>
                    </p:cTn>
                  </p:par>
                </p:childTnLst>
              </p:cTn>
              <p:nextCondLst>
                <p:cond evt="onClick" delay="0">
                  <p:tgtEl>
                    <p:spTgt spid="9"/>
                  </p:tgtEl>
                </p:cond>
              </p:nextCondLst>
            </p:seq>
            <p:seq concurrent="1" nextAc="seek">
              <p:cTn id="92" restart="whenNotActive" fill="hold" evtFilter="cancelBubble" nodeType="interactiveSeq">
                <p:stCondLst>
                  <p:cond evt="onClick" delay="0">
                    <p:tgtEl>
                      <p:spTgt spid="6"/>
                    </p:tgtEl>
                  </p:cond>
                </p:stCondLst>
                <p:endSync evt="end" delay="0">
                  <p:rtn val="all"/>
                </p:endSync>
                <p:childTnLst>
                  <p:par>
                    <p:cTn id="93" fill="hold">
                      <p:stCondLst>
                        <p:cond delay="0"/>
                      </p:stCondLst>
                      <p:childTnLst>
                        <p:par>
                          <p:cTn id="94" fill="hold">
                            <p:stCondLst>
                              <p:cond delay="0"/>
                            </p:stCondLst>
                            <p:childTnLst>
                              <p:par>
                                <p:cTn id="95" presetID="32" presetClass="emph" presetSubtype="0" fill="hold" grpId="0" nodeType="clickEffect">
                                  <p:stCondLst>
                                    <p:cond delay="0"/>
                                  </p:stCondLst>
                                  <p:childTnLst>
                                    <p:animRot by="120000">
                                      <p:cBhvr>
                                        <p:cTn id="96" dur="100" fill="hold">
                                          <p:stCondLst>
                                            <p:cond delay="0"/>
                                          </p:stCondLst>
                                        </p:cTn>
                                        <p:tgtEl>
                                          <p:spTgt spid="6"/>
                                        </p:tgtEl>
                                        <p:attrNameLst>
                                          <p:attrName>r</p:attrName>
                                        </p:attrNameLst>
                                      </p:cBhvr>
                                    </p:animRot>
                                    <p:animRot by="-240000">
                                      <p:cBhvr>
                                        <p:cTn id="97" dur="200" fill="hold">
                                          <p:stCondLst>
                                            <p:cond delay="200"/>
                                          </p:stCondLst>
                                        </p:cTn>
                                        <p:tgtEl>
                                          <p:spTgt spid="6"/>
                                        </p:tgtEl>
                                        <p:attrNameLst>
                                          <p:attrName>r</p:attrName>
                                        </p:attrNameLst>
                                      </p:cBhvr>
                                    </p:animRot>
                                    <p:animRot by="240000">
                                      <p:cBhvr>
                                        <p:cTn id="98" dur="200" fill="hold">
                                          <p:stCondLst>
                                            <p:cond delay="400"/>
                                          </p:stCondLst>
                                        </p:cTn>
                                        <p:tgtEl>
                                          <p:spTgt spid="6"/>
                                        </p:tgtEl>
                                        <p:attrNameLst>
                                          <p:attrName>r</p:attrName>
                                        </p:attrNameLst>
                                      </p:cBhvr>
                                    </p:animRot>
                                    <p:animRot by="-240000">
                                      <p:cBhvr>
                                        <p:cTn id="99" dur="200" fill="hold">
                                          <p:stCondLst>
                                            <p:cond delay="600"/>
                                          </p:stCondLst>
                                        </p:cTn>
                                        <p:tgtEl>
                                          <p:spTgt spid="6"/>
                                        </p:tgtEl>
                                        <p:attrNameLst>
                                          <p:attrName>r</p:attrName>
                                        </p:attrNameLst>
                                      </p:cBhvr>
                                    </p:animRot>
                                    <p:animRot by="120000">
                                      <p:cBhvr>
                                        <p:cTn id="100" dur="200" fill="hold">
                                          <p:stCondLst>
                                            <p:cond delay="800"/>
                                          </p:stCondLst>
                                        </p:cTn>
                                        <p:tgtEl>
                                          <p:spTgt spid="6"/>
                                        </p:tgtEl>
                                        <p:attrNameLst>
                                          <p:attrName>r</p:attrName>
                                        </p:attrNameLst>
                                      </p:cBhvr>
                                    </p:animRot>
                                  </p:childTnLst>
                                </p:cTn>
                              </p:par>
                            </p:childTnLst>
                          </p:cTn>
                        </p:par>
                        <p:par>
                          <p:cTn id="101" fill="hold">
                            <p:stCondLst>
                              <p:cond delay="1000"/>
                            </p:stCondLst>
                            <p:childTnLst>
                              <p:par>
                                <p:cTn id="102" presetID="10" presetClass="entr" presetSubtype="0"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Effect transition="in" filter="fade">
                                      <p:cBhvr>
                                        <p:cTn id="104" dur="500"/>
                                        <p:tgtEl>
                                          <p:spTgt spid="16"/>
                                        </p:tgtEl>
                                      </p:cBhvr>
                                    </p:animEffect>
                                  </p:childTnLst>
                                </p:cTn>
                              </p:par>
                            </p:childTnLst>
                          </p:cTn>
                        </p:par>
                      </p:childTnLst>
                    </p:cTn>
                  </p:par>
                </p:childTnLst>
              </p:cTn>
              <p:nextCondLst>
                <p:cond evt="onClick" delay="0">
                  <p:tgtEl>
                    <p:spTgt spid="6"/>
                  </p:tgtEl>
                </p:cond>
              </p:nextCondLst>
            </p:seq>
            <p:seq concurrent="1" nextAc="seek">
              <p:cTn id="105" restart="whenNotActive" fill="hold" evtFilter="cancelBubble" nodeType="interactiveSeq">
                <p:stCondLst>
                  <p:cond evt="onClick" delay="0">
                    <p:tgtEl>
                      <p:spTgt spid="11"/>
                    </p:tgtEl>
                  </p:cond>
                </p:stCondLst>
                <p:endSync evt="end" delay="0">
                  <p:rtn val="all"/>
                </p:endSync>
                <p:childTnLst>
                  <p:par>
                    <p:cTn id="106" fill="hold">
                      <p:stCondLst>
                        <p:cond delay="0"/>
                      </p:stCondLst>
                      <p:childTnLst>
                        <p:par>
                          <p:cTn id="107" fill="hold">
                            <p:stCondLst>
                              <p:cond delay="0"/>
                            </p:stCondLst>
                            <p:childTnLst>
                              <p:par>
                                <p:cTn id="108" presetID="32" presetClass="emph" presetSubtype="0" fill="hold" grpId="0" nodeType="clickEffect">
                                  <p:stCondLst>
                                    <p:cond delay="0"/>
                                  </p:stCondLst>
                                  <p:childTnLst>
                                    <p:animRot by="120000">
                                      <p:cBhvr>
                                        <p:cTn id="109" dur="100" fill="hold">
                                          <p:stCondLst>
                                            <p:cond delay="0"/>
                                          </p:stCondLst>
                                        </p:cTn>
                                        <p:tgtEl>
                                          <p:spTgt spid="11"/>
                                        </p:tgtEl>
                                        <p:attrNameLst>
                                          <p:attrName>r</p:attrName>
                                        </p:attrNameLst>
                                      </p:cBhvr>
                                    </p:animRot>
                                    <p:animRot by="-240000">
                                      <p:cBhvr>
                                        <p:cTn id="110" dur="200" fill="hold">
                                          <p:stCondLst>
                                            <p:cond delay="200"/>
                                          </p:stCondLst>
                                        </p:cTn>
                                        <p:tgtEl>
                                          <p:spTgt spid="11"/>
                                        </p:tgtEl>
                                        <p:attrNameLst>
                                          <p:attrName>r</p:attrName>
                                        </p:attrNameLst>
                                      </p:cBhvr>
                                    </p:animRot>
                                    <p:animRot by="240000">
                                      <p:cBhvr>
                                        <p:cTn id="111" dur="200" fill="hold">
                                          <p:stCondLst>
                                            <p:cond delay="400"/>
                                          </p:stCondLst>
                                        </p:cTn>
                                        <p:tgtEl>
                                          <p:spTgt spid="11"/>
                                        </p:tgtEl>
                                        <p:attrNameLst>
                                          <p:attrName>r</p:attrName>
                                        </p:attrNameLst>
                                      </p:cBhvr>
                                    </p:animRot>
                                    <p:animRot by="-240000">
                                      <p:cBhvr>
                                        <p:cTn id="112" dur="200" fill="hold">
                                          <p:stCondLst>
                                            <p:cond delay="600"/>
                                          </p:stCondLst>
                                        </p:cTn>
                                        <p:tgtEl>
                                          <p:spTgt spid="11"/>
                                        </p:tgtEl>
                                        <p:attrNameLst>
                                          <p:attrName>r</p:attrName>
                                        </p:attrNameLst>
                                      </p:cBhvr>
                                    </p:animRot>
                                    <p:animRot by="120000">
                                      <p:cBhvr>
                                        <p:cTn id="113" dur="200" fill="hold">
                                          <p:stCondLst>
                                            <p:cond delay="800"/>
                                          </p:stCondLst>
                                        </p:cTn>
                                        <p:tgtEl>
                                          <p:spTgt spid="11"/>
                                        </p:tgtEl>
                                        <p:attrNameLst>
                                          <p:attrName>r</p:attrName>
                                        </p:attrNameLst>
                                      </p:cBhvr>
                                    </p:animRot>
                                  </p:childTnLst>
                                </p:cTn>
                              </p:par>
                            </p:childTnLst>
                          </p:cTn>
                        </p:par>
                        <p:par>
                          <p:cTn id="114" fill="hold">
                            <p:stCondLst>
                              <p:cond delay="1000"/>
                            </p:stCondLst>
                            <p:childTnLst>
                              <p:par>
                                <p:cTn id="115" presetID="10" presetClass="entr" presetSubtype="0" fill="hold" grpId="0" nodeType="afterEffect">
                                  <p:stCondLst>
                                    <p:cond delay="0"/>
                                  </p:stCondLst>
                                  <p:childTnLst>
                                    <p:set>
                                      <p:cBhvr>
                                        <p:cTn id="116" dur="1" fill="hold">
                                          <p:stCondLst>
                                            <p:cond delay="0"/>
                                          </p:stCondLst>
                                        </p:cTn>
                                        <p:tgtEl>
                                          <p:spTgt spid="15"/>
                                        </p:tgtEl>
                                        <p:attrNameLst>
                                          <p:attrName>style.visibility</p:attrName>
                                        </p:attrNameLst>
                                      </p:cBhvr>
                                      <p:to>
                                        <p:strVal val="visible"/>
                                      </p:to>
                                    </p:set>
                                    <p:animEffect transition="in" filter="fade">
                                      <p:cBhvr>
                                        <p:cTn id="117" dur="500"/>
                                        <p:tgtEl>
                                          <p:spTgt spid="15"/>
                                        </p:tgtEl>
                                      </p:cBhvr>
                                    </p:animEffect>
                                  </p:childTnLst>
                                </p:cTn>
                              </p:par>
                            </p:childTnLst>
                          </p:cTn>
                        </p:par>
                      </p:childTnLst>
                    </p:cTn>
                  </p:par>
                </p:childTnLst>
              </p:cTn>
              <p:nextCondLst>
                <p:cond evt="onClick" delay="0">
                  <p:tgtEl>
                    <p:spTgt spid="11"/>
                  </p:tgtEl>
                </p:cond>
              </p:nextCondLst>
            </p:seq>
            <p:seq concurrent="1" nextAc="seek">
              <p:cTn id="118" restart="whenNotActive" fill="hold" evtFilter="cancelBubble" nodeType="interactiveSeq">
                <p:stCondLst>
                  <p:cond evt="onClick" delay="0">
                    <p:tgtEl>
                      <p:spTgt spid="23"/>
                    </p:tgtEl>
                  </p:cond>
                </p:stCondLst>
                <p:endSync evt="end" delay="0">
                  <p:rtn val="all"/>
                </p:endSync>
                <p:childTnLst>
                  <p:par>
                    <p:cTn id="119" fill="hold">
                      <p:stCondLst>
                        <p:cond delay="0"/>
                      </p:stCondLst>
                      <p:childTnLst>
                        <p:par>
                          <p:cTn id="120" fill="hold">
                            <p:stCondLst>
                              <p:cond delay="0"/>
                            </p:stCondLst>
                            <p:childTnLst>
                              <p:par>
                                <p:cTn id="121" presetID="32" presetClass="emph" presetSubtype="0" fill="hold" grpId="0" nodeType="clickEffect">
                                  <p:stCondLst>
                                    <p:cond delay="0"/>
                                  </p:stCondLst>
                                  <p:childTnLst>
                                    <p:animRot by="120000">
                                      <p:cBhvr>
                                        <p:cTn id="122" dur="100" fill="hold">
                                          <p:stCondLst>
                                            <p:cond delay="0"/>
                                          </p:stCondLst>
                                        </p:cTn>
                                        <p:tgtEl>
                                          <p:spTgt spid="23"/>
                                        </p:tgtEl>
                                        <p:attrNameLst>
                                          <p:attrName>r</p:attrName>
                                        </p:attrNameLst>
                                      </p:cBhvr>
                                    </p:animRot>
                                    <p:animRot by="-240000">
                                      <p:cBhvr>
                                        <p:cTn id="123" dur="200" fill="hold">
                                          <p:stCondLst>
                                            <p:cond delay="200"/>
                                          </p:stCondLst>
                                        </p:cTn>
                                        <p:tgtEl>
                                          <p:spTgt spid="23"/>
                                        </p:tgtEl>
                                        <p:attrNameLst>
                                          <p:attrName>r</p:attrName>
                                        </p:attrNameLst>
                                      </p:cBhvr>
                                    </p:animRot>
                                    <p:animRot by="240000">
                                      <p:cBhvr>
                                        <p:cTn id="124" dur="200" fill="hold">
                                          <p:stCondLst>
                                            <p:cond delay="400"/>
                                          </p:stCondLst>
                                        </p:cTn>
                                        <p:tgtEl>
                                          <p:spTgt spid="23"/>
                                        </p:tgtEl>
                                        <p:attrNameLst>
                                          <p:attrName>r</p:attrName>
                                        </p:attrNameLst>
                                      </p:cBhvr>
                                    </p:animRot>
                                    <p:animRot by="-240000">
                                      <p:cBhvr>
                                        <p:cTn id="125" dur="200" fill="hold">
                                          <p:stCondLst>
                                            <p:cond delay="600"/>
                                          </p:stCondLst>
                                        </p:cTn>
                                        <p:tgtEl>
                                          <p:spTgt spid="23"/>
                                        </p:tgtEl>
                                        <p:attrNameLst>
                                          <p:attrName>r</p:attrName>
                                        </p:attrNameLst>
                                      </p:cBhvr>
                                    </p:animRot>
                                    <p:animRot by="120000">
                                      <p:cBhvr>
                                        <p:cTn id="126" dur="200" fill="hold">
                                          <p:stCondLst>
                                            <p:cond delay="800"/>
                                          </p:stCondLst>
                                        </p:cTn>
                                        <p:tgtEl>
                                          <p:spTgt spid="23"/>
                                        </p:tgtEl>
                                        <p:attrNameLst>
                                          <p:attrName>r</p:attrName>
                                        </p:attrNameLst>
                                      </p:cBhvr>
                                    </p:animRot>
                                  </p:childTnLst>
                                </p:cTn>
                              </p:par>
                            </p:childTnLst>
                          </p:cTn>
                        </p:par>
                        <p:par>
                          <p:cTn id="127" fill="hold">
                            <p:stCondLst>
                              <p:cond delay="1000"/>
                            </p:stCondLst>
                            <p:childTnLst>
                              <p:par>
                                <p:cTn id="128" presetID="10" presetClass="entr" presetSubtype="0" fill="hold" nodeType="afterEffect">
                                  <p:stCondLst>
                                    <p:cond delay="0"/>
                                  </p:stCondLst>
                                  <p:childTnLst>
                                    <p:set>
                                      <p:cBhvr>
                                        <p:cTn id="129" dur="1" fill="hold">
                                          <p:stCondLst>
                                            <p:cond delay="0"/>
                                          </p:stCondLst>
                                        </p:cTn>
                                        <p:tgtEl>
                                          <p:spTgt spid="27"/>
                                        </p:tgtEl>
                                        <p:attrNameLst>
                                          <p:attrName>style.visibility</p:attrName>
                                        </p:attrNameLst>
                                      </p:cBhvr>
                                      <p:to>
                                        <p:strVal val="visible"/>
                                      </p:to>
                                    </p:set>
                                    <p:animEffect transition="in" filter="fade">
                                      <p:cBhvr>
                                        <p:cTn id="130" dur="500"/>
                                        <p:tgtEl>
                                          <p:spTgt spid="27"/>
                                        </p:tgtEl>
                                      </p:cBhvr>
                                    </p:animEffect>
                                  </p:childTnLst>
                                </p:cTn>
                              </p:par>
                            </p:childTnLst>
                          </p:cTn>
                        </p:par>
                      </p:childTnLst>
                    </p:cTn>
                  </p:par>
                </p:childTnLst>
              </p:cTn>
              <p:nextCondLst>
                <p:cond evt="onClick" delay="0">
                  <p:tgtEl>
                    <p:spTgt spid="23"/>
                  </p:tgtEl>
                </p:cond>
              </p:nextCondLst>
            </p:seq>
            <p:seq concurrent="1" nextAc="seek">
              <p:cTn id="131" restart="whenNotActive" fill="hold" evtFilter="cancelBubble" nodeType="interactiveSeq">
                <p:stCondLst>
                  <p:cond evt="onClick" delay="0">
                    <p:tgtEl>
                      <p:spTgt spid="24"/>
                    </p:tgtEl>
                  </p:cond>
                </p:stCondLst>
                <p:endSync evt="end" delay="0">
                  <p:rtn val="all"/>
                </p:endSync>
                <p:childTnLst>
                  <p:par>
                    <p:cTn id="132" fill="hold">
                      <p:stCondLst>
                        <p:cond delay="0"/>
                      </p:stCondLst>
                      <p:childTnLst>
                        <p:par>
                          <p:cTn id="133" fill="hold">
                            <p:stCondLst>
                              <p:cond delay="0"/>
                            </p:stCondLst>
                            <p:childTnLst>
                              <p:par>
                                <p:cTn id="134" presetID="32" presetClass="emph" presetSubtype="0" fill="hold" grpId="0" nodeType="clickEffect">
                                  <p:stCondLst>
                                    <p:cond delay="0"/>
                                  </p:stCondLst>
                                  <p:childTnLst>
                                    <p:animRot by="120000">
                                      <p:cBhvr>
                                        <p:cTn id="135" dur="100" fill="hold">
                                          <p:stCondLst>
                                            <p:cond delay="0"/>
                                          </p:stCondLst>
                                        </p:cTn>
                                        <p:tgtEl>
                                          <p:spTgt spid="24"/>
                                        </p:tgtEl>
                                        <p:attrNameLst>
                                          <p:attrName>r</p:attrName>
                                        </p:attrNameLst>
                                      </p:cBhvr>
                                    </p:animRot>
                                    <p:animRot by="-240000">
                                      <p:cBhvr>
                                        <p:cTn id="136" dur="200" fill="hold">
                                          <p:stCondLst>
                                            <p:cond delay="200"/>
                                          </p:stCondLst>
                                        </p:cTn>
                                        <p:tgtEl>
                                          <p:spTgt spid="24"/>
                                        </p:tgtEl>
                                        <p:attrNameLst>
                                          <p:attrName>r</p:attrName>
                                        </p:attrNameLst>
                                      </p:cBhvr>
                                    </p:animRot>
                                    <p:animRot by="240000">
                                      <p:cBhvr>
                                        <p:cTn id="137" dur="200" fill="hold">
                                          <p:stCondLst>
                                            <p:cond delay="400"/>
                                          </p:stCondLst>
                                        </p:cTn>
                                        <p:tgtEl>
                                          <p:spTgt spid="24"/>
                                        </p:tgtEl>
                                        <p:attrNameLst>
                                          <p:attrName>r</p:attrName>
                                        </p:attrNameLst>
                                      </p:cBhvr>
                                    </p:animRot>
                                    <p:animRot by="-240000">
                                      <p:cBhvr>
                                        <p:cTn id="138" dur="200" fill="hold">
                                          <p:stCondLst>
                                            <p:cond delay="600"/>
                                          </p:stCondLst>
                                        </p:cTn>
                                        <p:tgtEl>
                                          <p:spTgt spid="24"/>
                                        </p:tgtEl>
                                        <p:attrNameLst>
                                          <p:attrName>r</p:attrName>
                                        </p:attrNameLst>
                                      </p:cBhvr>
                                    </p:animRot>
                                    <p:animRot by="120000">
                                      <p:cBhvr>
                                        <p:cTn id="139" dur="200" fill="hold">
                                          <p:stCondLst>
                                            <p:cond delay="800"/>
                                          </p:stCondLst>
                                        </p:cTn>
                                        <p:tgtEl>
                                          <p:spTgt spid="24"/>
                                        </p:tgtEl>
                                        <p:attrNameLst>
                                          <p:attrName>r</p:attrName>
                                        </p:attrNameLst>
                                      </p:cBhvr>
                                    </p:animRot>
                                  </p:childTnLst>
                                </p:cTn>
                              </p:par>
                            </p:childTnLst>
                          </p:cTn>
                        </p:par>
                        <p:par>
                          <p:cTn id="140" fill="hold">
                            <p:stCondLst>
                              <p:cond delay="1000"/>
                            </p:stCondLst>
                            <p:childTnLst>
                              <p:par>
                                <p:cTn id="141" presetID="10" presetClass="entr" presetSubtype="0" fill="hold"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fade">
                                      <p:cBhvr>
                                        <p:cTn id="143" dur="500"/>
                                        <p:tgtEl>
                                          <p:spTgt spid="28"/>
                                        </p:tgtEl>
                                      </p:cBhvr>
                                    </p:animEffect>
                                  </p:childTnLst>
                                </p:cTn>
                              </p:par>
                            </p:childTnLst>
                          </p:cTn>
                        </p:par>
                      </p:childTnLst>
                    </p:cTn>
                  </p:par>
                </p:childTnLst>
              </p:cTn>
              <p:nextCondLst>
                <p:cond evt="onClick" delay="0">
                  <p:tgtEl>
                    <p:spTgt spid="24"/>
                  </p:tgtEl>
                </p:cond>
              </p:nextCondLst>
            </p:seq>
            <p:seq concurrent="1" nextAc="seek">
              <p:cTn id="144" restart="whenNotActive" fill="hold" evtFilter="cancelBubble" nodeType="interactiveSeq">
                <p:stCondLst>
                  <p:cond evt="onClick" delay="0">
                    <p:tgtEl>
                      <p:spTgt spid="25"/>
                    </p:tgtEl>
                  </p:cond>
                </p:stCondLst>
                <p:endSync evt="end" delay="0">
                  <p:rtn val="all"/>
                </p:endSync>
                <p:childTnLst>
                  <p:par>
                    <p:cTn id="145" fill="hold">
                      <p:stCondLst>
                        <p:cond delay="0"/>
                      </p:stCondLst>
                      <p:childTnLst>
                        <p:par>
                          <p:cTn id="146" fill="hold">
                            <p:stCondLst>
                              <p:cond delay="0"/>
                            </p:stCondLst>
                            <p:childTnLst>
                              <p:par>
                                <p:cTn id="147" presetID="32" presetClass="emph" presetSubtype="0" fill="hold" grpId="0" nodeType="clickEffect">
                                  <p:stCondLst>
                                    <p:cond delay="0"/>
                                  </p:stCondLst>
                                  <p:childTnLst>
                                    <p:animRot by="120000">
                                      <p:cBhvr>
                                        <p:cTn id="148" dur="100" fill="hold">
                                          <p:stCondLst>
                                            <p:cond delay="0"/>
                                          </p:stCondLst>
                                        </p:cTn>
                                        <p:tgtEl>
                                          <p:spTgt spid="25"/>
                                        </p:tgtEl>
                                        <p:attrNameLst>
                                          <p:attrName>r</p:attrName>
                                        </p:attrNameLst>
                                      </p:cBhvr>
                                    </p:animRot>
                                    <p:animRot by="-240000">
                                      <p:cBhvr>
                                        <p:cTn id="149" dur="200" fill="hold">
                                          <p:stCondLst>
                                            <p:cond delay="200"/>
                                          </p:stCondLst>
                                        </p:cTn>
                                        <p:tgtEl>
                                          <p:spTgt spid="25"/>
                                        </p:tgtEl>
                                        <p:attrNameLst>
                                          <p:attrName>r</p:attrName>
                                        </p:attrNameLst>
                                      </p:cBhvr>
                                    </p:animRot>
                                    <p:animRot by="240000">
                                      <p:cBhvr>
                                        <p:cTn id="150" dur="200" fill="hold">
                                          <p:stCondLst>
                                            <p:cond delay="400"/>
                                          </p:stCondLst>
                                        </p:cTn>
                                        <p:tgtEl>
                                          <p:spTgt spid="25"/>
                                        </p:tgtEl>
                                        <p:attrNameLst>
                                          <p:attrName>r</p:attrName>
                                        </p:attrNameLst>
                                      </p:cBhvr>
                                    </p:animRot>
                                    <p:animRot by="-240000">
                                      <p:cBhvr>
                                        <p:cTn id="151" dur="200" fill="hold">
                                          <p:stCondLst>
                                            <p:cond delay="600"/>
                                          </p:stCondLst>
                                        </p:cTn>
                                        <p:tgtEl>
                                          <p:spTgt spid="25"/>
                                        </p:tgtEl>
                                        <p:attrNameLst>
                                          <p:attrName>r</p:attrName>
                                        </p:attrNameLst>
                                      </p:cBhvr>
                                    </p:animRot>
                                    <p:animRot by="120000">
                                      <p:cBhvr>
                                        <p:cTn id="152" dur="200" fill="hold">
                                          <p:stCondLst>
                                            <p:cond delay="800"/>
                                          </p:stCondLst>
                                        </p:cTn>
                                        <p:tgtEl>
                                          <p:spTgt spid="25"/>
                                        </p:tgtEl>
                                        <p:attrNameLst>
                                          <p:attrName>r</p:attrName>
                                        </p:attrNameLst>
                                      </p:cBhvr>
                                    </p:animRot>
                                  </p:childTnLst>
                                </p:cTn>
                              </p:par>
                            </p:childTnLst>
                          </p:cTn>
                        </p:par>
                        <p:par>
                          <p:cTn id="153" fill="hold">
                            <p:stCondLst>
                              <p:cond delay="1000"/>
                            </p:stCondLst>
                            <p:childTnLst>
                              <p:par>
                                <p:cTn id="154" presetID="10" presetClass="entr" presetSubtype="0" fill="hold"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fade">
                                      <p:cBhvr>
                                        <p:cTn id="156" dur="500"/>
                                        <p:tgtEl>
                                          <p:spTgt spid="26"/>
                                        </p:tgtEl>
                                      </p:cBhvr>
                                    </p:animEffect>
                                  </p:childTnLst>
                                </p:cTn>
                              </p:par>
                            </p:childTnLst>
                          </p:cTn>
                        </p:par>
                      </p:childTnLst>
                    </p:cTn>
                  </p:par>
                </p:childTnLst>
              </p:cTn>
              <p:nextCondLst>
                <p:cond evt="onClick" delay="0">
                  <p:tgtEl>
                    <p:spTgt spid="25"/>
                  </p:tgtEl>
                </p:cond>
              </p:nextCondLst>
            </p:seq>
          </p:childTnLst>
        </p:cTn>
      </p:par>
    </p:tnLst>
    <p:bldLst>
      <p:bldP spid="5" grpId="0"/>
      <p:bldP spid="6" grpId="0" animBg="1"/>
      <p:bldP spid="7" grpId="0" animBg="1"/>
      <p:bldP spid="8" grpId="0" animBg="1"/>
      <p:bldP spid="9" grpId="0" animBg="1"/>
      <p:bldP spid="10" grpId="0" animBg="1"/>
      <p:bldP spid="11" grpId="0" animBg="1"/>
      <p:bldP spid="12" grpId="0" animBg="1"/>
      <p:bldP spid="13" grpId="0" animBg="1"/>
      <p:bldP spid="14" grpId="0"/>
      <p:bldP spid="15" grpId="0"/>
      <p:bldP spid="16" grpId="0"/>
      <p:bldP spid="17" grpId="0"/>
      <p:bldP spid="18" grpId="0"/>
      <p:bldP spid="19" grpId="0"/>
      <p:bldP spid="21" grpId="0"/>
      <p:bldP spid="22" grpId="0" animBg="1"/>
      <p:bldP spid="23" grpId="0" animBg="1"/>
      <p:bldP spid="24" grpId="0" animBg="1"/>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75469" y="685800"/>
            <a:ext cx="10972800" cy="5439918"/>
          </a:xfrm>
          <a:prstGeom prst="roundRect">
            <a:avLst/>
          </a:prstGeom>
          <a:solidFill>
            <a:srgbClr val="FAE1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800">
                <a:solidFill>
                  <a:schemeClr val="tx1"/>
                </a:solidFill>
                <a:latin typeface="Arial-Rounded" pitchFamily="34" charset="0"/>
                <a:ea typeface="Arial-Rounded" pitchFamily="34" charset="0"/>
                <a:cs typeface="Arial-Rounded" pitchFamily="34" charset="0"/>
              </a:rPr>
              <a:t>	Ông trồng nhiều cây ăn trái. Khóm chuối xanh đã trổ buồng. Hàng bưởi ra bông trắng muốt. Mấy cây đu đủ quả chín vàng ruộm. Ông còn nuôi nhiều con vật rất đáng yêu. Gà mẹ, gà con ríu rít. Đôi chim khướu hót vang. Chú mèo cuộn tròn sưới nắng bên thềm.</a:t>
            </a:r>
          </a:p>
        </p:txBody>
      </p:sp>
      <p:cxnSp>
        <p:nvCxnSpPr>
          <p:cNvPr id="4" name="Straight Connector 3"/>
          <p:cNvCxnSpPr/>
          <p:nvPr/>
        </p:nvCxnSpPr>
        <p:spPr>
          <a:xfrm flipH="1">
            <a:off x="9472652" y="852995"/>
            <a:ext cx="129038" cy="67352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2091979" y="806389"/>
            <a:ext cx="457200" cy="2743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Arial" pitchFamily="34" charset="0"/>
                <a:ea typeface="Arial-Rounded" pitchFamily="34" charset="0"/>
                <a:cs typeface="Arial" pitchFamily="34" charset="0"/>
              </a:rPr>
              <a:t>1</a:t>
            </a:r>
          </a:p>
        </p:txBody>
      </p:sp>
      <p:sp>
        <p:nvSpPr>
          <p:cNvPr id="6" name="Oval 5"/>
          <p:cNvSpPr/>
          <p:nvPr/>
        </p:nvSpPr>
        <p:spPr>
          <a:xfrm>
            <a:off x="9662319" y="690751"/>
            <a:ext cx="457200" cy="2743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Arial" pitchFamily="34" charset="0"/>
                <a:ea typeface="Arial-Rounded" pitchFamily="34" charset="0"/>
                <a:cs typeface="Arial" pitchFamily="34" charset="0"/>
              </a:rPr>
              <a:t>2</a:t>
            </a:r>
          </a:p>
        </p:txBody>
      </p:sp>
      <p:cxnSp>
        <p:nvCxnSpPr>
          <p:cNvPr id="7" name="Straight Connector 6"/>
          <p:cNvCxnSpPr/>
          <p:nvPr/>
        </p:nvCxnSpPr>
        <p:spPr>
          <a:xfrm flipH="1">
            <a:off x="7551297" y="1574483"/>
            <a:ext cx="106643" cy="67352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5699919" y="2368017"/>
            <a:ext cx="141942" cy="61229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7757319" y="1526515"/>
            <a:ext cx="457200" cy="2743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Arial" pitchFamily="34" charset="0"/>
                <a:ea typeface="Arial-Rounded" pitchFamily="34" charset="0"/>
                <a:cs typeface="Arial" pitchFamily="34" charset="0"/>
              </a:rPr>
              <a:t>3</a:t>
            </a:r>
          </a:p>
        </p:txBody>
      </p:sp>
      <p:cxnSp>
        <p:nvCxnSpPr>
          <p:cNvPr id="11" name="Straight Connector 10"/>
          <p:cNvCxnSpPr/>
          <p:nvPr/>
        </p:nvCxnSpPr>
        <p:spPr>
          <a:xfrm flipH="1">
            <a:off x="5528169" y="3068999"/>
            <a:ext cx="171750" cy="67352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6061869" y="2204146"/>
            <a:ext cx="457200" cy="2743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Arial" pitchFamily="34" charset="0"/>
                <a:ea typeface="Arial-Rounded" pitchFamily="34" charset="0"/>
                <a:cs typeface="Arial" pitchFamily="34" charset="0"/>
              </a:rPr>
              <a:t>4</a:t>
            </a:r>
          </a:p>
        </p:txBody>
      </p:sp>
      <p:cxnSp>
        <p:nvCxnSpPr>
          <p:cNvPr id="13" name="Straight Connector 12"/>
          <p:cNvCxnSpPr/>
          <p:nvPr/>
        </p:nvCxnSpPr>
        <p:spPr>
          <a:xfrm flipH="1">
            <a:off x="6377127" y="3825435"/>
            <a:ext cx="141942" cy="67352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6061869" y="2964406"/>
            <a:ext cx="457200" cy="2743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Arial" pitchFamily="34" charset="0"/>
                <a:ea typeface="Arial-Rounded" pitchFamily="34" charset="0"/>
                <a:cs typeface="Arial" pitchFamily="34" charset="0"/>
              </a:rPr>
              <a:t>5</a:t>
            </a:r>
          </a:p>
        </p:txBody>
      </p:sp>
      <p:cxnSp>
        <p:nvCxnSpPr>
          <p:cNvPr id="15" name="Straight Connector 14"/>
          <p:cNvCxnSpPr/>
          <p:nvPr/>
        </p:nvCxnSpPr>
        <p:spPr>
          <a:xfrm flipH="1">
            <a:off x="1578880" y="4627511"/>
            <a:ext cx="141942" cy="67352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6713613" y="3693667"/>
            <a:ext cx="457200" cy="2743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Arial" pitchFamily="34" charset="0"/>
                <a:ea typeface="Arial-Rounded" pitchFamily="34" charset="0"/>
                <a:cs typeface="Arial" pitchFamily="34" charset="0"/>
              </a:rPr>
              <a:t>6</a:t>
            </a:r>
          </a:p>
        </p:txBody>
      </p:sp>
      <p:cxnSp>
        <p:nvCxnSpPr>
          <p:cNvPr id="17" name="Straight Connector 16"/>
          <p:cNvCxnSpPr/>
          <p:nvPr/>
        </p:nvCxnSpPr>
        <p:spPr>
          <a:xfrm flipH="1">
            <a:off x="8595519" y="4555031"/>
            <a:ext cx="141942" cy="67352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1921017" y="4421684"/>
            <a:ext cx="457200" cy="2743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Arial" pitchFamily="34" charset="0"/>
                <a:ea typeface="Arial-Rounded" pitchFamily="34" charset="0"/>
                <a:cs typeface="Arial" pitchFamily="34" charset="0"/>
              </a:rPr>
              <a:t>7</a:t>
            </a:r>
          </a:p>
        </p:txBody>
      </p:sp>
      <p:cxnSp>
        <p:nvCxnSpPr>
          <p:cNvPr id="19" name="Straight Connector 18"/>
          <p:cNvCxnSpPr/>
          <p:nvPr/>
        </p:nvCxnSpPr>
        <p:spPr>
          <a:xfrm flipH="1">
            <a:off x="8747919" y="5349907"/>
            <a:ext cx="141942" cy="67352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8889861" y="4421684"/>
            <a:ext cx="457200" cy="2743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Arial" pitchFamily="34" charset="0"/>
                <a:ea typeface="Arial-Rounded" pitchFamily="34" charset="0"/>
                <a:cs typeface="Arial" pitchFamily="34" charset="0"/>
              </a:rPr>
              <a:t>8</a:t>
            </a:r>
          </a:p>
        </p:txBody>
      </p:sp>
    </p:spTree>
    <p:extLst>
      <p:ext uri="{BB962C8B-B14F-4D97-AF65-F5344CB8AC3E}">
        <p14:creationId xmlns:p14="http://schemas.microsoft.com/office/powerpoint/2010/main" val="4229123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fade">
                                      <p:cBhvr>
                                        <p:cTn id="72" dur="5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fade">
                                      <p:cBhvr>
                                        <p:cTn id="77" dur="500"/>
                                        <p:tgtEl>
                                          <p:spTgt spid="19"/>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fade">
                                      <p:cBhvr>
                                        <p:cTn id="8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2" grpId="0" animBg="1"/>
      <p:bldP spid="14" grpId="0" animBg="1"/>
      <p:bldP spid="16" grpId="0" animBg="1"/>
      <p:bldP spid="18"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18621" y="194182"/>
            <a:ext cx="11506200" cy="5292218"/>
          </a:xfrm>
          <a:prstGeom prst="roundRect">
            <a:avLst/>
          </a:prstGeom>
          <a:solidFill>
            <a:srgbClr val="FAE1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800" dirty="0">
                <a:solidFill>
                  <a:schemeClr val="tx1"/>
                </a:solidFill>
                <a:latin typeface="Arial-Rounded" pitchFamily="34" charset="0"/>
                <a:ea typeface="Arial-Rounded" pitchFamily="34" charset="0"/>
                <a:cs typeface="Arial-Rounded" pitchFamily="34" charset="0"/>
              </a:rPr>
              <a:t>	</a:t>
            </a:r>
            <a:r>
              <a:rPr lang="en-US" sz="4800" dirty="0" err="1">
                <a:solidFill>
                  <a:schemeClr val="tx1"/>
                </a:solidFill>
                <a:latin typeface="Arial-Rounded" pitchFamily="34" charset="0"/>
                <a:ea typeface="Arial-Rounded" pitchFamily="34" charset="0"/>
                <a:cs typeface="Arial-Rounded" pitchFamily="34" charset="0"/>
              </a:rPr>
              <a:t>Ông</a:t>
            </a:r>
            <a:r>
              <a:rPr lang="en-US" sz="4800" dirty="0">
                <a:solidFill>
                  <a:schemeClr val="tx1"/>
                </a:solidFill>
                <a:latin typeface="Arial-Rounded" pitchFamily="34" charset="0"/>
                <a:ea typeface="Arial-Rounded" pitchFamily="34" charset="0"/>
                <a:cs typeface="Arial-Rounded" pitchFamily="34" charset="0"/>
              </a:rPr>
              <a:t> </a:t>
            </a:r>
            <a:r>
              <a:rPr lang="en-US" sz="4800" dirty="0" err="1">
                <a:solidFill>
                  <a:schemeClr val="tx1"/>
                </a:solidFill>
                <a:latin typeface="Arial-Rounded" pitchFamily="34" charset="0"/>
                <a:ea typeface="Arial-Rounded" pitchFamily="34" charset="0"/>
                <a:cs typeface="Arial-Rounded" pitchFamily="34" charset="0"/>
              </a:rPr>
              <a:t>trồng</a:t>
            </a:r>
            <a:r>
              <a:rPr lang="en-US" sz="4800" dirty="0">
                <a:solidFill>
                  <a:schemeClr val="tx1"/>
                </a:solidFill>
                <a:latin typeface="Arial-Rounded" pitchFamily="34" charset="0"/>
                <a:ea typeface="Arial-Rounded" pitchFamily="34" charset="0"/>
                <a:cs typeface="Arial-Rounded" pitchFamily="34" charset="0"/>
              </a:rPr>
              <a:t> </a:t>
            </a:r>
            <a:r>
              <a:rPr lang="en-US" sz="4800" dirty="0" err="1">
                <a:solidFill>
                  <a:schemeClr val="tx1"/>
                </a:solidFill>
                <a:latin typeface="Arial-Rounded" pitchFamily="34" charset="0"/>
                <a:ea typeface="Arial-Rounded" pitchFamily="34" charset="0"/>
                <a:cs typeface="Arial-Rounded" pitchFamily="34" charset="0"/>
              </a:rPr>
              <a:t>nhiều</a:t>
            </a:r>
            <a:r>
              <a:rPr lang="en-US" sz="4800" dirty="0">
                <a:solidFill>
                  <a:schemeClr val="tx1"/>
                </a:solidFill>
                <a:latin typeface="Arial-Rounded" pitchFamily="34" charset="0"/>
                <a:ea typeface="Arial-Rounded" pitchFamily="34" charset="0"/>
                <a:cs typeface="Arial-Rounded" pitchFamily="34" charset="0"/>
              </a:rPr>
              <a:t> </a:t>
            </a:r>
            <a:r>
              <a:rPr lang="en-US" sz="4800" dirty="0" err="1">
                <a:solidFill>
                  <a:schemeClr val="tx1"/>
                </a:solidFill>
                <a:latin typeface="Arial-Rounded" pitchFamily="34" charset="0"/>
                <a:ea typeface="Arial-Rounded" pitchFamily="34" charset="0"/>
                <a:cs typeface="Arial-Rounded" pitchFamily="34" charset="0"/>
              </a:rPr>
              <a:t>cây</a:t>
            </a:r>
            <a:r>
              <a:rPr lang="en-US" sz="4800" dirty="0">
                <a:solidFill>
                  <a:schemeClr val="tx1"/>
                </a:solidFill>
                <a:latin typeface="Arial-Rounded" pitchFamily="34" charset="0"/>
                <a:ea typeface="Arial-Rounded" pitchFamily="34" charset="0"/>
                <a:cs typeface="Arial-Rounded" pitchFamily="34" charset="0"/>
              </a:rPr>
              <a:t> </a:t>
            </a:r>
            <a:r>
              <a:rPr lang="en-US" sz="4800" dirty="0" err="1">
                <a:solidFill>
                  <a:schemeClr val="tx1"/>
                </a:solidFill>
                <a:latin typeface="Arial-Rounded" pitchFamily="34" charset="0"/>
                <a:ea typeface="Arial-Rounded" pitchFamily="34" charset="0"/>
                <a:cs typeface="Arial-Rounded" pitchFamily="34" charset="0"/>
              </a:rPr>
              <a:t>ăn</a:t>
            </a:r>
            <a:r>
              <a:rPr lang="en-US" sz="4800" dirty="0">
                <a:solidFill>
                  <a:schemeClr val="tx1"/>
                </a:solidFill>
                <a:latin typeface="Arial-Rounded" pitchFamily="34" charset="0"/>
                <a:ea typeface="Arial-Rounded" pitchFamily="34" charset="0"/>
                <a:cs typeface="Arial-Rounded" pitchFamily="34" charset="0"/>
              </a:rPr>
              <a:t> </a:t>
            </a:r>
            <a:r>
              <a:rPr lang="en-US" sz="4800" dirty="0" err="1">
                <a:solidFill>
                  <a:schemeClr val="tx1"/>
                </a:solidFill>
                <a:latin typeface="Arial-Rounded" pitchFamily="34" charset="0"/>
                <a:ea typeface="Arial-Rounded" pitchFamily="34" charset="0"/>
                <a:cs typeface="Arial-Rounded" pitchFamily="34" charset="0"/>
              </a:rPr>
              <a:t>trái</a:t>
            </a:r>
            <a:r>
              <a:rPr lang="en-US" sz="4800" dirty="0">
                <a:solidFill>
                  <a:schemeClr val="tx1"/>
                </a:solidFill>
                <a:latin typeface="Arial-Rounded" pitchFamily="34" charset="0"/>
                <a:ea typeface="Arial-Rounded" pitchFamily="34" charset="0"/>
                <a:cs typeface="Arial-Rounded" pitchFamily="34" charset="0"/>
              </a:rPr>
              <a:t>. </a:t>
            </a:r>
            <a:r>
              <a:rPr lang="en-US" sz="4800" dirty="0" err="1">
                <a:solidFill>
                  <a:schemeClr val="tx1"/>
                </a:solidFill>
                <a:latin typeface="Arial-Rounded" pitchFamily="34" charset="0"/>
                <a:ea typeface="Arial-Rounded" pitchFamily="34" charset="0"/>
                <a:cs typeface="Arial-Rounded" pitchFamily="34" charset="0"/>
              </a:rPr>
              <a:t>Khóm</a:t>
            </a:r>
            <a:r>
              <a:rPr lang="en-US" sz="4800" dirty="0">
                <a:solidFill>
                  <a:schemeClr val="tx1"/>
                </a:solidFill>
                <a:latin typeface="Arial-Rounded" pitchFamily="34" charset="0"/>
                <a:ea typeface="Arial-Rounded" pitchFamily="34" charset="0"/>
                <a:cs typeface="Arial-Rounded" pitchFamily="34" charset="0"/>
              </a:rPr>
              <a:t> </a:t>
            </a:r>
            <a:r>
              <a:rPr lang="en-US" sz="4800" dirty="0" err="1">
                <a:solidFill>
                  <a:schemeClr val="tx1"/>
                </a:solidFill>
                <a:latin typeface="Arial-Rounded" pitchFamily="34" charset="0"/>
                <a:ea typeface="Arial-Rounded" pitchFamily="34" charset="0"/>
                <a:cs typeface="Arial-Rounded" pitchFamily="34" charset="0"/>
              </a:rPr>
              <a:t>chuối</a:t>
            </a:r>
            <a:r>
              <a:rPr lang="en-US" sz="4800" dirty="0">
                <a:solidFill>
                  <a:schemeClr val="tx1"/>
                </a:solidFill>
                <a:latin typeface="Arial-Rounded" pitchFamily="34" charset="0"/>
                <a:ea typeface="Arial-Rounded" pitchFamily="34" charset="0"/>
                <a:cs typeface="Arial-Rounded" pitchFamily="34" charset="0"/>
              </a:rPr>
              <a:t> </a:t>
            </a:r>
            <a:r>
              <a:rPr lang="en-US" sz="4800" dirty="0" err="1">
                <a:solidFill>
                  <a:schemeClr val="tx1"/>
                </a:solidFill>
                <a:latin typeface="Arial-Rounded" pitchFamily="34" charset="0"/>
                <a:ea typeface="Arial-Rounded" pitchFamily="34" charset="0"/>
                <a:cs typeface="Arial-Rounded" pitchFamily="34" charset="0"/>
              </a:rPr>
              <a:t>xanh</a:t>
            </a:r>
            <a:r>
              <a:rPr lang="en-US" sz="4800" dirty="0">
                <a:solidFill>
                  <a:schemeClr val="tx1"/>
                </a:solidFill>
                <a:latin typeface="Arial-Rounded" pitchFamily="34" charset="0"/>
                <a:ea typeface="Arial-Rounded" pitchFamily="34" charset="0"/>
                <a:cs typeface="Arial-Rounded" pitchFamily="34" charset="0"/>
              </a:rPr>
              <a:t> </a:t>
            </a:r>
            <a:r>
              <a:rPr lang="en-US" sz="4800" dirty="0" err="1">
                <a:solidFill>
                  <a:schemeClr val="tx1"/>
                </a:solidFill>
                <a:latin typeface="Arial-Rounded" pitchFamily="34" charset="0"/>
                <a:ea typeface="Arial-Rounded" pitchFamily="34" charset="0"/>
                <a:cs typeface="Arial-Rounded" pitchFamily="34" charset="0"/>
              </a:rPr>
              <a:t>đã</a:t>
            </a:r>
            <a:r>
              <a:rPr lang="en-US" sz="4800" dirty="0">
                <a:solidFill>
                  <a:schemeClr val="tx1"/>
                </a:solidFill>
                <a:latin typeface="Arial-Rounded" pitchFamily="34" charset="0"/>
                <a:ea typeface="Arial-Rounded" pitchFamily="34" charset="0"/>
                <a:cs typeface="Arial-Rounded" pitchFamily="34" charset="0"/>
              </a:rPr>
              <a:t> </a:t>
            </a:r>
            <a:r>
              <a:rPr lang="en-US" sz="4800" dirty="0" err="1">
                <a:solidFill>
                  <a:schemeClr val="tx1"/>
                </a:solidFill>
                <a:latin typeface="Arial-Rounded" pitchFamily="34" charset="0"/>
                <a:ea typeface="Arial-Rounded" pitchFamily="34" charset="0"/>
                <a:cs typeface="Arial-Rounded" pitchFamily="34" charset="0"/>
              </a:rPr>
              <a:t>trổ</a:t>
            </a:r>
            <a:r>
              <a:rPr lang="en-US" sz="4800" dirty="0">
                <a:solidFill>
                  <a:schemeClr val="tx1"/>
                </a:solidFill>
                <a:latin typeface="Arial-Rounded" pitchFamily="34" charset="0"/>
                <a:ea typeface="Arial-Rounded" pitchFamily="34" charset="0"/>
                <a:cs typeface="Arial-Rounded" pitchFamily="34" charset="0"/>
              </a:rPr>
              <a:t> </a:t>
            </a:r>
            <a:r>
              <a:rPr lang="en-US" sz="4800" dirty="0" err="1">
                <a:solidFill>
                  <a:schemeClr val="tx1"/>
                </a:solidFill>
                <a:latin typeface="Arial-Rounded" pitchFamily="34" charset="0"/>
                <a:ea typeface="Arial-Rounded" pitchFamily="34" charset="0"/>
                <a:cs typeface="Arial-Rounded" pitchFamily="34" charset="0"/>
              </a:rPr>
              <a:t>buồng</a:t>
            </a:r>
            <a:r>
              <a:rPr lang="en-US" sz="4800" dirty="0">
                <a:solidFill>
                  <a:schemeClr val="tx1"/>
                </a:solidFill>
                <a:latin typeface="Arial-Rounded" pitchFamily="34" charset="0"/>
                <a:ea typeface="Arial-Rounded" pitchFamily="34" charset="0"/>
                <a:cs typeface="Arial-Rounded" pitchFamily="34" charset="0"/>
              </a:rPr>
              <a:t>. </a:t>
            </a:r>
            <a:r>
              <a:rPr lang="en-US" sz="4800" dirty="0" err="1">
                <a:solidFill>
                  <a:schemeClr val="tx1"/>
                </a:solidFill>
                <a:latin typeface="Arial-Rounded" pitchFamily="34" charset="0"/>
                <a:ea typeface="Arial-Rounded" pitchFamily="34" charset="0"/>
                <a:cs typeface="Arial-Rounded" pitchFamily="34" charset="0"/>
              </a:rPr>
              <a:t>Hàng</a:t>
            </a:r>
            <a:r>
              <a:rPr lang="en-US" sz="4800" dirty="0">
                <a:solidFill>
                  <a:schemeClr val="tx1"/>
                </a:solidFill>
                <a:latin typeface="Arial-Rounded" pitchFamily="34" charset="0"/>
                <a:ea typeface="Arial-Rounded" pitchFamily="34" charset="0"/>
                <a:cs typeface="Arial-Rounded" pitchFamily="34" charset="0"/>
              </a:rPr>
              <a:t> </a:t>
            </a:r>
            <a:r>
              <a:rPr lang="en-US" sz="4800" dirty="0" err="1">
                <a:solidFill>
                  <a:schemeClr val="tx1"/>
                </a:solidFill>
                <a:latin typeface="Arial-Rounded" pitchFamily="34" charset="0"/>
                <a:ea typeface="Arial-Rounded" pitchFamily="34" charset="0"/>
                <a:cs typeface="Arial-Rounded" pitchFamily="34" charset="0"/>
              </a:rPr>
              <a:t>bưởi</a:t>
            </a:r>
            <a:r>
              <a:rPr lang="en-US" sz="4800" dirty="0">
                <a:solidFill>
                  <a:schemeClr val="tx1"/>
                </a:solidFill>
                <a:latin typeface="Arial-Rounded" pitchFamily="34" charset="0"/>
                <a:ea typeface="Arial-Rounded" pitchFamily="34" charset="0"/>
                <a:cs typeface="Arial-Rounded" pitchFamily="34" charset="0"/>
              </a:rPr>
              <a:t> ra </a:t>
            </a:r>
            <a:r>
              <a:rPr lang="en-US" sz="4800" dirty="0" err="1">
                <a:solidFill>
                  <a:schemeClr val="tx1"/>
                </a:solidFill>
                <a:latin typeface="Arial-Rounded" pitchFamily="34" charset="0"/>
                <a:ea typeface="Arial-Rounded" pitchFamily="34" charset="0"/>
                <a:cs typeface="Arial-Rounded" pitchFamily="34" charset="0"/>
              </a:rPr>
              <a:t>bông</a:t>
            </a:r>
            <a:r>
              <a:rPr lang="en-US" sz="4800" dirty="0">
                <a:solidFill>
                  <a:schemeClr val="tx1"/>
                </a:solidFill>
                <a:latin typeface="Arial-Rounded" pitchFamily="34" charset="0"/>
                <a:ea typeface="Arial-Rounded" pitchFamily="34" charset="0"/>
                <a:cs typeface="Arial-Rounded" pitchFamily="34" charset="0"/>
              </a:rPr>
              <a:t> </a:t>
            </a:r>
            <a:r>
              <a:rPr lang="en-US" sz="4800" dirty="0" err="1">
                <a:solidFill>
                  <a:schemeClr val="tx1"/>
                </a:solidFill>
                <a:latin typeface="Arial-Rounded" pitchFamily="34" charset="0"/>
                <a:ea typeface="Arial-Rounded" pitchFamily="34" charset="0"/>
                <a:cs typeface="Arial-Rounded" pitchFamily="34" charset="0"/>
              </a:rPr>
              <a:t>trắng</a:t>
            </a:r>
            <a:r>
              <a:rPr lang="en-US" sz="4800" dirty="0">
                <a:solidFill>
                  <a:schemeClr val="tx1"/>
                </a:solidFill>
                <a:latin typeface="Arial-Rounded" pitchFamily="34" charset="0"/>
                <a:ea typeface="Arial-Rounded" pitchFamily="34" charset="0"/>
                <a:cs typeface="Arial-Rounded" pitchFamily="34" charset="0"/>
              </a:rPr>
              <a:t> </a:t>
            </a:r>
            <a:r>
              <a:rPr lang="en-US" sz="4800" dirty="0" err="1">
                <a:solidFill>
                  <a:schemeClr val="tx1"/>
                </a:solidFill>
                <a:latin typeface="Arial-Rounded" pitchFamily="34" charset="0"/>
                <a:ea typeface="Arial-Rounded" pitchFamily="34" charset="0"/>
                <a:cs typeface="Arial-Rounded" pitchFamily="34" charset="0"/>
              </a:rPr>
              <a:t>muốt</a:t>
            </a:r>
            <a:r>
              <a:rPr lang="en-US" sz="4800" dirty="0">
                <a:solidFill>
                  <a:schemeClr val="tx1"/>
                </a:solidFill>
                <a:latin typeface="Arial-Rounded" pitchFamily="34" charset="0"/>
                <a:ea typeface="Arial-Rounded" pitchFamily="34" charset="0"/>
                <a:cs typeface="Arial-Rounded" pitchFamily="34" charset="0"/>
              </a:rPr>
              <a:t>. </a:t>
            </a:r>
            <a:r>
              <a:rPr lang="en-US" sz="4800" dirty="0" err="1">
                <a:solidFill>
                  <a:schemeClr val="tx1"/>
                </a:solidFill>
                <a:latin typeface="Arial-Rounded" pitchFamily="34" charset="0"/>
                <a:ea typeface="Arial-Rounded" pitchFamily="34" charset="0"/>
                <a:cs typeface="Arial-Rounded" pitchFamily="34" charset="0"/>
              </a:rPr>
              <a:t>Mấy</a:t>
            </a:r>
            <a:r>
              <a:rPr lang="en-US" sz="4800" dirty="0">
                <a:solidFill>
                  <a:schemeClr val="tx1"/>
                </a:solidFill>
                <a:latin typeface="Arial-Rounded" pitchFamily="34" charset="0"/>
                <a:ea typeface="Arial-Rounded" pitchFamily="34" charset="0"/>
                <a:cs typeface="Arial-Rounded" pitchFamily="34" charset="0"/>
              </a:rPr>
              <a:t> </a:t>
            </a:r>
            <a:r>
              <a:rPr lang="en-US" sz="4800" dirty="0" err="1">
                <a:solidFill>
                  <a:schemeClr val="tx1"/>
                </a:solidFill>
                <a:latin typeface="Arial-Rounded" pitchFamily="34" charset="0"/>
                <a:ea typeface="Arial-Rounded" pitchFamily="34" charset="0"/>
                <a:cs typeface="Arial-Rounded" pitchFamily="34" charset="0"/>
              </a:rPr>
              <a:t>cây</a:t>
            </a:r>
            <a:r>
              <a:rPr lang="en-US" sz="4800" dirty="0">
                <a:solidFill>
                  <a:schemeClr val="tx1"/>
                </a:solidFill>
                <a:latin typeface="Arial-Rounded" pitchFamily="34" charset="0"/>
                <a:ea typeface="Arial-Rounded" pitchFamily="34" charset="0"/>
                <a:cs typeface="Arial-Rounded" pitchFamily="34" charset="0"/>
              </a:rPr>
              <a:t> </a:t>
            </a:r>
            <a:r>
              <a:rPr lang="en-US" sz="4800" dirty="0" err="1">
                <a:solidFill>
                  <a:schemeClr val="tx1"/>
                </a:solidFill>
                <a:latin typeface="Arial-Rounded" pitchFamily="34" charset="0"/>
                <a:ea typeface="Arial-Rounded" pitchFamily="34" charset="0"/>
                <a:cs typeface="Arial-Rounded" pitchFamily="34" charset="0"/>
              </a:rPr>
              <a:t>đu</a:t>
            </a:r>
            <a:r>
              <a:rPr lang="en-US" sz="4800" dirty="0">
                <a:solidFill>
                  <a:schemeClr val="tx1"/>
                </a:solidFill>
                <a:latin typeface="Arial-Rounded" pitchFamily="34" charset="0"/>
                <a:ea typeface="Arial-Rounded" pitchFamily="34" charset="0"/>
                <a:cs typeface="Arial-Rounded" pitchFamily="34" charset="0"/>
              </a:rPr>
              <a:t> </a:t>
            </a:r>
            <a:r>
              <a:rPr lang="en-US" sz="4800" dirty="0" err="1">
                <a:solidFill>
                  <a:schemeClr val="tx1"/>
                </a:solidFill>
                <a:latin typeface="Arial-Rounded" pitchFamily="34" charset="0"/>
                <a:ea typeface="Arial-Rounded" pitchFamily="34" charset="0"/>
                <a:cs typeface="Arial-Rounded" pitchFamily="34" charset="0"/>
              </a:rPr>
              <a:t>đủ</a:t>
            </a:r>
            <a:r>
              <a:rPr lang="en-US" sz="4800" dirty="0">
                <a:solidFill>
                  <a:schemeClr val="tx1"/>
                </a:solidFill>
                <a:latin typeface="Arial-Rounded" pitchFamily="34" charset="0"/>
                <a:ea typeface="Arial-Rounded" pitchFamily="34" charset="0"/>
                <a:cs typeface="Arial-Rounded" pitchFamily="34" charset="0"/>
              </a:rPr>
              <a:t> </a:t>
            </a:r>
            <a:r>
              <a:rPr lang="en-US" sz="4800" dirty="0" err="1">
                <a:solidFill>
                  <a:schemeClr val="tx1"/>
                </a:solidFill>
                <a:latin typeface="Arial-Rounded" pitchFamily="34" charset="0"/>
                <a:ea typeface="Arial-Rounded" pitchFamily="34" charset="0"/>
                <a:cs typeface="Arial-Rounded" pitchFamily="34" charset="0"/>
              </a:rPr>
              <a:t>quả</a:t>
            </a:r>
            <a:r>
              <a:rPr lang="en-US" sz="4800" dirty="0">
                <a:solidFill>
                  <a:schemeClr val="tx1"/>
                </a:solidFill>
                <a:latin typeface="Arial-Rounded" pitchFamily="34" charset="0"/>
                <a:ea typeface="Arial-Rounded" pitchFamily="34" charset="0"/>
                <a:cs typeface="Arial-Rounded" pitchFamily="34" charset="0"/>
              </a:rPr>
              <a:t> </a:t>
            </a:r>
            <a:r>
              <a:rPr lang="en-US" sz="4800" dirty="0" err="1">
                <a:solidFill>
                  <a:schemeClr val="tx1"/>
                </a:solidFill>
                <a:latin typeface="Arial-Rounded" pitchFamily="34" charset="0"/>
                <a:ea typeface="Arial-Rounded" pitchFamily="34" charset="0"/>
                <a:cs typeface="Arial-Rounded" pitchFamily="34" charset="0"/>
              </a:rPr>
              <a:t>chín</a:t>
            </a:r>
            <a:r>
              <a:rPr lang="en-US" sz="4800" dirty="0">
                <a:solidFill>
                  <a:schemeClr val="tx1"/>
                </a:solidFill>
                <a:latin typeface="Arial-Rounded" pitchFamily="34" charset="0"/>
                <a:ea typeface="Arial-Rounded" pitchFamily="34" charset="0"/>
                <a:cs typeface="Arial-Rounded" pitchFamily="34" charset="0"/>
              </a:rPr>
              <a:t> </a:t>
            </a:r>
            <a:r>
              <a:rPr lang="en-US" sz="4800" dirty="0" err="1">
                <a:solidFill>
                  <a:schemeClr val="tx1"/>
                </a:solidFill>
                <a:latin typeface="Arial-Rounded" pitchFamily="34" charset="0"/>
                <a:ea typeface="Arial-Rounded" pitchFamily="34" charset="0"/>
                <a:cs typeface="Arial-Rounded" pitchFamily="34" charset="0"/>
              </a:rPr>
              <a:t>vàng</a:t>
            </a:r>
            <a:r>
              <a:rPr lang="en-US" sz="4800" dirty="0">
                <a:solidFill>
                  <a:schemeClr val="tx1"/>
                </a:solidFill>
                <a:latin typeface="Arial-Rounded" pitchFamily="34" charset="0"/>
                <a:ea typeface="Arial-Rounded" pitchFamily="34" charset="0"/>
                <a:cs typeface="Arial-Rounded" pitchFamily="34" charset="0"/>
              </a:rPr>
              <a:t> </a:t>
            </a:r>
            <a:r>
              <a:rPr lang="en-US" sz="4800" dirty="0" err="1">
                <a:solidFill>
                  <a:schemeClr val="tx1"/>
                </a:solidFill>
                <a:latin typeface="Arial-Rounded" pitchFamily="34" charset="0"/>
                <a:ea typeface="Arial-Rounded" pitchFamily="34" charset="0"/>
                <a:cs typeface="Arial-Rounded" pitchFamily="34" charset="0"/>
              </a:rPr>
              <a:t>ruộm</a:t>
            </a:r>
            <a:r>
              <a:rPr lang="en-US" sz="4800" dirty="0">
                <a:solidFill>
                  <a:schemeClr val="tx1"/>
                </a:solidFill>
                <a:latin typeface="Arial-Rounded" pitchFamily="34" charset="0"/>
                <a:ea typeface="Arial-Rounded" pitchFamily="34" charset="0"/>
                <a:cs typeface="Arial-Rounded" pitchFamily="34" charset="0"/>
              </a:rPr>
              <a:t>. </a:t>
            </a:r>
            <a:r>
              <a:rPr lang="en-US" sz="4800" dirty="0" err="1">
                <a:solidFill>
                  <a:schemeClr val="tx1"/>
                </a:solidFill>
                <a:latin typeface="Arial-Rounded" pitchFamily="34" charset="0"/>
                <a:ea typeface="Arial-Rounded" pitchFamily="34" charset="0"/>
                <a:cs typeface="Arial-Rounded" pitchFamily="34" charset="0"/>
              </a:rPr>
              <a:t>Ông</a:t>
            </a:r>
            <a:r>
              <a:rPr lang="en-US" sz="4800" dirty="0">
                <a:solidFill>
                  <a:schemeClr val="tx1"/>
                </a:solidFill>
                <a:latin typeface="Arial-Rounded" pitchFamily="34" charset="0"/>
                <a:ea typeface="Arial-Rounded" pitchFamily="34" charset="0"/>
                <a:cs typeface="Arial-Rounded" pitchFamily="34" charset="0"/>
              </a:rPr>
              <a:t> </a:t>
            </a:r>
            <a:r>
              <a:rPr lang="en-US" sz="4800" dirty="0" err="1">
                <a:solidFill>
                  <a:schemeClr val="tx1"/>
                </a:solidFill>
                <a:latin typeface="Arial-Rounded" pitchFamily="34" charset="0"/>
                <a:ea typeface="Arial-Rounded" pitchFamily="34" charset="0"/>
                <a:cs typeface="Arial-Rounded" pitchFamily="34" charset="0"/>
              </a:rPr>
              <a:t>còn</a:t>
            </a:r>
            <a:r>
              <a:rPr lang="en-US" sz="4800" dirty="0">
                <a:solidFill>
                  <a:schemeClr val="tx1"/>
                </a:solidFill>
                <a:latin typeface="Arial-Rounded" pitchFamily="34" charset="0"/>
                <a:ea typeface="Arial-Rounded" pitchFamily="34" charset="0"/>
                <a:cs typeface="Arial-Rounded" pitchFamily="34" charset="0"/>
              </a:rPr>
              <a:t> </a:t>
            </a:r>
            <a:r>
              <a:rPr lang="en-US" sz="4800" dirty="0" err="1">
                <a:solidFill>
                  <a:schemeClr val="tx1"/>
                </a:solidFill>
                <a:latin typeface="Arial-Rounded" pitchFamily="34" charset="0"/>
                <a:ea typeface="Arial-Rounded" pitchFamily="34" charset="0"/>
                <a:cs typeface="Arial-Rounded" pitchFamily="34" charset="0"/>
              </a:rPr>
              <a:t>nuôi</a:t>
            </a:r>
            <a:r>
              <a:rPr lang="en-US" sz="4800" dirty="0">
                <a:solidFill>
                  <a:schemeClr val="tx1"/>
                </a:solidFill>
                <a:latin typeface="Arial-Rounded" pitchFamily="34" charset="0"/>
                <a:ea typeface="Arial-Rounded" pitchFamily="34" charset="0"/>
                <a:cs typeface="Arial-Rounded" pitchFamily="34" charset="0"/>
              </a:rPr>
              <a:t> </a:t>
            </a:r>
            <a:r>
              <a:rPr lang="en-US" sz="4800" dirty="0" err="1">
                <a:solidFill>
                  <a:schemeClr val="tx1"/>
                </a:solidFill>
                <a:latin typeface="Arial-Rounded" pitchFamily="34" charset="0"/>
                <a:ea typeface="Arial-Rounded" pitchFamily="34" charset="0"/>
                <a:cs typeface="Arial-Rounded" pitchFamily="34" charset="0"/>
              </a:rPr>
              <a:t>nhiều</a:t>
            </a:r>
            <a:r>
              <a:rPr lang="en-US" sz="4800" dirty="0">
                <a:solidFill>
                  <a:schemeClr val="tx1"/>
                </a:solidFill>
                <a:latin typeface="Arial-Rounded" pitchFamily="34" charset="0"/>
                <a:ea typeface="Arial-Rounded" pitchFamily="34" charset="0"/>
                <a:cs typeface="Arial-Rounded" pitchFamily="34" charset="0"/>
              </a:rPr>
              <a:t> con </a:t>
            </a:r>
            <a:r>
              <a:rPr lang="en-US" sz="4800" dirty="0" err="1">
                <a:solidFill>
                  <a:schemeClr val="tx1"/>
                </a:solidFill>
                <a:latin typeface="Arial-Rounded" pitchFamily="34" charset="0"/>
                <a:ea typeface="Arial-Rounded" pitchFamily="34" charset="0"/>
                <a:cs typeface="Arial-Rounded" pitchFamily="34" charset="0"/>
              </a:rPr>
              <a:t>vật</a:t>
            </a:r>
            <a:r>
              <a:rPr lang="en-US" sz="4800" dirty="0">
                <a:solidFill>
                  <a:schemeClr val="tx1"/>
                </a:solidFill>
                <a:latin typeface="Arial-Rounded" pitchFamily="34" charset="0"/>
                <a:ea typeface="Arial-Rounded" pitchFamily="34" charset="0"/>
                <a:cs typeface="Arial-Rounded" pitchFamily="34" charset="0"/>
              </a:rPr>
              <a:t> </a:t>
            </a:r>
            <a:r>
              <a:rPr lang="en-US" sz="4800" dirty="0" err="1">
                <a:solidFill>
                  <a:schemeClr val="tx1"/>
                </a:solidFill>
                <a:latin typeface="Arial-Rounded" pitchFamily="34" charset="0"/>
                <a:ea typeface="Arial-Rounded" pitchFamily="34" charset="0"/>
                <a:cs typeface="Arial-Rounded" pitchFamily="34" charset="0"/>
              </a:rPr>
              <a:t>rất</a:t>
            </a:r>
            <a:r>
              <a:rPr lang="en-US" sz="4800" dirty="0">
                <a:solidFill>
                  <a:schemeClr val="tx1"/>
                </a:solidFill>
                <a:latin typeface="Arial-Rounded" pitchFamily="34" charset="0"/>
                <a:ea typeface="Arial-Rounded" pitchFamily="34" charset="0"/>
                <a:cs typeface="Arial-Rounded" pitchFamily="34" charset="0"/>
              </a:rPr>
              <a:t> </a:t>
            </a:r>
            <a:r>
              <a:rPr lang="en-US" sz="4800" dirty="0" err="1">
                <a:solidFill>
                  <a:schemeClr val="tx1"/>
                </a:solidFill>
                <a:latin typeface="Arial-Rounded" pitchFamily="34" charset="0"/>
                <a:ea typeface="Arial-Rounded" pitchFamily="34" charset="0"/>
                <a:cs typeface="Arial-Rounded" pitchFamily="34" charset="0"/>
              </a:rPr>
              <a:t>đáng</a:t>
            </a:r>
            <a:r>
              <a:rPr lang="en-US" sz="4800" dirty="0">
                <a:solidFill>
                  <a:schemeClr val="tx1"/>
                </a:solidFill>
                <a:latin typeface="Arial-Rounded" pitchFamily="34" charset="0"/>
                <a:ea typeface="Arial-Rounded" pitchFamily="34" charset="0"/>
                <a:cs typeface="Arial-Rounded" pitchFamily="34" charset="0"/>
              </a:rPr>
              <a:t> </a:t>
            </a:r>
            <a:r>
              <a:rPr lang="en-US" sz="4800" dirty="0" err="1">
                <a:solidFill>
                  <a:schemeClr val="tx1"/>
                </a:solidFill>
                <a:latin typeface="Arial-Rounded" pitchFamily="34" charset="0"/>
                <a:ea typeface="Arial-Rounded" pitchFamily="34" charset="0"/>
                <a:cs typeface="Arial-Rounded" pitchFamily="34" charset="0"/>
              </a:rPr>
              <a:t>yêu</a:t>
            </a:r>
            <a:r>
              <a:rPr lang="en-US" sz="4800" dirty="0">
                <a:solidFill>
                  <a:schemeClr val="tx1"/>
                </a:solidFill>
                <a:latin typeface="Arial-Rounded" pitchFamily="34" charset="0"/>
                <a:ea typeface="Arial-Rounded" pitchFamily="34" charset="0"/>
                <a:cs typeface="Arial-Rounded" pitchFamily="34" charset="0"/>
              </a:rPr>
              <a:t>. </a:t>
            </a:r>
            <a:r>
              <a:rPr lang="en-US" sz="4800" dirty="0" err="1">
                <a:solidFill>
                  <a:schemeClr val="tx1"/>
                </a:solidFill>
                <a:latin typeface="Arial-Rounded" pitchFamily="34" charset="0"/>
                <a:ea typeface="Arial-Rounded" pitchFamily="34" charset="0"/>
                <a:cs typeface="Arial-Rounded" pitchFamily="34" charset="0"/>
              </a:rPr>
              <a:t>Gà</a:t>
            </a:r>
            <a:r>
              <a:rPr lang="en-US" sz="4800" dirty="0">
                <a:solidFill>
                  <a:schemeClr val="tx1"/>
                </a:solidFill>
                <a:latin typeface="Arial-Rounded" pitchFamily="34" charset="0"/>
                <a:ea typeface="Arial-Rounded" pitchFamily="34" charset="0"/>
                <a:cs typeface="Arial-Rounded" pitchFamily="34" charset="0"/>
              </a:rPr>
              <a:t> </a:t>
            </a:r>
            <a:r>
              <a:rPr lang="en-US" sz="4800" dirty="0" err="1">
                <a:solidFill>
                  <a:schemeClr val="tx1"/>
                </a:solidFill>
                <a:latin typeface="Arial-Rounded" pitchFamily="34" charset="0"/>
                <a:ea typeface="Arial-Rounded" pitchFamily="34" charset="0"/>
                <a:cs typeface="Arial-Rounded" pitchFamily="34" charset="0"/>
              </a:rPr>
              <a:t>mẹ</a:t>
            </a:r>
            <a:r>
              <a:rPr lang="en-US" sz="4800" dirty="0">
                <a:solidFill>
                  <a:schemeClr val="tx1"/>
                </a:solidFill>
                <a:latin typeface="Arial-Rounded" pitchFamily="34" charset="0"/>
                <a:ea typeface="Arial-Rounded" pitchFamily="34" charset="0"/>
                <a:cs typeface="Arial-Rounded" pitchFamily="34" charset="0"/>
              </a:rPr>
              <a:t>, </a:t>
            </a:r>
            <a:r>
              <a:rPr lang="en-US" sz="4800" dirty="0" err="1">
                <a:solidFill>
                  <a:schemeClr val="tx1"/>
                </a:solidFill>
                <a:latin typeface="Arial-Rounded" pitchFamily="34" charset="0"/>
                <a:ea typeface="Arial-Rounded" pitchFamily="34" charset="0"/>
                <a:cs typeface="Arial-Rounded" pitchFamily="34" charset="0"/>
              </a:rPr>
              <a:t>gà</a:t>
            </a:r>
            <a:r>
              <a:rPr lang="en-US" sz="4800" dirty="0">
                <a:solidFill>
                  <a:schemeClr val="tx1"/>
                </a:solidFill>
                <a:latin typeface="Arial-Rounded" pitchFamily="34" charset="0"/>
                <a:ea typeface="Arial-Rounded" pitchFamily="34" charset="0"/>
                <a:cs typeface="Arial-Rounded" pitchFamily="34" charset="0"/>
              </a:rPr>
              <a:t> con </a:t>
            </a:r>
            <a:r>
              <a:rPr lang="en-US" sz="4800" dirty="0" err="1">
                <a:solidFill>
                  <a:schemeClr val="tx1"/>
                </a:solidFill>
                <a:latin typeface="Arial-Rounded" pitchFamily="34" charset="0"/>
                <a:ea typeface="Arial-Rounded" pitchFamily="34" charset="0"/>
                <a:cs typeface="Arial-Rounded" pitchFamily="34" charset="0"/>
              </a:rPr>
              <a:t>ríu</a:t>
            </a:r>
            <a:r>
              <a:rPr lang="en-US" sz="4800" dirty="0">
                <a:solidFill>
                  <a:schemeClr val="tx1"/>
                </a:solidFill>
                <a:latin typeface="Arial-Rounded" pitchFamily="34" charset="0"/>
                <a:ea typeface="Arial-Rounded" pitchFamily="34" charset="0"/>
                <a:cs typeface="Arial-Rounded" pitchFamily="34" charset="0"/>
              </a:rPr>
              <a:t> </a:t>
            </a:r>
            <a:r>
              <a:rPr lang="en-US" sz="4800" dirty="0" err="1">
                <a:solidFill>
                  <a:schemeClr val="tx1"/>
                </a:solidFill>
                <a:latin typeface="Arial-Rounded" pitchFamily="34" charset="0"/>
                <a:ea typeface="Arial-Rounded" pitchFamily="34" charset="0"/>
                <a:cs typeface="Arial-Rounded" pitchFamily="34" charset="0"/>
              </a:rPr>
              <a:t>rít</a:t>
            </a:r>
            <a:r>
              <a:rPr lang="en-US" sz="4800" dirty="0">
                <a:solidFill>
                  <a:schemeClr val="tx1"/>
                </a:solidFill>
                <a:latin typeface="Arial-Rounded" pitchFamily="34" charset="0"/>
                <a:ea typeface="Arial-Rounded" pitchFamily="34" charset="0"/>
                <a:cs typeface="Arial-Rounded" pitchFamily="34" charset="0"/>
              </a:rPr>
              <a:t>. </a:t>
            </a:r>
            <a:r>
              <a:rPr lang="en-US" sz="4800" dirty="0" err="1">
                <a:solidFill>
                  <a:schemeClr val="tx1"/>
                </a:solidFill>
                <a:latin typeface="Arial-Rounded" pitchFamily="34" charset="0"/>
                <a:ea typeface="Arial-Rounded" pitchFamily="34" charset="0"/>
                <a:cs typeface="Arial-Rounded" pitchFamily="34" charset="0"/>
              </a:rPr>
              <a:t>Đôi</a:t>
            </a:r>
            <a:r>
              <a:rPr lang="en-US" sz="4800" dirty="0">
                <a:solidFill>
                  <a:schemeClr val="tx1"/>
                </a:solidFill>
                <a:latin typeface="Arial-Rounded" pitchFamily="34" charset="0"/>
                <a:ea typeface="Arial-Rounded" pitchFamily="34" charset="0"/>
                <a:cs typeface="Arial-Rounded" pitchFamily="34" charset="0"/>
              </a:rPr>
              <a:t> </a:t>
            </a:r>
            <a:r>
              <a:rPr lang="en-US" sz="4800" dirty="0" err="1">
                <a:solidFill>
                  <a:schemeClr val="tx1"/>
                </a:solidFill>
                <a:latin typeface="Arial-Rounded" pitchFamily="34" charset="0"/>
                <a:ea typeface="Arial-Rounded" pitchFamily="34" charset="0"/>
                <a:cs typeface="Arial-Rounded" pitchFamily="34" charset="0"/>
              </a:rPr>
              <a:t>chim</a:t>
            </a:r>
            <a:r>
              <a:rPr lang="en-US" sz="4800" dirty="0">
                <a:solidFill>
                  <a:schemeClr val="tx1"/>
                </a:solidFill>
                <a:latin typeface="Arial-Rounded" pitchFamily="34" charset="0"/>
                <a:ea typeface="Arial-Rounded" pitchFamily="34" charset="0"/>
                <a:cs typeface="Arial-Rounded" pitchFamily="34" charset="0"/>
              </a:rPr>
              <a:t> </a:t>
            </a:r>
            <a:r>
              <a:rPr lang="en-US" sz="4800" dirty="0" err="1">
                <a:solidFill>
                  <a:schemeClr val="tx1"/>
                </a:solidFill>
                <a:latin typeface="Arial-Rounded" pitchFamily="34" charset="0"/>
                <a:ea typeface="Arial-Rounded" pitchFamily="34" charset="0"/>
                <a:cs typeface="Arial-Rounded" pitchFamily="34" charset="0"/>
              </a:rPr>
              <a:t>khướu</a:t>
            </a:r>
            <a:r>
              <a:rPr lang="en-US" sz="4800" dirty="0">
                <a:solidFill>
                  <a:schemeClr val="tx1"/>
                </a:solidFill>
                <a:latin typeface="Arial-Rounded" pitchFamily="34" charset="0"/>
                <a:ea typeface="Arial-Rounded" pitchFamily="34" charset="0"/>
                <a:cs typeface="Arial-Rounded" pitchFamily="34" charset="0"/>
              </a:rPr>
              <a:t> </a:t>
            </a:r>
            <a:r>
              <a:rPr lang="en-US" sz="4800" dirty="0" err="1">
                <a:solidFill>
                  <a:schemeClr val="tx1"/>
                </a:solidFill>
                <a:latin typeface="Arial-Rounded" pitchFamily="34" charset="0"/>
                <a:ea typeface="Arial-Rounded" pitchFamily="34" charset="0"/>
                <a:cs typeface="Arial-Rounded" pitchFamily="34" charset="0"/>
              </a:rPr>
              <a:t>hót</a:t>
            </a:r>
            <a:r>
              <a:rPr lang="en-US" sz="4800" dirty="0">
                <a:solidFill>
                  <a:schemeClr val="tx1"/>
                </a:solidFill>
                <a:latin typeface="Arial-Rounded" pitchFamily="34" charset="0"/>
                <a:ea typeface="Arial-Rounded" pitchFamily="34" charset="0"/>
                <a:cs typeface="Arial-Rounded" pitchFamily="34" charset="0"/>
              </a:rPr>
              <a:t> vang. </a:t>
            </a:r>
            <a:r>
              <a:rPr lang="en-US" sz="4800" dirty="0" err="1">
                <a:solidFill>
                  <a:schemeClr val="tx1"/>
                </a:solidFill>
                <a:latin typeface="Arial-Rounded" pitchFamily="34" charset="0"/>
                <a:ea typeface="Arial-Rounded" pitchFamily="34" charset="0"/>
                <a:cs typeface="Arial-Rounded" pitchFamily="34" charset="0"/>
              </a:rPr>
              <a:t>Chú</a:t>
            </a:r>
            <a:r>
              <a:rPr lang="en-US" sz="4800" dirty="0">
                <a:solidFill>
                  <a:schemeClr val="tx1"/>
                </a:solidFill>
                <a:latin typeface="Arial-Rounded" pitchFamily="34" charset="0"/>
                <a:ea typeface="Arial-Rounded" pitchFamily="34" charset="0"/>
                <a:cs typeface="Arial-Rounded" pitchFamily="34" charset="0"/>
              </a:rPr>
              <a:t> </a:t>
            </a:r>
            <a:r>
              <a:rPr lang="en-US" sz="4800" dirty="0" err="1">
                <a:solidFill>
                  <a:schemeClr val="tx1"/>
                </a:solidFill>
                <a:latin typeface="Arial-Rounded" pitchFamily="34" charset="0"/>
                <a:ea typeface="Arial-Rounded" pitchFamily="34" charset="0"/>
                <a:cs typeface="Arial-Rounded" pitchFamily="34" charset="0"/>
              </a:rPr>
              <a:t>mèo</a:t>
            </a:r>
            <a:r>
              <a:rPr lang="en-US" sz="4800" dirty="0">
                <a:solidFill>
                  <a:schemeClr val="tx1"/>
                </a:solidFill>
                <a:latin typeface="Arial-Rounded" pitchFamily="34" charset="0"/>
                <a:ea typeface="Arial-Rounded" pitchFamily="34" charset="0"/>
                <a:cs typeface="Arial-Rounded" pitchFamily="34" charset="0"/>
              </a:rPr>
              <a:t> </a:t>
            </a:r>
            <a:r>
              <a:rPr lang="en-US" sz="4800" dirty="0" err="1">
                <a:solidFill>
                  <a:schemeClr val="tx1"/>
                </a:solidFill>
                <a:latin typeface="Arial-Rounded" pitchFamily="34" charset="0"/>
                <a:ea typeface="Arial-Rounded" pitchFamily="34" charset="0"/>
                <a:cs typeface="Arial-Rounded" pitchFamily="34" charset="0"/>
              </a:rPr>
              <a:t>cuộn</a:t>
            </a:r>
            <a:r>
              <a:rPr lang="en-US" sz="4800" dirty="0">
                <a:solidFill>
                  <a:schemeClr val="tx1"/>
                </a:solidFill>
                <a:latin typeface="Arial-Rounded" pitchFamily="34" charset="0"/>
                <a:ea typeface="Arial-Rounded" pitchFamily="34" charset="0"/>
                <a:cs typeface="Arial-Rounded" pitchFamily="34" charset="0"/>
              </a:rPr>
              <a:t> </a:t>
            </a:r>
            <a:r>
              <a:rPr lang="en-US" sz="4800" dirty="0" err="1">
                <a:solidFill>
                  <a:schemeClr val="tx1"/>
                </a:solidFill>
                <a:latin typeface="Arial-Rounded" pitchFamily="34" charset="0"/>
                <a:ea typeface="Arial-Rounded" pitchFamily="34" charset="0"/>
                <a:cs typeface="Arial-Rounded" pitchFamily="34" charset="0"/>
              </a:rPr>
              <a:t>tròn</a:t>
            </a:r>
            <a:r>
              <a:rPr lang="en-US" sz="4800" dirty="0">
                <a:solidFill>
                  <a:schemeClr val="tx1"/>
                </a:solidFill>
                <a:latin typeface="Arial-Rounded" pitchFamily="34" charset="0"/>
                <a:ea typeface="Arial-Rounded" pitchFamily="34" charset="0"/>
                <a:cs typeface="Arial-Rounded" pitchFamily="34" charset="0"/>
              </a:rPr>
              <a:t> </a:t>
            </a:r>
            <a:r>
              <a:rPr lang="en-US" sz="4800" dirty="0" err="1">
                <a:solidFill>
                  <a:schemeClr val="tx1"/>
                </a:solidFill>
                <a:latin typeface="Arial-Rounded" pitchFamily="34" charset="0"/>
                <a:ea typeface="Arial-Rounded" pitchFamily="34" charset="0"/>
                <a:cs typeface="Arial-Rounded" pitchFamily="34" charset="0"/>
              </a:rPr>
              <a:t>sưởi</a:t>
            </a:r>
            <a:r>
              <a:rPr lang="en-US" sz="4800" dirty="0">
                <a:solidFill>
                  <a:schemeClr val="tx1"/>
                </a:solidFill>
                <a:latin typeface="Arial-Rounded" pitchFamily="34" charset="0"/>
                <a:ea typeface="Arial-Rounded" pitchFamily="34" charset="0"/>
                <a:cs typeface="Arial-Rounded" pitchFamily="34" charset="0"/>
              </a:rPr>
              <a:t> </a:t>
            </a:r>
            <a:r>
              <a:rPr lang="en-US" sz="4800" dirty="0" err="1">
                <a:solidFill>
                  <a:schemeClr val="tx1"/>
                </a:solidFill>
                <a:latin typeface="Arial-Rounded" pitchFamily="34" charset="0"/>
                <a:ea typeface="Arial-Rounded" pitchFamily="34" charset="0"/>
                <a:cs typeface="Arial-Rounded" pitchFamily="34" charset="0"/>
              </a:rPr>
              <a:t>nắng</a:t>
            </a:r>
            <a:r>
              <a:rPr lang="en-US" sz="4800" dirty="0">
                <a:solidFill>
                  <a:schemeClr val="tx1"/>
                </a:solidFill>
                <a:latin typeface="Arial-Rounded" pitchFamily="34" charset="0"/>
                <a:ea typeface="Arial-Rounded" pitchFamily="34" charset="0"/>
                <a:cs typeface="Arial-Rounded" pitchFamily="34" charset="0"/>
              </a:rPr>
              <a:t> </a:t>
            </a:r>
            <a:r>
              <a:rPr lang="en-US" sz="4800" dirty="0" err="1">
                <a:solidFill>
                  <a:schemeClr val="tx1"/>
                </a:solidFill>
                <a:latin typeface="Arial-Rounded" pitchFamily="34" charset="0"/>
                <a:ea typeface="Arial-Rounded" pitchFamily="34" charset="0"/>
                <a:cs typeface="Arial-Rounded" pitchFamily="34" charset="0"/>
              </a:rPr>
              <a:t>bên</a:t>
            </a:r>
            <a:r>
              <a:rPr lang="en-US" sz="4800" dirty="0">
                <a:solidFill>
                  <a:schemeClr val="tx1"/>
                </a:solidFill>
                <a:latin typeface="Arial-Rounded" pitchFamily="34" charset="0"/>
                <a:ea typeface="Arial-Rounded" pitchFamily="34" charset="0"/>
                <a:cs typeface="Arial-Rounded" pitchFamily="34" charset="0"/>
              </a:rPr>
              <a:t> </a:t>
            </a:r>
            <a:r>
              <a:rPr lang="en-US" sz="4800" dirty="0" err="1">
                <a:solidFill>
                  <a:schemeClr val="tx1"/>
                </a:solidFill>
                <a:latin typeface="Arial-Rounded" pitchFamily="34" charset="0"/>
                <a:ea typeface="Arial-Rounded" pitchFamily="34" charset="0"/>
                <a:cs typeface="Arial-Rounded" pitchFamily="34" charset="0"/>
              </a:rPr>
              <a:t>thềm</a:t>
            </a:r>
            <a:r>
              <a:rPr lang="en-US" sz="4800" dirty="0">
                <a:solidFill>
                  <a:schemeClr val="tx1"/>
                </a:solidFill>
                <a:latin typeface="Arial-Rounded" pitchFamily="34" charset="0"/>
                <a:ea typeface="Arial-Rounded" pitchFamily="34" charset="0"/>
                <a:cs typeface="Arial-Rounded" pitchFamily="34" charset="0"/>
              </a:rPr>
              <a:t>.</a:t>
            </a:r>
          </a:p>
        </p:txBody>
      </p:sp>
      <p:cxnSp>
        <p:nvCxnSpPr>
          <p:cNvPr id="3" name="Straight Connector 2"/>
          <p:cNvCxnSpPr/>
          <p:nvPr/>
        </p:nvCxnSpPr>
        <p:spPr>
          <a:xfrm>
            <a:off x="678693" y="1752600"/>
            <a:ext cx="136362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614174" y="5739405"/>
            <a:ext cx="10931381" cy="99359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latin typeface="Arial-Rounded" pitchFamily="34" charset="0"/>
                <a:ea typeface="Arial-Rounded" pitchFamily="34" charset="0"/>
                <a:cs typeface="Arial-Rounded" pitchFamily="34" charset="0"/>
              </a:rPr>
              <a:t>Ông trồng những loại cây nào trong vườn?</a:t>
            </a:r>
          </a:p>
        </p:txBody>
      </p:sp>
      <p:cxnSp>
        <p:nvCxnSpPr>
          <p:cNvPr id="16" name="Straight Connector 15"/>
          <p:cNvCxnSpPr/>
          <p:nvPr/>
        </p:nvCxnSpPr>
        <p:spPr>
          <a:xfrm>
            <a:off x="9552050" y="1752600"/>
            <a:ext cx="112696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602069" y="2438400"/>
            <a:ext cx="149998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67605" y="5739405"/>
            <a:ext cx="12024519" cy="99359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latin typeface="Arial-Rounded" pitchFamily="34" charset="0"/>
                <a:ea typeface="Arial-Rounded" pitchFamily="34" charset="0"/>
                <a:cs typeface="Arial-Rounded" pitchFamily="34" charset="0"/>
              </a:rPr>
              <a:t>Tìm những từ chỉ màu sắc khi nói về các loại cây ăn trái trong vườn ông.</a:t>
            </a:r>
          </a:p>
        </p:txBody>
      </p:sp>
      <p:cxnSp>
        <p:nvCxnSpPr>
          <p:cNvPr id="22" name="Straight Connector 21"/>
          <p:cNvCxnSpPr/>
          <p:nvPr/>
        </p:nvCxnSpPr>
        <p:spPr>
          <a:xfrm>
            <a:off x="2301370" y="1757855"/>
            <a:ext cx="12396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2194719" y="2438400"/>
            <a:ext cx="2819400" cy="249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688156" y="3213536"/>
            <a:ext cx="2819400" cy="249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Rounded Rectangle 28"/>
          <p:cNvSpPr/>
          <p:nvPr/>
        </p:nvSpPr>
        <p:spPr>
          <a:xfrm>
            <a:off x="67605" y="5739405"/>
            <a:ext cx="12024519" cy="99359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latin typeface="Arial-Rounded" pitchFamily="34" charset="0"/>
                <a:ea typeface="Arial-Rounded" pitchFamily="34" charset="0"/>
                <a:cs typeface="Arial-Rounded" pitchFamily="34" charset="0"/>
              </a:rPr>
              <a:t>Ông nuôi những loài vật nào?</a:t>
            </a:r>
          </a:p>
        </p:txBody>
      </p:sp>
      <p:cxnSp>
        <p:nvCxnSpPr>
          <p:cNvPr id="30" name="Straight Connector 29"/>
          <p:cNvCxnSpPr/>
          <p:nvPr/>
        </p:nvCxnSpPr>
        <p:spPr>
          <a:xfrm>
            <a:off x="4543468" y="3886200"/>
            <a:ext cx="84670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88156" y="4648200"/>
            <a:ext cx="285287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681119" y="4650826"/>
            <a:ext cx="109990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Rounded Rectangle 32"/>
          <p:cNvSpPr/>
          <p:nvPr/>
        </p:nvSpPr>
        <p:spPr>
          <a:xfrm>
            <a:off x="67605" y="5739405"/>
            <a:ext cx="12024519" cy="99359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latin typeface="Arial-Rounded" pitchFamily="34" charset="0"/>
                <a:ea typeface="Arial-Rounded" pitchFamily="34" charset="0"/>
                <a:cs typeface="Arial-Rounded" pitchFamily="34" charset="0"/>
              </a:rPr>
              <a:t>Những loài vật ông nuôi có điểm nào đáng yêu?</a:t>
            </a:r>
          </a:p>
        </p:txBody>
      </p:sp>
      <p:cxnSp>
        <p:nvCxnSpPr>
          <p:cNvPr id="34" name="Straight Connector 33"/>
          <p:cNvCxnSpPr/>
          <p:nvPr/>
        </p:nvCxnSpPr>
        <p:spPr>
          <a:xfrm>
            <a:off x="4590766" y="3886200"/>
            <a:ext cx="552476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0601173" y="3886200"/>
            <a:ext cx="93021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88156" y="4616670"/>
            <a:ext cx="562136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540475" y="4650826"/>
            <a:ext cx="48744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769900" y="5334000"/>
            <a:ext cx="48744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5058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3"/>
                                        </p:tgtEl>
                                      </p:cBhvr>
                                    </p:animEffect>
                                    <p:set>
                                      <p:cBhvr>
                                        <p:cTn id="27" dur="1" fill="hold">
                                          <p:stCondLst>
                                            <p:cond delay="499"/>
                                          </p:stCondLst>
                                        </p:cTn>
                                        <p:tgtEl>
                                          <p:spTgt spid="3"/>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16"/>
                                        </p:tgtEl>
                                      </p:cBhvr>
                                    </p:animEffect>
                                    <p:set>
                                      <p:cBhvr>
                                        <p:cTn id="30" dur="1" fill="hold">
                                          <p:stCondLst>
                                            <p:cond delay="499"/>
                                          </p:stCondLst>
                                        </p:cTn>
                                        <p:tgtEl>
                                          <p:spTgt spid="16"/>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17"/>
                                        </p:tgtEl>
                                      </p:cBhvr>
                                    </p:animEffect>
                                    <p:set>
                                      <p:cBhvr>
                                        <p:cTn id="33" dur="1" fill="hold">
                                          <p:stCondLst>
                                            <p:cond delay="499"/>
                                          </p:stCondLst>
                                        </p:cTn>
                                        <p:tgtEl>
                                          <p:spTgt spid="17"/>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500"/>
                                        <p:tgtEl>
                                          <p:spTgt spid="2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nodeType="clickEffect">
                                  <p:stCondLst>
                                    <p:cond delay="0"/>
                                  </p:stCondLst>
                                  <p:childTnLst>
                                    <p:animEffect transition="out" filter="fade">
                                      <p:cBhvr>
                                        <p:cTn id="57" dur="500"/>
                                        <p:tgtEl>
                                          <p:spTgt spid="22"/>
                                        </p:tgtEl>
                                      </p:cBhvr>
                                    </p:animEffect>
                                    <p:set>
                                      <p:cBhvr>
                                        <p:cTn id="58" dur="1" fill="hold">
                                          <p:stCondLst>
                                            <p:cond delay="499"/>
                                          </p:stCondLst>
                                        </p:cTn>
                                        <p:tgtEl>
                                          <p:spTgt spid="22"/>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27"/>
                                        </p:tgtEl>
                                      </p:cBhvr>
                                    </p:animEffect>
                                    <p:set>
                                      <p:cBhvr>
                                        <p:cTn id="61" dur="1" fill="hold">
                                          <p:stCondLst>
                                            <p:cond delay="499"/>
                                          </p:stCondLst>
                                        </p:cTn>
                                        <p:tgtEl>
                                          <p:spTgt spid="27"/>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28"/>
                                        </p:tgtEl>
                                      </p:cBhvr>
                                    </p:animEffect>
                                    <p:set>
                                      <p:cBhvr>
                                        <p:cTn id="64" dur="1" fill="hold">
                                          <p:stCondLst>
                                            <p:cond delay="499"/>
                                          </p:stCondLst>
                                        </p:cTn>
                                        <p:tgtEl>
                                          <p:spTgt spid="28"/>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500"/>
                                        <p:tgtEl>
                                          <p:spTgt spid="29"/>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500"/>
                                        <p:tgtEl>
                                          <p:spTgt spid="30"/>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500"/>
                                        <p:tgtEl>
                                          <p:spTgt spid="31"/>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500"/>
                                        <p:tgtEl>
                                          <p:spTgt spid="32"/>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xit" presetSubtype="0" fill="hold" nodeType="clickEffect">
                                  <p:stCondLst>
                                    <p:cond delay="0"/>
                                  </p:stCondLst>
                                  <p:childTnLst>
                                    <p:animEffect transition="out" filter="fade">
                                      <p:cBhvr>
                                        <p:cTn id="88" dur="500"/>
                                        <p:tgtEl>
                                          <p:spTgt spid="30"/>
                                        </p:tgtEl>
                                      </p:cBhvr>
                                    </p:animEffect>
                                    <p:set>
                                      <p:cBhvr>
                                        <p:cTn id="89" dur="1" fill="hold">
                                          <p:stCondLst>
                                            <p:cond delay="499"/>
                                          </p:stCondLst>
                                        </p:cTn>
                                        <p:tgtEl>
                                          <p:spTgt spid="30"/>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500"/>
                                        <p:tgtEl>
                                          <p:spTgt spid="31"/>
                                        </p:tgtEl>
                                      </p:cBhvr>
                                    </p:animEffect>
                                    <p:set>
                                      <p:cBhvr>
                                        <p:cTn id="92" dur="1" fill="hold">
                                          <p:stCondLst>
                                            <p:cond delay="499"/>
                                          </p:stCondLst>
                                        </p:cTn>
                                        <p:tgtEl>
                                          <p:spTgt spid="31"/>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500"/>
                                        <p:tgtEl>
                                          <p:spTgt spid="32"/>
                                        </p:tgtEl>
                                      </p:cBhvr>
                                    </p:animEffect>
                                    <p:set>
                                      <p:cBhvr>
                                        <p:cTn id="95" dur="1" fill="hold">
                                          <p:stCondLst>
                                            <p:cond delay="499"/>
                                          </p:stCondLst>
                                        </p:cTn>
                                        <p:tgtEl>
                                          <p:spTgt spid="32"/>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fade">
                                      <p:cBhvr>
                                        <p:cTn id="100" dur="500"/>
                                        <p:tgtEl>
                                          <p:spTgt spid="33"/>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500"/>
                                        <p:tgtEl>
                                          <p:spTgt spid="34"/>
                                        </p:tgtEl>
                                      </p:cBhvr>
                                    </p:animEffect>
                                  </p:childTnLst>
                                </p:cTn>
                              </p:par>
                              <p:par>
                                <p:cTn id="106" presetID="10" presetClass="entr" presetSubtype="0" fill="hold" nodeType="withEffect">
                                  <p:stCondLst>
                                    <p:cond delay="0"/>
                                  </p:stCondLst>
                                  <p:childTnLst>
                                    <p:set>
                                      <p:cBhvr>
                                        <p:cTn id="107" dur="1" fill="hold">
                                          <p:stCondLst>
                                            <p:cond delay="0"/>
                                          </p:stCondLst>
                                        </p:cTn>
                                        <p:tgtEl>
                                          <p:spTgt spid="35"/>
                                        </p:tgtEl>
                                        <p:attrNameLst>
                                          <p:attrName>style.visibility</p:attrName>
                                        </p:attrNameLst>
                                      </p:cBhvr>
                                      <p:to>
                                        <p:strVal val="visible"/>
                                      </p:to>
                                    </p:set>
                                    <p:animEffect transition="in" filter="fade">
                                      <p:cBhvr>
                                        <p:cTn id="108" dur="500"/>
                                        <p:tgtEl>
                                          <p:spTgt spid="35"/>
                                        </p:tgtEl>
                                      </p:cBhvr>
                                    </p:animEffect>
                                  </p:childTnLst>
                                </p:cTn>
                              </p:par>
                              <p:par>
                                <p:cTn id="109" presetID="10" presetClass="entr" presetSubtype="0" fill="hold" nodeType="withEffect">
                                  <p:stCondLst>
                                    <p:cond delay="0"/>
                                  </p:stCondLst>
                                  <p:childTnLst>
                                    <p:set>
                                      <p:cBhvr>
                                        <p:cTn id="110" dur="1" fill="hold">
                                          <p:stCondLst>
                                            <p:cond delay="0"/>
                                          </p:stCondLst>
                                        </p:cTn>
                                        <p:tgtEl>
                                          <p:spTgt spid="36"/>
                                        </p:tgtEl>
                                        <p:attrNameLst>
                                          <p:attrName>style.visibility</p:attrName>
                                        </p:attrNameLst>
                                      </p:cBhvr>
                                      <p:to>
                                        <p:strVal val="visible"/>
                                      </p:to>
                                    </p:set>
                                    <p:animEffect transition="in" filter="fade">
                                      <p:cBhvr>
                                        <p:cTn id="111" dur="500"/>
                                        <p:tgtEl>
                                          <p:spTgt spid="36"/>
                                        </p:tgtEl>
                                      </p:cBhvr>
                                    </p:animEffect>
                                  </p:childTnLst>
                                </p:cTn>
                              </p:par>
                              <p:par>
                                <p:cTn id="112" presetID="10" presetClass="entr" presetSubtype="0" fill="hold" nodeType="withEffect">
                                  <p:stCondLst>
                                    <p:cond delay="0"/>
                                  </p:stCondLst>
                                  <p:childTnLst>
                                    <p:set>
                                      <p:cBhvr>
                                        <p:cTn id="113" dur="1" fill="hold">
                                          <p:stCondLst>
                                            <p:cond delay="0"/>
                                          </p:stCondLst>
                                        </p:cTn>
                                        <p:tgtEl>
                                          <p:spTgt spid="43"/>
                                        </p:tgtEl>
                                        <p:attrNameLst>
                                          <p:attrName>style.visibility</p:attrName>
                                        </p:attrNameLst>
                                      </p:cBhvr>
                                      <p:to>
                                        <p:strVal val="visible"/>
                                      </p:to>
                                    </p:set>
                                    <p:animEffect transition="in" filter="fade">
                                      <p:cBhvr>
                                        <p:cTn id="114" dur="500"/>
                                        <p:tgtEl>
                                          <p:spTgt spid="43"/>
                                        </p:tgtEl>
                                      </p:cBhvr>
                                    </p:animEffect>
                                  </p:childTnLst>
                                </p:cTn>
                              </p:par>
                              <p:par>
                                <p:cTn id="115" presetID="10" presetClass="entr" presetSubtype="0" fill="hold"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500"/>
                                        <p:tgtEl>
                                          <p:spTgt spid="45"/>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xit" presetSubtype="0" fill="hold" nodeType="clickEffect">
                                  <p:stCondLst>
                                    <p:cond delay="0"/>
                                  </p:stCondLst>
                                  <p:childTnLst>
                                    <p:animEffect transition="out" filter="fade">
                                      <p:cBhvr>
                                        <p:cTn id="121" dur="500"/>
                                        <p:tgtEl>
                                          <p:spTgt spid="34"/>
                                        </p:tgtEl>
                                      </p:cBhvr>
                                    </p:animEffect>
                                    <p:set>
                                      <p:cBhvr>
                                        <p:cTn id="122" dur="1" fill="hold">
                                          <p:stCondLst>
                                            <p:cond delay="499"/>
                                          </p:stCondLst>
                                        </p:cTn>
                                        <p:tgtEl>
                                          <p:spTgt spid="34"/>
                                        </p:tgtEl>
                                        <p:attrNameLst>
                                          <p:attrName>style.visibility</p:attrName>
                                        </p:attrNameLst>
                                      </p:cBhvr>
                                      <p:to>
                                        <p:strVal val="hidden"/>
                                      </p:to>
                                    </p:set>
                                  </p:childTnLst>
                                </p:cTn>
                              </p:par>
                              <p:par>
                                <p:cTn id="123" presetID="10" presetClass="exit" presetSubtype="0" fill="hold" nodeType="withEffect">
                                  <p:stCondLst>
                                    <p:cond delay="0"/>
                                  </p:stCondLst>
                                  <p:childTnLst>
                                    <p:animEffect transition="out" filter="fade">
                                      <p:cBhvr>
                                        <p:cTn id="124" dur="500"/>
                                        <p:tgtEl>
                                          <p:spTgt spid="35"/>
                                        </p:tgtEl>
                                      </p:cBhvr>
                                    </p:animEffect>
                                    <p:set>
                                      <p:cBhvr>
                                        <p:cTn id="125" dur="1" fill="hold">
                                          <p:stCondLst>
                                            <p:cond delay="499"/>
                                          </p:stCondLst>
                                        </p:cTn>
                                        <p:tgtEl>
                                          <p:spTgt spid="35"/>
                                        </p:tgtEl>
                                        <p:attrNameLst>
                                          <p:attrName>style.visibility</p:attrName>
                                        </p:attrNameLst>
                                      </p:cBhvr>
                                      <p:to>
                                        <p:strVal val="hidden"/>
                                      </p:to>
                                    </p:set>
                                  </p:childTnLst>
                                </p:cTn>
                              </p:par>
                              <p:par>
                                <p:cTn id="126" presetID="10" presetClass="exit" presetSubtype="0" fill="hold" nodeType="withEffect">
                                  <p:stCondLst>
                                    <p:cond delay="0"/>
                                  </p:stCondLst>
                                  <p:childTnLst>
                                    <p:animEffect transition="out" filter="fade">
                                      <p:cBhvr>
                                        <p:cTn id="127" dur="500"/>
                                        <p:tgtEl>
                                          <p:spTgt spid="36"/>
                                        </p:tgtEl>
                                      </p:cBhvr>
                                    </p:animEffect>
                                    <p:set>
                                      <p:cBhvr>
                                        <p:cTn id="128" dur="1" fill="hold">
                                          <p:stCondLst>
                                            <p:cond delay="499"/>
                                          </p:stCondLst>
                                        </p:cTn>
                                        <p:tgtEl>
                                          <p:spTgt spid="36"/>
                                        </p:tgtEl>
                                        <p:attrNameLst>
                                          <p:attrName>style.visibility</p:attrName>
                                        </p:attrNameLst>
                                      </p:cBhvr>
                                      <p:to>
                                        <p:strVal val="hidden"/>
                                      </p:to>
                                    </p:set>
                                  </p:childTnLst>
                                </p:cTn>
                              </p:par>
                              <p:par>
                                <p:cTn id="129" presetID="10" presetClass="exit" presetSubtype="0" fill="hold" nodeType="withEffect">
                                  <p:stCondLst>
                                    <p:cond delay="0"/>
                                  </p:stCondLst>
                                  <p:childTnLst>
                                    <p:animEffect transition="out" filter="fade">
                                      <p:cBhvr>
                                        <p:cTn id="130" dur="500"/>
                                        <p:tgtEl>
                                          <p:spTgt spid="43"/>
                                        </p:tgtEl>
                                      </p:cBhvr>
                                    </p:animEffect>
                                    <p:set>
                                      <p:cBhvr>
                                        <p:cTn id="131" dur="1" fill="hold">
                                          <p:stCondLst>
                                            <p:cond delay="499"/>
                                          </p:stCondLst>
                                        </p:cTn>
                                        <p:tgtEl>
                                          <p:spTgt spid="43"/>
                                        </p:tgtEl>
                                        <p:attrNameLst>
                                          <p:attrName>style.visibility</p:attrName>
                                        </p:attrNameLst>
                                      </p:cBhvr>
                                      <p:to>
                                        <p:strVal val="hidden"/>
                                      </p:to>
                                    </p:set>
                                  </p:childTnLst>
                                </p:cTn>
                              </p:par>
                              <p:par>
                                <p:cTn id="132" presetID="10" presetClass="exit" presetSubtype="0" fill="hold" nodeType="withEffect">
                                  <p:stCondLst>
                                    <p:cond delay="0"/>
                                  </p:stCondLst>
                                  <p:childTnLst>
                                    <p:animEffect transition="out" filter="fade">
                                      <p:cBhvr>
                                        <p:cTn id="133" dur="500"/>
                                        <p:tgtEl>
                                          <p:spTgt spid="45"/>
                                        </p:tgtEl>
                                      </p:cBhvr>
                                    </p:animEffect>
                                    <p:set>
                                      <p:cBhvr>
                                        <p:cTn id="134" dur="1" fill="hold">
                                          <p:stCondLst>
                                            <p:cond delay="499"/>
                                          </p:stCondLst>
                                        </p:cTn>
                                        <p:tgtEl>
                                          <p:spTgt spid="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29"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b="19577"/>
          <a:stretch/>
        </p:blipFill>
        <p:spPr>
          <a:xfrm flipH="1">
            <a:off x="0" y="4291232"/>
            <a:ext cx="2818875" cy="2448395"/>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15723" t="9736" b="17249"/>
          <a:stretch/>
        </p:blipFill>
        <p:spPr>
          <a:xfrm>
            <a:off x="9591358" y="4438774"/>
            <a:ext cx="2570480" cy="2405179"/>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11667" b="21945"/>
          <a:stretch/>
        </p:blipFill>
        <p:spPr>
          <a:xfrm>
            <a:off x="1813719" y="152400"/>
            <a:ext cx="8792308" cy="4552950"/>
          </a:xfrm>
          <a:prstGeom prst="rect">
            <a:avLst/>
          </a:prstGeom>
        </p:spPr>
      </p:pic>
      <p:sp>
        <p:nvSpPr>
          <p:cNvPr id="5" name="Title 4"/>
          <p:cNvSpPr>
            <a:spLocks noGrp="1"/>
          </p:cNvSpPr>
          <p:nvPr>
            <p:ph type="title"/>
          </p:nvPr>
        </p:nvSpPr>
        <p:spPr>
          <a:xfrm>
            <a:off x="662236" y="2818047"/>
            <a:ext cx="10489585" cy="1325563"/>
          </a:xfrm>
        </p:spPr>
        <p:txBody>
          <a:bodyPr>
            <a:noAutofit/>
          </a:bodyPr>
          <a:lstStyle/>
          <a:p>
            <a:pPr algn="ctr"/>
            <a:r>
              <a:rPr lang="en-US" sz="9600" b="1">
                <a:solidFill>
                  <a:srgbClr val="0070C0"/>
                </a:solidFill>
                <a:latin typeface="DomCasual" pitchFamily="18" charset="0"/>
                <a:ea typeface="DomCasual" pitchFamily="18" charset="0"/>
                <a:cs typeface="DomCasual" pitchFamily="18" charset="0"/>
              </a:rPr>
              <a:t>Thư giãn nào!</a:t>
            </a:r>
          </a:p>
        </p:txBody>
      </p:sp>
    </p:spTree>
    <p:extLst>
      <p:ext uri="{BB962C8B-B14F-4D97-AF65-F5344CB8AC3E}">
        <p14:creationId xmlns:p14="http://schemas.microsoft.com/office/powerpoint/2010/main" val="29434389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215396" y="203422"/>
            <a:ext cx="2621250" cy="941185"/>
            <a:chOff x="63500" y="1429216"/>
            <a:chExt cx="1970813" cy="705889"/>
          </a:xfrm>
        </p:grpSpPr>
        <p:sp>
          <p:nvSpPr>
            <p:cNvPr id="17" name="Rounded Rectangle 16"/>
            <p:cNvSpPr/>
            <p:nvPr/>
          </p:nvSpPr>
          <p:spPr>
            <a:xfrm>
              <a:off x="384358" y="1429216"/>
              <a:ext cx="1649955"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Arial-Rounded" pitchFamily="34" charset="0"/>
                  <a:ea typeface="Arial-Rounded" pitchFamily="34" charset="0"/>
                  <a:cs typeface="Arial-Rounded" pitchFamily="34" charset="0"/>
                </a:rPr>
                <a:t>Viết</a:t>
              </a:r>
            </a:p>
          </p:txBody>
        </p:sp>
        <p:sp>
          <p:nvSpPr>
            <p:cNvPr id="19" name="Oval 18"/>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Rounded MT Bold" pitchFamily="34" charset="0"/>
                  <a:ea typeface="Arial-Rounded" pitchFamily="34" charset="0"/>
                  <a:cs typeface="Arial-Rounded" pitchFamily="34" charset="0"/>
                </a:rPr>
                <a:t>2</a:t>
              </a:r>
            </a:p>
          </p:txBody>
        </p:sp>
      </p:grpSp>
      <p:grpSp>
        <p:nvGrpSpPr>
          <p:cNvPr id="2" name="Group 1"/>
          <p:cNvGrpSpPr/>
          <p:nvPr/>
        </p:nvGrpSpPr>
        <p:grpSpPr>
          <a:xfrm>
            <a:off x="59564" y="2403133"/>
            <a:ext cx="12560344" cy="2080402"/>
            <a:chOff x="-15081" y="2184691"/>
            <a:chExt cx="15198016" cy="2517286"/>
          </a:xfrm>
        </p:grpSpPr>
        <p:pic>
          <p:nvPicPr>
            <p:cNvPr id="3076"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r="7658"/>
            <a:stretch/>
          </p:blipFill>
          <p:spPr bwMode="auto">
            <a:xfrm>
              <a:off x="-15081" y="2184691"/>
              <a:ext cx="7599008" cy="2517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r="7658"/>
            <a:stretch/>
          </p:blipFill>
          <p:spPr bwMode="auto">
            <a:xfrm>
              <a:off x="7583927" y="2184691"/>
              <a:ext cx="7599008" cy="2517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TextBox 9"/>
          <p:cNvSpPr txBox="1"/>
          <p:nvPr/>
        </p:nvSpPr>
        <p:spPr>
          <a:xfrm>
            <a:off x="353711" y="3087644"/>
            <a:ext cx="13499608" cy="1169353"/>
          </a:xfrm>
          <a:prstGeom prst="rect">
            <a:avLst/>
          </a:prstGeom>
          <a:noFill/>
        </p:spPr>
        <p:txBody>
          <a:bodyPr wrap="square" lIns="121725" tIns="60862" rIns="121725" bIns="60862" rtlCol="0">
            <a:spAutoFit/>
          </a:bodyPr>
          <a:lstStyle/>
          <a:p>
            <a:pPr algn="just"/>
            <a:r>
              <a:rPr lang="vi-VN" sz="6800" dirty="0">
                <a:solidFill>
                  <a:srgbClr val="FF0000"/>
                </a:solidFill>
                <a:latin typeface="HP001 4 hàng" pitchFamily="34" charset="0"/>
              </a:rPr>
              <a:t> Đċ εim δưŴ hĝ vang</a:t>
            </a:r>
            <a:r>
              <a:rPr lang="en-US" sz="6800" dirty="0">
                <a:solidFill>
                  <a:srgbClr val="FF0000"/>
                </a:solidFill>
                <a:latin typeface="HP001 4 hàng" pitchFamily="34" charset="0"/>
              </a:rPr>
              <a:t>.</a:t>
            </a:r>
          </a:p>
        </p:txBody>
      </p:sp>
      <p:grpSp>
        <p:nvGrpSpPr>
          <p:cNvPr id="9" name="Group 8"/>
          <p:cNvGrpSpPr/>
          <p:nvPr/>
        </p:nvGrpSpPr>
        <p:grpSpPr>
          <a:xfrm>
            <a:off x="59564" y="4480252"/>
            <a:ext cx="12560344" cy="2080402"/>
            <a:chOff x="-15081" y="2184691"/>
            <a:chExt cx="15198016" cy="2517286"/>
          </a:xfrm>
        </p:grpSpPr>
        <p:pic>
          <p:nvPicPr>
            <p:cNvPr id="11"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r="7658"/>
            <a:stretch/>
          </p:blipFill>
          <p:spPr bwMode="auto">
            <a:xfrm>
              <a:off x="-15081" y="2184691"/>
              <a:ext cx="7599008" cy="2517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r="7658"/>
            <a:stretch/>
          </p:blipFill>
          <p:spPr bwMode="auto">
            <a:xfrm>
              <a:off x="7583927" y="2184691"/>
              <a:ext cx="7599008" cy="2517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8495269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9564" y="2403133"/>
            <a:ext cx="12560344" cy="2080402"/>
            <a:chOff x="-15081" y="2184691"/>
            <a:chExt cx="15198016" cy="2517286"/>
          </a:xfrm>
        </p:grpSpPr>
        <p:pic>
          <p:nvPicPr>
            <p:cNvPr id="3076"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r="7658"/>
            <a:stretch/>
          </p:blipFill>
          <p:spPr bwMode="auto">
            <a:xfrm>
              <a:off x="-15081" y="2184691"/>
              <a:ext cx="7599008" cy="2517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r="7658"/>
            <a:stretch/>
          </p:blipFill>
          <p:spPr bwMode="auto">
            <a:xfrm>
              <a:off x="7583927" y="2184691"/>
              <a:ext cx="7599008" cy="2517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TextBox 9"/>
          <p:cNvSpPr txBox="1"/>
          <p:nvPr/>
        </p:nvSpPr>
        <p:spPr>
          <a:xfrm>
            <a:off x="-27289" y="3392293"/>
            <a:ext cx="13499608" cy="676911"/>
          </a:xfrm>
          <a:prstGeom prst="rect">
            <a:avLst/>
          </a:prstGeom>
          <a:noFill/>
        </p:spPr>
        <p:txBody>
          <a:bodyPr wrap="square" lIns="121725" tIns="60862" rIns="121725" bIns="60862" rtlCol="0">
            <a:spAutoFit/>
          </a:bodyPr>
          <a:lstStyle/>
          <a:p>
            <a:pPr algn="just"/>
            <a:r>
              <a:rPr lang="vi-VN" sz="3600">
                <a:solidFill>
                  <a:srgbClr val="FF0000"/>
                </a:solidFill>
                <a:latin typeface="HP001 4 hàng" pitchFamily="34" charset="0"/>
              </a:rPr>
              <a:t>Đċ εim δưŴ hĝ vang</a:t>
            </a:r>
            <a:r>
              <a:rPr lang="en-US" sz="3600">
                <a:solidFill>
                  <a:srgbClr val="FF0000"/>
                </a:solidFill>
                <a:latin typeface="HP001 4 hàng" pitchFamily="34" charset="0"/>
              </a:rPr>
              <a:t>.</a:t>
            </a:r>
            <a:endParaRPr lang="en-US" sz="3400">
              <a:solidFill>
                <a:srgbClr val="FF0000"/>
              </a:solidFill>
              <a:latin typeface="HP001 4 hàng" pitchFamily="34" charset="0"/>
            </a:endParaRPr>
          </a:p>
        </p:txBody>
      </p:sp>
      <p:grpSp>
        <p:nvGrpSpPr>
          <p:cNvPr id="9" name="Group 8"/>
          <p:cNvGrpSpPr/>
          <p:nvPr/>
        </p:nvGrpSpPr>
        <p:grpSpPr>
          <a:xfrm>
            <a:off x="59564" y="4480252"/>
            <a:ext cx="12560344" cy="2080402"/>
            <a:chOff x="-15081" y="2184691"/>
            <a:chExt cx="15198016" cy="2517286"/>
          </a:xfrm>
        </p:grpSpPr>
        <p:pic>
          <p:nvPicPr>
            <p:cNvPr id="11"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r="7658"/>
            <a:stretch/>
          </p:blipFill>
          <p:spPr bwMode="auto">
            <a:xfrm>
              <a:off x="-15081" y="2184691"/>
              <a:ext cx="7599008" cy="2517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r="7658"/>
            <a:stretch/>
          </p:blipFill>
          <p:spPr bwMode="auto">
            <a:xfrm>
              <a:off x="7583927" y="2184691"/>
              <a:ext cx="7599008" cy="2517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585235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Đ.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423319" y="-23648"/>
            <a:ext cx="7289107" cy="7289109"/>
          </a:xfrm>
        </p:spPr>
      </p:pic>
    </p:spTree>
    <p:extLst>
      <p:ext uri="{BB962C8B-B14F-4D97-AF65-F5344CB8AC3E}">
        <p14:creationId xmlns:p14="http://schemas.microsoft.com/office/powerpoint/2010/main" val="3771714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2635</TotalTime>
  <Words>370</Words>
  <Application>Microsoft Office PowerPoint</Application>
  <PresentationFormat>Custom</PresentationFormat>
  <Paragraphs>82</Paragraphs>
  <Slides>19</Slides>
  <Notes>8</Notes>
  <HiddenSlides>0</HiddenSlides>
  <MMClips>2</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19</vt:i4>
      </vt:variant>
    </vt:vector>
  </HeadingPairs>
  <TitlesOfParts>
    <vt:vector size="32" baseType="lpstr">
      <vt:lpstr>.VnArial</vt:lpstr>
      <vt:lpstr>.VnArialH</vt:lpstr>
      <vt:lpstr>.VnCooper</vt:lpstr>
      <vt:lpstr>Arial</vt:lpstr>
      <vt:lpstr>Arial Rounded MT Bold</vt:lpstr>
      <vt:lpstr>Arial-Rounded</vt:lpstr>
      <vt:lpstr>Arrus-Black</vt:lpstr>
      <vt:lpstr>AvantGarde</vt:lpstr>
      <vt:lpstr>Bandit</vt:lpstr>
      <vt:lpstr>Calibri</vt:lpstr>
      <vt:lpstr>DomCasual</vt:lpstr>
      <vt:lpstr>HP001 4 hàng</vt:lpstr>
      <vt:lpstr>Office Theme</vt:lpstr>
      <vt:lpstr>TIẾNG VIỆT 1</vt:lpstr>
      <vt:lpstr>PowerPoint Presentation</vt:lpstr>
      <vt:lpstr>PowerPoint Presentation</vt:lpstr>
      <vt:lpstr>PowerPoint Presentation</vt:lpstr>
      <vt:lpstr>PowerPoint Presentation</vt:lpstr>
      <vt:lpstr>Thư giãn nào!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học:  Nhiều người chọn cuộc sống giản dị nhưng hạnh phúc và bình yên.   Sống nghèo nhưng thanh thản con hơn giàu có mà luôn phải lo lắng, sợ hãi.</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vutrang</cp:lastModifiedBy>
  <cp:revision>295</cp:revision>
  <dcterms:created xsi:type="dcterms:W3CDTF">2021-05-08T14:00:55Z</dcterms:created>
  <dcterms:modified xsi:type="dcterms:W3CDTF">2022-12-16T03:26:58Z</dcterms:modified>
</cp:coreProperties>
</file>