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59" r:id="rId3"/>
    <p:sldId id="289" r:id="rId4"/>
    <p:sldId id="301" r:id="rId5"/>
    <p:sldId id="297" r:id="rId6"/>
    <p:sldId id="306" r:id="rId7"/>
    <p:sldId id="262" r:id="rId8"/>
    <p:sldId id="286" r:id="rId9"/>
    <p:sldId id="309" r:id="rId10"/>
    <p:sldId id="302" r:id="rId11"/>
    <p:sldId id="268" r:id="rId12"/>
    <p:sldId id="272" r:id="rId13"/>
    <p:sldId id="281" r:id="rId14"/>
    <p:sldId id="282" r:id="rId15"/>
    <p:sldId id="284" r:id="rId16"/>
    <p:sldId id="305" r:id="rId17"/>
    <p:sldId id="285" r:id="rId18"/>
    <p:sldId id="308" r:id="rId19"/>
    <p:sldId id="275" r:id="rId20"/>
    <p:sldId id="277" r:id="rId21"/>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3E6"/>
    <a:srgbClr val="FAE460"/>
    <a:srgbClr val="FBE879"/>
    <a:srgbClr val="FFFF85"/>
    <a:srgbClr val="BD196F"/>
    <a:srgbClr val="FDF4BF"/>
    <a:srgbClr val="FAE14C"/>
    <a:srgbClr val="FCC94A"/>
    <a:srgbClr val="FF19AD"/>
    <a:srgbClr val="FACD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35" autoAdjust="0"/>
    <p:restoredTop sz="90747" autoAdjust="0"/>
  </p:normalViewPr>
  <p:slideViewPr>
    <p:cSldViewPr>
      <p:cViewPr>
        <p:scale>
          <a:sx n="60" d="100"/>
          <a:sy n="60" d="100"/>
        </p:scale>
        <p:origin x="-792" y="-228"/>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6/11/2021</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a:t>
            </a:fld>
            <a:endParaRPr lang="en-US"/>
          </a:p>
        </p:txBody>
      </p:sp>
    </p:spTree>
    <p:extLst>
      <p:ext uri="{BB962C8B-B14F-4D97-AF65-F5344CB8AC3E}">
        <p14:creationId xmlns:p14="http://schemas.microsoft.com/office/powerpoint/2010/main" val="465048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a:t>
            </a:fld>
            <a:endParaRPr lang="en-US"/>
          </a:p>
        </p:txBody>
      </p:sp>
    </p:spTree>
    <p:extLst>
      <p:ext uri="{BB962C8B-B14F-4D97-AF65-F5344CB8AC3E}">
        <p14:creationId xmlns:p14="http://schemas.microsoft.com/office/powerpoint/2010/main" val="3095680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chú</a:t>
            </a:r>
            <a:r>
              <a:rPr lang="en-US" baseline="0" smtClean="0"/>
              <a:t> ý giải thích cho HS hiểu tác dụng của dấu ngoặc kép.</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5</a:t>
            </a:fld>
            <a:endParaRPr lang="en-US"/>
          </a:p>
        </p:txBody>
      </p:sp>
    </p:spTree>
    <p:extLst>
      <p:ext uri="{BB962C8B-B14F-4D97-AF65-F5344CB8AC3E}">
        <p14:creationId xmlns:p14="http://schemas.microsoft.com/office/powerpoint/2010/main" val="1560193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Câu</a:t>
            </a:r>
            <a:r>
              <a:rPr lang="en-US" baseline="0" smtClean="0"/>
              <a:t> dài nên GV hướng dẫn viết bảng nhé</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8</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Câu</a:t>
            </a:r>
            <a:r>
              <a:rPr lang="en-US" baseline="0" smtClean="0"/>
              <a:t> dài nên GV hướng dẫn viết bảng nhé</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9</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11</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12</a:t>
            </a:fld>
            <a:endParaRPr lang="en-US"/>
          </a:p>
        </p:txBody>
      </p:sp>
    </p:spTree>
    <p:extLst>
      <p:ext uri="{BB962C8B-B14F-4D97-AF65-F5344CB8AC3E}">
        <p14:creationId xmlns:p14="http://schemas.microsoft.com/office/powerpoint/2010/main" val="2008988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Thầy</a:t>
            </a:r>
            <a:r>
              <a:rPr lang="en-US" baseline="0" smtClean="0"/>
              <a:t> cô có thể sửa, thêm thắt nội dung nếu thấy chưa phù hợp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18</a:t>
            </a:fld>
            <a:endParaRPr lang="en-US"/>
          </a:p>
        </p:txBody>
      </p:sp>
    </p:spTree>
    <p:extLst>
      <p:ext uri="{BB962C8B-B14F-4D97-AF65-F5344CB8AC3E}">
        <p14:creationId xmlns:p14="http://schemas.microsoft.com/office/powerpoint/2010/main" val="442036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9D0918-B3BC-4D15-9AF8-385E8378AD06}" type="datetimeFigureOut">
              <a:rPr lang="en-US" smtClean="0"/>
              <a:t>6/11/2021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9D0918-B3BC-4D15-9AF8-385E8378AD06}" type="datetimeFigureOut">
              <a:rPr lang="en-US" smtClean="0"/>
              <a:t>6/11/2021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9D0918-B3BC-4D15-9AF8-385E8378AD06}" type="datetimeFigureOut">
              <a:rPr lang="en-US" smtClean="0"/>
              <a:t>6/11/2021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6/11/2021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6/11/2021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6/11/2021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6/11/2021</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0.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a:t>
            </a:r>
            <a:r>
              <a:rPr lang="en-US" sz="10600" b="1" smtClean="0">
                <a:solidFill>
                  <a:schemeClr val="bg1"/>
                </a:solidFill>
                <a:latin typeface="AvantGarde" pitchFamily="2" charset="0"/>
                <a:ea typeface="AvantGarde" pitchFamily="2" charset="0"/>
                <a:cs typeface="AvantGarde" pitchFamily="2" charset="0"/>
              </a:rPr>
              <a:t>VIỆT </a:t>
            </a:r>
            <a:r>
              <a:rPr lang="en-US" sz="10600" b="1" smtClean="0">
                <a:solidFill>
                  <a:schemeClr val="bg1"/>
                </a:solidFill>
                <a:latin typeface=".VnArialH" pitchFamily="34" charset="0"/>
                <a:ea typeface="AvantGarde" pitchFamily="2" charset="0"/>
                <a:cs typeface="AvantGarde" pitchFamily="2" charset="0"/>
              </a:rPr>
              <a:t>1</a:t>
            </a:r>
            <a:endParaRPr lang="en-US" sz="10600" b="1">
              <a:solidFill>
                <a:schemeClr val="bg1"/>
              </a:solidFill>
              <a:latin typeface=".VnArialH" pitchFamily="34" charset="0"/>
              <a:ea typeface="AvantGarde" pitchFamily="2" charset="0"/>
              <a:cs typeface="AvantGarde" pitchFamily="2" charset="0"/>
            </a:endParaRP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767689" y="3597"/>
            <a:ext cx="6626461" cy="6626463"/>
          </a:xfrm>
        </p:spPr>
      </p:pic>
    </p:spTree>
    <p:extLst>
      <p:ext uri="{BB962C8B-B14F-4D97-AF65-F5344CB8AC3E}">
        <p14:creationId xmlns:p14="http://schemas.microsoft.com/office/powerpoint/2010/main" val="377171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627" t="45690" r="29358" b="27155"/>
          <a:stretch/>
        </p:blipFill>
        <p:spPr bwMode="auto">
          <a:xfrm>
            <a:off x="2786245" y="304800"/>
            <a:ext cx="7258507" cy="2576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0158" t="30828" r="29251" b="29418"/>
          <a:stretch/>
        </p:blipFill>
        <p:spPr bwMode="auto">
          <a:xfrm>
            <a:off x="2966966" y="2849770"/>
            <a:ext cx="6945454" cy="3824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53441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14">
            <a:extLst>
              <a:ext uri="{FF2B5EF4-FFF2-40B4-BE49-F238E27FC236}">
                <a16:creationId xmlns="" xmlns:a16="http://schemas.microsoft.com/office/drawing/2014/main" xmlns:lc="http://schemas.openxmlformats.org/drawingml/2006/lockedCanvas" id="{FE321B6A-AE05-42F1-BF68-60EA5CECEF77}"/>
              </a:ext>
            </a:extLst>
          </p:cNvPr>
          <p:cNvGrpSpPr/>
          <p:nvPr/>
        </p:nvGrpSpPr>
        <p:grpSpPr>
          <a:xfrm>
            <a:off x="2194719" y="389604"/>
            <a:ext cx="9205993" cy="6524786"/>
            <a:chOff x="2444748" y="555045"/>
            <a:chExt cx="7282048" cy="5727454"/>
          </a:xfrm>
        </p:grpSpPr>
        <p:sp>
          <p:nvSpPr>
            <p:cNvPr id="14" name="Freeform: Shape 10">
              <a:extLst>
                <a:ext uri="{FF2B5EF4-FFF2-40B4-BE49-F238E27FC236}">
                  <a16:creationId xmlns="" xmlns:a16="http://schemas.microsoft.com/office/drawing/2014/main" xmlns:lc="http://schemas.openxmlformats.org/drawingml/2006/lockedCanvas" id="{7500081E-F564-4513-A350-13970AFCAEC4}"/>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Shape 11">
              <a:extLst>
                <a:ext uri="{FF2B5EF4-FFF2-40B4-BE49-F238E27FC236}">
                  <a16:creationId xmlns="" xmlns:a16="http://schemas.microsoft.com/office/drawing/2014/main" xmlns:lc="http://schemas.openxmlformats.org/drawingml/2006/lockedCanvas" id="{61C2E04B-B1F4-4D13-A437-33CC9D134FCC}"/>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6" name="Freeform: Shape 12">
              <a:extLst>
                <a:ext uri="{FF2B5EF4-FFF2-40B4-BE49-F238E27FC236}">
                  <a16:creationId xmlns="" xmlns:a16="http://schemas.microsoft.com/office/drawing/2014/main" xmlns:lc="http://schemas.openxmlformats.org/drawingml/2006/lockedCanvas" id="{C5674F7D-7C5D-4FFB-974D-F31C76A651B2}"/>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Shape 13">
              <a:extLst>
                <a:ext uri="{FF2B5EF4-FFF2-40B4-BE49-F238E27FC236}">
                  <a16:creationId xmlns="" xmlns:a16="http://schemas.microsoft.com/office/drawing/2014/main" xmlns:lc="http://schemas.openxmlformats.org/drawingml/2006/lockedCanvas" id="{9CEC8E02-869B-4F10-AE50-0AB2B3880C3C}"/>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chemeClr val="tx1">
                <a:lumMod val="85000"/>
                <a:lumOff val="1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Shape 14">
              <a:extLst>
                <a:ext uri="{FF2B5EF4-FFF2-40B4-BE49-F238E27FC236}">
                  <a16:creationId xmlns="" xmlns:a16="http://schemas.microsoft.com/office/drawing/2014/main" xmlns:lc="http://schemas.openxmlformats.org/drawingml/2006/lockedCanvas" id="{E39ED037-185D-4496-8224-1006913919BD}"/>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9" name="Freeform: Shape 15">
              <a:extLst>
                <a:ext uri="{FF2B5EF4-FFF2-40B4-BE49-F238E27FC236}">
                  <a16:creationId xmlns="" xmlns:a16="http://schemas.microsoft.com/office/drawing/2014/main" xmlns:lc="http://schemas.openxmlformats.org/drawingml/2006/lockedCanvas" id="{F3F25A6E-1B55-4E06-BC06-42521BD2727F}"/>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Shape 16">
              <a:extLst>
                <a:ext uri="{FF2B5EF4-FFF2-40B4-BE49-F238E27FC236}">
                  <a16:creationId xmlns="" xmlns:a16="http://schemas.microsoft.com/office/drawing/2014/main" xmlns:lc="http://schemas.openxmlformats.org/drawingml/2006/lockedCanvas" id="{1CB8120A-881D-4445-AE1B-D01327D6FABF}"/>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Shape 17">
              <a:extLst>
                <a:ext uri="{FF2B5EF4-FFF2-40B4-BE49-F238E27FC236}">
                  <a16:creationId xmlns="" xmlns:a16="http://schemas.microsoft.com/office/drawing/2014/main" xmlns:lc="http://schemas.openxmlformats.org/drawingml/2006/lockedCanvas" id="{9A11AA7F-BDA3-4021-A1C3-18D8F616184E}"/>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pic>
        <p:nvPicPr>
          <p:cNvPr id="3" name="kể chuyện lớp 1 lửa, mưa và con hồ hung hăng sách kết nối tri thức với cuộc số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46126" y="639058"/>
            <a:ext cx="8345983" cy="4694690"/>
          </a:xfrm>
          <a:prstGeom prst="rect">
            <a:avLst/>
          </a:prstGeom>
        </p:spPr>
      </p:pic>
      <p:grpSp>
        <p:nvGrpSpPr>
          <p:cNvPr id="7" name="Group 6"/>
          <p:cNvGrpSpPr/>
          <p:nvPr/>
        </p:nvGrpSpPr>
        <p:grpSpPr>
          <a:xfrm>
            <a:off x="215396" y="203422"/>
            <a:ext cx="4036722" cy="941185"/>
            <a:chOff x="63500" y="1429216"/>
            <a:chExt cx="3035050" cy="705889"/>
          </a:xfrm>
        </p:grpSpPr>
        <p:sp>
          <p:nvSpPr>
            <p:cNvPr id="8" name="Rounded Rectangle 7"/>
            <p:cNvSpPr/>
            <p:nvPr/>
          </p:nvSpPr>
          <p:spPr>
            <a:xfrm>
              <a:off x="498941" y="1429216"/>
              <a:ext cx="259960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Kể chuyện</a:t>
              </a:r>
              <a:endParaRPr lang="en-US" sz="4800">
                <a:latin typeface="Arial-Rounded" pitchFamily="34" charset="0"/>
                <a:ea typeface="Arial-Rounded" pitchFamily="34" charset="0"/>
                <a:cs typeface="Arial-Rounded" pitchFamily="34" charset="0"/>
              </a:endParaRP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3</a:t>
              </a:r>
              <a:endParaRPr lang="en-US" sz="48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2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51805" y="327016"/>
            <a:ext cx="10934429" cy="1015663"/>
          </a:xfrm>
          <a:prstGeom prst="rect">
            <a:avLst/>
          </a:prstGeom>
          <a:noFill/>
        </p:spPr>
        <p:txBody>
          <a:bodyPr wrap="square" rtlCol="0">
            <a:spAutoFit/>
          </a:bodyPr>
          <a:lstStyle/>
          <a:p>
            <a:pPr algn="ctr"/>
            <a:r>
              <a:rPr lang="en-US" sz="6000" b="1" smtClean="0">
                <a:latin typeface="Arial-Rounded" pitchFamily="34" charset="0"/>
                <a:ea typeface="Arial-Rounded" pitchFamily="34" charset="0"/>
                <a:cs typeface="Arial-Rounded" pitchFamily="34" charset="0"/>
              </a:rPr>
              <a:t>Lửa, mưa và con hổ hung hăng</a:t>
            </a:r>
            <a:endParaRPr lang="en-US" sz="6000" b="1">
              <a:latin typeface="Arial-Rounded" pitchFamily="34" charset="0"/>
              <a:ea typeface="Arial-Rounded" pitchFamily="34" charset="0"/>
              <a:cs typeface="Arial-Rounded" pitchFamily="34"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0575" r="50000" b="38391"/>
          <a:stretch/>
        </p:blipFill>
        <p:spPr>
          <a:xfrm>
            <a:off x="3109119" y="1524000"/>
            <a:ext cx="5486400" cy="4961856"/>
          </a:xfrm>
          <a:prstGeom prst="rect">
            <a:avLst/>
          </a:prstGeom>
        </p:spPr>
      </p:pic>
    </p:spTree>
    <p:extLst>
      <p:ext uri="{BB962C8B-B14F-4D97-AF65-F5344CB8AC3E}">
        <p14:creationId xmlns:p14="http://schemas.microsoft.com/office/powerpoint/2010/main" val="24764482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8420" t="29885" r="1580" b="39081"/>
          <a:stretch/>
        </p:blipFill>
        <p:spPr>
          <a:xfrm>
            <a:off x="3185319" y="662152"/>
            <a:ext cx="6066396" cy="5486400"/>
          </a:xfrm>
          <a:prstGeom prst="rect">
            <a:avLst/>
          </a:prstGeom>
        </p:spPr>
      </p:pic>
    </p:spTree>
    <p:extLst>
      <p:ext uri="{BB962C8B-B14F-4D97-AF65-F5344CB8AC3E}">
        <p14:creationId xmlns:p14="http://schemas.microsoft.com/office/powerpoint/2010/main" val="11214102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934" t="63594" r="51219" b="5372"/>
          <a:stretch/>
        </p:blipFill>
        <p:spPr>
          <a:xfrm>
            <a:off x="3261519" y="662152"/>
            <a:ext cx="5562584" cy="5486400"/>
          </a:xfrm>
          <a:prstGeom prst="rect">
            <a:avLst/>
          </a:prstGeom>
        </p:spPr>
      </p:pic>
    </p:spTree>
    <p:extLst>
      <p:ext uri="{BB962C8B-B14F-4D97-AF65-F5344CB8AC3E}">
        <p14:creationId xmlns:p14="http://schemas.microsoft.com/office/powerpoint/2010/main" val="2340740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8810" t="62435" r="1190" b="6531"/>
          <a:stretch/>
        </p:blipFill>
        <p:spPr>
          <a:xfrm>
            <a:off x="3185319" y="662152"/>
            <a:ext cx="6066396" cy="5486400"/>
          </a:xfrm>
          <a:prstGeom prst="rect">
            <a:avLst/>
          </a:prstGeom>
        </p:spPr>
      </p:pic>
    </p:spTree>
    <p:extLst>
      <p:ext uri="{BB962C8B-B14F-4D97-AF65-F5344CB8AC3E}">
        <p14:creationId xmlns:p14="http://schemas.microsoft.com/office/powerpoint/2010/main" val="25212836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342" y="327016"/>
            <a:ext cx="12027872" cy="1938992"/>
          </a:xfrm>
          <a:prstGeom prst="rect">
            <a:avLst/>
          </a:prstGeom>
          <a:noFill/>
        </p:spPr>
        <p:txBody>
          <a:bodyPr wrap="square" rtlCol="0">
            <a:spAutoFit/>
          </a:bodyPr>
          <a:lstStyle/>
          <a:p>
            <a:pPr algn="ctr"/>
            <a:r>
              <a:rPr lang="en-US" sz="6000" b="1">
                <a:latin typeface="Arial-Rounded" pitchFamily="34" charset="0"/>
                <a:ea typeface="Arial-Rounded" pitchFamily="34" charset="0"/>
                <a:cs typeface="Arial-Rounded" pitchFamily="34" charset="0"/>
              </a:rPr>
              <a:t>Lửa, mưa và con hổ hung hăng</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645" t="30841" r="1190" b="6531"/>
          <a:stretch/>
        </p:blipFill>
        <p:spPr>
          <a:xfrm>
            <a:off x="3028348" y="1447800"/>
            <a:ext cx="5522781" cy="5186854"/>
          </a:xfrm>
          <a:prstGeom prst="rect">
            <a:avLst/>
          </a:prstGeom>
        </p:spPr>
      </p:pic>
    </p:spTree>
    <p:extLst>
      <p:ext uri="{BB962C8B-B14F-4D97-AF65-F5344CB8AC3E}">
        <p14:creationId xmlns:p14="http://schemas.microsoft.com/office/powerpoint/2010/main" val="39765535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t="-11000" r="-12000" b="-2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13719" y="533400"/>
            <a:ext cx="8686800" cy="3886200"/>
          </a:xfrm>
        </p:spPr>
        <p:txBody>
          <a:bodyPr>
            <a:noAutofit/>
          </a:bodyPr>
          <a:lstStyle/>
          <a:p>
            <a:r>
              <a:rPr lang="en-US" u="sng" smtClean="0">
                <a:solidFill>
                  <a:srgbClr val="002060"/>
                </a:solidFill>
                <a:latin typeface="Arial-Rounded" pitchFamily="34" charset="0"/>
                <a:ea typeface="Arial-Rounded" pitchFamily="34" charset="0"/>
                <a:cs typeface="Arial-Rounded" pitchFamily="34" charset="0"/>
              </a:rPr>
              <a:t>Bài học:</a:t>
            </a:r>
            <a:br>
              <a:rPr lang="en-US" u="sng" smtClean="0">
                <a:solidFill>
                  <a:srgbClr val="002060"/>
                </a:solidFill>
                <a:latin typeface="Arial-Rounded" pitchFamily="34" charset="0"/>
                <a:ea typeface="Arial-Rounded" pitchFamily="34" charset="0"/>
                <a:cs typeface="Arial-Rounded" pitchFamily="34" charset="0"/>
              </a:rPr>
            </a:br>
            <a:r>
              <a:rPr lang="en-US" smtClean="0">
                <a:solidFill>
                  <a:srgbClr val="0070C0"/>
                </a:solidFill>
                <a:latin typeface="Arial-Rounded" pitchFamily="34" charset="0"/>
                <a:ea typeface="Arial-Rounded" pitchFamily="34" charset="0"/>
                <a:cs typeface="Arial-Rounded" pitchFamily="34" charset="0"/>
              </a:rPr>
              <a:t>	Trong cuộc sống, chúng ta nên khiêm tốn, lịch sự khi giao tiếp và gặp gỡ; không nên hung hăng, kiêu căng, xem thường người khác.</a:t>
            </a:r>
            <a:endParaRPr lang="en-US">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3548614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889919" y="38100"/>
            <a:ext cx="8792308" cy="4552950"/>
          </a:xfrm>
          <a:prstGeom prst="rect">
            <a:avLst/>
          </a:prstGeom>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2844" y="2068731"/>
            <a:ext cx="6116066" cy="2331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638494476"/>
              </p:ext>
            </p:extLst>
          </p:nvPr>
        </p:nvGraphicFramePr>
        <p:xfrm>
          <a:off x="1935765" y="3581399"/>
          <a:ext cx="10012554" cy="2895600"/>
        </p:xfrm>
        <a:graphic>
          <a:graphicData uri="http://schemas.openxmlformats.org/drawingml/2006/table">
            <a:tbl>
              <a:tblPr firstRow="1" bandRow="1">
                <a:tableStyleId>{5C22544A-7EE6-4342-B048-85BDC9FD1C3A}</a:tableStyleId>
              </a:tblPr>
              <a:tblGrid>
                <a:gridCol w="1668759"/>
                <a:gridCol w="1668759"/>
                <a:gridCol w="1668759"/>
                <a:gridCol w="1668759"/>
                <a:gridCol w="1668759"/>
                <a:gridCol w="1668759"/>
              </a:tblGrid>
              <a:tr h="9652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r>
              <a:tr h="9652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r>
              <a:tr h="9652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r>
            </a:tbl>
          </a:graphicData>
        </a:graphic>
      </p:graphicFrame>
      <p:sp>
        <p:nvSpPr>
          <p:cNvPr id="2" name="Rectangle 1"/>
          <p:cNvSpPr/>
          <p:nvPr/>
        </p:nvSpPr>
        <p:spPr>
          <a:xfrm>
            <a:off x="-84457" y="-167309"/>
            <a:ext cx="11739552" cy="194935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219732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114780 h 1320800"/>
              <a:gd name="connsiteX10" fmla="*/ 0 w 8826500"/>
              <a:gd name="connsiteY10" fmla="*/ 1219732 h 1320800"/>
              <a:gd name="connsiteX11" fmla="*/ 63500 w 8826500"/>
              <a:gd name="connsiteY11" fmla="*/ 1270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6500" h="1320800">
                <a:moveTo>
                  <a:pt x="63500" y="12700"/>
                </a:moveTo>
                <a:lnTo>
                  <a:pt x="8826500" y="0"/>
                </a:lnTo>
                <a:cubicBezTo>
                  <a:pt x="8758767" y="216541"/>
                  <a:pt x="8652933" y="534683"/>
                  <a:pt x="8483600" y="662324"/>
                </a:cubicBezTo>
                <a:cubicBezTo>
                  <a:pt x="8034867" y="1015807"/>
                  <a:pt x="7304617" y="1096754"/>
                  <a:pt x="6781800" y="1206500"/>
                </a:cubicBezTo>
                <a:cubicBezTo>
                  <a:pt x="6462183" y="1278146"/>
                  <a:pt x="6335183" y="1278467"/>
                  <a:pt x="6070600" y="1308100"/>
                </a:cubicBezTo>
                <a:lnTo>
                  <a:pt x="5080000" y="1320800"/>
                </a:lnTo>
                <a:lnTo>
                  <a:pt x="4318000" y="1295400"/>
                </a:lnTo>
                <a:lnTo>
                  <a:pt x="3733800" y="1257300"/>
                </a:lnTo>
                <a:lnTo>
                  <a:pt x="3098800" y="1193800"/>
                </a:lnTo>
                <a:lnTo>
                  <a:pt x="1930400" y="1114780"/>
                </a:lnTo>
                <a:lnTo>
                  <a:pt x="0" y="1219732"/>
                </a:lnTo>
                <a:lnTo>
                  <a:pt x="63500" y="127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19" y="247650"/>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80130" y="295634"/>
            <a:ext cx="1422278" cy="676911"/>
          </a:xfrm>
          <a:prstGeom prst="rect">
            <a:avLst/>
          </a:prstGeom>
          <a:noFill/>
        </p:spPr>
        <p:txBody>
          <a:bodyPr wrap="square" lIns="121725" tIns="60862" rIns="121725" bIns="60862" rtlCol="0">
            <a:spAutoFit/>
          </a:bodyPr>
          <a:lstStyle/>
          <a:p>
            <a:pPr algn="ctr"/>
            <a:r>
              <a:rPr lang="en-US" sz="3600" b="1" smtClean="0">
                <a:solidFill>
                  <a:schemeClr val="bg1"/>
                </a:solidFill>
                <a:latin typeface="Arrus-Black" pitchFamily="18" charset="0"/>
                <a:ea typeface="Arrus-Black" pitchFamily="18" charset="0"/>
                <a:cs typeface="Arrus-Black" pitchFamily="18" charset="0"/>
              </a:rPr>
              <a:t>BÀI</a:t>
            </a:r>
            <a:endParaRPr lang="en-US" sz="3600" b="1">
              <a:solidFill>
                <a:schemeClr val="bg1"/>
              </a:solidFill>
              <a:latin typeface="Arrus-Black" pitchFamily="18" charset="0"/>
              <a:ea typeface="Arrus-Black" pitchFamily="18" charset="0"/>
              <a:cs typeface="Arrus-Black" pitchFamily="18" charset="0"/>
            </a:endParaRPr>
          </a:p>
        </p:txBody>
      </p:sp>
      <p:sp>
        <p:nvSpPr>
          <p:cNvPr id="32" name="TextBox 31"/>
          <p:cNvSpPr txBox="1"/>
          <p:nvPr/>
        </p:nvSpPr>
        <p:spPr>
          <a:xfrm>
            <a:off x="1372015" y="742950"/>
            <a:ext cx="1127504" cy="943848"/>
          </a:xfrm>
          <a:prstGeom prst="rect">
            <a:avLst/>
          </a:prstGeom>
          <a:noFill/>
        </p:spPr>
        <p:txBody>
          <a:bodyPr wrap="square" lIns="121725" tIns="60862" rIns="121725" bIns="60862" rtlCol="0">
            <a:spAutoFit/>
          </a:bodyPr>
          <a:lstStyle/>
          <a:p>
            <a:pPr algn="ctr"/>
            <a:r>
              <a:rPr lang="en-US" sz="5300" b="1" smtClean="0">
                <a:solidFill>
                  <a:srgbClr val="FFC000"/>
                </a:solidFill>
                <a:latin typeface=".VnCooper" pitchFamily="34" charset="0"/>
                <a:ea typeface="Arial-Rounded" pitchFamily="34" charset="0"/>
                <a:cs typeface="Arial-Rounded" pitchFamily="34" charset="0"/>
              </a:rPr>
              <a:t>65</a:t>
            </a:r>
            <a:endParaRPr lang="en-US" sz="5300" b="1">
              <a:solidFill>
                <a:srgbClr val="FFC000"/>
              </a:solidFill>
              <a:latin typeface=".VnCooper" pitchFamily="34" charset="0"/>
              <a:ea typeface="Arial-Rounded" pitchFamily="34" charset="0"/>
              <a:cs typeface="Arial-Rounded" pitchFamily="34" charset="0"/>
            </a:endParaRPr>
          </a:p>
        </p:txBody>
      </p:sp>
      <p:grpSp>
        <p:nvGrpSpPr>
          <p:cNvPr id="27" name="Group 26"/>
          <p:cNvGrpSpPr/>
          <p:nvPr/>
        </p:nvGrpSpPr>
        <p:grpSpPr>
          <a:xfrm>
            <a:off x="200450" y="2209800"/>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Đọc</a:t>
              </a:r>
              <a:endParaRPr lang="en-US" sz="3700">
                <a:latin typeface="Arial-Rounded" pitchFamily="34" charset="0"/>
                <a:ea typeface="Arial-Rounded" pitchFamily="34" charset="0"/>
                <a:cs typeface="Arial-Rounded" pitchFamily="34" charset="0"/>
              </a:endParaRP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1</a:t>
              </a:r>
              <a:endParaRPr lang="en-US" sz="4300">
                <a:solidFill>
                  <a:schemeClr val="tx1"/>
                </a:solidFill>
                <a:latin typeface="Arial Rounded MT Bold" pitchFamily="34" charset="0"/>
                <a:ea typeface="Arial-Rounded" pitchFamily="34" charset="0"/>
                <a:cs typeface="Arial-Rounded" pitchFamily="34" charset="0"/>
              </a:endParaRPr>
            </a:p>
          </p:txBody>
        </p:sp>
      </p:grpSp>
      <p:sp>
        <p:nvSpPr>
          <p:cNvPr id="5" name="Title 1"/>
          <p:cNvSpPr txBox="1">
            <a:spLocks/>
          </p:cNvSpPr>
          <p:nvPr/>
        </p:nvSpPr>
        <p:spPr>
          <a:xfrm>
            <a:off x="3212149" y="69601"/>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b="1" smtClean="0">
                <a:solidFill>
                  <a:schemeClr val="bg1"/>
                </a:solidFill>
                <a:latin typeface="Arial-Rounded" pitchFamily="34" charset="0"/>
                <a:ea typeface="Arial-Rounded" pitchFamily="34" charset="0"/>
                <a:cs typeface="Arial-Rounded" pitchFamily="34" charset="0"/>
              </a:rPr>
              <a:t>ÔN TẬP</a:t>
            </a:r>
          </a:p>
          <a:p>
            <a:pPr>
              <a:lnSpc>
                <a:spcPct val="120000"/>
              </a:lnSpc>
            </a:pPr>
            <a:r>
              <a:rPr lang="en-US" b="1" smtClean="0">
                <a:solidFill>
                  <a:schemeClr val="bg1"/>
                </a:solidFill>
                <a:latin typeface="Arial-Rounded" pitchFamily="34" charset="0"/>
                <a:ea typeface="Arial-Rounded" pitchFamily="34" charset="0"/>
                <a:cs typeface="Arial-Rounded" pitchFamily="34" charset="0"/>
              </a:rPr>
              <a:t>VÀ KỂ CHUYỆN</a:t>
            </a:r>
            <a:endParaRPr lang="en-US" b="1">
              <a:solidFill>
                <a:schemeClr val="bg1"/>
              </a:solidFill>
              <a:latin typeface="Arial-Rounded" pitchFamily="34" charset="0"/>
              <a:ea typeface="Arial-Rounded" pitchFamily="34" charset="0"/>
              <a:cs typeface="Arial-Rounded" pitchFamily="34" charset="0"/>
            </a:endParaRPr>
          </a:p>
        </p:txBody>
      </p:sp>
      <p:sp>
        <p:nvSpPr>
          <p:cNvPr id="39" name="Title 1"/>
          <p:cNvSpPr txBox="1">
            <a:spLocks/>
          </p:cNvSpPr>
          <p:nvPr/>
        </p:nvSpPr>
        <p:spPr>
          <a:xfrm>
            <a:off x="3713730" y="3756026"/>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rgbClr val="0070C0"/>
                </a:solidFill>
                <a:latin typeface="Arial-Rounded" pitchFamily="34" charset="0"/>
                <a:ea typeface="Arial-Rounded" pitchFamily="34" charset="0"/>
                <a:cs typeface="Arial-Rounded" pitchFamily="34" charset="0"/>
              </a:rPr>
              <a:t>trong</a:t>
            </a:r>
            <a:endParaRPr lang="en-US">
              <a:solidFill>
                <a:srgbClr val="0070C0"/>
              </a:solidFill>
              <a:latin typeface="Arial-Rounded" pitchFamily="34" charset="0"/>
              <a:ea typeface="Arial-Rounded" pitchFamily="34" charset="0"/>
              <a:cs typeface="Arial-Rounded" pitchFamily="34" charset="0"/>
            </a:endParaRPr>
          </a:p>
        </p:txBody>
      </p:sp>
      <p:sp>
        <p:nvSpPr>
          <p:cNvPr id="61" name="Title 1"/>
          <p:cNvSpPr txBox="1">
            <a:spLocks/>
          </p:cNvSpPr>
          <p:nvPr/>
        </p:nvSpPr>
        <p:spPr>
          <a:xfrm>
            <a:off x="5405394" y="3756026"/>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rgbClr val="0070C0"/>
                </a:solidFill>
                <a:latin typeface="Arial-Rounded" pitchFamily="34" charset="0"/>
                <a:ea typeface="Arial-Rounded" pitchFamily="34" charset="0"/>
                <a:cs typeface="Arial-Rounded" pitchFamily="34" charset="0"/>
              </a:rPr>
              <a:t>trông</a:t>
            </a:r>
            <a:endParaRPr lang="en-US">
              <a:solidFill>
                <a:srgbClr val="0070C0"/>
              </a:solidFill>
              <a:latin typeface="Arial-Rounded" pitchFamily="34" charset="0"/>
              <a:ea typeface="Arial-Rounded" pitchFamily="34" charset="0"/>
              <a:cs typeface="Arial-Rounded" pitchFamily="34" charset="0"/>
            </a:endParaRPr>
          </a:p>
        </p:txBody>
      </p:sp>
      <p:sp>
        <p:nvSpPr>
          <p:cNvPr id="25" name="Title 1"/>
          <p:cNvSpPr txBox="1">
            <a:spLocks/>
          </p:cNvSpPr>
          <p:nvPr/>
        </p:nvSpPr>
        <p:spPr>
          <a:xfrm>
            <a:off x="6916674" y="37560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rgbClr val="0070C0"/>
                </a:solidFill>
                <a:latin typeface="Arial-Rounded" pitchFamily="34" charset="0"/>
                <a:ea typeface="Arial-Rounded" pitchFamily="34" charset="0"/>
                <a:cs typeface="Arial-Rounded" pitchFamily="34" charset="0"/>
              </a:rPr>
              <a:t>khung</a:t>
            </a:r>
            <a:endParaRPr lang="en-US">
              <a:solidFill>
                <a:srgbClr val="0070C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8577421" y="37560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rgbClr val="0070C0"/>
                </a:solidFill>
                <a:latin typeface="Arial-Rounded" pitchFamily="34" charset="0"/>
                <a:ea typeface="Arial-Rounded" pitchFamily="34" charset="0"/>
                <a:cs typeface="Arial-Rounded" pitchFamily="34" charset="0"/>
              </a:rPr>
              <a:t>vừng</a:t>
            </a:r>
            <a:endParaRPr lang="en-US">
              <a:solidFill>
                <a:srgbClr val="0070C0"/>
              </a:solidFill>
              <a:latin typeface="Arial-Rounded" pitchFamily="34" charset="0"/>
              <a:ea typeface="Arial-Rounded" pitchFamily="34" charset="0"/>
              <a:cs typeface="Arial-Rounded" pitchFamily="34" charset="0"/>
            </a:endParaRPr>
          </a:p>
        </p:txBody>
      </p:sp>
      <p:sp>
        <p:nvSpPr>
          <p:cNvPr id="29" name="Title 1"/>
          <p:cNvSpPr txBox="1">
            <a:spLocks/>
          </p:cNvSpPr>
          <p:nvPr/>
        </p:nvSpPr>
        <p:spPr>
          <a:xfrm>
            <a:off x="2048134" y="4709237"/>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rgbClr val="0070C0"/>
                </a:solidFill>
                <a:latin typeface="Arial-Rounded" pitchFamily="34" charset="0"/>
                <a:ea typeface="Arial-Rounded" pitchFamily="34" charset="0"/>
                <a:cs typeface="Arial-Rounded" pitchFamily="34" charset="0"/>
              </a:rPr>
              <a:t>việc</a:t>
            </a:r>
            <a:endParaRPr lang="en-US">
              <a:solidFill>
                <a:srgbClr val="0070C0"/>
              </a:solidFill>
              <a:latin typeface="Arial-Rounded" pitchFamily="34" charset="0"/>
              <a:ea typeface="Arial-Rounded" pitchFamily="34" charset="0"/>
              <a:cs typeface="Arial-Rounded" pitchFamily="34" charset="0"/>
            </a:endParaRPr>
          </a:p>
        </p:txBody>
      </p:sp>
      <p:sp>
        <p:nvSpPr>
          <p:cNvPr id="30" name="Title 1"/>
          <p:cNvSpPr txBox="1">
            <a:spLocks/>
          </p:cNvSpPr>
          <p:nvPr/>
        </p:nvSpPr>
        <p:spPr>
          <a:xfrm>
            <a:off x="3802862" y="4709237"/>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rgbClr val="0070C0"/>
                </a:solidFill>
                <a:latin typeface="Arial-Rounded" pitchFamily="34" charset="0"/>
                <a:ea typeface="Arial-Rounded" pitchFamily="34" charset="0"/>
                <a:cs typeface="Arial-Rounded" pitchFamily="34" charset="0"/>
              </a:rPr>
              <a:t>chiên</a:t>
            </a:r>
            <a:endParaRPr lang="en-US">
              <a:solidFill>
                <a:srgbClr val="0070C0"/>
              </a:solidFill>
              <a:latin typeface="Arial-Rounded" pitchFamily="34" charset="0"/>
              <a:ea typeface="Arial-Rounded" pitchFamily="34" charset="0"/>
              <a:cs typeface="Arial-Rounded" pitchFamily="34" charset="0"/>
            </a:endParaRPr>
          </a:p>
        </p:txBody>
      </p:sp>
      <p:sp>
        <p:nvSpPr>
          <p:cNvPr id="31" name="Title 1"/>
          <p:cNvSpPr txBox="1">
            <a:spLocks/>
          </p:cNvSpPr>
          <p:nvPr/>
        </p:nvSpPr>
        <p:spPr>
          <a:xfrm>
            <a:off x="5166519" y="470923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rgbClr val="0070C0"/>
                </a:solidFill>
                <a:latin typeface="Arial-Rounded" pitchFamily="34" charset="0"/>
                <a:ea typeface="Arial-Rounded" pitchFamily="34" charset="0"/>
                <a:cs typeface="Arial-Rounded" pitchFamily="34" charset="0"/>
              </a:rPr>
              <a:t>tiếp</a:t>
            </a:r>
            <a:endParaRPr lang="en-US">
              <a:solidFill>
                <a:srgbClr val="0070C0"/>
              </a:solidFill>
              <a:latin typeface="Arial-Rounded" pitchFamily="34" charset="0"/>
              <a:ea typeface="Arial-Rounded" pitchFamily="34" charset="0"/>
              <a:cs typeface="Arial-Rounded" pitchFamily="34" charset="0"/>
            </a:endParaRPr>
          </a:p>
        </p:txBody>
      </p:sp>
      <p:sp>
        <p:nvSpPr>
          <p:cNvPr id="33" name="Title 1"/>
          <p:cNvSpPr txBox="1">
            <a:spLocks/>
          </p:cNvSpPr>
          <p:nvPr/>
        </p:nvSpPr>
        <p:spPr>
          <a:xfrm>
            <a:off x="6880293" y="470923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rgbClr val="0070C0"/>
                </a:solidFill>
                <a:latin typeface="Arial-Rounded" pitchFamily="34" charset="0"/>
                <a:ea typeface="Arial-Rounded" pitchFamily="34" charset="0"/>
                <a:cs typeface="Arial-Rounded" pitchFamily="34" charset="0"/>
              </a:rPr>
              <a:t>tiếng</a:t>
            </a:r>
            <a:endParaRPr lang="en-US">
              <a:solidFill>
                <a:srgbClr val="0070C0"/>
              </a:solidFill>
              <a:latin typeface="Arial-Rounded" pitchFamily="34" charset="0"/>
              <a:ea typeface="Arial-Rounded" pitchFamily="34" charset="0"/>
              <a:cs typeface="Arial-Rounded" pitchFamily="34" charset="0"/>
            </a:endParaRPr>
          </a:p>
        </p:txBody>
      </p:sp>
      <p:sp>
        <p:nvSpPr>
          <p:cNvPr id="34" name="Title 1"/>
          <p:cNvSpPr txBox="1">
            <a:spLocks/>
          </p:cNvSpPr>
          <p:nvPr/>
        </p:nvSpPr>
        <p:spPr>
          <a:xfrm>
            <a:off x="8579753" y="470923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rgbClr val="0070C0"/>
                </a:solidFill>
                <a:latin typeface="Arial-Rounded" pitchFamily="34" charset="0"/>
                <a:ea typeface="Arial-Rounded" pitchFamily="34" charset="0"/>
                <a:cs typeface="Arial-Rounded" pitchFamily="34" charset="0"/>
              </a:rPr>
              <a:t>nhiệm</a:t>
            </a:r>
            <a:endParaRPr lang="en-US">
              <a:solidFill>
                <a:srgbClr val="0070C0"/>
              </a:solidFill>
              <a:latin typeface="Arial-Rounded" pitchFamily="34" charset="0"/>
              <a:ea typeface="Arial-Rounded" pitchFamily="34" charset="0"/>
              <a:cs typeface="Arial-Rounded" pitchFamily="34" charset="0"/>
            </a:endParaRPr>
          </a:p>
        </p:txBody>
      </p:sp>
      <p:sp>
        <p:nvSpPr>
          <p:cNvPr id="35" name="Title 1"/>
          <p:cNvSpPr txBox="1">
            <a:spLocks/>
          </p:cNvSpPr>
          <p:nvPr/>
        </p:nvSpPr>
        <p:spPr>
          <a:xfrm>
            <a:off x="10230463" y="470923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rgbClr val="0070C0"/>
                </a:solidFill>
                <a:latin typeface="Arial-Rounded" pitchFamily="34" charset="0"/>
                <a:ea typeface="Arial-Rounded" pitchFamily="34" charset="0"/>
                <a:cs typeface="Arial-Rounded" pitchFamily="34" charset="0"/>
              </a:rPr>
              <a:t>yến</a:t>
            </a:r>
            <a:endParaRPr lang="en-US">
              <a:solidFill>
                <a:srgbClr val="0070C0"/>
              </a:solidFill>
              <a:latin typeface="Arial-Rounded" pitchFamily="34" charset="0"/>
              <a:ea typeface="Arial-Rounded" pitchFamily="34" charset="0"/>
              <a:cs typeface="Arial-Rounded" pitchFamily="34" charset="0"/>
            </a:endParaRPr>
          </a:p>
        </p:txBody>
      </p:sp>
      <p:sp>
        <p:nvSpPr>
          <p:cNvPr id="36" name="Title 1"/>
          <p:cNvSpPr txBox="1">
            <a:spLocks/>
          </p:cNvSpPr>
          <p:nvPr/>
        </p:nvSpPr>
        <p:spPr>
          <a:xfrm>
            <a:off x="3566319" y="57372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rgbClr val="0070C0"/>
                </a:solidFill>
                <a:latin typeface="Arial-Rounded" pitchFamily="34" charset="0"/>
                <a:ea typeface="Arial-Rounded" pitchFamily="34" charset="0"/>
                <a:cs typeface="Arial-Rounded" pitchFamily="34" charset="0"/>
              </a:rPr>
              <a:t>biết</a:t>
            </a:r>
            <a:endParaRPr lang="en-US">
              <a:solidFill>
                <a:srgbClr val="0070C0"/>
              </a:solidFill>
              <a:latin typeface="Arial-Rounded" pitchFamily="34" charset="0"/>
              <a:ea typeface="Arial-Rounded" pitchFamily="34" charset="0"/>
              <a:cs typeface="Arial-Rounded" pitchFamily="34" charset="0"/>
            </a:endParaRPr>
          </a:p>
        </p:txBody>
      </p:sp>
      <p:sp>
        <p:nvSpPr>
          <p:cNvPr id="37" name="Title 1"/>
          <p:cNvSpPr txBox="1">
            <a:spLocks/>
          </p:cNvSpPr>
          <p:nvPr/>
        </p:nvSpPr>
        <p:spPr>
          <a:xfrm>
            <a:off x="5234247" y="57372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rgbClr val="0070C0"/>
                </a:solidFill>
                <a:latin typeface="Arial-Rounded" pitchFamily="34" charset="0"/>
                <a:ea typeface="Arial-Rounded" pitchFamily="34" charset="0"/>
                <a:cs typeface="Arial-Rounded" pitchFamily="34" charset="0"/>
              </a:rPr>
              <a:t>diều</a:t>
            </a:r>
            <a:endParaRPr lang="en-US">
              <a:solidFill>
                <a:srgbClr val="0070C0"/>
              </a:solidFill>
              <a:latin typeface="Arial-Rounded" pitchFamily="34" charset="0"/>
              <a:ea typeface="Arial-Rounded" pitchFamily="34" charset="0"/>
              <a:cs typeface="Arial-Rounded" pitchFamily="34" charset="0"/>
            </a:endParaRPr>
          </a:p>
        </p:txBody>
      </p:sp>
      <p:sp>
        <p:nvSpPr>
          <p:cNvPr id="38" name="Title 1"/>
          <p:cNvSpPr txBox="1">
            <a:spLocks/>
          </p:cNvSpPr>
          <p:nvPr/>
        </p:nvSpPr>
        <p:spPr>
          <a:xfrm>
            <a:off x="6884957" y="57372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solidFill>
                  <a:srgbClr val="0070C0"/>
                </a:solidFill>
                <a:latin typeface="Arial-Rounded" pitchFamily="34" charset="0"/>
                <a:ea typeface="Arial-Rounded" pitchFamily="34" charset="0"/>
                <a:cs typeface="Arial-Rounded" pitchFamily="34" charset="0"/>
              </a:rPr>
              <a:t>yếu</a:t>
            </a:r>
            <a:endParaRPr lang="en-US">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1"/>
                                        </p:tgtEl>
                                        <p:attrNameLst>
                                          <p:attrName>style.visibility</p:attrName>
                                        </p:attrNameLst>
                                      </p:cBhvr>
                                      <p:to>
                                        <p:strVal val="visible"/>
                                      </p:to>
                                    </p:set>
                                    <p:animEffect transition="in" filter="fade">
                                      <p:cBhvr>
                                        <p:cTn id="61" dur="500"/>
                                        <p:tgtEl>
                                          <p:spTgt spid="6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5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5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fade">
                                      <p:cBhvr>
                                        <p:cTn id="81" dur="500"/>
                                        <p:tgtEl>
                                          <p:spTgt spid="30"/>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31"/>
                                        </p:tgtEl>
                                        <p:attrNameLst>
                                          <p:attrName>style.visibility</p:attrName>
                                        </p:attrNameLst>
                                      </p:cBhvr>
                                      <p:to>
                                        <p:strVal val="visible"/>
                                      </p:to>
                                    </p:set>
                                    <p:animEffect transition="in" filter="fade">
                                      <p:cBhvr>
                                        <p:cTn id="86" dur="500"/>
                                        <p:tgtEl>
                                          <p:spTgt spid="31"/>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fade">
                                      <p:cBhvr>
                                        <p:cTn id="91" dur="500"/>
                                        <p:tgtEl>
                                          <p:spTgt spid="33"/>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34"/>
                                        </p:tgtEl>
                                        <p:attrNameLst>
                                          <p:attrName>style.visibility</p:attrName>
                                        </p:attrNameLst>
                                      </p:cBhvr>
                                      <p:to>
                                        <p:strVal val="visible"/>
                                      </p:to>
                                    </p:set>
                                    <p:animEffect transition="in" filter="fade">
                                      <p:cBhvr>
                                        <p:cTn id="96" dur="500"/>
                                        <p:tgtEl>
                                          <p:spTgt spid="34"/>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fade">
                                      <p:cBhvr>
                                        <p:cTn id="101" dur="500"/>
                                        <p:tgtEl>
                                          <p:spTgt spid="35"/>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36"/>
                                        </p:tgtEl>
                                        <p:attrNameLst>
                                          <p:attrName>style.visibility</p:attrName>
                                        </p:attrNameLst>
                                      </p:cBhvr>
                                      <p:to>
                                        <p:strVal val="visible"/>
                                      </p:to>
                                    </p:set>
                                    <p:animEffect transition="in" filter="fade">
                                      <p:cBhvr>
                                        <p:cTn id="106" dur="500"/>
                                        <p:tgtEl>
                                          <p:spTgt spid="36"/>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37"/>
                                        </p:tgtEl>
                                        <p:attrNameLst>
                                          <p:attrName>style.visibility</p:attrName>
                                        </p:attrNameLst>
                                      </p:cBhvr>
                                      <p:to>
                                        <p:strVal val="visible"/>
                                      </p:to>
                                    </p:set>
                                    <p:animEffect transition="in" filter="fade">
                                      <p:cBhvr>
                                        <p:cTn id="111" dur="500"/>
                                        <p:tgtEl>
                                          <p:spTgt spid="37"/>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38"/>
                                        </p:tgtEl>
                                        <p:attrNameLst>
                                          <p:attrName>style.visibility</p:attrName>
                                        </p:attrNameLst>
                                      </p:cBhvr>
                                      <p:to>
                                        <p:strVal val="visible"/>
                                      </p:to>
                                    </p:set>
                                    <p:animEffect transition="in" filter="fade">
                                      <p:cBhvr>
                                        <p:cTn id="11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P spid="39" grpId="0"/>
      <p:bldP spid="61" grpId="0"/>
      <p:bldP spid="25" grpId="0"/>
      <p:bldP spid="26" grpId="0"/>
      <p:bldP spid="29" grpId="0"/>
      <p:bldP spid="30" grpId="0"/>
      <p:bldP spid="31" grpId="0"/>
      <p:bldP spid="33" grpId="0"/>
      <p:bldP spid="34" grpId="0"/>
      <p:bldP spid="35" grpId="0"/>
      <p:bldP spid="36" grpId="0"/>
      <p:bldP spid="37" grpId="0"/>
      <p:bldP spid="3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889919" y="38100"/>
            <a:ext cx="8792308" cy="4552950"/>
          </a:xfrm>
          <a:prstGeom prst="rect">
            <a:avLst/>
          </a:prstGeom>
        </p:spPr>
      </p:pic>
      <p:sp>
        <p:nvSpPr>
          <p:cNvPr id="2" name="TextBox 1"/>
          <p:cNvSpPr txBox="1"/>
          <p:nvPr/>
        </p:nvSpPr>
        <p:spPr>
          <a:xfrm>
            <a:off x="3000058" y="2690812"/>
            <a:ext cx="6534150" cy="1323439"/>
          </a:xfrm>
          <a:prstGeom prst="rect">
            <a:avLst/>
          </a:prstGeom>
          <a:noFill/>
        </p:spPr>
        <p:txBody>
          <a:bodyPr wrap="square" rtlCol="0">
            <a:spAutoFit/>
          </a:bodyPr>
          <a:lstStyle/>
          <a:p>
            <a:pPr algn="ctr"/>
            <a:r>
              <a:rPr lang="en-US" sz="8000" smtClean="0">
                <a:latin typeface="Bandit" pitchFamily="18" charset="0"/>
                <a:ea typeface="Bandit" pitchFamily="18" charset="0"/>
                <a:cs typeface="Bandit" pitchFamily="18" charset="0"/>
              </a:rPr>
              <a:t>Dặn dò</a:t>
            </a:r>
            <a:endParaRPr lang="en-US" sz="8000">
              <a:latin typeface="Bandit" pitchFamily="18" charset="0"/>
              <a:ea typeface="Bandit" pitchFamily="18" charset="0"/>
              <a:cs typeface="Bandit" pitchFamily="18" charset="0"/>
            </a:endParaRPr>
          </a:p>
        </p:txBody>
      </p:sp>
    </p:spTree>
    <p:extLst>
      <p:ext uri="{BB962C8B-B14F-4D97-AF65-F5344CB8AC3E}">
        <p14:creationId xmlns:p14="http://schemas.microsoft.com/office/powerpoint/2010/main" val="11244576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391" y="0"/>
            <a:ext cx="9189212" cy="6858000"/>
          </a:xfrm>
          <a:prstGeom prst="rect">
            <a:avLst/>
          </a:prstGeom>
        </p:spPr>
      </p:pic>
    </p:spTree>
    <p:extLst>
      <p:ext uri="{BB962C8B-B14F-4D97-AF65-F5344CB8AC3E}">
        <p14:creationId xmlns:p14="http://schemas.microsoft.com/office/powerpoint/2010/main" val="2542421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147024" y="201629"/>
            <a:ext cx="3831382" cy="903271"/>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rong biển</a:t>
            </a:r>
            <a:endParaRPr lang="en-US" sz="4800">
              <a:latin typeface="Arial-Rounded" pitchFamily="34" charset="0"/>
              <a:ea typeface="Arial-Rounded" pitchFamily="34" charset="0"/>
              <a:cs typeface="Arial-Rounded" pitchFamily="34" charset="0"/>
            </a:endParaRPr>
          </a:p>
        </p:txBody>
      </p:sp>
      <p:pic>
        <p:nvPicPr>
          <p:cNvPr id="2" name="Picture 2" descr="Rong Biển Sấy Truyền Thống Cao Cấp Hàn Quốc 50g Ít Calo, Giàu Dinh Dư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19" y="1524000"/>
            <a:ext cx="4838953" cy="48389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ong biển làm thuố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3181" y="2133600"/>
            <a:ext cx="5348668" cy="4011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82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5469" y="685800"/>
            <a:ext cx="10972800" cy="54399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smtClean="0">
                <a:solidFill>
                  <a:schemeClr val="tx1"/>
                </a:solidFill>
                <a:latin typeface="Arial-Rounded" pitchFamily="34" charset="0"/>
                <a:ea typeface="Arial-Rounded" pitchFamily="34" charset="0"/>
                <a:cs typeface="Arial-Rounded" pitchFamily="34" charset="0"/>
              </a:rPr>
              <a:t>	Trái đất của chúng ta vô cùng rộng lớn. Núi rừng trùng điệp. Đồng xanh bao la. Bầu trời cao rộng. Biển cả mênh mông. Sự sống không ngừng sinh sôi, nảy nở. Chúng ta cần biết yêu quý, giữ gìn và bảo vệ sự sống trên trái đất này.</a:t>
            </a:r>
            <a:endParaRPr lang="en-US" sz="4800">
              <a:solidFill>
                <a:schemeClr val="tx1"/>
              </a:solidFill>
              <a:latin typeface="Arial-Rounded" pitchFamily="34" charset="0"/>
              <a:ea typeface="Arial-Rounded" pitchFamily="34" charset="0"/>
              <a:cs typeface="Arial-Rounded" pitchFamily="34" charset="0"/>
            </a:endParaRPr>
          </a:p>
        </p:txBody>
      </p:sp>
      <p:cxnSp>
        <p:nvCxnSpPr>
          <p:cNvPr id="4" name="Straight Connector 3"/>
          <p:cNvCxnSpPr/>
          <p:nvPr/>
        </p:nvCxnSpPr>
        <p:spPr>
          <a:xfrm flipH="1">
            <a:off x="7071519" y="2022335"/>
            <a:ext cx="129038"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1768233" y="905550"/>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Arial" pitchFamily="34" charset="0"/>
                <a:ea typeface="Arial-Rounded" pitchFamily="34" charset="0"/>
                <a:cs typeface="Arial" pitchFamily="34" charset="0"/>
              </a:rPr>
              <a:t>1</a:t>
            </a:r>
            <a:endParaRPr lang="en-US" sz="2400" b="1">
              <a:solidFill>
                <a:schemeClr val="tx1"/>
              </a:solidFill>
              <a:latin typeface="Arial" pitchFamily="34" charset="0"/>
              <a:ea typeface="Arial-Rounded" pitchFamily="34" charset="0"/>
              <a:cs typeface="Arial" pitchFamily="34" charset="0"/>
            </a:endParaRPr>
          </a:p>
        </p:txBody>
      </p:sp>
      <p:sp>
        <p:nvSpPr>
          <p:cNvPr id="6" name="Oval 5"/>
          <p:cNvSpPr/>
          <p:nvPr/>
        </p:nvSpPr>
        <p:spPr>
          <a:xfrm>
            <a:off x="2091979" y="1865924"/>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Arial" pitchFamily="34" charset="0"/>
                <a:ea typeface="Arial-Rounded" pitchFamily="34" charset="0"/>
                <a:cs typeface="Arial" pitchFamily="34" charset="0"/>
              </a:rPr>
              <a:t>2</a:t>
            </a:r>
            <a:endParaRPr lang="en-US" sz="2400" b="1">
              <a:solidFill>
                <a:schemeClr val="tx1"/>
              </a:solidFill>
              <a:latin typeface="Arial" pitchFamily="34" charset="0"/>
              <a:ea typeface="Arial-Rounded" pitchFamily="34" charset="0"/>
              <a:cs typeface="Arial" pitchFamily="34" charset="0"/>
            </a:endParaRPr>
          </a:p>
        </p:txBody>
      </p:sp>
      <p:cxnSp>
        <p:nvCxnSpPr>
          <p:cNvPr id="7" name="Straight Connector 6"/>
          <p:cNvCxnSpPr/>
          <p:nvPr/>
        </p:nvCxnSpPr>
        <p:spPr>
          <a:xfrm flipH="1">
            <a:off x="1870819" y="2004546"/>
            <a:ext cx="106643"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1560726" y="2836779"/>
            <a:ext cx="141942"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7300119" y="1833078"/>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Arial" pitchFamily="34" charset="0"/>
                <a:ea typeface="Arial-Rounded" pitchFamily="34" charset="0"/>
                <a:cs typeface="Arial" pitchFamily="34" charset="0"/>
              </a:rPr>
              <a:t>3</a:t>
            </a:r>
            <a:endParaRPr lang="en-US" sz="2400" b="1">
              <a:solidFill>
                <a:schemeClr val="tx1"/>
              </a:solidFill>
              <a:latin typeface="Arial" pitchFamily="34" charset="0"/>
              <a:ea typeface="Arial-Rounded" pitchFamily="34" charset="0"/>
              <a:cs typeface="Arial" pitchFamily="34" charset="0"/>
            </a:endParaRPr>
          </a:p>
        </p:txBody>
      </p:sp>
      <p:cxnSp>
        <p:nvCxnSpPr>
          <p:cNvPr id="11" name="Straight Connector 10"/>
          <p:cNvCxnSpPr/>
          <p:nvPr/>
        </p:nvCxnSpPr>
        <p:spPr>
          <a:xfrm flipH="1">
            <a:off x="7028807" y="2764806"/>
            <a:ext cx="171750"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2028253" y="2523803"/>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Arial" pitchFamily="34" charset="0"/>
                <a:ea typeface="Arial-Rounded" pitchFamily="34" charset="0"/>
                <a:cs typeface="Arial" pitchFamily="34" charset="0"/>
              </a:rPr>
              <a:t>4</a:t>
            </a:r>
            <a:endParaRPr lang="en-US" sz="2400" b="1">
              <a:solidFill>
                <a:schemeClr val="tx1"/>
              </a:solidFill>
              <a:latin typeface="Arial" pitchFamily="34" charset="0"/>
              <a:ea typeface="Arial-Rounded" pitchFamily="34" charset="0"/>
              <a:cs typeface="Arial" pitchFamily="34" charset="0"/>
            </a:endParaRPr>
          </a:p>
        </p:txBody>
      </p:sp>
      <p:cxnSp>
        <p:nvCxnSpPr>
          <p:cNvPr id="13" name="Straight Connector 12"/>
          <p:cNvCxnSpPr/>
          <p:nvPr/>
        </p:nvCxnSpPr>
        <p:spPr>
          <a:xfrm flipH="1">
            <a:off x="2651919" y="3405759"/>
            <a:ext cx="141942"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7348277" y="2539444"/>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Arial" pitchFamily="34" charset="0"/>
                <a:ea typeface="Arial-Rounded" pitchFamily="34" charset="0"/>
                <a:cs typeface="Arial" pitchFamily="34" charset="0"/>
              </a:rPr>
              <a:t>5</a:t>
            </a:r>
            <a:endParaRPr lang="en-US" sz="2400" b="1">
              <a:solidFill>
                <a:schemeClr val="tx1"/>
              </a:solidFill>
              <a:latin typeface="Arial" pitchFamily="34" charset="0"/>
              <a:ea typeface="Arial-Rounded" pitchFamily="34" charset="0"/>
              <a:cs typeface="Arial" pitchFamily="34" charset="0"/>
            </a:endParaRPr>
          </a:p>
        </p:txBody>
      </p:sp>
      <p:cxnSp>
        <p:nvCxnSpPr>
          <p:cNvPr id="15" name="Straight Connector 14"/>
          <p:cNvCxnSpPr/>
          <p:nvPr/>
        </p:nvCxnSpPr>
        <p:spPr>
          <a:xfrm flipH="1">
            <a:off x="2952227" y="4290751"/>
            <a:ext cx="141942"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2952227" y="3292659"/>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Arial" pitchFamily="34" charset="0"/>
                <a:ea typeface="Arial-Rounded" pitchFamily="34" charset="0"/>
                <a:cs typeface="Arial" pitchFamily="34" charset="0"/>
              </a:rPr>
              <a:t>6</a:t>
            </a:r>
            <a:endParaRPr lang="en-US" sz="2400" b="1">
              <a:solidFill>
                <a:schemeClr val="tx1"/>
              </a:solidFill>
              <a:latin typeface="Arial" pitchFamily="34" charset="0"/>
              <a:ea typeface="Arial-Rounded" pitchFamily="34" charset="0"/>
              <a:cs typeface="Arial" pitchFamily="34" charset="0"/>
            </a:endParaRPr>
          </a:p>
        </p:txBody>
      </p:sp>
      <p:cxnSp>
        <p:nvCxnSpPr>
          <p:cNvPr id="17" name="Straight Connector 16"/>
          <p:cNvCxnSpPr/>
          <p:nvPr/>
        </p:nvCxnSpPr>
        <p:spPr>
          <a:xfrm flipH="1">
            <a:off x="10881519" y="4872637"/>
            <a:ext cx="141942"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3341198" y="4009698"/>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Arial" pitchFamily="34" charset="0"/>
                <a:ea typeface="Arial-Rounded" pitchFamily="34" charset="0"/>
                <a:cs typeface="Arial" pitchFamily="34" charset="0"/>
              </a:rPr>
              <a:t>7</a:t>
            </a:r>
            <a:endParaRPr lang="en-US" sz="2400" b="1">
              <a:solidFill>
                <a:schemeClr val="tx1"/>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422912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2" grpId="0" animBg="1"/>
      <p:bldP spid="14" grpId="0" animBg="1"/>
      <p:bldP spid="16"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8621" y="194182"/>
            <a:ext cx="11506200" cy="52922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smtClean="0">
                <a:solidFill>
                  <a:schemeClr val="tx1"/>
                </a:solidFill>
                <a:latin typeface="Arial-Rounded" pitchFamily="34" charset="0"/>
                <a:ea typeface="Arial-Rounded" pitchFamily="34" charset="0"/>
                <a:cs typeface="Arial-Rounded" pitchFamily="34" charset="0"/>
              </a:rPr>
              <a:t>	</a:t>
            </a:r>
            <a:r>
              <a:rPr lang="en-US" sz="4800">
                <a:solidFill>
                  <a:schemeClr val="tx1"/>
                </a:solidFill>
                <a:latin typeface="Arial-Rounded" pitchFamily="34" charset="0"/>
                <a:ea typeface="Arial-Rounded" pitchFamily="34" charset="0"/>
                <a:cs typeface="Arial-Rounded" pitchFamily="34" charset="0"/>
              </a:rPr>
              <a:t>Trái đất của chúng ta vô cùng rộng lớn. Núi rừng trùng điệp. Đồng xanh bao la. Bầu trời cao rộng. Biển cả mênh mông. Sự sống không ngừng sinh sôi, nảy nở. Chúng ta cần biết yêu quý, giữ gìn và bảo vệ sự sống trên trái đất này.</a:t>
            </a:r>
          </a:p>
        </p:txBody>
      </p:sp>
      <p:cxnSp>
        <p:nvCxnSpPr>
          <p:cNvPr id="3" name="Straight Connector 2"/>
          <p:cNvCxnSpPr/>
          <p:nvPr/>
        </p:nvCxnSpPr>
        <p:spPr>
          <a:xfrm>
            <a:off x="7176621" y="1371600"/>
            <a:ext cx="419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678693" y="5756670"/>
            <a:ext cx="10931381"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Trái đất của chúng ta có đặc điểm gì?</a:t>
            </a:r>
            <a:endParaRPr lang="en-US" sz="4400">
              <a:latin typeface="Arial-Rounded" pitchFamily="34" charset="0"/>
              <a:ea typeface="Arial-Rounded" pitchFamily="34" charset="0"/>
              <a:cs typeface="Arial-Rounded" pitchFamily="34" charset="0"/>
            </a:endParaRPr>
          </a:p>
        </p:txBody>
      </p:sp>
      <p:sp>
        <p:nvSpPr>
          <p:cNvPr id="11" name="Rounded Rectangle 10"/>
          <p:cNvSpPr/>
          <p:nvPr/>
        </p:nvSpPr>
        <p:spPr>
          <a:xfrm>
            <a:off x="678693" y="5756670"/>
            <a:ext cx="10931381"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Trên trái đất có những gì?</a:t>
            </a:r>
            <a:endParaRPr lang="en-US" sz="4400">
              <a:latin typeface="Arial-Rounded" pitchFamily="34" charset="0"/>
              <a:ea typeface="Arial-Rounded" pitchFamily="34" charset="0"/>
              <a:cs typeface="Arial-Rounded" pitchFamily="34" charset="0"/>
            </a:endParaRPr>
          </a:p>
        </p:txBody>
      </p:sp>
      <p:cxnSp>
        <p:nvCxnSpPr>
          <p:cNvPr id="12" name="Straight Connector 11"/>
          <p:cNvCxnSpPr/>
          <p:nvPr/>
        </p:nvCxnSpPr>
        <p:spPr>
          <a:xfrm>
            <a:off x="657312" y="2057400"/>
            <a:ext cx="20955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372583" y="2057400"/>
            <a:ext cx="29626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36176" y="2840291"/>
            <a:ext cx="18395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368610" y="2821637"/>
            <a:ext cx="18395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678693" y="5756670"/>
            <a:ext cx="10931381"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latin typeface="Arial-Rounded" pitchFamily="34" charset="0"/>
                <a:ea typeface="Arial-Rounded" pitchFamily="34" charset="0"/>
                <a:cs typeface="Arial-Rounded" pitchFamily="34" charset="0"/>
              </a:rPr>
              <a:t>Chúng ta cần làm gì cho sự sống trên trái đất?</a:t>
            </a:r>
            <a:endParaRPr lang="en-US" sz="4000">
              <a:latin typeface="Arial-Rounded" pitchFamily="34" charset="0"/>
              <a:ea typeface="Arial-Rounded" pitchFamily="34" charset="0"/>
              <a:cs typeface="Arial-Rounded" pitchFamily="34" charset="0"/>
            </a:endParaRPr>
          </a:p>
        </p:txBody>
      </p:sp>
      <p:cxnSp>
        <p:nvCxnSpPr>
          <p:cNvPr id="23" name="Straight Connector 22"/>
          <p:cNvCxnSpPr/>
          <p:nvPr/>
        </p:nvCxnSpPr>
        <p:spPr>
          <a:xfrm>
            <a:off x="5387719" y="4343400"/>
            <a:ext cx="20234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856711" y="4343400"/>
            <a:ext cx="16723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0513655" y="4267200"/>
            <a:ext cx="10383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71233" y="5029200"/>
            <a:ext cx="7801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505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par>
                                <p:cTn id="71" presetID="10" presetClass="entr" presetSubtype="0"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5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23"/>
                                        </p:tgtEl>
                                      </p:cBhvr>
                                    </p:animEffect>
                                    <p:set>
                                      <p:cBhvr>
                                        <p:cTn id="78" dur="1" fill="hold">
                                          <p:stCondLst>
                                            <p:cond delay="499"/>
                                          </p:stCondLst>
                                        </p:cTn>
                                        <p:tgtEl>
                                          <p:spTgt spid="23"/>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24"/>
                                        </p:tgtEl>
                                      </p:cBhvr>
                                    </p:animEffect>
                                    <p:set>
                                      <p:cBhvr>
                                        <p:cTn id="81" dur="1" fill="hold">
                                          <p:stCondLst>
                                            <p:cond delay="499"/>
                                          </p:stCondLst>
                                        </p:cTn>
                                        <p:tgtEl>
                                          <p:spTgt spid="24"/>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25"/>
                                        </p:tgtEl>
                                      </p:cBhvr>
                                    </p:animEffect>
                                    <p:set>
                                      <p:cBhvr>
                                        <p:cTn id="84" dur="1" fill="hold">
                                          <p:stCondLst>
                                            <p:cond delay="499"/>
                                          </p:stCondLst>
                                        </p:cTn>
                                        <p:tgtEl>
                                          <p:spTgt spid="25"/>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26"/>
                                        </p:tgtEl>
                                      </p:cBhvr>
                                    </p:animEffect>
                                    <p:set>
                                      <p:cBhvr>
                                        <p:cTn id="8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813719" y="152400"/>
            <a:ext cx="8792308" cy="4552950"/>
          </a:xfrm>
          <a:prstGeom prst="rect">
            <a:avLst/>
          </a:prstGeom>
        </p:spPr>
      </p:pic>
      <p:sp>
        <p:nvSpPr>
          <p:cNvPr id="5" name="Title 4"/>
          <p:cNvSpPr>
            <a:spLocks noGrp="1"/>
          </p:cNvSpPr>
          <p:nvPr>
            <p:ph type="title"/>
          </p:nvPr>
        </p:nvSpPr>
        <p:spPr>
          <a:xfrm>
            <a:off x="662236" y="2818047"/>
            <a:ext cx="10489585" cy="1325563"/>
          </a:xfrm>
        </p:spPr>
        <p:txBody>
          <a:bodyPr>
            <a:noAutofit/>
          </a:bodyPr>
          <a:lstStyle/>
          <a:p>
            <a:pPr algn="ctr"/>
            <a:r>
              <a:rPr lang="en-US" sz="9600" b="1" smtClean="0">
                <a:solidFill>
                  <a:srgbClr val="0070C0"/>
                </a:solidFill>
                <a:latin typeface="DomCasual" pitchFamily="18" charset="0"/>
                <a:ea typeface="DomCasual" pitchFamily="18" charset="0"/>
                <a:cs typeface="DomCasual" pitchFamily="18" charset="0"/>
              </a:rPr>
              <a:t>Thư giãn nào!</a:t>
            </a:r>
            <a:endParaRPr lang="en-US" sz="9600" b="1">
              <a:solidFill>
                <a:srgbClr val="0070C0"/>
              </a:solidFill>
              <a:latin typeface="DomCasual" pitchFamily="18" charset="0"/>
              <a:ea typeface="DomCasual" pitchFamily="18" charset="0"/>
              <a:cs typeface="DomCasual" pitchFamily="18" charset="0"/>
            </a:endParaRPr>
          </a:p>
        </p:txBody>
      </p:sp>
    </p:spTree>
    <p:extLst>
      <p:ext uri="{BB962C8B-B14F-4D97-AF65-F5344CB8AC3E}">
        <p14:creationId xmlns:p14="http://schemas.microsoft.com/office/powerpoint/2010/main" val="29434389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15396" y="203422"/>
            <a:ext cx="2621250" cy="941185"/>
            <a:chOff x="63500" y="1429216"/>
            <a:chExt cx="1970813" cy="705889"/>
          </a:xfrm>
        </p:grpSpPr>
        <p:sp>
          <p:nvSpPr>
            <p:cNvPr id="17" name="Rounded Rectangle 16"/>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Viết</a:t>
              </a:r>
              <a:endParaRPr lang="en-US" sz="4800">
                <a:latin typeface="Arial-Rounded" pitchFamily="34" charset="0"/>
                <a:ea typeface="Arial-Rounded" pitchFamily="34" charset="0"/>
                <a:cs typeface="Arial-Rounded" pitchFamily="34" charset="0"/>
              </a:endParaRPr>
            </a:p>
          </p:txBody>
        </p:sp>
        <p:sp>
          <p:nvSpPr>
            <p:cNvPr id="19" name="Oval 18"/>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2</a:t>
              </a:r>
              <a:endParaRPr lang="en-US" sz="4800">
                <a:solidFill>
                  <a:schemeClr val="tx1"/>
                </a:solidFill>
                <a:latin typeface="Arial Rounded MT Bold" pitchFamily="34" charset="0"/>
                <a:ea typeface="Arial-Rounded" pitchFamily="34" charset="0"/>
                <a:cs typeface="Arial-Rounded" pitchFamily="34" charset="0"/>
              </a:endParaRPr>
            </a:p>
          </p:txBody>
        </p:sp>
      </p:grpSp>
      <p:grpSp>
        <p:nvGrpSpPr>
          <p:cNvPr id="2" name="Group 1"/>
          <p:cNvGrpSpPr/>
          <p:nvPr/>
        </p:nvGrpSpPr>
        <p:grpSpPr>
          <a:xfrm>
            <a:off x="59564" y="2403133"/>
            <a:ext cx="12560344" cy="2080402"/>
            <a:chOff x="-15081" y="2184691"/>
            <a:chExt cx="15198016" cy="2517286"/>
          </a:xfrm>
        </p:grpSpPr>
        <p:pic>
          <p:nvPicPr>
            <p:cNvPr id="307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15081"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7583927"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TextBox 9"/>
          <p:cNvSpPr txBox="1"/>
          <p:nvPr/>
        </p:nvSpPr>
        <p:spPr>
          <a:xfrm>
            <a:off x="-363621" y="3087644"/>
            <a:ext cx="13499608" cy="1169353"/>
          </a:xfrm>
          <a:prstGeom prst="rect">
            <a:avLst/>
          </a:prstGeom>
          <a:noFill/>
        </p:spPr>
        <p:txBody>
          <a:bodyPr wrap="square" lIns="121725" tIns="60862" rIns="121725" bIns="60862" rtlCol="0">
            <a:spAutoFit/>
          </a:bodyPr>
          <a:lstStyle/>
          <a:p>
            <a:pPr algn="just"/>
            <a:r>
              <a:rPr lang="vi-VN" sz="6800">
                <a:solidFill>
                  <a:srgbClr val="FF0000"/>
                </a:solidFill>
                <a:latin typeface="HP001 4 hàng" pitchFamily="34" charset="0"/>
              </a:rPr>
              <a:t> Cá</a:t>
            </a:r>
            <a:r>
              <a:rPr lang="el-GR" sz="6800">
                <a:solidFill>
                  <a:srgbClr val="FF0000"/>
                </a:solidFill>
                <a:latin typeface="HP001 4 hàng" pitchFamily="34" charset="0"/>
              </a:rPr>
              <a:t>ζ </a:t>
            </a:r>
            <a:r>
              <a:rPr lang="vi-VN" sz="6800">
                <a:solidFill>
                  <a:srgbClr val="FF0000"/>
                </a:solidFill>
                <a:latin typeface="HP001 4 hàng" pitchFamily="34" charset="0"/>
              </a:rPr>
              <a:t>d</a:t>
            </a:r>
            <a:r>
              <a:rPr lang="el-GR" sz="6800">
                <a:solidFill>
                  <a:srgbClr val="FF0000"/>
                </a:solidFill>
                <a:latin typeface="HP001 4 hàng" pitchFamily="34" charset="0"/>
              </a:rPr>
              <a:t>Ηϛ</a:t>
            </a:r>
            <a:r>
              <a:rPr lang="vi-VN" sz="6800">
                <a:solidFill>
                  <a:srgbClr val="FF0000"/>
                </a:solidFill>
                <a:latin typeface="HP001 4 hàng" pitchFamily="34" charset="0"/>
              </a:rPr>
              <a:t>u </a:t>
            </a:r>
            <a:r>
              <a:rPr lang="el-GR" sz="6800">
                <a:solidFill>
                  <a:srgbClr val="FF0000"/>
                </a:solidFill>
                <a:latin typeface="HP001 4 hàng" pitchFamily="34" charset="0"/>
              </a:rPr>
              <a:t>ε</a:t>
            </a:r>
            <a:r>
              <a:rPr lang="vi-VN" sz="6800">
                <a:solidFill>
                  <a:srgbClr val="FF0000"/>
                </a:solidFill>
                <a:latin typeface="HP001 4 hàng" pitchFamily="34" charset="0"/>
              </a:rPr>
              <a:t>ao l</a:t>
            </a:r>
            <a:r>
              <a:rPr lang="el-GR" sz="6800">
                <a:solidFill>
                  <a:srgbClr val="FF0000"/>
                </a:solidFill>
                <a:latin typeface="HP001 4 hàng" pitchFamily="34" charset="0"/>
              </a:rPr>
              <a:t>Η</a:t>
            </a:r>
            <a:r>
              <a:rPr lang="vi-VN" sz="6800">
                <a:solidFill>
                  <a:srgbClr val="FF0000"/>
                </a:solidFill>
                <a:latin typeface="HP001 4 hàng" pitchFamily="34" charset="0"/>
              </a:rPr>
              <a:t>İng </a:t>
            </a:r>
            <a:r>
              <a:rPr lang="el-GR" sz="6800">
                <a:solidFill>
                  <a:srgbClr val="FF0000"/>
                </a:solidFill>
                <a:latin typeface="HP001 4 hàng" pitchFamily="34" charset="0"/>
              </a:rPr>
              <a:t>Λ</a:t>
            </a:r>
            <a:r>
              <a:rPr lang="vi-VN" sz="6800">
                <a:solidFill>
                  <a:srgbClr val="FF0000"/>
                </a:solidFill>
                <a:latin typeface="HP001 4 hàng" pitchFamily="34" charset="0"/>
              </a:rPr>
              <a:t>łn </a:t>
            </a:r>
            <a:r>
              <a:rPr lang="vi-VN" sz="6800" smtClean="0">
                <a:solidFill>
                  <a:srgbClr val="FF0000"/>
                </a:solidFill>
                <a:latin typeface="HP001 4 hàng" pitchFamily="34" charset="0"/>
              </a:rPr>
              <a:t>bầu </a:t>
            </a:r>
            <a:endParaRPr lang="en-US" sz="6800">
              <a:solidFill>
                <a:srgbClr val="FF0000"/>
              </a:solidFill>
              <a:latin typeface="HP001 4 hàng" pitchFamily="34" charset="0"/>
            </a:endParaRPr>
          </a:p>
        </p:txBody>
      </p:sp>
      <p:grpSp>
        <p:nvGrpSpPr>
          <p:cNvPr id="9" name="Group 8"/>
          <p:cNvGrpSpPr/>
          <p:nvPr/>
        </p:nvGrpSpPr>
        <p:grpSpPr>
          <a:xfrm>
            <a:off x="59564" y="4480252"/>
            <a:ext cx="12560344" cy="2080402"/>
            <a:chOff x="-15081" y="2184691"/>
            <a:chExt cx="15198016" cy="2517286"/>
          </a:xfrm>
        </p:grpSpPr>
        <p:pic>
          <p:nvPicPr>
            <p:cNvPr id="11"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15081"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7583927"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TextBox 12"/>
          <p:cNvSpPr txBox="1"/>
          <p:nvPr/>
        </p:nvSpPr>
        <p:spPr>
          <a:xfrm>
            <a:off x="-15081" y="4469447"/>
            <a:ext cx="9220414" cy="1169353"/>
          </a:xfrm>
          <a:prstGeom prst="rect">
            <a:avLst/>
          </a:prstGeom>
          <a:noFill/>
        </p:spPr>
        <p:txBody>
          <a:bodyPr wrap="square" lIns="121725" tIns="60862" rIns="121725" bIns="60862" rtlCol="0">
            <a:spAutoFit/>
          </a:bodyPr>
          <a:lstStyle/>
          <a:p>
            <a:pPr algn="just"/>
            <a:r>
              <a:rPr lang="vi-VN" sz="6800" smtClean="0">
                <a:solidFill>
                  <a:srgbClr val="FF0000"/>
                </a:solidFill>
                <a:latin typeface="HP001 4 hàng" pitchFamily="34" charset="0"/>
              </a:rPr>
              <a:t>ǇrƟ</a:t>
            </a:r>
            <a:r>
              <a:rPr lang="en-US" sz="6800" smtClean="0">
                <a:solidFill>
                  <a:srgbClr val="FF0000"/>
                </a:solidFill>
                <a:latin typeface="HP001 4 hàng" pitchFamily="34" charset="0"/>
              </a:rPr>
              <a:t>.</a:t>
            </a:r>
            <a:r>
              <a:rPr lang="vi-VN" sz="6800" smtClean="0">
                <a:solidFill>
                  <a:srgbClr val="FF0000"/>
                </a:solidFill>
                <a:latin typeface="HP001 4 hàng" pitchFamily="34" charset="0"/>
              </a:rPr>
              <a:t> </a:t>
            </a:r>
            <a:endParaRPr lang="en-US" sz="6800">
              <a:solidFill>
                <a:srgbClr val="FF0000"/>
              </a:solidFill>
              <a:latin typeface="HP001 4 hàng" pitchFamily="34" charset="0"/>
            </a:endParaRPr>
          </a:p>
        </p:txBody>
      </p:sp>
    </p:spTree>
    <p:extLst>
      <p:ext uri="{BB962C8B-B14F-4D97-AF65-F5344CB8AC3E}">
        <p14:creationId xmlns:p14="http://schemas.microsoft.com/office/powerpoint/2010/main" val="8495269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9564" y="2403133"/>
            <a:ext cx="12560344" cy="2080402"/>
            <a:chOff x="-15081" y="2184691"/>
            <a:chExt cx="15198016" cy="2517286"/>
          </a:xfrm>
        </p:grpSpPr>
        <p:pic>
          <p:nvPicPr>
            <p:cNvPr id="307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15081"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7583927"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TextBox 9"/>
          <p:cNvSpPr txBox="1"/>
          <p:nvPr/>
        </p:nvSpPr>
        <p:spPr>
          <a:xfrm>
            <a:off x="-183247" y="3392293"/>
            <a:ext cx="13499608" cy="646133"/>
          </a:xfrm>
          <a:prstGeom prst="rect">
            <a:avLst/>
          </a:prstGeom>
          <a:noFill/>
        </p:spPr>
        <p:txBody>
          <a:bodyPr wrap="square" lIns="121725" tIns="60862" rIns="121725" bIns="60862" rtlCol="0">
            <a:spAutoFit/>
          </a:bodyPr>
          <a:lstStyle/>
          <a:p>
            <a:pPr algn="just"/>
            <a:r>
              <a:rPr lang="vi-VN" sz="3400">
                <a:solidFill>
                  <a:srgbClr val="FF0000"/>
                </a:solidFill>
                <a:latin typeface="HP001 4 hàng" pitchFamily="34" charset="0"/>
              </a:rPr>
              <a:t> Cá</a:t>
            </a:r>
            <a:r>
              <a:rPr lang="el-GR" sz="3400">
                <a:solidFill>
                  <a:srgbClr val="FF0000"/>
                </a:solidFill>
                <a:latin typeface="HP001 4 hàng" pitchFamily="34" charset="0"/>
              </a:rPr>
              <a:t>ζ </a:t>
            </a:r>
            <a:r>
              <a:rPr lang="vi-VN" sz="3400">
                <a:solidFill>
                  <a:srgbClr val="FF0000"/>
                </a:solidFill>
                <a:latin typeface="HP001 4 hàng" pitchFamily="34" charset="0"/>
              </a:rPr>
              <a:t>d</a:t>
            </a:r>
            <a:r>
              <a:rPr lang="el-GR" sz="3400">
                <a:solidFill>
                  <a:srgbClr val="FF0000"/>
                </a:solidFill>
                <a:latin typeface="HP001 4 hàng" pitchFamily="34" charset="0"/>
              </a:rPr>
              <a:t>Ηϛ</a:t>
            </a:r>
            <a:r>
              <a:rPr lang="vi-VN" sz="3400">
                <a:solidFill>
                  <a:srgbClr val="FF0000"/>
                </a:solidFill>
                <a:latin typeface="HP001 4 hàng" pitchFamily="34" charset="0"/>
              </a:rPr>
              <a:t>u </a:t>
            </a:r>
            <a:r>
              <a:rPr lang="el-GR" sz="3400">
                <a:solidFill>
                  <a:srgbClr val="FF0000"/>
                </a:solidFill>
                <a:latin typeface="HP001 4 hàng" pitchFamily="34" charset="0"/>
              </a:rPr>
              <a:t>ε</a:t>
            </a:r>
            <a:r>
              <a:rPr lang="vi-VN" sz="3400">
                <a:solidFill>
                  <a:srgbClr val="FF0000"/>
                </a:solidFill>
                <a:latin typeface="HP001 4 hàng" pitchFamily="34" charset="0"/>
              </a:rPr>
              <a:t>ao l</a:t>
            </a:r>
            <a:r>
              <a:rPr lang="el-GR" sz="3400">
                <a:solidFill>
                  <a:srgbClr val="FF0000"/>
                </a:solidFill>
                <a:latin typeface="HP001 4 hàng" pitchFamily="34" charset="0"/>
              </a:rPr>
              <a:t>Η</a:t>
            </a:r>
            <a:r>
              <a:rPr lang="vi-VN" sz="3400">
                <a:solidFill>
                  <a:srgbClr val="FF0000"/>
                </a:solidFill>
                <a:latin typeface="HP001 4 hàng" pitchFamily="34" charset="0"/>
              </a:rPr>
              <a:t>İng </a:t>
            </a:r>
            <a:r>
              <a:rPr lang="el-GR" sz="3400">
                <a:solidFill>
                  <a:srgbClr val="FF0000"/>
                </a:solidFill>
                <a:latin typeface="HP001 4 hàng" pitchFamily="34" charset="0"/>
              </a:rPr>
              <a:t>Λ</a:t>
            </a:r>
            <a:r>
              <a:rPr lang="vi-VN" sz="3400">
                <a:solidFill>
                  <a:srgbClr val="FF0000"/>
                </a:solidFill>
                <a:latin typeface="HP001 4 hàng" pitchFamily="34" charset="0"/>
              </a:rPr>
              <a:t>łn </a:t>
            </a:r>
            <a:r>
              <a:rPr lang="vi-VN" sz="3400" smtClean="0">
                <a:solidFill>
                  <a:srgbClr val="FF0000"/>
                </a:solidFill>
                <a:latin typeface="HP001 4 hàng" pitchFamily="34" charset="0"/>
              </a:rPr>
              <a:t>bầu</a:t>
            </a:r>
            <a:r>
              <a:rPr lang="en-US" sz="3400" smtClean="0">
                <a:solidFill>
                  <a:srgbClr val="FF0000"/>
                </a:solidFill>
                <a:latin typeface="HP001 4 hàng" pitchFamily="34" charset="0"/>
              </a:rPr>
              <a:t> </a:t>
            </a:r>
            <a:r>
              <a:rPr lang="vi-VN" sz="3400" smtClean="0">
                <a:solidFill>
                  <a:srgbClr val="FF0000"/>
                </a:solidFill>
                <a:latin typeface="HP001 4 hàng" pitchFamily="34" charset="0"/>
              </a:rPr>
              <a:t>ǇrƟ</a:t>
            </a:r>
            <a:r>
              <a:rPr lang="en-US" sz="3400">
                <a:solidFill>
                  <a:srgbClr val="FF0000"/>
                </a:solidFill>
                <a:latin typeface="HP001 4 hàng" pitchFamily="34" charset="0"/>
              </a:rPr>
              <a:t>.</a:t>
            </a:r>
            <a:r>
              <a:rPr lang="vi-VN" sz="3400">
                <a:solidFill>
                  <a:srgbClr val="FF0000"/>
                </a:solidFill>
                <a:latin typeface="HP001 4 hàng" pitchFamily="34" charset="0"/>
              </a:rPr>
              <a:t> </a:t>
            </a:r>
            <a:endParaRPr lang="en-US" sz="3400">
              <a:solidFill>
                <a:srgbClr val="FF0000"/>
              </a:solidFill>
              <a:latin typeface="HP001 4 hàng" pitchFamily="34" charset="0"/>
            </a:endParaRPr>
          </a:p>
        </p:txBody>
      </p:sp>
      <p:grpSp>
        <p:nvGrpSpPr>
          <p:cNvPr id="9" name="Group 8"/>
          <p:cNvGrpSpPr/>
          <p:nvPr/>
        </p:nvGrpSpPr>
        <p:grpSpPr>
          <a:xfrm>
            <a:off x="59564" y="4480252"/>
            <a:ext cx="12560344" cy="2080402"/>
            <a:chOff x="-15081" y="2184691"/>
            <a:chExt cx="15198016" cy="2517286"/>
          </a:xfrm>
        </p:grpSpPr>
        <p:pic>
          <p:nvPicPr>
            <p:cNvPr id="11"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15081"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7583927"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585235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2222</TotalTime>
  <Words>183</Words>
  <Application>Microsoft Office PowerPoint</Application>
  <PresentationFormat>Custom</PresentationFormat>
  <Paragraphs>57</Paragraphs>
  <Slides>20</Slides>
  <Notes>8</Notes>
  <HiddenSlides>0</HiddenSlides>
  <MMClips>2</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TIẾNG VIỆT 1</vt:lpstr>
      <vt:lpstr>PowerPoint Presentation</vt:lpstr>
      <vt:lpstr>PowerPoint Presentation</vt:lpstr>
      <vt:lpstr>PowerPoint Presentation</vt:lpstr>
      <vt:lpstr>PowerPoint Presentation</vt:lpstr>
      <vt:lpstr>PowerPoint Presentation</vt:lpstr>
      <vt:lpstr>Thư giãn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học:  Trong cuộc sống, chúng ta nên khiêm tốn, lịch sự khi giao tiếp và gặp gỡ; không nên hung hăng, kiêu căng, xem thường người khác.</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269</cp:revision>
  <dcterms:created xsi:type="dcterms:W3CDTF">2021-05-08T14:00:55Z</dcterms:created>
  <dcterms:modified xsi:type="dcterms:W3CDTF">2021-06-11T04:36:04Z</dcterms:modified>
</cp:coreProperties>
</file>