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7" r:id="rId2"/>
    <p:sldId id="258" r:id="rId3"/>
    <p:sldId id="259" r:id="rId4"/>
    <p:sldId id="260" r:id="rId5"/>
    <p:sldId id="375" r:id="rId6"/>
    <p:sldId id="402" r:id="rId7"/>
    <p:sldId id="336" r:id="rId8"/>
    <p:sldId id="404" r:id="rId9"/>
    <p:sldId id="403" r:id="rId10"/>
    <p:sldId id="262" r:id="rId11"/>
    <p:sldId id="263" r:id="rId12"/>
    <p:sldId id="282" r:id="rId13"/>
    <p:sldId id="283" r:id="rId14"/>
    <p:sldId id="284" r:id="rId15"/>
    <p:sldId id="405" r:id="rId16"/>
    <p:sldId id="264" r:id="rId17"/>
    <p:sldId id="372" r:id="rId18"/>
    <p:sldId id="355" r:id="rId19"/>
    <p:sldId id="267" r:id="rId20"/>
    <p:sldId id="357" r:id="rId21"/>
    <p:sldId id="350" r:id="rId22"/>
    <p:sldId id="356" r:id="rId23"/>
    <p:sldId id="320" r:id="rId24"/>
    <p:sldId id="382" r:id="rId25"/>
    <p:sldId id="308" r:id="rId26"/>
    <p:sldId id="342" r:id="rId27"/>
    <p:sldId id="383" r:id="rId28"/>
    <p:sldId id="294" r:id="rId29"/>
    <p:sldId id="384" r:id="rId30"/>
    <p:sldId id="396" r:id="rId31"/>
    <p:sldId id="397" r:id="rId32"/>
    <p:sldId id="314" r:id="rId33"/>
    <p:sldId id="399" r:id="rId34"/>
    <p:sldId id="338" r:id="rId35"/>
    <p:sldId id="407" r:id="rId36"/>
    <p:sldId id="408" r:id="rId37"/>
    <p:sldId id="409" r:id="rId38"/>
    <p:sldId id="339" r:id="rId39"/>
    <p:sldId id="326" r:id="rId40"/>
    <p:sldId id="274" r:id="rId41"/>
    <p:sldId id="275" r:id="rId42"/>
    <p:sldId id="406" r:id="rId43"/>
    <p:sldId id="277" r:id="rId44"/>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389"/>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94" autoAdjust="0"/>
    <p:restoredTop sz="90214" autoAdjust="0"/>
  </p:normalViewPr>
  <p:slideViewPr>
    <p:cSldViewPr>
      <p:cViewPr>
        <p:scale>
          <a:sx n="55" d="100"/>
          <a:sy n="55" d="100"/>
        </p:scale>
        <p:origin x="-1194" y="-324"/>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6/8/2021</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Tuy giảng</a:t>
            </a:r>
            <a:r>
              <a:rPr lang="en-US" baseline="0" smtClean="0"/>
              <a:t> về con sò điệp nhưng cô chưa đc ăn về sò điệp nha các em. Kkk!!!!</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14</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17</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18</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20</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22</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24</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25</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26</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27</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28</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a:t>
            </a:fld>
            <a:endParaRPr lang="en-US"/>
          </a:p>
        </p:txBody>
      </p:sp>
    </p:spTree>
    <p:extLst>
      <p:ext uri="{BB962C8B-B14F-4D97-AF65-F5344CB8AC3E}">
        <p14:creationId xmlns:p14="http://schemas.microsoft.com/office/powerpoint/2010/main" val="853899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29</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30</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31</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33</a:t>
            </a:fld>
            <a:endParaRPr lang="en-US"/>
          </a:p>
        </p:txBody>
      </p:sp>
    </p:spTree>
    <p:extLst>
      <p:ext uri="{BB962C8B-B14F-4D97-AF65-F5344CB8AC3E}">
        <p14:creationId xmlns:p14="http://schemas.microsoft.com/office/powerpoint/2010/main" val="39168024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Luyện</a:t>
            </a:r>
            <a:r>
              <a:rPr lang="en-US" baseline="0" smtClean="0"/>
              <a:t> luôn từ khó đọc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34</a:t>
            </a:fld>
            <a:endParaRPr lang="en-US"/>
          </a:p>
        </p:txBody>
      </p:sp>
    </p:spTree>
    <p:extLst>
      <p:ext uri="{BB962C8B-B14F-4D97-AF65-F5344CB8AC3E}">
        <p14:creationId xmlns:p14="http://schemas.microsoft.com/office/powerpoint/2010/main" val="2549558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38</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7</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8</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9</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11</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Có</a:t>
            </a:r>
            <a:r>
              <a:rPr lang="en-US" baseline="0" smtClean="0"/>
              <a:t> khi nào cô nhìn sầu riêng cũng thèm k? kkk</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12</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Chênh</a:t>
            </a:r>
            <a:r>
              <a:rPr lang="en-US" baseline="0" smtClean="0"/>
              <a:t> lệch về độ tuổi và cao thấp</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13</a:t>
            </a:fld>
            <a:endParaRPr lang="en-US"/>
          </a:p>
        </p:txBody>
      </p:sp>
    </p:spTree>
    <p:extLst>
      <p:ext uri="{BB962C8B-B14F-4D97-AF65-F5344CB8AC3E}">
        <p14:creationId xmlns:p14="http://schemas.microsoft.com/office/powerpoint/2010/main" val="290379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6/8/2021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6/8/2021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6/8/2021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6/8/2021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6/8/2021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9D0918-B3BC-4D15-9AF8-385E8378AD06}" type="datetimeFigureOut">
              <a:rPr lang="en-US" smtClean="0"/>
              <a:t>6/8/2021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9D0918-B3BC-4D15-9AF8-385E8378AD06}" type="datetimeFigureOut">
              <a:rPr lang="en-US" smtClean="0"/>
              <a:t>6/8/2021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9D0918-B3BC-4D15-9AF8-385E8378AD06}" type="datetimeFigureOut">
              <a:rPr lang="en-US" smtClean="0"/>
              <a:t>6/8/2021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6/8/2021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6/8/2021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6/8/2021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6/8/2021</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27.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27.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dirty="0">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dirty="0" err="1">
                <a:solidFill>
                  <a:schemeClr val="bg1"/>
                </a:solidFill>
                <a:latin typeface="AvantGarde" pitchFamily="2" charset="0"/>
                <a:ea typeface="AvantGarde" pitchFamily="2" charset="0"/>
                <a:cs typeface="AvantGarde" pitchFamily="2" charset="0"/>
              </a:rPr>
              <a:t>TIẾNG</a:t>
            </a:r>
            <a:r>
              <a:rPr lang="en-US" sz="10600" b="1">
                <a:solidFill>
                  <a:schemeClr val="bg1"/>
                </a:solidFill>
                <a:latin typeface="AvantGarde" pitchFamily="2" charset="0"/>
                <a:ea typeface="AvantGarde" pitchFamily="2" charset="0"/>
                <a:cs typeface="AvantGarde" pitchFamily="2" charset="0"/>
              </a:rPr>
              <a:t> </a:t>
            </a:r>
            <a:r>
              <a:rPr lang="en-US" sz="10600" b="1" smtClean="0">
                <a:solidFill>
                  <a:schemeClr val="bg1"/>
                </a:solidFill>
                <a:latin typeface="AvantGarde" pitchFamily="2" charset="0"/>
                <a:ea typeface="AvantGarde" pitchFamily="2" charset="0"/>
                <a:cs typeface="AvantGarde" pitchFamily="2" charset="0"/>
              </a:rPr>
              <a:t>VIỆT </a:t>
            </a:r>
            <a:r>
              <a:rPr lang="en-US" sz="10600" b="1" smtClean="0">
                <a:solidFill>
                  <a:schemeClr val="bg1"/>
                </a:solidFill>
                <a:latin typeface=".VnArial" pitchFamily="34" charset="0"/>
                <a:ea typeface="AvantGarde" pitchFamily="2" charset="0"/>
                <a:cs typeface="AvantGarde" pitchFamily="2" charset="0"/>
              </a:rPr>
              <a:t>1</a:t>
            </a:r>
            <a:endParaRPr lang="en-US" sz="10600" b="1">
              <a:solidFill>
                <a:schemeClr val="bg1"/>
              </a:solidFill>
              <a:latin typeface=".VnArial" pitchFamily="34" charset="0"/>
              <a:ea typeface="AvantGarde" pitchFamily="2" charset="0"/>
              <a:cs typeface="AvantGarde" pitchFamily="2" charset="0"/>
            </a:endParaRP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5739913" y="2408237"/>
            <a:ext cx="6513206"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smtClean="0">
                <a:solidFill>
                  <a:srgbClr val="0070C0"/>
                </a:solidFill>
                <a:latin typeface="DomCasual" pitchFamily="18" charset="0"/>
                <a:ea typeface="DomCasual" pitchFamily="18" charset="0"/>
                <a:cs typeface="DomCasual" pitchFamily="18" charset="0"/>
              </a:rPr>
              <a:t>Thư giãn nào!</a:t>
            </a:r>
            <a:endParaRPr lang="en-US" sz="9600" b="1">
              <a:solidFill>
                <a:srgbClr val="0070C0"/>
              </a:solidFill>
              <a:latin typeface="DomCasual" pitchFamily="18" charset="0"/>
              <a:ea typeface="DomCasual" pitchFamily="18" charset="0"/>
              <a:cs typeface="DomCasual" pitchFamily="18" charset="0"/>
            </a:endParaRPr>
          </a:p>
        </p:txBody>
      </p:sp>
    </p:spTree>
    <p:extLst>
      <p:ext uri="{BB962C8B-B14F-4D97-AF65-F5344CB8AC3E}">
        <p14:creationId xmlns:p14="http://schemas.microsoft.com/office/powerpoint/2010/main" val="29434389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1699419" y="370536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kiễng</a:t>
            </a:r>
            <a:endParaRPr lang="en-US" sz="6000">
              <a:solidFill>
                <a:srgbClr val="0070C0"/>
              </a:solidFill>
              <a:latin typeface="Arial-Rounded" pitchFamily="34" charset="0"/>
              <a:ea typeface="Arial-Rounded" pitchFamily="34" charset="0"/>
              <a:cs typeface="Arial-Rounded" pitchFamily="34" charset="0"/>
            </a:endParaRPr>
          </a:p>
        </p:txBody>
      </p:sp>
      <p:sp>
        <p:nvSpPr>
          <p:cNvPr id="19" name="Title 1"/>
          <p:cNvSpPr txBox="1">
            <a:spLocks/>
          </p:cNvSpPr>
          <p:nvPr/>
        </p:nvSpPr>
        <p:spPr>
          <a:xfrm>
            <a:off x="4744672" y="3726877"/>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liệng</a:t>
            </a:r>
            <a:endParaRPr lang="en-US" sz="6000">
              <a:solidFill>
                <a:srgbClr val="0070C0"/>
              </a:solidFill>
              <a:latin typeface="Arial-Rounded" pitchFamily="34" charset="0"/>
              <a:ea typeface="Arial-Rounded" pitchFamily="34" charset="0"/>
              <a:cs typeface="Arial-Rounded" pitchFamily="34" charset="0"/>
            </a:endParaRPr>
          </a:p>
        </p:txBody>
      </p:sp>
      <p:sp>
        <p:nvSpPr>
          <p:cNvPr id="20" name="Title 1"/>
          <p:cNvSpPr txBox="1">
            <a:spLocks/>
          </p:cNvSpPr>
          <p:nvPr/>
        </p:nvSpPr>
        <p:spPr>
          <a:xfrm>
            <a:off x="7936104" y="372312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riềng</a:t>
            </a:r>
            <a:endParaRPr lang="en-US" sz="6000">
              <a:solidFill>
                <a:srgbClr val="0070C0"/>
              </a:solidFill>
              <a:latin typeface="Arial-Rounded" pitchFamily="34" charset="0"/>
              <a:ea typeface="Arial-Rounded" pitchFamily="34" charset="0"/>
              <a:cs typeface="Arial-Rounded" pitchFamily="34" charset="0"/>
            </a:endParaRPr>
          </a:p>
        </p:txBody>
      </p:sp>
      <p:sp>
        <p:nvSpPr>
          <p:cNvPr id="21" name="Title 1"/>
          <p:cNvSpPr txBox="1">
            <a:spLocks/>
          </p:cNvSpPr>
          <p:nvPr/>
        </p:nvSpPr>
        <p:spPr>
          <a:xfrm>
            <a:off x="1699419" y="480060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diềm</a:t>
            </a:r>
            <a:endParaRPr lang="en-US" sz="6000">
              <a:solidFill>
                <a:srgbClr val="0070C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4744672" y="482210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kiểm</a:t>
            </a:r>
            <a:endParaRPr lang="en-US" sz="6000">
              <a:solidFill>
                <a:srgbClr val="0070C0"/>
              </a:solidFill>
              <a:latin typeface="Arial-Rounded" pitchFamily="34" charset="0"/>
              <a:ea typeface="Arial-Rounded" pitchFamily="34" charset="0"/>
              <a:cs typeface="Arial-Rounded" pitchFamily="34" charset="0"/>
            </a:endParaRPr>
          </a:p>
        </p:txBody>
      </p:sp>
      <p:sp>
        <p:nvSpPr>
          <p:cNvPr id="23" name="Title 1"/>
          <p:cNvSpPr txBox="1">
            <a:spLocks/>
          </p:cNvSpPr>
          <p:nvPr/>
        </p:nvSpPr>
        <p:spPr>
          <a:xfrm>
            <a:off x="7936104" y="4818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xiêm</a:t>
            </a:r>
            <a:endParaRPr lang="en-US" sz="6000">
              <a:solidFill>
                <a:srgbClr val="0070C0"/>
              </a:solidFill>
              <a:latin typeface="Arial-Rounded" pitchFamily="34" charset="0"/>
              <a:ea typeface="Arial-Rounded" pitchFamily="34" charset="0"/>
              <a:cs typeface="Arial-Rounded" pitchFamily="34" charset="0"/>
            </a:endParaRPr>
          </a:p>
        </p:txBody>
      </p:sp>
      <p:sp>
        <p:nvSpPr>
          <p:cNvPr id="24" name="Title 1"/>
          <p:cNvSpPr txBox="1">
            <a:spLocks/>
          </p:cNvSpPr>
          <p:nvPr/>
        </p:nvSpPr>
        <p:spPr>
          <a:xfrm>
            <a:off x="1699419" y="5867015"/>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yên</a:t>
            </a:r>
            <a:endParaRPr lang="en-US" sz="6000">
              <a:solidFill>
                <a:srgbClr val="0070C0"/>
              </a:solidFill>
              <a:latin typeface="Arial-Rounded" pitchFamily="34" charset="0"/>
              <a:ea typeface="Arial-Rounded" pitchFamily="34" charset="0"/>
              <a:cs typeface="Arial-Rounded" pitchFamily="34" charset="0"/>
            </a:endParaRPr>
          </a:p>
        </p:txBody>
      </p:sp>
      <p:sp>
        <p:nvSpPr>
          <p:cNvPr id="28" name="Title 1"/>
          <p:cNvSpPr txBox="1">
            <a:spLocks/>
          </p:cNvSpPr>
          <p:nvPr/>
        </p:nvSpPr>
        <p:spPr>
          <a:xfrm>
            <a:off x="4685733" y="588890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yến</a:t>
            </a:r>
            <a:endParaRPr lang="en-US" sz="6000">
              <a:solidFill>
                <a:srgbClr val="0070C0"/>
              </a:solidFill>
              <a:latin typeface="Arial-Rounded" pitchFamily="34" charset="0"/>
              <a:ea typeface="Arial-Rounded" pitchFamily="34" charset="0"/>
              <a:cs typeface="Arial-Rounded"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615" y="-159883"/>
            <a:ext cx="6495511" cy="387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130077"/>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s</a:t>
            </a:r>
            <a:r>
              <a:rPr lang="en-US" sz="9600" smtClean="0">
                <a:solidFill>
                  <a:srgbClr val="0070C0"/>
                </a:solidFill>
                <a:latin typeface="Arial-Rounded" pitchFamily="34" charset="0"/>
                <a:ea typeface="Arial-Rounded" pitchFamily="34" charset="0"/>
                <a:cs typeface="Arial-Rounded" pitchFamily="34" charset="0"/>
              </a:rPr>
              <a:t>ầu riêng</a:t>
            </a:r>
            <a:endParaRPr lang="en-US" sz="96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5923298" y="5127723"/>
            <a:ext cx="259571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iêng</a:t>
            </a:r>
            <a:endParaRPr lang="en-US" sz="9600">
              <a:solidFill>
                <a:srgbClr val="FF0000"/>
              </a:solidFill>
              <a:latin typeface="Arial-Rounded" pitchFamily="34" charset="0"/>
              <a:ea typeface="Arial-Rounded" pitchFamily="34" charset="0"/>
              <a:cs typeface="Arial-Rounded" pitchFamily="34" charset="0"/>
            </a:endParaRP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Sơ tán cả tòa nhà vì nhầm mùi sầu riêng là khí độc | Thế giới | Thanh Ni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3141" y="366560"/>
            <a:ext cx="5505653" cy="412924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ây sầu riêng: cách trồng, chọn giống, chăm sóc và những điều chưa biết -  Food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319" y="366560"/>
            <a:ext cx="5505653" cy="412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striped marlin jumping out water | Salt water fish, Ocean creatures, Ocean  fish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1785" y="529389"/>
            <a:ext cx="2872118" cy="430530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2746598" y="5444860"/>
            <a:ext cx="659244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cá kiếm</a:t>
            </a:r>
            <a:endParaRPr lang="en-US" sz="9600">
              <a:solidFill>
                <a:srgbClr val="0070C0"/>
              </a:solidFill>
              <a:latin typeface="Arial-Rounded" pitchFamily="34" charset="0"/>
              <a:ea typeface="Arial-Rounded" pitchFamily="34" charset="0"/>
              <a:cs typeface="Arial-Rounded" pitchFamily="34" charset="0"/>
            </a:endParaRPr>
          </a:p>
        </p:txBody>
      </p:sp>
      <p:sp>
        <p:nvSpPr>
          <p:cNvPr id="6" name="Title 1"/>
          <p:cNvSpPr txBox="1">
            <a:spLocks/>
          </p:cNvSpPr>
          <p:nvPr/>
        </p:nvSpPr>
        <p:spPr>
          <a:xfrm>
            <a:off x="5631089" y="5444860"/>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iêm</a:t>
            </a:r>
            <a:endParaRPr lang="en-US" sz="9600">
              <a:solidFill>
                <a:srgbClr val="FF0000"/>
              </a:solidFill>
              <a:latin typeface="Arial-Rounded" pitchFamily="34" charset="0"/>
              <a:ea typeface="Arial-Rounded" pitchFamily="34" charset="0"/>
              <a:cs typeface="Arial-Rounded" pitchFamily="34" charset="0"/>
            </a:endParaRPr>
          </a:p>
        </p:txBody>
      </p:sp>
      <p:sp>
        <p:nvSpPr>
          <p:cNvPr id="4" name="AutoShape 2" descr="CÂY GIỐNG MĂNG TRE BÁT ĐỘ, CAM KẾT GIỐNG CHUẨN F1 | Lazada.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CÂY GIỐNG MĂNG TRE BÁT ĐỘ, CAM KẾT GIỐNG CHUẨN F1 | Lazada.v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6" name="Picture 2" descr="7 Swordfish Facts That We Swear Are Tr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1602" y="533400"/>
            <a:ext cx="6451937" cy="430129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outhern California Marlin Fishing | Marlin Magaz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07857" y="529388"/>
            <a:ext cx="8069924" cy="4305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fade">
                                      <p:cBhvr>
                                        <p:cTn id="7" dur="500"/>
                                        <p:tgtEl>
                                          <p:spTgt spid="61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8"/>
                                        </p:tgtEl>
                                        <p:attrNameLst>
                                          <p:attrName>style.visibility</p:attrName>
                                        </p:attrNameLst>
                                      </p:cBhvr>
                                      <p:to>
                                        <p:strVal val="visible"/>
                                      </p:to>
                                    </p:set>
                                    <p:animEffect transition="in" filter="fade">
                                      <p:cBhvr>
                                        <p:cTn id="17" dur="500"/>
                                        <p:tgtEl>
                                          <p:spTgt spid="61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46338" y="541412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tổ yến</a:t>
            </a:r>
            <a:endParaRPr lang="en-US" sz="96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5057024" y="5414127"/>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yên</a:t>
            </a:r>
            <a:endParaRPr lang="en-US" sz="9600">
              <a:solidFill>
                <a:srgbClr val="FF0000"/>
              </a:solidFill>
              <a:latin typeface="Arial-Rounded" pitchFamily="34" charset="0"/>
              <a:ea typeface="Arial-Rounded" pitchFamily="34" charset="0"/>
              <a:cs typeface="Arial-Rounded" pitchFamily="34" charset="0"/>
            </a:endParaRPr>
          </a:p>
        </p:txBody>
      </p:sp>
      <p:sp>
        <p:nvSpPr>
          <p:cNvPr id="2" name="AutoShape 2" descr="biện pháp thi công nhà cao tầ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biện pháp thi công nhà cao tầ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0" name="Picture 2" descr="Yến sào Phú Quốc - Đặc sản Phú Quốc Nguyên Hư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768" y="699702"/>
            <a:ext cx="5005139" cy="375385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Quá trình chim yến đẻ trứng | Website:vungdatyen.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3212" y="699703"/>
            <a:ext cx="5628035" cy="3753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Yến nhà và yến đảo yến nào chất lượng hơn ? - Sâm Yến Linh C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659" y="214312"/>
            <a:ext cx="9471660" cy="6338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7068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4314834" y="4719096"/>
            <a:ext cx="374728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cá kiếm</a:t>
            </a:r>
            <a:endParaRPr lang="en-US" sz="6000">
              <a:solidFill>
                <a:srgbClr val="0070C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396081" y="471909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sầu riêng</a:t>
            </a:r>
            <a:endParaRPr lang="en-US" sz="60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73001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tổ yến</a:t>
            </a:r>
            <a:endParaRPr lang="en-US" sz="6000">
              <a:solidFill>
                <a:srgbClr val="0070C0"/>
              </a:solidFill>
              <a:latin typeface="Arial-Rounded" pitchFamily="34" charset="0"/>
              <a:ea typeface="Arial-Rounded" pitchFamily="34" charset="0"/>
              <a:cs typeface="Arial-Rounded" pitchFamily="34" charset="0"/>
            </a:endParaRPr>
          </a:p>
        </p:txBody>
      </p:sp>
      <p:pic>
        <p:nvPicPr>
          <p:cNvPr id="12" name="Picture 2" descr="Yến sào Phú Quốc - Đặc sản Phú Quốc Nguyên Hươ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19319" y="1714500"/>
            <a:ext cx="3403600" cy="25527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7 Swordfish Facts That We Swear Are Tr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1383" y="1714499"/>
            <a:ext cx="3829052" cy="25527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ơ tán cả tòa nhà vì nhầm mùi sầu riêng là khí độc | Thế giới | Thanh Niê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031" y="1700876"/>
            <a:ext cx="3410263" cy="2557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467234" y="5820505"/>
            <a:ext cx="374728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cá kiếm</a:t>
            </a:r>
            <a:endParaRPr lang="en-US" sz="60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243681" y="58205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sầu riêng</a:t>
            </a:r>
            <a:endParaRPr lang="en-US" sz="60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7452519" y="58205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tổ yến</a:t>
            </a:r>
            <a:endParaRPr lang="en-US" sz="6000">
              <a:solidFill>
                <a:srgbClr val="0070C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1851819" y="324593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kiễng</a:t>
            </a:r>
            <a:endParaRPr lang="en-US" sz="5400">
              <a:solidFill>
                <a:srgbClr val="0070C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4897072" y="32674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liệng</a:t>
            </a:r>
            <a:endParaRPr lang="en-US" sz="5400">
              <a:solidFill>
                <a:srgbClr val="0070C0"/>
              </a:solidFill>
              <a:latin typeface="Arial-Rounded" pitchFamily="34" charset="0"/>
              <a:ea typeface="Arial-Rounded" pitchFamily="34" charset="0"/>
              <a:cs typeface="Arial-Rounded" pitchFamily="34" charset="0"/>
            </a:endParaRPr>
          </a:p>
        </p:txBody>
      </p:sp>
      <p:sp>
        <p:nvSpPr>
          <p:cNvPr id="14" name="Title 1"/>
          <p:cNvSpPr txBox="1">
            <a:spLocks/>
          </p:cNvSpPr>
          <p:nvPr/>
        </p:nvSpPr>
        <p:spPr>
          <a:xfrm>
            <a:off x="8088504" y="32636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riềng</a:t>
            </a:r>
            <a:endParaRPr lang="en-US" sz="5400">
              <a:solidFill>
                <a:srgbClr val="0070C0"/>
              </a:solidFill>
              <a:latin typeface="Arial-Rounded" pitchFamily="34" charset="0"/>
              <a:ea typeface="Arial-Rounded" pitchFamily="34" charset="0"/>
              <a:cs typeface="Arial-Rounded" pitchFamily="34" charset="0"/>
            </a:endParaRPr>
          </a:p>
        </p:txBody>
      </p:sp>
      <p:sp>
        <p:nvSpPr>
          <p:cNvPr id="15" name="Title 1"/>
          <p:cNvSpPr txBox="1">
            <a:spLocks/>
          </p:cNvSpPr>
          <p:nvPr/>
        </p:nvSpPr>
        <p:spPr>
          <a:xfrm>
            <a:off x="1851819" y="408413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diềm</a:t>
            </a:r>
            <a:endParaRPr lang="en-US" sz="5400">
              <a:solidFill>
                <a:srgbClr val="0070C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4897072" y="41056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kiểm</a:t>
            </a:r>
            <a:endParaRPr lang="en-US" sz="5400">
              <a:solidFill>
                <a:srgbClr val="0070C0"/>
              </a:solidFill>
              <a:latin typeface="Arial-Rounded" pitchFamily="34" charset="0"/>
              <a:ea typeface="Arial-Rounded" pitchFamily="34" charset="0"/>
              <a:cs typeface="Arial-Rounded" pitchFamily="34" charset="0"/>
            </a:endParaRPr>
          </a:p>
        </p:txBody>
      </p:sp>
      <p:sp>
        <p:nvSpPr>
          <p:cNvPr id="17" name="Title 1"/>
          <p:cNvSpPr txBox="1">
            <a:spLocks/>
          </p:cNvSpPr>
          <p:nvPr/>
        </p:nvSpPr>
        <p:spPr>
          <a:xfrm>
            <a:off x="8088504" y="41018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xiêm</a:t>
            </a:r>
            <a:endParaRPr lang="en-US" sz="5400">
              <a:solidFill>
                <a:srgbClr val="0070C0"/>
              </a:solidFill>
              <a:latin typeface="Arial-Rounded" pitchFamily="34" charset="0"/>
              <a:ea typeface="Arial-Rounded" pitchFamily="34" charset="0"/>
              <a:cs typeface="Arial-Rounded" pitchFamily="34" charset="0"/>
            </a:endParaRPr>
          </a:p>
        </p:txBody>
      </p:sp>
      <p:sp>
        <p:nvSpPr>
          <p:cNvPr id="18" name="Title 1"/>
          <p:cNvSpPr txBox="1">
            <a:spLocks/>
          </p:cNvSpPr>
          <p:nvPr/>
        </p:nvSpPr>
        <p:spPr>
          <a:xfrm>
            <a:off x="1851819" y="488389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yên</a:t>
            </a:r>
            <a:endParaRPr lang="en-US" sz="5400">
              <a:solidFill>
                <a:srgbClr val="0070C0"/>
              </a:solidFill>
              <a:latin typeface="Arial-Rounded" pitchFamily="34" charset="0"/>
              <a:ea typeface="Arial-Rounded" pitchFamily="34" charset="0"/>
              <a:cs typeface="Arial-Rounded" pitchFamily="34" charset="0"/>
            </a:endParaRPr>
          </a:p>
        </p:txBody>
      </p:sp>
      <p:sp>
        <p:nvSpPr>
          <p:cNvPr id="19" name="Title 1"/>
          <p:cNvSpPr txBox="1">
            <a:spLocks/>
          </p:cNvSpPr>
          <p:nvPr/>
        </p:nvSpPr>
        <p:spPr>
          <a:xfrm>
            <a:off x="4838133" y="490579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yến</a:t>
            </a:r>
            <a:endParaRPr lang="en-US" sz="5400">
              <a:solidFill>
                <a:srgbClr val="0070C0"/>
              </a:solidFill>
              <a:latin typeface="Arial-Rounded" pitchFamily="34" charset="0"/>
              <a:ea typeface="Arial-Rounded" pitchFamily="34" charset="0"/>
              <a:cs typeface="Arial-Rounded" pitchFamily="34" charset="0"/>
            </a:endParaRPr>
          </a:p>
        </p:txBody>
      </p:sp>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6865" y="-165701"/>
            <a:ext cx="5905010" cy="3518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32228643"/>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12" name="Group 11"/>
          <p:cNvGrpSpPr/>
          <p:nvPr/>
        </p:nvGrpSpPr>
        <p:grpSpPr>
          <a:xfrm>
            <a:off x="-84357" y="76202"/>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Hướng dẫn viết bảng</a:t>
              </a:r>
              <a:endParaRPr lang="en-US" sz="4800">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4</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7" name="TextBox 6"/>
          <p:cNvSpPr txBox="1"/>
          <p:nvPr/>
        </p:nvSpPr>
        <p:spPr>
          <a:xfrm>
            <a:off x="482444" y="1628776"/>
            <a:ext cx="8051865" cy="4524118"/>
          </a:xfrm>
          <a:prstGeom prst="rect">
            <a:avLst/>
          </a:prstGeom>
          <a:noFill/>
        </p:spPr>
        <p:txBody>
          <a:bodyPr wrap="square" lIns="121725" tIns="60862" rIns="121725" bIns="60862" rtlCol="0">
            <a:spAutoFit/>
          </a:bodyPr>
          <a:lstStyle/>
          <a:p>
            <a:r>
              <a:rPr lang="el-GR" sz="28600" smtClean="0">
                <a:solidFill>
                  <a:srgbClr val="FF0000"/>
                </a:solidFill>
                <a:latin typeface="HP001 4 hàng"/>
              </a:rPr>
              <a:t>Θ</a:t>
            </a:r>
            <a:r>
              <a:rPr lang="en-US" sz="28600" smtClean="0">
                <a:solidFill>
                  <a:srgbClr val="FF0000"/>
                </a:solidFill>
                <a:latin typeface="HP001 4 hàng"/>
              </a:rPr>
              <a:t>łng </a:t>
            </a:r>
            <a:endParaRPr lang="en-US" sz="28600">
              <a:solidFill>
                <a:srgbClr val="FF0000"/>
              </a:solidFill>
              <a:latin typeface="HP001 4 hàng" pitchFamily="34" charset="0"/>
            </a:endParaRPr>
          </a:p>
        </p:txBody>
      </p:sp>
      <p:sp>
        <p:nvSpPr>
          <p:cNvPr id="8" name="TextBox 7"/>
          <p:cNvSpPr txBox="1"/>
          <p:nvPr/>
        </p:nvSpPr>
        <p:spPr>
          <a:xfrm>
            <a:off x="7978569" y="3009902"/>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Θ</a:t>
            </a:r>
            <a:r>
              <a:rPr lang="en-US" sz="14000" smtClean="0">
                <a:solidFill>
                  <a:srgbClr val="FF0000"/>
                </a:solidFill>
                <a:latin typeface="HP001 4 hàng"/>
              </a:rPr>
              <a:t>łng</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ÊNG.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3710" y="-142415"/>
            <a:ext cx="10952830" cy="5476415"/>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ringneck parrot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320" y="-7748"/>
            <a:ext cx="12219353" cy="6873496"/>
          </a:xfrm>
          <a:prstGeom prst="rect">
            <a:avLst/>
          </a:prstGeom>
        </p:spPr>
      </p:pic>
      <p:grpSp>
        <p:nvGrpSpPr>
          <p:cNvPr id="11" name="Group 10"/>
          <p:cNvGrpSpPr/>
          <p:nvPr/>
        </p:nvGrpSpPr>
        <p:grpSpPr>
          <a:xfrm>
            <a:off x="270023" y="278015"/>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Khởi động</a:t>
              </a:r>
              <a:endParaRPr lang="en-US" sz="3700">
                <a:latin typeface="Arial-Rounded" pitchFamily="34" charset="0"/>
                <a:ea typeface="Arial-Rounded" pitchFamily="34" charset="0"/>
                <a:cs typeface="Arial-Rounded" pitchFamily="34" charset="0"/>
              </a:endParaRPr>
            </a:p>
          </p:txBody>
        </p:sp>
        <p:sp>
          <p:nvSpPr>
            <p:cNvPr id="15" name="Oval 14"/>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0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6512687"/>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785994" y="1628776"/>
            <a:ext cx="8051865" cy="4524118"/>
          </a:xfrm>
          <a:prstGeom prst="rect">
            <a:avLst/>
          </a:prstGeom>
          <a:noFill/>
        </p:spPr>
        <p:txBody>
          <a:bodyPr wrap="square" lIns="121725" tIns="60862" rIns="121725" bIns="60862" rtlCol="0">
            <a:spAutoFit/>
          </a:bodyPr>
          <a:lstStyle/>
          <a:p>
            <a:r>
              <a:rPr lang="el-GR" sz="28600">
                <a:solidFill>
                  <a:srgbClr val="FF0000"/>
                </a:solidFill>
                <a:latin typeface="HP001 4 hàng"/>
              </a:rPr>
              <a:t>Θ</a:t>
            </a:r>
            <a:r>
              <a:rPr lang="en-US" sz="28600" smtClean="0">
                <a:solidFill>
                  <a:srgbClr val="FF0000"/>
                </a:solidFill>
                <a:latin typeface="HP001 4 hàng"/>
              </a:rPr>
              <a:t>łm</a:t>
            </a:r>
            <a:endParaRPr lang="en-US" sz="28600">
              <a:solidFill>
                <a:srgbClr val="FF0000"/>
              </a:solidFill>
              <a:latin typeface="HP001 4 hàng" pitchFamily="34" charset="0"/>
            </a:endParaRPr>
          </a:p>
        </p:txBody>
      </p:sp>
      <p:sp>
        <p:nvSpPr>
          <p:cNvPr id="8" name="TextBox 7"/>
          <p:cNvSpPr txBox="1"/>
          <p:nvPr/>
        </p:nvSpPr>
        <p:spPr>
          <a:xfrm>
            <a:off x="8130969" y="3009901"/>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Θ</a:t>
            </a:r>
            <a:r>
              <a:rPr lang="en-US" sz="14000" smtClean="0">
                <a:solidFill>
                  <a:srgbClr val="FF0000"/>
                </a:solidFill>
                <a:latin typeface="HP001 4 hàng"/>
              </a:rPr>
              <a:t>łm</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0819046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ÊM.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723" y="152400"/>
            <a:ext cx="12040393" cy="4559459"/>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56420316"/>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503329" y="1628776"/>
            <a:ext cx="8051865" cy="4524118"/>
          </a:xfrm>
          <a:prstGeom prst="rect">
            <a:avLst/>
          </a:prstGeom>
          <a:noFill/>
        </p:spPr>
        <p:txBody>
          <a:bodyPr wrap="square" lIns="121725" tIns="60862" rIns="121725" bIns="60862" rtlCol="0">
            <a:spAutoFit/>
          </a:bodyPr>
          <a:lstStyle/>
          <a:p>
            <a:r>
              <a:rPr lang="el-GR" sz="28600" smtClean="0">
                <a:solidFill>
                  <a:srgbClr val="FF0000"/>
                </a:solidFill>
                <a:latin typeface="HP001 4 hàng" pitchFamily="34" charset="0"/>
              </a:rPr>
              <a:t>ΐ</a:t>
            </a:r>
            <a:r>
              <a:rPr lang="en-US" sz="28600" smtClean="0">
                <a:solidFill>
                  <a:srgbClr val="FF0000"/>
                </a:solidFill>
                <a:latin typeface="HP001 4 hàng" pitchFamily="34" charset="0"/>
              </a:rPr>
              <a:t>ǘn </a:t>
            </a:r>
            <a:endParaRPr lang="en-US" sz="28600">
              <a:solidFill>
                <a:srgbClr val="FF0000"/>
              </a:solidFill>
              <a:latin typeface="HP001 4 hàng" pitchFamily="34" charset="0"/>
            </a:endParaRPr>
          </a:p>
        </p:txBody>
      </p:sp>
      <p:sp>
        <p:nvSpPr>
          <p:cNvPr id="8" name="TextBox 7"/>
          <p:cNvSpPr txBox="1"/>
          <p:nvPr/>
        </p:nvSpPr>
        <p:spPr>
          <a:xfrm>
            <a:off x="7414419" y="3009902"/>
            <a:ext cx="5417550" cy="2277349"/>
          </a:xfrm>
          <a:prstGeom prst="rect">
            <a:avLst/>
          </a:prstGeom>
          <a:noFill/>
        </p:spPr>
        <p:txBody>
          <a:bodyPr wrap="square" lIns="121725" tIns="60862" rIns="121725" bIns="60862" rtlCol="0">
            <a:spAutoFit/>
          </a:bodyPr>
          <a:lstStyle/>
          <a:p>
            <a:r>
              <a:rPr lang="el-GR" sz="14000" smtClean="0">
                <a:solidFill>
                  <a:srgbClr val="FF0000"/>
                </a:solidFill>
                <a:latin typeface="HP001 4 hàng"/>
              </a:rPr>
              <a:t>ΐ</a:t>
            </a:r>
            <a:r>
              <a:rPr lang="en-US" sz="14000" smtClean="0">
                <a:solidFill>
                  <a:srgbClr val="FF0000"/>
                </a:solidFill>
                <a:latin typeface="HP001 4 hàng"/>
              </a:rPr>
              <a:t>ǘn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9363541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Ê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49646" y="-66215"/>
            <a:ext cx="10862547" cy="5476415"/>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spTree>
    <p:extLst>
      <p:ext uri="{BB962C8B-B14F-4D97-AF65-F5344CB8AC3E}">
        <p14:creationId xmlns:p14="http://schemas.microsoft.com/office/powerpoint/2010/main" val="39031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29996" y="14211"/>
            <a:ext cx="2239303" cy="1415159"/>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714621206"/>
              </p:ext>
            </p:extLst>
          </p:nvPr>
        </p:nvGraphicFramePr>
        <p:xfrm>
          <a:off x="215396" y="322738"/>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0" name="TextBox 9"/>
          <p:cNvSpPr txBox="1"/>
          <p:nvPr/>
        </p:nvSpPr>
        <p:spPr>
          <a:xfrm>
            <a:off x="2135772" y="1183168"/>
            <a:ext cx="10626225" cy="4539506"/>
          </a:xfrm>
          <a:prstGeom prst="rect">
            <a:avLst/>
          </a:prstGeom>
          <a:noFill/>
        </p:spPr>
        <p:txBody>
          <a:bodyPr wrap="square" lIns="121725" tIns="60862" rIns="121725" bIns="60862" rtlCol="0">
            <a:spAutoFit/>
          </a:bodyPr>
          <a:lstStyle/>
          <a:p>
            <a:r>
              <a:rPr lang="en-US" sz="28700" smtClean="0">
                <a:solidFill>
                  <a:srgbClr val="FF0000"/>
                </a:solidFill>
                <a:latin typeface="HP001 4 hàng" pitchFamily="34" charset="0"/>
              </a:rPr>
              <a:t>ǟ</a:t>
            </a:r>
            <a:r>
              <a:rPr lang="el-GR" sz="28700">
                <a:solidFill>
                  <a:srgbClr val="FF0000"/>
                </a:solidFill>
                <a:latin typeface="HP001 4 hàng" pitchFamily="34" charset="0"/>
              </a:rPr>
              <a:t>Η</a:t>
            </a:r>
            <a:r>
              <a:rPr lang="en-US" sz="28700">
                <a:solidFill>
                  <a:srgbClr val="FF0000"/>
                </a:solidFill>
                <a:latin typeface="HP001 4 hàng" pitchFamily="34" charset="0"/>
              </a:rPr>
              <a:t>łng</a:t>
            </a:r>
          </a:p>
        </p:txBody>
      </p:sp>
    </p:spTree>
    <p:extLst>
      <p:ext uri="{BB962C8B-B14F-4D97-AF65-F5344CB8AC3E}">
        <p14:creationId xmlns:p14="http://schemas.microsoft.com/office/powerpoint/2010/main" val="141617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411954773"/>
              </p:ext>
            </p:extLst>
          </p:nvPr>
        </p:nvGraphicFramePr>
        <p:xfrm>
          <a:off x="215396" y="322738"/>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8" name="TextBox 7"/>
          <p:cNvSpPr txBox="1"/>
          <p:nvPr/>
        </p:nvSpPr>
        <p:spPr>
          <a:xfrm>
            <a:off x="3696993" y="2545080"/>
            <a:ext cx="5417550" cy="2323515"/>
          </a:xfrm>
          <a:prstGeom prst="rect">
            <a:avLst/>
          </a:prstGeom>
          <a:noFill/>
        </p:spPr>
        <p:txBody>
          <a:bodyPr wrap="square" lIns="121725" tIns="60862" rIns="121725" bIns="60862" rtlCol="0">
            <a:spAutoFit/>
          </a:bodyPr>
          <a:lstStyle/>
          <a:p>
            <a:r>
              <a:rPr lang="en-US" sz="14300">
                <a:solidFill>
                  <a:srgbClr val="FF0000"/>
                </a:solidFill>
                <a:latin typeface="HP001 4 hàng" pitchFamily="34" charset="0"/>
              </a:rPr>
              <a:t>ǟ</a:t>
            </a:r>
            <a:r>
              <a:rPr lang="el-GR" sz="14300">
                <a:solidFill>
                  <a:srgbClr val="FF0000"/>
                </a:solidFill>
                <a:latin typeface="HP001 4 hàng" pitchFamily="34" charset="0"/>
              </a:rPr>
              <a:t>Η</a:t>
            </a:r>
            <a:r>
              <a:rPr lang="en-US" sz="14300">
                <a:solidFill>
                  <a:srgbClr val="FF0000"/>
                </a:solidFill>
                <a:latin typeface="HP001 4 hàng" pitchFamily="34" charset="0"/>
              </a:rPr>
              <a:t>łng</a:t>
            </a:r>
          </a:p>
        </p:txBody>
      </p:sp>
    </p:spTree>
    <p:extLst>
      <p:ext uri="{BB962C8B-B14F-4D97-AF65-F5344CB8AC3E}">
        <p14:creationId xmlns:p14="http://schemas.microsoft.com/office/powerpoint/2010/main" val="24208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2539655061"/>
              </p:ext>
            </p:extLst>
          </p:nvPr>
        </p:nvGraphicFramePr>
        <p:xfrm>
          <a:off x="215396" y="8382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sp>
        <p:nvSpPr>
          <p:cNvPr id="16" name="TextBox 15"/>
          <p:cNvSpPr txBox="1"/>
          <p:nvPr/>
        </p:nvSpPr>
        <p:spPr>
          <a:xfrm>
            <a:off x="-226428" y="1689844"/>
            <a:ext cx="12138819" cy="4539506"/>
          </a:xfrm>
          <a:prstGeom prst="rect">
            <a:avLst/>
          </a:prstGeom>
          <a:noFill/>
        </p:spPr>
        <p:txBody>
          <a:bodyPr wrap="square" lIns="121725" tIns="60862" rIns="121725" bIns="60862" rtlCol="0">
            <a:spAutoFit/>
          </a:bodyPr>
          <a:lstStyle/>
          <a:p>
            <a:pPr algn="ctr"/>
            <a:r>
              <a:rPr lang="en-US" sz="28700">
                <a:solidFill>
                  <a:srgbClr val="FF0000"/>
                </a:solidFill>
                <a:latin typeface="HP001 4 hàng" pitchFamily="34" charset="0"/>
              </a:rPr>
              <a:t> k</a:t>
            </a:r>
            <a:r>
              <a:rPr lang="el-GR" sz="28700">
                <a:solidFill>
                  <a:srgbClr val="FF0000"/>
                </a:solidFill>
                <a:latin typeface="HP001 4 hàng" pitchFamily="34" charset="0"/>
              </a:rPr>
              <a:t>Η</a:t>
            </a:r>
            <a:r>
              <a:rPr lang="en-US" sz="28700">
                <a:solidFill>
                  <a:srgbClr val="FF0000"/>
                </a:solidFill>
                <a:latin typeface="HP001 4 hàng" pitchFamily="34" charset="0"/>
              </a:rPr>
              <a:t>Ğm </a:t>
            </a:r>
          </a:p>
        </p:txBody>
      </p:sp>
    </p:spTree>
    <p:extLst>
      <p:ext uri="{BB962C8B-B14F-4D97-AF65-F5344CB8AC3E}">
        <p14:creationId xmlns:p14="http://schemas.microsoft.com/office/powerpoint/2010/main" val="194923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453695900"/>
              </p:ext>
            </p:extLst>
          </p:nvPr>
        </p:nvGraphicFramePr>
        <p:xfrm>
          <a:off x="215396" y="322738"/>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8" name="TextBox 7"/>
          <p:cNvSpPr txBox="1"/>
          <p:nvPr/>
        </p:nvSpPr>
        <p:spPr>
          <a:xfrm>
            <a:off x="2883234" y="2545080"/>
            <a:ext cx="5417550" cy="2323515"/>
          </a:xfrm>
          <a:prstGeom prst="rect">
            <a:avLst/>
          </a:prstGeom>
          <a:noFill/>
        </p:spPr>
        <p:txBody>
          <a:bodyPr wrap="square" lIns="121725" tIns="60862" rIns="121725" bIns="60862" rtlCol="0">
            <a:spAutoFit/>
          </a:bodyPr>
          <a:lstStyle/>
          <a:p>
            <a:pPr algn="ctr"/>
            <a:r>
              <a:rPr lang="en-US" sz="14300">
                <a:solidFill>
                  <a:srgbClr val="FF0000"/>
                </a:solidFill>
                <a:latin typeface="HP001 4 hàng" pitchFamily="34" charset="0"/>
              </a:rPr>
              <a:t>k</a:t>
            </a:r>
            <a:r>
              <a:rPr lang="el-GR" sz="14300">
                <a:solidFill>
                  <a:srgbClr val="FF0000"/>
                </a:solidFill>
                <a:latin typeface="HP001 4 hàng" pitchFamily="34" charset="0"/>
              </a:rPr>
              <a:t>Η</a:t>
            </a:r>
            <a:r>
              <a:rPr lang="en-US" sz="14300">
                <a:solidFill>
                  <a:srgbClr val="FF0000"/>
                </a:solidFill>
                <a:latin typeface="HP001 4 hàng" pitchFamily="34" charset="0"/>
              </a:rPr>
              <a:t>Ğm</a:t>
            </a:r>
          </a:p>
        </p:txBody>
      </p:sp>
    </p:spTree>
    <p:extLst>
      <p:ext uri="{BB962C8B-B14F-4D97-AF65-F5344CB8AC3E}">
        <p14:creationId xmlns:p14="http://schemas.microsoft.com/office/powerpoint/2010/main" val="165629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3327721381"/>
              </p:ext>
            </p:extLst>
          </p:nvPr>
        </p:nvGraphicFramePr>
        <p:xfrm>
          <a:off x="215396" y="817418"/>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6" name="TextBox 15"/>
          <p:cNvSpPr txBox="1"/>
          <p:nvPr/>
        </p:nvSpPr>
        <p:spPr>
          <a:xfrm>
            <a:off x="196266" y="1689844"/>
            <a:ext cx="12138819" cy="4539506"/>
          </a:xfrm>
          <a:prstGeom prst="rect">
            <a:avLst/>
          </a:prstGeom>
          <a:noFill/>
        </p:spPr>
        <p:txBody>
          <a:bodyPr wrap="square" lIns="121725" tIns="60862" rIns="121725" bIns="60862" rtlCol="0">
            <a:spAutoFit/>
          </a:bodyPr>
          <a:lstStyle/>
          <a:p>
            <a:pPr algn="ctr"/>
            <a:r>
              <a:rPr lang="el-GR" sz="28700" smtClean="0">
                <a:solidFill>
                  <a:srgbClr val="FF0000"/>
                </a:solidFill>
                <a:latin typeface="HP001 4 hàng" pitchFamily="34" charset="0"/>
              </a:rPr>
              <a:t>ΐ</a:t>
            </a:r>
            <a:r>
              <a:rPr lang="vi-VN" sz="28700" smtClean="0">
                <a:solidFill>
                  <a:srgbClr val="FF0000"/>
                </a:solidFill>
                <a:latin typeface="HP001 4 hàng" pitchFamily="34" charset="0"/>
              </a:rPr>
              <a:t>Ǚn</a:t>
            </a:r>
            <a:endParaRPr lang="en-US" sz="28700">
              <a:solidFill>
                <a:srgbClr val="FF0000"/>
              </a:solidFill>
              <a:latin typeface="HP001 4 hàng"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spTree>
    <p:extLst>
      <p:ext uri="{BB962C8B-B14F-4D97-AF65-F5344CB8AC3E}">
        <p14:creationId xmlns:p14="http://schemas.microsoft.com/office/powerpoint/2010/main" val="23827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1249264189"/>
              </p:ext>
            </p:extLst>
          </p:nvPr>
        </p:nvGraphicFramePr>
        <p:xfrm>
          <a:off x="215396" y="322738"/>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8" name="TextBox 7"/>
          <p:cNvSpPr txBox="1"/>
          <p:nvPr/>
        </p:nvSpPr>
        <p:spPr>
          <a:xfrm>
            <a:off x="2357022" y="2545080"/>
            <a:ext cx="5417550" cy="2323515"/>
          </a:xfrm>
          <a:prstGeom prst="rect">
            <a:avLst/>
          </a:prstGeom>
          <a:noFill/>
        </p:spPr>
        <p:txBody>
          <a:bodyPr wrap="square" lIns="121725" tIns="60862" rIns="121725" bIns="60862" rtlCol="0">
            <a:spAutoFit/>
          </a:bodyPr>
          <a:lstStyle/>
          <a:p>
            <a:pPr algn="ctr"/>
            <a:r>
              <a:rPr lang="el-GR" sz="14300">
                <a:solidFill>
                  <a:srgbClr val="FF0000"/>
                </a:solidFill>
                <a:latin typeface="HP001 4 hàng" pitchFamily="34" charset="0"/>
              </a:rPr>
              <a:t>ΐ</a:t>
            </a:r>
            <a:r>
              <a:rPr lang="vi-VN" sz="14300">
                <a:solidFill>
                  <a:srgbClr val="FF0000"/>
                </a:solidFill>
                <a:latin typeface="HP001 4 hàng" pitchFamily="34" charset="0"/>
              </a:rPr>
              <a:t>Ǚn</a:t>
            </a:r>
            <a:endParaRPr lang="en-US" sz="14300">
              <a:solidFill>
                <a:srgbClr val="FF0000"/>
              </a:solidFill>
              <a:latin typeface="HP001 4 hàng" pitchFamily="34" charset="0"/>
            </a:endParaRPr>
          </a:p>
        </p:txBody>
      </p:sp>
    </p:spTree>
    <p:extLst>
      <p:ext uri="{BB962C8B-B14F-4D97-AF65-F5344CB8AC3E}">
        <p14:creationId xmlns:p14="http://schemas.microsoft.com/office/powerpoint/2010/main" val="14748574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14" y="-281607"/>
            <a:ext cx="11696009" cy="195800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12"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32012"/>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15111" y="481571"/>
            <a:ext cx="1127504" cy="938521"/>
          </a:xfrm>
          <a:prstGeom prst="rect">
            <a:avLst/>
          </a:prstGeom>
          <a:noFill/>
        </p:spPr>
        <p:txBody>
          <a:bodyPr wrap="square" lIns="121725" tIns="60862" rIns="121725" bIns="60862" rtlCol="0">
            <a:spAutoFit/>
          </a:bodyPr>
          <a:lstStyle/>
          <a:p>
            <a:pPr algn="ctr"/>
            <a:r>
              <a:rPr lang="en-US" sz="5300" b="1" smtClean="0">
                <a:solidFill>
                  <a:srgbClr val="FFC000"/>
                </a:solidFill>
                <a:latin typeface=".VnCooper" pitchFamily="34" charset="0"/>
                <a:ea typeface="Arial-Rounded" pitchFamily="34" charset="0"/>
                <a:cs typeface="Arial-Rounded" pitchFamily="34" charset="0"/>
              </a:rPr>
              <a:t>63</a:t>
            </a:r>
            <a:endParaRPr lang="en-US" sz="5300" b="1">
              <a:solidFill>
                <a:srgbClr val="FFC000"/>
              </a:solidFill>
              <a:latin typeface=".VnCooper" pitchFamily="34" charset="0"/>
              <a:ea typeface="Arial-Rounded" pitchFamily="34" charset="0"/>
              <a:cs typeface="Arial-Rounded" pitchFamily="34" charset="0"/>
            </a:endParaRPr>
          </a:p>
        </p:txBody>
      </p:sp>
      <p:sp>
        <p:nvSpPr>
          <p:cNvPr id="5" name="Title 1"/>
          <p:cNvSpPr txBox="1">
            <a:spLocks/>
          </p:cNvSpPr>
          <p:nvPr/>
        </p:nvSpPr>
        <p:spPr>
          <a:xfrm>
            <a:off x="823119" y="17531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smtClean="0">
                <a:solidFill>
                  <a:schemeClr val="bg1"/>
                </a:solidFill>
                <a:latin typeface="Arial-Rounded" pitchFamily="34" charset="0"/>
                <a:ea typeface="Arial-Rounded" pitchFamily="34" charset="0"/>
                <a:cs typeface="Arial-Rounded" pitchFamily="34" charset="0"/>
              </a:rPr>
              <a:t>iêng  iêm  yên</a:t>
            </a:r>
            <a:endParaRPr lang="en-US" sz="8800" b="1">
              <a:solidFill>
                <a:schemeClr val="bg1"/>
              </a:solidFill>
              <a:latin typeface="Arial-Rounded" pitchFamily="34" charset="0"/>
              <a:ea typeface="Arial-Rounded" pitchFamily="34" charset="0"/>
              <a:cs typeface="Arial-Rounded" pitchFamily="34" charset="0"/>
            </a:endParaRPr>
          </a:p>
        </p:txBody>
      </p:sp>
      <p:grpSp>
        <p:nvGrpSpPr>
          <p:cNvPr id="27" name="Group 26"/>
          <p:cNvGrpSpPr/>
          <p:nvPr/>
        </p:nvGrpSpPr>
        <p:grpSpPr>
          <a:xfrm>
            <a:off x="574823" y="1937273"/>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2</a:t>
              </a:r>
              <a:endParaRPr lang="en-US" sz="4300">
                <a:solidFill>
                  <a:schemeClr val="tx1"/>
                </a:solidFill>
                <a:latin typeface="Arial Rounded MT Bold" pitchFamily="34" charset="0"/>
                <a:ea typeface="Arial-Rounded" pitchFamily="34" charset="0"/>
                <a:cs typeface="Arial-Rounded" pitchFamily="34" charset="0"/>
              </a:endParaRPr>
            </a:p>
          </p:txBody>
        </p:sp>
      </p:grpSp>
      <p:grpSp>
        <p:nvGrpSpPr>
          <p:cNvPr id="29" name="Group 28"/>
          <p:cNvGrpSpPr/>
          <p:nvPr/>
        </p:nvGrpSpPr>
        <p:grpSpPr>
          <a:xfrm>
            <a:off x="365920" y="4838502"/>
            <a:ext cx="11174569" cy="1881067"/>
            <a:chOff x="502855" y="5026323"/>
            <a:chExt cx="10340246" cy="1881067"/>
          </a:xfrm>
        </p:grpSpPr>
        <p:sp>
          <p:nvSpPr>
            <p:cNvPr id="34" name="Title 1"/>
            <p:cNvSpPr txBox="1">
              <a:spLocks/>
            </p:cNvSpPr>
            <p:nvPr/>
          </p:nvSpPr>
          <p:spPr>
            <a:xfrm>
              <a:off x="502855" y="5406302"/>
              <a:ext cx="1034024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000" b="1" smtClean="0">
                  <a:solidFill>
                    <a:srgbClr val="0070C0"/>
                  </a:solidFill>
                  <a:latin typeface="Arial-Rounded" pitchFamily="34" charset="0"/>
                  <a:ea typeface="Arial-Rounded" pitchFamily="34" charset="0"/>
                  <a:cs typeface="Arial-Rounded" pitchFamily="34" charset="0"/>
                </a:rPr>
                <a:t>	</a:t>
              </a:r>
              <a:r>
                <a:rPr lang="en-US" sz="5000" b="1" smtClean="0">
                  <a:solidFill>
                    <a:srgbClr val="FF0000"/>
                  </a:solidFill>
                  <a:latin typeface="Arial-Rounded" pitchFamily="34" charset="0"/>
                  <a:ea typeface="Arial-Rounded" pitchFamily="34" charset="0"/>
                  <a:cs typeface="Arial-Rounded" pitchFamily="34" charset="0"/>
                </a:rPr>
                <a:t>Yên</a:t>
              </a:r>
              <a:r>
                <a:rPr lang="en-US" sz="5000" b="1" smtClean="0">
                  <a:solidFill>
                    <a:srgbClr val="0070C0"/>
                  </a:solidFill>
                  <a:latin typeface="Arial-Rounded" pitchFamily="34" charset="0"/>
                  <a:ea typeface="Arial-Rounded" pitchFamily="34" charset="0"/>
                  <a:cs typeface="Arial-Rounded" pitchFamily="34" charset="0"/>
                </a:rPr>
                <a:t> phụng có bộ lông tím b</a:t>
              </a:r>
              <a:r>
                <a:rPr lang="en-US" sz="5000" b="1" smtClean="0">
                  <a:solidFill>
                    <a:srgbClr val="FF0000"/>
                  </a:solidFill>
                  <a:latin typeface="Arial-Rounded" pitchFamily="34" charset="0"/>
                  <a:ea typeface="Arial-Rounded" pitchFamily="34" charset="0"/>
                  <a:cs typeface="Arial-Rounded" pitchFamily="34" charset="0"/>
                </a:rPr>
                <a:t>iêng</a:t>
              </a:r>
              <a:r>
                <a:rPr lang="en-US" sz="5000" b="1" smtClean="0">
                  <a:solidFill>
                    <a:srgbClr val="0070C0"/>
                  </a:solidFill>
                  <a:latin typeface="Arial-Rounded" pitchFamily="34" charset="0"/>
                  <a:ea typeface="Arial-Rounded" pitchFamily="34" charset="0"/>
                  <a:cs typeface="Arial-Rounded" pitchFamily="34" charset="0"/>
                </a:rPr>
                <a:t> biếc, trông rất d</a:t>
              </a:r>
              <a:r>
                <a:rPr lang="en-US" sz="5000" b="1" smtClean="0">
                  <a:solidFill>
                    <a:srgbClr val="FF0000"/>
                  </a:solidFill>
                  <a:latin typeface="Arial-Rounded" pitchFamily="34" charset="0"/>
                  <a:ea typeface="Arial-Rounded" pitchFamily="34" charset="0"/>
                  <a:cs typeface="Arial-Rounded" pitchFamily="34" charset="0"/>
                </a:rPr>
                <a:t>iêm</a:t>
              </a:r>
              <a:r>
                <a:rPr lang="en-US" sz="5000" b="1" smtClean="0">
                  <a:solidFill>
                    <a:srgbClr val="0070C0"/>
                  </a:solidFill>
                  <a:latin typeface="Arial-Rounded" pitchFamily="34" charset="0"/>
                  <a:ea typeface="Arial-Rounded" pitchFamily="34" charset="0"/>
                  <a:cs typeface="Arial-Rounded" pitchFamily="34" charset="0"/>
                </a:rPr>
                <a:t> dúa.</a:t>
              </a:r>
              <a:endParaRPr lang="en-US" sz="5000" b="1">
                <a:solidFill>
                  <a:srgbClr val="0070C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1179761" y="5026323"/>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smtClean="0">
                  <a:solidFill>
                    <a:srgbClr val="0070C0"/>
                  </a:solidFill>
                  <a:latin typeface="Arial-Rounded" pitchFamily="34" charset="0"/>
                  <a:ea typeface="Arial-Rounded" pitchFamily="34" charset="0"/>
                  <a:cs typeface="Arial-Rounded" pitchFamily="34" charset="0"/>
                </a:rPr>
                <a:t>́</a:t>
              </a:r>
              <a:endParaRPr lang="en-US" sz="5000" b="1">
                <a:solidFill>
                  <a:srgbClr val="0070C0"/>
                </a:solidFill>
                <a:latin typeface="Arial-Rounded" pitchFamily="34" charset="0"/>
                <a:ea typeface="Arial-Rounded" pitchFamily="34" charset="0"/>
                <a:cs typeface="Arial-Rounded" pitchFamily="34" charset="0"/>
              </a:endParaRPr>
            </a:p>
          </p:txBody>
        </p:sp>
      </p:grpSp>
      <p:pic>
        <p:nvPicPr>
          <p:cNvPr id="6" name="Picture 2" descr="Bông Trang Vàng: Chim Yến Phụ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92602" y="1748465"/>
            <a:ext cx="3204916" cy="32049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im Yến Phụng/Budgies, 130/16 lê đình cẩn, phường tân tạo, quận bình tân.,  Ho Chi Minh City (20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5919" y="1778445"/>
            <a:ext cx="3237894" cy="3174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0"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1778474"/>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Θ</a:t>
            </a:r>
            <a:r>
              <a:rPr lang="en-US" sz="8400" smtClean="0">
                <a:solidFill>
                  <a:srgbClr val="FF0000"/>
                </a:solidFill>
                <a:latin typeface="HP001 4 hàng"/>
              </a:rPr>
              <a:t>łng </a:t>
            </a:r>
            <a:endParaRPr lang="en-US" sz="8400">
              <a:solidFill>
                <a:srgbClr val="FF0000"/>
              </a:solidFill>
              <a:latin typeface="HP001 4 hàng" pitchFamily="34" charset="0"/>
            </a:endParaRPr>
          </a:p>
        </p:txBody>
      </p:sp>
      <p:sp>
        <p:nvSpPr>
          <p:cNvPr id="8" name="TextBox 7"/>
          <p:cNvSpPr txBox="1"/>
          <p:nvPr/>
        </p:nvSpPr>
        <p:spPr>
          <a:xfrm>
            <a:off x="3072152" y="2165042"/>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Θ</a:t>
            </a:r>
            <a:r>
              <a:rPr lang="en-US" sz="4200" smtClean="0">
                <a:solidFill>
                  <a:srgbClr val="FF0000"/>
                </a:solidFill>
                <a:latin typeface="HP001 4 hàng"/>
              </a:rPr>
              <a:t>łng</a:t>
            </a:r>
            <a:endParaRPr lang="en-US" sz="4200">
              <a:solidFill>
                <a:srgbClr val="FF0000"/>
              </a:solidFill>
              <a:latin typeface="HP001 4 hàng" pitchFamily="34" charset="0"/>
            </a:endParaRPr>
          </a:p>
        </p:txBody>
      </p:sp>
      <p:grpSp>
        <p:nvGrpSpPr>
          <p:cNvPr id="9" name="Group 8"/>
          <p:cNvGrpSpPr/>
          <p:nvPr/>
        </p:nvGrpSpPr>
        <p:grpSpPr>
          <a:xfrm>
            <a:off x="215396" y="203422"/>
            <a:ext cx="3382243" cy="941185"/>
            <a:chOff x="63500" y="1429216"/>
            <a:chExt cx="2542972" cy="705889"/>
          </a:xfrm>
        </p:grpSpPr>
        <p:sp>
          <p:nvSpPr>
            <p:cNvPr id="10" name="Rounded Rectangle 9"/>
            <p:cNvSpPr/>
            <p:nvPr/>
          </p:nvSpPr>
          <p:spPr>
            <a:xfrm>
              <a:off x="384357" y="1429216"/>
              <a:ext cx="222211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Viết vở</a:t>
              </a:r>
              <a:endParaRPr lang="en-US" sz="4800">
                <a:latin typeface="Arial-Rounded" pitchFamily="34" charset="0"/>
                <a:ea typeface="Arial-Rounded" pitchFamily="34" charset="0"/>
                <a:cs typeface="Arial-Rounded" pitchFamily="34" charset="0"/>
              </a:endParaRPr>
            </a:p>
          </p:txBody>
        </p:sp>
        <p:sp>
          <p:nvSpPr>
            <p:cNvPr id="11" name="Oval 10"/>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5</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13" name="TextBox 12"/>
          <p:cNvSpPr txBox="1"/>
          <p:nvPr/>
        </p:nvSpPr>
        <p:spPr>
          <a:xfrm>
            <a:off x="610193" y="3430448"/>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Θ</a:t>
            </a:r>
            <a:r>
              <a:rPr lang="en-US" sz="8400" smtClean="0">
                <a:solidFill>
                  <a:srgbClr val="FF0000"/>
                </a:solidFill>
                <a:latin typeface="HP001 4 hàng"/>
              </a:rPr>
              <a:t>łm</a:t>
            </a:r>
            <a:endParaRPr lang="en-US" sz="8400">
              <a:solidFill>
                <a:srgbClr val="FF0000"/>
              </a:solidFill>
              <a:latin typeface="HP001 4 hàng" pitchFamily="34" charset="0"/>
            </a:endParaRPr>
          </a:p>
        </p:txBody>
      </p:sp>
      <p:sp>
        <p:nvSpPr>
          <p:cNvPr id="14" name="TextBox 13"/>
          <p:cNvSpPr txBox="1"/>
          <p:nvPr/>
        </p:nvSpPr>
        <p:spPr>
          <a:xfrm>
            <a:off x="3069973" y="3817016"/>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Θ</a:t>
            </a:r>
            <a:r>
              <a:rPr lang="en-US" sz="4200" smtClean="0">
                <a:solidFill>
                  <a:srgbClr val="FF0000"/>
                </a:solidFill>
                <a:latin typeface="HP001 4 hàng"/>
              </a:rPr>
              <a:t>łm</a:t>
            </a:r>
            <a:endParaRPr lang="en-US" sz="4200">
              <a:solidFill>
                <a:srgbClr val="FF0000"/>
              </a:solidFill>
              <a:latin typeface="HP001 4 hàng" pitchFamily="34" charset="0"/>
            </a:endParaRPr>
          </a:p>
        </p:txBody>
      </p:sp>
      <p:sp>
        <p:nvSpPr>
          <p:cNvPr id="19" name="TextBox 18"/>
          <p:cNvSpPr txBox="1"/>
          <p:nvPr/>
        </p:nvSpPr>
        <p:spPr>
          <a:xfrm>
            <a:off x="606540" y="5076416"/>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Θ</a:t>
            </a:r>
            <a:r>
              <a:rPr lang="en-US" sz="8400" smtClean="0">
                <a:solidFill>
                  <a:srgbClr val="FF0000"/>
                </a:solidFill>
                <a:latin typeface="HP001 4 hàng"/>
              </a:rPr>
              <a:t>łp</a:t>
            </a:r>
            <a:endParaRPr lang="en-US" sz="8400">
              <a:solidFill>
                <a:srgbClr val="FF0000"/>
              </a:solidFill>
              <a:latin typeface="HP001 4 hàng" pitchFamily="34" charset="0"/>
            </a:endParaRPr>
          </a:p>
        </p:txBody>
      </p:sp>
      <p:sp>
        <p:nvSpPr>
          <p:cNvPr id="20" name="TextBox 19"/>
          <p:cNvSpPr txBox="1"/>
          <p:nvPr/>
        </p:nvSpPr>
        <p:spPr>
          <a:xfrm>
            <a:off x="3066320" y="5462984"/>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Θ</a:t>
            </a:r>
            <a:r>
              <a:rPr lang="en-US" sz="4200" smtClean="0">
                <a:solidFill>
                  <a:srgbClr val="FF0000"/>
                </a:solidFill>
                <a:latin typeface="HP001 4 hàng"/>
              </a:rPr>
              <a:t>łp</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26185718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358"/>
          <a:stretch/>
        </p:blipFill>
        <p:spPr bwMode="auto">
          <a:xfrm>
            <a:off x="0"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806970"/>
            <a:ext cx="5468547" cy="1415574"/>
          </a:xfrm>
          <a:prstGeom prst="rect">
            <a:avLst/>
          </a:prstGeom>
          <a:noFill/>
        </p:spPr>
        <p:txBody>
          <a:bodyPr wrap="square" lIns="121725" tIns="60862" rIns="121725" bIns="60862" rtlCol="0">
            <a:spAutoFit/>
          </a:bodyPr>
          <a:lstStyle/>
          <a:p>
            <a:pPr algn="just"/>
            <a:r>
              <a:rPr lang="en-US" sz="8400" smtClean="0">
                <a:solidFill>
                  <a:srgbClr val="FF0000"/>
                </a:solidFill>
                <a:latin typeface="HP001 4 hàng" pitchFamily="34" charset="0"/>
              </a:rPr>
              <a:t>sầu </a:t>
            </a:r>
            <a:r>
              <a:rPr lang="en-US" sz="8400">
                <a:solidFill>
                  <a:srgbClr val="FF0000"/>
                </a:solidFill>
                <a:latin typeface="HP001 4 hàng" pitchFamily="34" charset="0"/>
              </a:rPr>
              <a:t>ǟ</a:t>
            </a:r>
            <a:r>
              <a:rPr lang="el-GR" sz="8400">
                <a:solidFill>
                  <a:srgbClr val="FF0000"/>
                </a:solidFill>
                <a:latin typeface="HP001 4 hàng" pitchFamily="34" charset="0"/>
              </a:rPr>
              <a:t>Η</a:t>
            </a:r>
            <a:r>
              <a:rPr lang="en-US" sz="8400">
                <a:solidFill>
                  <a:srgbClr val="FF0000"/>
                </a:solidFill>
                <a:latin typeface="HP001 4 hàng" pitchFamily="34" charset="0"/>
              </a:rPr>
              <a:t>łng </a:t>
            </a:r>
          </a:p>
        </p:txBody>
      </p:sp>
      <p:sp>
        <p:nvSpPr>
          <p:cNvPr id="8" name="TextBox 7"/>
          <p:cNvSpPr txBox="1"/>
          <p:nvPr/>
        </p:nvSpPr>
        <p:spPr>
          <a:xfrm>
            <a:off x="7212350" y="1176285"/>
            <a:ext cx="3135769" cy="800021"/>
          </a:xfrm>
          <a:prstGeom prst="rect">
            <a:avLst/>
          </a:prstGeom>
          <a:noFill/>
        </p:spPr>
        <p:txBody>
          <a:bodyPr wrap="square" lIns="121725" tIns="60862" rIns="121725" bIns="60862" rtlCol="0">
            <a:spAutoFit/>
          </a:bodyPr>
          <a:lstStyle/>
          <a:p>
            <a:pPr algn="just"/>
            <a:r>
              <a:rPr lang="en-US" sz="4400">
                <a:solidFill>
                  <a:srgbClr val="FF0000"/>
                </a:solidFill>
                <a:latin typeface="HP001 4 hàng" pitchFamily="34" charset="0"/>
              </a:rPr>
              <a:t>sầu ǟ</a:t>
            </a:r>
            <a:r>
              <a:rPr lang="el-GR" sz="4400">
                <a:solidFill>
                  <a:srgbClr val="FF0000"/>
                </a:solidFill>
                <a:latin typeface="HP001 4 hàng" pitchFamily="34" charset="0"/>
              </a:rPr>
              <a:t>Η</a:t>
            </a:r>
            <a:r>
              <a:rPr lang="en-US" sz="4400">
                <a:solidFill>
                  <a:srgbClr val="FF0000"/>
                </a:solidFill>
                <a:latin typeface="HP001 4 hàng" pitchFamily="34" charset="0"/>
              </a:rPr>
              <a:t>łng </a:t>
            </a:r>
          </a:p>
        </p:txBody>
      </p:sp>
      <p:sp>
        <p:nvSpPr>
          <p:cNvPr id="13" name="TextBox 12"/>
          <p:cNvSpPr txBox="1"/>
          <p:nvPr/>
        </p:nvSpPr>
        <p:spPr>
          <a:xfrm>
            <a:off x="610193" y="2458944"/>
            <a:ext cx="4861126" cy="1415574"/>
          </a:xfrm>
          <a:prstGeom prst="rect">
            <a:avLst/>
          </a:prstGeom>
          <a:noFill/>
        </p:spPr>
        <p:txBody>
          <a:bodyPr wrap="square" lIns="121725" tIns="60862" rIns="121725" bIns="60862" rtlCol="0">
            <a:spAutoFit/>
          </a:bodyPr>
          <a:lstStyle/>
          <a:p>
            <a:r>
              <a:rPr lang="en-US" sz="8400" smtClean="0">
                <a:solidFill>
                  <a:srgbClr val="FF0000"/>
                </a:solidFill>
                <a:latin typeface="HP001 4 hàng"/>
              </a:rPr>
              <a:t>cá </a:t>
            </a:r>
            <a:r>
              <a:rPr lang="en-US" sz="8400">
                <a:solidFill>
                  <a:srgbClr val="FF0000"/>
                </a:solidFill>
                <a:latin typeface="HP001 4 hàng"/>
              </a:rPr>
              <a:t>k</a:t>
            </a:r>
            <a:r>
              <a:rPr lang="el-GR" sz="8400">
                <a:solidFill>
                  <a:srgbClr val="FF0000"/>
                </a:solidFill>
                <a:latin typeface="HP001 4 hàng"/>
              </a:rPr>
              <a:t>Η</a:t>
            </a:r>
            <a:r>
              <a:rPr lang="en-US" sz="8400">
                <a:solidFill>
                  <a:srgbClr val="FF0000"/>
                </a:solidFill>
                <a:latin typeface="HP001 4 hàng"/>
              </a:rPr>
              <a:t>Ğm</a:t>
            </a:r>
            <a:endParaRPr lang="en-US" sz="8400">
              <a:solidFill>
                <a:srgbClr val="FF0000"/>
              </a:solidFill>
              <a:latin typeface="HP001 4 hàng" pitchFamily="34" charset="0"/>
            </a:endParaRPr>
          </a:p>
        </p:txBody>
      </p:sp>
      <p:sp>
        <p:nvSpPr>
          <p:cNvPr id="14" name="TextBox 13"/>
          <p:cNvSpPr txBox="1"/>
          <p:nvPr/>
        </p:nvSpPr>
        <p:spPr>
          <a:xfrm>
            <a:off x="7210171" y="2845512"/>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cá k</a:t>
            </a:r>
            <a:r>
              <a:rPr lang="el-GR" sz="4200">
                <a:solidFill>
                  <a:srgbClr val="FF0000"/>
                </a:solidFill>
                <a:latin typeface="HP001 4 hàng"/>
              </a:rPr>
              <a:t>Η</a:t>
            </a:r>
            <a:r>
              <a:rPr lang="en-US" sz="4200">
                <a:solidFill>
                  <a:srgbClr val="FF0000"/>
                </a:solidFill>
                <a:latin typeface="HP001 4 hàng"/>
              </a:rPr>
              <a:t>Ğm</a:t>
            </a:r>
            <a:endParaRPr lang="en-US" sz="4200">
              <a:solidFill>
                <a:srgbClr val="FF0000"/>
              </a:solidFill>
              <a:latin typeface="HP001 4 hàng" pitchFamily="34" charset="0"/>
            </a:endParaRPr>
          </a:p>
        </p:txBody>
      </p:sp>
      <p:sp>
        <p:nvSpPr>
          <p:cNvPr id="19" name="TextBox 18"/>
          <p:cNvSpPr txBox="1"/>
          <p:nvPr/>
        </p:nvSpPr>
        <p:spPr>
          <a:xfrm>
            <a:off x="606540" y="4104912"/>
            <a:ext cx="4559979" cy="1415574"/>
          </a:xfrm>
          <a:prstGeom prst="rect">
            <a:avLst/>
          </a:prstGeom>
          <a:noFill/>
        </p:spPr>
        <p:txBody>
          <a:bodyPr wrap="square" lIns="121725" tIns="60862" rIns="121725" bIns="60862" rtlCol="0">
            <a:spAutoFit/>
          </a:bodyPr>
          <a:lstStyle/>
          <a:p>
            <a:pPr algn="just"/>
            <a:r>
              <a:rPr lang="el-GR" sz="8400">
                <a:solidFill>
                  <a:srgbClr val="FF0000"/>
                </a:solidFill>
                <a:latin typeface="HP001 4 hàng" pitchFamily="34" charset="0"/>
              </a:rPr>
              <a:t>ΐ</a:t>
            </a:r>
            <a:r>
              <a:rPr lang="vi-VN" sz="8400">
                <a:solidFill>
                  <a:srgbClr val="FF0000"/>
                </a:solidFill>
                <a:latin typeface="HP001 4 hàng" pitchFamily="34" charset="0"/>
              </a:rPr>
              <a:t>Ǚn</a:t>
            </a:r>
            <a:endParaRPr lang="en-US" sz="8400">
              <a:solidFill>
                <a:srgbClr val="FF0000"/>
              </a:solidFill>
              <a:latin typeface="HP001 4 hàng" pitchFamily="34" charset="0"/>
            </a:endParaRPr>
          </a:p>
        </p:txBody>
      </p:sp>
      <p:sp>
        <p:nvSpPr>
          <p:cNvPr id="20" name="TextBox 19"/>
          <p:cNvSpPr txBox="1"/>
          <p:nvPr/>
        </p:nvSpPr>
        <p:spPr>
          <a:xfrm>
            <a:off x="7206518" y="4491480"/>
            <a:ext cx="2297569" cy="800021"/>
          </a:xfrm>
          <a:prstGeom prst="rect">
            <a:avLst/>
          </a:prstGeom>
          <a:noFill/>
        </p:spPr>
        <p:txBody>
          <a:bodyPr wrap="square" lIns="121725" tIns="60862" rIns="121725" bIns="60862" rtlCol="0">
            <a:spAutoFit/>
          </a:bodyPr>
          <a:lstStyle/>
          <a:p>
            <a:pPr algn="just"/>
            <a:r>
              <a:rPr lang="el-GR" sz="4400">
                <a:solidFill>
                  <a:srgbClr val="FF0000"/>
                </a:solidFill>
                <a:latin typeface="HP001 4 hàng" pitchFamily="34" charset="0"/>
              </a:rPr>
              <a:t>ΐ</a:t>
            </a:r>
            <a:r>
              <a:rPr lang="vi-VN" sz="4400">
                <a:solidFill>
                  <a:srgbClr val="FF0000"/>
                </a:solidFill>
                <a:latin typeface="HP001 4 hàng" pitchFamily="34" charset="0"/>
              </a:rPr>
              <a:t>Ǚn</a:t>
            </a:r>
            <a:endParaRPr lang="en-US" sz="4400">
              <a:solidFill>
                <a:srgbClr val="FF0000"/>
              </a:solidFill>
              <a:latin typeface="HP001 4 hàng" pitchFamily="34" charset="0"/>
            </a:endParaRPr>
          </a:p>
        </p:txBody>
      </p:sp>
    </p:spTree>
    <p:extLst>
      <p:ext uri="{BB962C8B-B14F-4D97-AF65-F5344CB8AC3E}">
        <p14:creationId xmlns:p14="http://schemas.microsoft.com/office/powerpoint/2010/main" val="12672230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50401" y="596660"/>
            <a:ext cx="7354753" cy="5575540"/>
            <a:chOff x="3450566" y="609600"/>
            <a:chExt cx="5969479" cy="4297517"/>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520" t="44811" r="27600" b="23585"/>
            <a:stretch/>
          </p:blipFill>
          <p:spPr bwMode="auto">
            <a:xfrm>
              <a:off x="3450566" y="609600"/>
              <a:ext cx="5969479" cy="2311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800" t="34729" r="29514" b="38148"/>
            <a:stretch/>
          </p:blipFill>
          <p:spPr bwMode="auto">
            <a:xfrm>
              <a:off x="3476443" y="2923040"/>
              <a:ext cx="5814205" cy="1984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9994"/>
          <a:stretch/>
        </p:blipFill>
        <p:spPr>
          <a:xfrm>
            <a:off x="3261519" y="0"/>
            <a:ext cx="6810543" cy="3509082"/>
          </a:xfrm>
          <a:prstGeom prst="rect">
            <a:avLst/>
          </a:prstGeom>
        </p:spPr>
      </p:pic>
      <p:sp>
        <p:nvSpPr>
          <p:cNvPr id="6" name="Title 1"/>
          <p:cNvSpPr txBox="1">
            <a:spLocks/>
          </p:cNvSpPr>
          <p:nvPr/>
        </p:nvSpPr>
        <p:spPr>
          <a:xfrm>
            <a:off x="289719" y="4038600"/>
            <a:ext cx="11656722"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mtClean="0">
                <a:solidFill>
                  <a:srgbClr val="0070C0"/>
                </a:solidFill>
                <a:latin typeface="Arial-Rounded" pitchFamily="34" charset="0"/>
                <a:ea typeface="Arial-Rounded" pitchFamily="34" charset="0"/>
                <a:cs typeface="Arial-Rounded" pitchFamily="34" charset="0"/>
              </a:rPr>
              <a:t>	Hà theo bố đến sân chim. Sân chim có cò, diệc, sáo, bồ nông,… Hà chăm chú nhìn những đàn cò trắng, diệc xám bay liệng, đậu kín trên những ngọn cây. Sau một ngày đi kiếm ăn, từng đàn chim ríu rít về tổ, trông thật yên bình.</a:t>
            </a:r>
            <a:endParaRPr lang="en-US" sz="3600" smtClean="0">
              <a:solidFill>
                <a:srgbClr val="0070C0"/>
              </a:solidFill>
              <a:latin typeface="Arial-Rounded" pitchFamily="34" charset="0"/>
              <a:ea typeface="Arial-Rounded" pitchFamily="34" charset="0"/>
              <a:cs typeface="Arial-Rounded" pitchFamily="34" charset="0"/>
            </a:endParaRPr>
          </a:p>
        </p:txBody>
      </p:sp>
      <p:cxnSp>
        <p:nvCxnSpPr>
          <p:cNvPr id="12" name="Straight Connector 11"/>
          <p:cNvCxnSpPr/>
          <p:nvPr/>
        </p:nvCxnSpPr>
        <p:spPr>
          <a:xfrm flipH="1">
            <a:off x="5471319" y="4366831"/>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1008251" y="3352800"/>
            <a:ext cx="473142" cy="3128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Arial" pitchFamily="34" charset="0"/>
                <a:ea typeface="Arial-Rounded" pitchFamily="34" charset="0"/>
                <a:cs typeface="Arial" pitchFamily="34" charset="0"/>
              </a:rPr>
              <a:t>1</a:t>
            </a:r>
            <a:endParaRPr lang="en-US" sz="2400" b="1">
              <a:solidFill>
                <a:schemeClr val="tx1"/>
              </a:solidFill>
              <a:latin typeface="Arial" pitchFamily="34" charset="0"/>
              <a:ea typeface="Arial-Rounded" pitchFamily="34" charset="0"/>
              <a:cs typeface="Arial" pitchFamily="34" charset="0"/>
            </a:endParaRPr>
          </a:p>
        </p:txBody>
      </p:sp>
      <p:sp>
        <p:nvSpPr>
          <p:cNvPr id="14" name="Oval 13"/>
          <p:cNvSpPr/>
          <p:nvPr/>
        </p:nvSpPr>
        <p:spPr>
          <a:xfrm>
            <a:off x="7750598" y="3428569"/>
            <a:ext cx="473142" cy="3128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Arial" pitchFamily="34" charset="0"/>
                <a:ea typeface="Arial-Rounded" pitchFamily="34" charset="0"/>
                <a:cs typeface="Arial" pitchFamily="34" charset="0"/>
              </a:rPr>
              <a:t>2</a:t>
            </a:r>
            <a:endParaRPr lang="en-US" sz="2400" b="1">
              <a:solidFill>
                <a:schemeClr val="tx1"/>
              </a:solidFill>
              <a:latin typeface="Arial" pitchFamily="34" charset="0"/>
              <a:ea typeface="Arial-Rounded" pitchFamily="34" charset="0"/>
              <a:cs typeface="Arial" pitchFamily="34" charset="0"/>
            </a:endParaRPr>
          </a:p>
        </p:txBody>
      </p:sp>
      <p:cxnSp>
        <p:nvCxnSpPr>
          <p:cNvPr id="15" name="Straight Connector 14"/>
          <p:cNvCxnSpPr/>
          <p:nvPr/>
        </p:nvCxnSpPr>
        <p:spPr>
          <a:xfrm flipH="1">
            <a:off x="7737358" y="3665622"/>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404519" y="5430819"/>
            <a:ext cx="117307"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5471319" y="4082447"/>
            <a:ext cx="430129" cy="2843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Arial" pitchFamily="34" charset="0"/>
                <a:ea typeface="Arial-Rounded" pitchFamily="34" charset="0"/>
                <a:cs typeface="Arial" pitchFamily="34" charset="0"/>
              </a:rPr>
              <a:t>3</a:t>
            </a:r>
            <a:endParaRPr lang="en-US" sz="2400" b="1">
              <a:solidFill>
                <a:schemeClr val="tx1"/>
              </a:solidFill>
              <a:latin typeface="Arial" pitchFamily="34" charset="0"/>
              <a:ea typeface="Arial-Rounded" pitchFamily="34" charset="0"/>
              <a:cs typeface="Arial" pitchFamily="34" charset="0"/>
            </a:endParaRPr>
          </a:p>
        </p:txBody>
      </p:sp>
      <p:cxnSp>
        <p:nvCxnSpPr>
          <p:cNvPr id="22" name="Straight Connector 21"/>
          <p:cNvCxnSpPr/>
          <p:nvPr/>
        </p:nvCxnSpPr>
        <p:spPr>
          <a:xfrm>
            <a:off x="7408149" y="5428768"/>
            <a:ext cx="1158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588107" y="6004700"/>
            <a:ext cx="10903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655730" y="6633568"/>
            <a:ext cx="9301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Đọc</a:t>
              </a:r>
              <a:endParaRPr lang="en-US" sz="4400">
                <a:latin typeface="Arial-Rounded" pitchFamily="34" charset="0"/>
                <a:ea typeface="Arial-Rounded" pitchFamily="34" charset="0"/>
                <a:cs typeface="Arial-Rounded" pitchFamily="34" charset="0"/>
              </a:endParaRP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Arial Rounded MT Bold" pitchFamily="34" charset="0"/>
                  <a:ea typeface="Arial-Rounded" pitchFamily="34" charset="0"/>
                  <a:cs typeface="Arial-Rounded" pitchFamily="34" charset="0"/>
                </a:rPr>
                <a:t>6</a:t>
              </a:r>
              <a:endParaRPr lang="en-US" sz="4400">
                <a:solidFill>
                  <a:schemeClr val="tx1"/>
                </a:solidFill>
                <a:latin typeface="Arial Rounded MT Bold" pitchFamily="34" charset="0"/>
                <a:ea typeface="Arial-Rounded" pitchFamily="34" charset="0"/>
                <a:cs typeface="Arial-Rounded" pitchFamily="34" charset="0"/>
              </a:endParaRPr>
            </a:p>
          </p:txBody>
        </p:sp>
      </p:grpSp>
      <p:cxnSp>
        <p:nvCxnSpPr>
          <p:cNvPr id="20" name="Straight Connector 19"/>
          <p:cNvCxnSpPr/>
          <p:nvPr/>
        </p:nvCxnSpPr>
        <p:spPr>
          <a:xfrm flipH="1">
            <a:off x="9902996" y="6000271"/>
            <a:ext cx="117307"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4660583" y="5288627"/>
            <a:ext cx="430129" cy="2843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Arial" pitchFamily="34" charset="0"/>
                <a:ea typeface="Arial-Rounded" pitchFamily="34" charset="0"/>
                <a:cs typeface="Arial" pitchFamily="34" charset="0"/>
              </a:rPr>
              <a:t>4</a:t>
            </a:r>
            <a:endParaRPr lang="en-US" sz="2400" b="1">
              <a:solidFill>
                <a:schemeClr val="tx1"/>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87604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89228" y="1219200"/>
            <a:ext cx="54586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chemeClr val="bg1"/>
                </a:solidFill>
                <a:latin typeface="Arial-Rounded" pitchFamily="34" charset="0"/>
                <a:ea typeface="Arial-Rounded" pitchFamily="34" charset="0"/>
                <a:cs typeface="Arial-Rounded" pitchFamily="34" charset="0"/>
              </a:rPr>
              <a:t>bay liệng</a:t>
            </a:r>
          </a:p>
        </p:txBody>
      </p:sp>
      <p:sp>
        <p:nvSpPr>
          <p:cNvPr id="6" name="Title 1"/>
          <p:cNvSpPr txBox="1">
            <a:spLocks/>
          </p:cNvSpPr>
          <p:nvPr/>
        </p:nvSpPr>
        <p:spPr>
          <a:xfrm>
            <a:off x="3289227" y="4672263"/>
            <a:ext cx="54586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chemeClr val="bg1"/>
                </a:solidFill>
                <a:latin typeface="Arial-Rounded" pitchFamily="34" charset="0"/>
                <a:ea typeface="Arial-Rounded" pitchFamily="34" charset="0"/>
                <a:cs typeface="Arial-Rounded" pitchFamily="34" charset="0"/>
              </a:rPr>
              <a:t>yên bình</a:t>
            </a:r>
          </a:p>
        </p:txBody>
      </p:sp>
      <p:sp>
        <p:nvSpPr>
          <p:cNvPr id="5" name="Title 1"/>
          <p:cNvSpPr txBox="1">
            <a:spLocks/>
          </p:cNvSpPr>
          <p:nvPr/>
        </p:nvSpPr>
        <p:spPr>
          <a:xfrm>
            <a:off x="3289228" y="2939997"/>
            <a:ext cx="54586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chemeClr val="bg1"/>
                </a:solidFill>
                <a:latin typeface="Arial-Rounded" pitchFamily="34" charset="0"/>
                <a:ea typeface="Arial-Rounded" pitchFamily="34" charset="0"/>
                <a:cs typeface="Arial-Rounded" pitchFamily="34" charset="0"/>
              </a:rPr>
              <a:t>kiếm ăn</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Giá vé khu du lịch sinh thái Thung Nham Ninh Bình - Phuotdi.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48" y="10064"/>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9921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ình yên Thung Nham, đất lành chim đậu - Kênh truyền hình Đài Tiếng nói  Việt Nam - VOVT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634" y="176990"/>
            <a:ext cx="10390909" cy="6494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5066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ề Cần Thơ thăm vườn cò Bằng Lăng - Tổng cục Du lị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4017" y="-155697"/>
            <a:ext cx="9775662" cy="7062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7686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289719" y="1752600"/>
            <a:ext cx="11471066"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smtClean="0">
                <a:solidFill>
                  <a:srgbClr val="0070C0"/>
                </a:solidFill>
                <a:latin typeface="Arial-Rounded" pitchFamily="34" charset="0"/>
                <a:ea typeface="Arial-Rounded" pitchFamily="34" charset="0"/>
                <a:cs typeface="Arial-Rounded" pitchFamily="34" charset="0"/>
              </a:rPr>
              <a:t>	</a:t>
            </a:r>
            <a:r>
              <a:rPr lang="en-US" sz="5400">
                <a:solidFill>
                  <a:srgbClr val="0070C0"/>
                </a:solidFill>
                <a:latin typeface="Arial-Rounded" pitchFamily="34" charset="0"/>
                <a:ea typeface="Arial-Rounded" pitchFamily="34" charset="0"/>
                <a:cs typeface="Arial-Rounded" pitchFamily="34" charset="0"/>
              </a:rPr>
              <a:t>Hà theo bố đến sân chim. Sân chim có cò, diệc, sáo, bồ nông,… Hà chăm chú nhìn những đàn cò trắng, diệc xám bay liệng, đậu kín trên những ngọn cây. Sau một ngày đi kiếm ăn, từng đàn chim ríu rít về tổ, trông thật yên bình.</a:t>
            </a:r>
            <a:endParaRPr lang="en-US" sz="8800">
              <a:solidFill>
                <a:srgbClr val="0070C0"/>
              </a:solidFill>
              <a:latin typeface="Arial-Rounded" pitchFamily="34" charset="0"/>
              <a:ea typeface="Arial-Rounded" pitchFamily="34" charset="0"/>
              <a:cs typeface="Arial-Rounded" pitchFamily="34" charset="0"/>
            </a:endParaRPr>
          </a:p>
        </p:txBody>
      </p:sp>
      <p:sp>
        <p:nvSpPr>
          <p:cNvPr id="12" name="Rounded Rectangle 11"/>
          <p:cNvSpPr/>
          <p:nvPr/>
        </p:nvSpPr>
        <p:spPr>
          <a:xfrm>
            <a:off x="826618" y="5414226"/>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Hà theo bố đi đâu?</a:t>
            </a:r>
            <a:endParaRPr lang="en-US" sz="4800">
              <a:latin typeface="Arial-Rounded" pitchFamily="34" charset="0"/>
              <a:ea typeface="Arial-Rounded" pitchFamily="34" charset="0"/>
              <a:cs typeface="Arial-Rounded" pitchFamily="34" charset="0"/>
            </a:endParaRPr>
          </a:p>
        </p:txBody>
      </p:sp>
      <p:cxnSp>
        <p:nvCxnSpPr>
          <p:cNvPr id="24" name="Straight Connector 23"/>
          <p:cNvCxnSpPr/>
          <p:nvPr/>
        </p:nvCxnSpPr>
        <p:spPr>
          <a:xfrm>
            <a:off x="1245813" y="1302588"/>
            <a:ext cx="7467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826618" y="5414226"/>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Sân chim có những loài chim nào?</a:t>
            </a:r>
            <a:endParaRPr lang="en-US" sz="4800">
              <a:latin typeface="Arial-Rounded" pitchFamily="34" charset="0"/>
              <a:ea typeface="Arial-Rounded" pitchFamily="34" charset="0"/>
              <a:cs typeface="Arial-Rounded" pitchFamily="34" charset="0"/>
            </a:endParaRPr>
          </a:p>
        </p:txBody>
      </p:sp>
      <p:cxnSp>
        <p:nvCxnSpPr>
          <p:cNvPr id="19" name="Straight Connector 18"/>
          <p:cNvCxnSpPr/>
          <p:nvPr/>
        </p:nvCxnSpPr>
        <p:spPr>
          <a:xfrm>
            <a:off x="1280319" y="2057400"/>
            <a:ext cx="76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434203" y="2109159"/>
            <a:ext cx="10142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965391" y="2057400"/>
            <a:ext cx="10142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29625" y="2074654"/>
            <a:ext cx="23552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Rounded Rectangle 30"/>
          <p:cNvSpPr/>
          <p:nvPr/>
        </p:nvSpPr>
        <p:spPr>
          <a:xfrm>
            <a:off x="301188" y="5414226"/>
            <a:ext cx="1155946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Đàn chim làm gì sau một ngày đi kiếm ăn?</a:t>
            </a:r>
            <a:endParaRPr lang="en-US" sz="4800">
              <a:latin typeface="Arial-Rounded" pitchFamily="34" charset="0"/>
              <a:ea typeface="Arial-Rounded" pitchFamily="34" charset="0"/>
              <a:cs typeface="Arial-Rounded" pitchFamily="34" charset="0"/>
            </a:endParaRPr>
          </a:p>
        </p:txBody>
      </p:sp>
      <p:cxnSp>
        <p:nvCxnSpPr>
          <p:cNvPr id="32" name="Straight Connector 31"/>
          <p:cNvCxnSpPr/>
          <p:nvPr/>
        </p:nvCxnSpPr>
        <p:spPr>
          <a:xfrm>
            <a:off x="1889919" y="5029200"/>
            <a:ext cx="2895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0"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7"/>
                                        </p:tgtEl>
                                      </p:cBhvr>
                                    </p:animEffect>
                                    <p:set>
                                      <p:cBhvr>
                                        <p:cTn id="50" dur="1" fill="hold">
                                          <p:stCondLst>
                                            <p:cond delay="499"/>
                                          </p:stCondLst>
                                        </p:cTn>
                                        <p:tgtEl>
                                          <p:spTgt spid="2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32"/>
                                        </p:tgtEl>
                                      </p:cBhvr>
                                    </p:animEffect>
                                    <p:set>
                                      <p:cBhvr>
                                        <p:cTn id="65"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3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89719" y="4419600"/>
            <a:ext cx="115824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smtClean="0">
                <a:solidFill>
                  <a:srgbClr val="0070C0"/>
                </a:solidFill>
                <a:latin typeface="Arial-Rounded" pitchFamily="34" charset="0"/>
                <a:ea typeface="Arial-Rounded" pitchFamily="34" charset="0"/>
                <a:cs typeface="Arial-Rounded" pitchFamily="34" charset="0"/>
              </a:rPr>
              <a:t>              </a:t>
            </a:r>
            <a:r>
              <a:rPr lang="en-US" sz="3600">
                <a:solidFill>
                  <a:srgbClr val="0070C0"/>
                </a:solidFill>
                <a:latin typeface="Arial-Rounded" pitchFamily="34" charset="0"/>
                <a:ea typeface="Arial-Rounded" pitchFamily="34" charset="0"/>
                <a:cs typeface="Arial-Rounded" pitchFamily="34" charset="0"/>
              </a:rPr>
              <a:t>Hà theo bố đến sân chim. Sân chim có cò, diệc, sáo, bồ nông,… Hà chăm chú nhìn những đàn cò trắng, diệc xám bay liệng, đậu kín trên những ngọn cây. Sau một ngày đi kiếm ăn, từng đàn chim ríu rít về tổ, trông thật yên bình.</a:t>
            </a:r>
            <a:endParaRPr lang="en-US" sz="6000">
              <a:solidFill>
                <a:srgbClr val="0070C0"/>
              </a:solidFill>
              <a:latin typeface="Arial-Rounded" pitchFamily="34" charset="0"/>
              <a:ea typeface="Arial-Rounded" pitchFamily="34" charset="0"/>
              <a:cs typeface="Arial-Rounded" pitchFamily="34" charset="0"/>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8349" y="-50477"/>
            <a:ext cx="8188315" cy="4463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24431"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000" dirty="0" smtClean="0">
                <a:solidFill>
                  <a:srgbClr val="0070C0"/>
                </a:solidFill>
                <a:latin typeface="Arial-Rounded" pitchFamily="34" charset="0"/>
                <a:ea typeface="Arial-Rounded" pitchFamily="34" charset="0"/>
                <a:cs typeface="Arial-Rounded" pitchFamily="34" charset="0"/>
              </a:rPr>
              <a:t>b</a:t>
            </a:r>
            <a:endParaRPr lang="en-US" sz="8000" dirty="0">
              <a:solidFill>
                <a:srgbClr val="0070C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6121244"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000" dirty="0" err="1" smtClean="0">
                <a:solidFill>
                  <a:srgbClr val="FF0000"/>
                </a:solidFill>
                <a:latin typeface="Arial-Rounded" pitchFamily="34" charset="0"/>
                <a:ea typeface="Arial-Rounded" pitchFamily="34" charset="0"/>
                <a:cs typeface="Arial-Rounded" pitchFamily="34" charset="0"/>
              </a:rPr>
              <a:t>iêng</a:t>
            </a:r>
            <a:endParaRPr lang="en-US" sz="800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3925738" y="4271442"/>
            <a:ext cx="4295089" cy="1432470"/>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000" smtClean="0">
                <a:solidFill>
                  <a:srgbClr val="0070C0"/>
                </a:solidFill>
                <a:latin typeface="Arial-Rounded" pitchFamily="34" charset="0"/>
                <a:ea typeface="Arial-Rounded" pitchFamily="34" charset="0"/>
                <a:cs typeface="Arial-Rounded" pitchFamily="34" charset="0"/>
              </a:rPr>
              <a:t>b</a:t>
            </a:r>
            <a:r>
              <a:rPr lang="en-US" sz="8000" smtClean="0">
                <a:solidFill>
                  <a:srgbClr val="FF0000"/>
                </a:solidFill>
                <a:latin typeface="Arial-Rounded" pitchFamily="34" charset="0"/>
                <a:ea typeface="Arial-Rounded" pitchFamily="34" charset="0"/>
                <a:cs typeface="Arial-Rounded" pitchFamily="34" charset="0"/>
              </a:rPr>
              <a:t>iêng</a:t>
            </a:r>
            <a:endParaRPr lang="en-US" sz="8000">
              <a:solidFill>
                <a:srgbClr val="FF0000"/>
              </a:solidFill>
              <a:latin typeface="Arial-Rounded" pitchFamily="34" charset="0"/>
              <a:ea typeface="Arial-Rounded" pitchFamily="34" charset="0"/>
              <a:cs typeface="Arial-Rounded" pitchFamily="34" charset="0"/>
            </a:endParaRP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Đọc</a:t>
              </a:r>
              <a:endParaRPr lang="en-US" sz="4400">
                <a:latin typeface="Arial-Rounded" pitchFamily="34" charset="0"/>
                <a:ea typeface="Arial-Rounded" pitchFamily="34" charset="0"/>
                <a:cs typeface="Arial-Rounded" pitchFamily="34" charset="0"/>
              </a:endParaRP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Arial Rounded MT Bold" pitchFamily="34" charset="0"/>
                  <a:ea typeface="Arial-Rounded" pitchFamily="34" charset="0"/>
                  <a:cs typeface="Arial-Rounded" pitchFamily="34" charset="0"/>
                </a:rPr>
                <a:t>3</a:t>
              </a:r>
              <a:endParaRPr lang="en-US" sz="4400">
                <a:solidFill>
                  <a:schemeClr val="tx1"/>
                </a:solidFill>
                <a:latin typeface="Arial Rounded MT Bold" pitchFamily="34" charset="0"/>
                <a:ea typeface="Arial-Rounded" pitchFamily="34" charset="0"/>
                <a:cs typeface="Arial-Rounded" pitchFamily="34" charset="0"/>
              </a:endParaRPr>
            </a:p>
          </p:txBody>
        </p:sp>
      </p:grpSp>
      <p:sp>
        <p:nvSpPr>
          <p:cNvPr id="24" name="Title 1"/>
          <p:cNvSpPr txBox="1">
            <a:spLocks/>
          </p:cNvSpPr>
          <p:nvPr/>
        </p:nvSpPr>
        <p:spPr>
          <a:xfrm>
            <a:off x="1966119"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iêng</a:t>
            </a:r>
            <a:endParaRPr lang="en-US" sz="800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4910511"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iêm</a:t>
            </a:r>
            <a:endParaRPr lang="en-US" sz="8000">
              <a:solidFill>
                <a:srgbClr val="FF000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7707504"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yên</a:t>
            </a:r>
            <a:endParaRPr lang="en-US" sz="80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Nói</a:t>
              </a:r>
              <a:endParaRPr lang="en-US" sz="4400">
                <a:latin typeface="Arial-Rounded" pitchFamily="34" charset="0"/>
                <a:ea typeface="Arial-Rounded" pitchFamily="34" charset="0"/>
                <a:cs typeface="Arial-Rounded" pitchFamily="34" charset="0"/>
              </a:endParaRP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Arial Rounded MT Bold" pitchFamily="34" charset="0"/>
                  <a:ea typeface="Arial-Rounded" pitchFamily="34" charset="0"/>
                  <a:cs typeface="Arial-Rounded" pitchFamily="34" charset="0"/>
                </a:rPr>
                <a:t>7</a:t>
              </a:r>
              <a:endParaRPr lang="en-US" sz="4400">
                <a:solidFill>
                  <a:schemeClr val="tx1"/>
                </a:solidFill>
                <a:latin typeface="Arial Rounded MT Bold" pitchFamily="34" charset="0"/>
                <a:ea typeface="Arial-Rounded" pitchFamily="34" charset="0"/>
                <a:cs typeface="Arial-Rounded" pitchFamily="34" charset="0"/>
              </a:endParaRPr>
            </a:p>
          </p:txBody>
        </p:sp>
      </p:grpSp>
      <p:sp>
        <p:nvSpPr>
          <p:cNvPr id="6" name="Title 1"/>
          <p:cNvSpPr txBox="1">
            <a:spLocks/>
          </p:cNvSpPr>
          <p:nvPr/>
        </p:nvSpPr>
        <p:spPr>
          <a:xfrm>
            <a:off x="2489443" y="943705"/>
            <a:ext cx="692727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latin typeface="Arial-Rounded" pitchFamily="34" charset="0"/>
                <a:ea typeface="Arial-Rounded" pitchFamily="34" charset="0"/>
                <a:cs typeface="Arial-Rounded" pitchFamily="34" charset="0"/>
              </a:rPr>
              <a:t>Loài chim</a:t>
            </a:r>
            <a:endParaRPr lang="en-US" sz="5400">
              <a:latin typeface="Arial-Rounded" pitchFamily="34" charset="0"/>
              <a:ea typeface="Arial-Rounded" pitchFamily="34" charset="0"/>
              <a:cs typeface="Arial-Rounded" pitchFamily="34" charset="0"/>
            </a:endParaRPr>
          </a:p>
        </p:txBody>
      </p:sp>
      <p:pic>
        <p:nvPicPr>
          <p:cNvPr id="11266" name="Picture 2" descr="Tìm hiểu từ vựng về một số loài chim trong tiếng Anh nhé !!! - AhaQuiz.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0820" y="1811845"/>
            <a:ext cx="9242099" cy="481755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Tải File Vector Các Loài Chim, Vẹt, Bồ Câu, Chim Sẽ ... Tải Miễn Phí •  Blogitv.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0866" y="1588698"/>
            <a:ext cx="6765932" cy="5237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266"/>
                                        </p:tgtEl>
                                      </p:cBhvr>
                                    </p:animEffect>
                                    <p:set>
                                      <p:cBhvr>
                                        <p:cTn id="12" dur="1" fill="hold">
                                          <p:stCondLst>
                                            <p:cond delay="499"/>
                                          </p:stCondLst>
                                        </p:cTn>
                                        <p:tgtEl>
                                          <p:spTgt spid="1126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68"/>
                                        </p:tgtEl>
                                        <p:attrNameLst>
                                          <p:attrName>style.visibility</p:attrName>
                                        </p:attrNameLst>
                                      </p:cBhvr>
                                      <p:to>
                                        <p:strVal val="visible"/>
                                      </p:to>
                                    </p:set>
                                    <p:animEffect transition="in" filter="fade">
                                      <p:cBhvr>
                                        <p:cTn id="1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1981200"/>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89719" y="4419600"/>
            <a:ext cx="115824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smtClean="0">
                <a:solidFill>
                  <a:srgbClr val="0070C0"/>
                </a:solidFill>
                <a:latin typeface="Arial-Rounded" pitchFamily="34" charset="0"/>
                <a:ea typeface="Arial-Rounded" pitchFamily="34" charset="0"/>
                <a:cs typeface="Arial-Rounded" pitchFamily="34" charset="0"/>
              </a:rPr>
              <a:t>              </a:t>
            </a:r>
            <a:r>
              <a:rPr lang="en-US" sz="3600">
                <a:solidFill>
                  <a:srgbClr val="0070C0"/>
                </a:solidFill>
                <a:latin typeface="Arial-Rounded" pitchFamily="34" charset="0"/>
                <a:ea typeface="Arial-Rounded" pitchFamily="34" charset="0"/>
                <a:cs typeface="Arial-Rounded" pitchFamily="34" charset="0"/>
              </a:rPr>
              <a:t>Hà theo bố đến sân chim. Sân chim có cò, diệc, sáo, bồ nông,… Hà chăm chú nhìn những đàn cò trắng, diệc xám bay liệng, đậu kín trên những ngọn cây. Sau một ngày đi kiếm ăn, từng đàn chim ríu rít về tổ, trông thật yên bình.</a:t>
            </a:r>
            <a:endParaRPr lang="en-US" sz="6000">
              <a:solidFill>
                <a:srgbClr val="0070C0"/>
              </a:solidFill>
              <a:latin typeface="Arial-Rounded" pitchFamily="34" charset="0"/>
              <a:ea typeface="Arial-Rounded" pitchFamily="34" charset="0"/>
              <a:cs typeface="Arial-Rounded" pitchFamily="34" charset="0"/>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8349" y="-50477"/>
            <a:ext cx="8188315" cy="4463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16150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8233" y="1752600"/>
            <a:ext cx="7906322" cy="1569660"/>
          </a:xfrm>
          <a:prstGeom prst="rect">
            <a:avLst/>
          </a:prstGeom>
          <a:noFill/>
        </p:spPr>
        <p:txBody>
          <a:bodyPr wrap="square" rtlCol="0">
            <a:spAutoFit/>
          </a:bodyPr>
          <a:lstStyle/>
          <a:p>
            <a:pPr algn="ctr"/>
            <a:r>
              <a:rPr lang="en-US" sz="9600" smtClean="0">
                <a:latin typeface="Bandit" pitchFamily="18" charset="0"/>
                <a:ea typeface="Bandit" pitchFamily="18" charset="0"/>
                <a:cs typeface="Bandit" pitchFamily="18" charset="0"/>
              </a:rPr>
              <a:t>Dặn dò</a:t>
            </a:r>
            <a:endParaRPr lang="en-US" sz="9600">
              <a:latin typeface="Bandit" pitchFamily="18" charset="0"/>
              <a:ea typeface="Bandit" pitchFamily="18" charset="0"/>
              <a:cs typeface="Bandit" pitchFamily="18" charset="0"/>
            </a:endParaRPr>
          </a:p>
        </p:txBody>
      </p:sp>
    </p:spTree>
    <p:extLst>
      <p:ext uri="{BB962C8B-B14F-4D97-AF65-F5344CB8AC3E}">
        <p14:creationId xmlns:p14="http://schemas.microsoft.com/office/powerpoint/2010/main" val="11244576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FFC000"/>
          </a:solidFill>
        </p:spPr>
        <p:txBody>
          <a:bodyPr wrap="square" rtlCol="0">
            <a:spAutoFit/>
          </a:bodyPr>
          <a:lstStyle/>
          <a:p>
            <a:pPr algn="ctr"/>
            <a:r>
              <a:rPr lang="en-US" sz="8000" smtClean="0">
                <a:latin typeface="Arial-Rounded" pitchFamily="34" charset="0"/>
                <a:ea typeface="Arial-Rounded" pitchFamily="34" charset="0"/>
                <a:cs typeface="Arial-Rounded" pitchFamily="34" charset="0"/>
              </a:rPr>
              <a:t>So sánh</a:t>
            </a:r>
            <a:endParaRPr lang="en-US" sz="8000">
              <a:latin typeface="Arial-Rounded" pitchFamily="34" charset="0"/>
              <a:ea typeface="Arial-Rounded" pitchFamily="34" charset="0"/>
              <a:cs typeface="Arial-Rounded" pitchFamily="34" charset="0"/>
            </a:endParaRPr>
          </a:p>
        </p:txBody>
      </p:sp>
      <p:sp>
        <p:nvSpPr>
          <p:cNvPr id="6" name="TextBox 5"/>
          <p:cNvSpPr txBox="1"/>
          <p:nvPr/>
        </p:nvSpPr>
        <p:spPr>
          <a:xfrm>
            <a:off x="2607847" y="3509083"/>
            <a:ext cx="3088767" cy="1862048"/>
          </a:xfrm>
          <a:prstGeom prst="rect">
            <a:avLst/>
          </a:prstGeom>
          <a:solidFill>
            <a:schemeClr val="accent5">
              <a:lumMod val="20000"/>
              <a:lumOff val="80000"/>
            </a:schemeClr>
          </a:solidFill>
        </p:spPr>
        <p:txBody>
          <a:bodyPr wrap="square" rtlCol="0">
            <a:spAutoFit/>
          </a:bodyPr>
          <a:lstStyle/>
          <a:p>
            <a:pPr algn="ctr"/>
            <a:r>
              <a:rPr lang="en-US" sz="11500" smtClean="0">
                <a:solidFill>
                  <a:srgbClr val="0070C0"/>
                </a:solidFill>
                <a:latin typeface="Arial-Rounded" pitchFamily="34" charset="0"/>
                <a:ea typeface="Arial-Rounded" pitchFamily="34" charset="0"/>
                <a:cs typeface="Arial-Rounded" pitchFamily="34" charset="0"/>
              </a:rPr>
              <a:t>iêng</a:t>
            </a:r>
            <a:endParaRPr lang="en-US" sz="11500">
              <a:solidFill>
                <a:srgbClr val="0070C0"/>
              </a:solidFill>
              <a:latin typeface="Arial-Rounded" pitchFamily="34" charset="0"/>
              <a:ea typeface="Arial-Rounded" pitchFamily="34" charset="0"/>
              <a:cs typeface="Arial-Rounded" pitchFamily="34" charset="0"/>
            </a:endParaRPr>
          </a:p>
        </p:txBody>
      </p:sp>
      <p:sp>
        <p:nvSpPr>
          <p:cNvPr id="7" name="TextBox 6"/>
          <p:cNvSpPr txBox="1"/>
          <p:nvPr/>
        </p:nvSpPr>
        <p:spPr>
          <a:xfrm>
            <a:off x="6549549" y="3508273"/>
            <a:ext cx="2807970" cy="1863668"/>
          </a:xfrm>
          <a:prstGeom prst="rect">
            <a:avLst/>
          </a:prstGeom>
          <a:solidFill>
            <a:schemeClr val="accent5">
              <a:lumMod val="20000"/>
              <a:lumOff val="80000"/>
            </a:schemeClr>
          </a:solidFill>
        </p:spPr>
        <p:txBody>
          <a:bodyPr wrap="square" rtlCol="0">
            <a:spAutoFit/>
          </a:bodyPr>
          <a:lstStyle/>
          <a:p>
            <a:pPr algn="ctr"/>
            <a:r>
              <a:rPr lang="en-US" sz="11500" smtClean="0">
                <a:solidFill>
                  <a:srgbClr val="0070C0"/>
                </a:solidFill>
                <a:latin typeface="Arial-Rounded" pitchFamily="34" charset="0"/>
                <a:ea typeface="Arial-Rounded" pitchFamily="34" charset="0"/>
                <a:cs typeface="Arial-Rounded" pitchFamily="34" charset="0"/>
              </a:rPr>
              <a:t>iên</a:t>
            </a:r>
            <a:endParaRPr lang="en-US" sz="11500">
              <a:solidFill>
                <a:srgbClr val="0070C0"/>
              </a:solidFill>
              <a:latin typeface="Arial-Rounded" pitchFamily="34" charset="0"/>
              <a:ea typeface="Arial-Rounded" pitchFamily="34" charset="0"/>
              <a:cs typeface="Arial-Rounded" pitchFamily="34" charset="0"/>
            </a:endParaRPr>
          </a:p>
        </p:txBody>
      </p:sp>
      <p:sp>
        <p:nvSpPr>
          <p:cNvPr id="9" name="TextBox 8"/>
          <p:cNvSpPr txBox="1"/>
          <p:nvPr/>
        </p:nvSpPr>
        <p:spPr>
          <a:xfrm>
            <a:off x="2575719" y="3509083"/>
            <a:ext cx="2320636"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iên</a:t>
            </a:r>
            <a:endParaRPr lang="en-US" sz="11500">
              <a:solidFill>
                <a:srgbClr val="FF0000"/>
              </a:solidFill>
              <a:latin typeface="Arial-Rounded" pitchFamily="34" charset="0"/>
              <a:ea typeface="Arial-Rounded" pitchFamily="34" charset="0"/>
              <a:cs typeface="Arial-Rounded" pitchFamily="34" charset="0"/>
            </a:endParaRPr>
          </a:p>
        </p:txBody>
      </p:sp>
      <p:sp>
        <p:nvSpPr>
          <p:cNvPr id="10" name="TextBox 9"/>
          <p:cNvSpPr txBox="1"/>
          <p:nvPr/>
        </p:nvSpPr>
        <p:spPr>
          <a:xfrm>
            <a:off x="6673751" y="3509083"/>
            <a:ext cx="2552700"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iên</a:t>
            </a:r>
            <a:endParaRPr lang="en-US" sz="11500">
              <a:solidFill>
                <a:srgbClr val="FF0000"/>
              </a:solidFill>
              <a:latin typeface="Arial-Rounded" pitchFamily="34" charset="0"/>
              <a:ea typeface="Arial-Rounded" pitchFamily="34" charset="0"/>
              <a:cs typeface="Arial-Rounded" pitchFamily="34" charset="0"/>
            </a:endParaRPr>
          </a:p>
        </p:txBody>
      </p:sp>
      <p:sp>
        <p:nvSpPr>
          <p:cNvPr id="12" name="TextBox 11"/>
          <p:cNvSpPr txBox="1"/>
          <p:nvPr/>
        </p:nvSpPr>
        <p:spPr>
          <a:xfrm>
            <a:off x="3781007" y="3509083"/>
            <a:ext cx="2552700" cy="1862048"/>
          </a:xfrm>
          <a:prstGeom prst="rect">
            <a:avLst/>
          </a:prstGeom>
          <a:noFill/>
        </p:spPr>
        <p:txBody>
          <a:bodyPr wrap="square" rtlCol="0">
            <a:spAutoFit/>
          </a:bodyPr>
          <a:lstStyle/>
          <a:p>
            <a:pPr algn="ctr"/>
            <a:r>
              <a:rPr lang="en-US" sz="11500" smtClean="0">
                <a:solidFill>
                  <a:srgbClr val="7030A0"/>
                </a:solidFill>
                <a:latin typeface="Arial-Rounded" pitchFamily="34" charset="0"/>
                <a:ea typeface="Arial-Rounded" pitchFamily="34" charset="0"/>
                <a:cs typeface="Arial-Rounded" pitchFamily="34" charset="0"/>
              </a:rPr>
              <a:t>g</a:t>
            </a:r>
            <a:endParaRPr lang="en-US" sz="11500">
              <a:solidFill>
                <a:srgbClr val="7030A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0428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FFC000"/>
          </a:solidFill>
        </p:spPr>
        <p:txBody>
          <a:bodyPr wrap="square" rtlCol="0">
            <a:spAutoFit/>
          </a:bodyPr>
          <a:lstStyle/>
          <a:p>
            <a:pPr algn="ctr"/>
            <a:r>
              <a:rPr lang="en-US" sz="8000" smtClean="0">
                <a:latin typeface="Arial-Rounded" pitchFamily="34" charset="0"/>
                <a:ea typeface="Arial-Rounded" pitchFamily="34" charset="0"/>
                <a:cs typeface="Arial-Rounded" pitchFamily="34" charset="0"/>
              </a:rPr>
              <a:t>So sánh</a:t>
            </a:r>
            <a:endParaRPr lang="en-US" sz="8000">
              <a:latin typeface="Arial-Rounded" pitchFamily="34" charset="0"/>
              <a:ea typeface="Arial-Rounded" pitchFamily="34" charset="0"/>
              <a:cs typeface="Arial-Rounded" pitchFamily="34" charset="0"/>
            </a:endParaRPr>
          </a:p>
        </p:txBody>
      </p:sp>
      <p:sp>
        <p:nvSpPr>
          <p:cNvPr id="6" name="TextBox 5"/>
          <p:cNvSpPr txBox="1"/>
          <p:nvPr/>
        </p:nvSpPr>
        <p:spPr>
          <a:xfrm>
            <a:off x="2978315" y="3509893"/>
            <a:ext cx="3088767" cy="1862048"/>
          </a:xfrm>
          <a:prstGeom prst="rect">
            <a:avLst/>
          </a:prstGeom>
          <a:solidFill>
            <a:schemeClr val="accent5">
              <a:lumMod val="20000"/>
              <a:lumOff val="80000"/>
            </a:schemeClr>
          </a:solidFill>
        </p:spPr>
        <p:txBody>
          <a:bodyPr wrap="square" rtlCol="0">
            <a:spAutoFit/>
          </a:bodyPr>
          <a:lstStyle/>
          <a:p>
            <a:pPr algn="ctr"/>
            <a:r>
              <a:rPr lang="en-US" sz="11500" smtClean="0">
                <a:solidFill>
                  <a:srgbClr val="0070C0"/>
                </a:solidFill>
                <a:latin typeface="Arial-Rounded" pitchFamily="34" charset="0"/>
                <a:ea typeface="Arial-Rounded" pitchFamily="34" charset="0"/>
                <a:cs typeface="Arial-Rounded" pitchFamily="34" charset="0"/>
              </a:rPr>
              <a:t>yên</a:t>
            </a:r>
            <a:endParaRPr lang="en-US" sz="11500">
              <a:solidFill>
                <a:srgbClr val="0070C0"/>
              </a:solidFill>
              <a:latin typeface="Arial-Rounded" pitchFamily="34" charset="0"/>
              <a:ea typeface="Arial-Rounded" pitchFamily="34" charset="0"/>
              <a:cs typeface="Arial-Rounded" pitchFamily="34" charset="0"/>
            </a:endParaRPr>
          </a:p>
        </p:txBody>
      </p:sp>
      <p:sp>
        <p:nvSpPr>
          <p:cNvPr id="7" name="TextBox 6"/>
          <p:cNvSpPr txBox="1"/>
          <p:nvPr/>
        </p:nvSpPr>
        <p:spPr>
          <a:xfrm>
            <a:off x="6549549" y="3508273"/>
            <a:ext cx="2807970" cy="1863668"/>
          </a:xfrm>
          <a:prstGeom prst="rect">
            <a:avLst/>
          </a:prstGeom>
          <a:solidFill>
            <a:schemeClr val="accent5">
              <a:lumMod val="20000"/>
              <a:lumOff val="80000"/>
            </a:schemeClr>
          </a:solidFill>
        </p:spPr>
        <p:txBody>
          <a:bodyPr wrap="square" rtlCol="0">
            <a:spAutoFit/>
          </a:bodyPr>
          <a:lstStyle/>
          <a:p>
            <a:pPr algn="ctr"/>
            <a:r>
              <a:rPr lang="en-US" sz="11500" smtClean="0">
                <a:solidFill>
                  <a:srgbClr val="0070C0"/>
                </a:solidFill>
                <a:latin typeface="Arial-Rounded" pitchFamily="34" charset="0"/>
                <a:ea typeface="Arial-Rounded" pitchFamily="34" charset="0"/>
                <a:cs typeface="Arial-Rounded" pitchFamily="34" charset="0"/>
              </a:rPr>
              <a:t>iên</a:t>
            </a:r>
            <a:endParaRPr lang="en-US" sz="11500">
              <a:solidFill>
                <a:srgbClr val="0070C0"/>
              </a:solidFill>
              <a:latin typeface="Arial-Rounded" pitchFamily="34" charset="0"/>
              <a:ea typeface="Arial-Rounded" pitchFamily="34" charset="0"/>
              <a:cs typeface="Arial-Rounded" pitchFamily="34" charset="0"/>
            </a:endParaRPr>
          </a:p>
        </p:txBody>
      </p:sp>
      <p:sp>
        <p:nvSpPr>
          <p:cNvPr id="9" name="TextBox 8"/>
          <p:cNvSpPr txBox="1"/>
          <p:nvPr/>
        </p:nvSpPr>
        <p:spPr>
          <a:xfrm>
            <a:off x="3557247" y="3503492"/>
            <a:ext cx="2552700"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ên</a:t>
            </a:r>
            <a:endParaRPr lang="en-US" sz="11500">
              <a:solidFill>
                <a:srgbClr val="FF0000"/>
              </a:solidFill>
              <a:latin typeface="Arial-Rounded" pitchFamily="34" charset="0"/>
              <a:ea typeface="Arial-Rounded" pitchFamily="34" charset="0"/>
              <a:cs typeface="Arial-Rounded" pitchFamily="34" charset="0"/>
            </a:endParaRPr>
          </a:p>
        </p:txBody>
      </p:sp>
      <p:sp>
        <p:nvSpPr>
          <p:cNvPr id="10" name="TextBox 9"/>
          <p:cNvSpPr txBox="1"/>
          <p:nvPr/>
        </p:nvSpPr>
        <p:spPr>
          <a:xfrm>
            <a:off x="6833847" y="3509083"/>
            <a:ext cx="2552700"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ên</a:t>
            </a:r>
            <a:endParaRPr lang="en-US" sz="11500">
              <a:solidFill>
                <a:srgbClr val="FF0000"/>
              </a:solidFill>
              <a:latin typeface="Arial-Rounded" pitchFamily="34" charset="0"/>
              <a:ea typeface="Arial-Rounded" pitchFamily="34" charset="0"/>
              <a:cs typeface="Arial-Rounded" pitchFamily="34" charset="0"/>
            </a:endParaRPr>
          </a:p>
        </p:txBody>
      </p:sp>
      <p:sp>
        <p:nvSpPr>
          <p:cNvPr id="12" name="TextBox 11"/>
          <p:cNvSpPr txBox="1"/>
          <p:nvPr/>
        </p:nvSpPr>
        <p:spPr>
          <a:xfrm>
            <a:off x="2474121" y="3509893"/>
            <a:ext cx="2552700" cy="1862048"/>
          </a:xfrm>
          <a:prstGeom prst="rect">
            <a:avLst/>
          </a:prstGeom>
          <a:noFill/>
        </p:spPr>
        <p:txBody>
          <a:bodyPr wrap="square" rtlCol="0">
            <a:spAutoFit/>
          </a:bodyPr>
          <a:lstStyle/>
          <a:p>
            <a:pPr algn="ctr"/>
            <a:r>
              <a:rPr lang="en-US" sz="11500" smtClean="0">
                <a:solidFill>
                  <a:srgbClr val="7030A0"/>
                </a:solidFill>
                <a:latin typeface="Arial-Rounded" pitchFamily="34" charset="0"/>
                <a:ea typeface="Arial-Rounded" pitchFamily="34" charset="0"/>
                <a:cs typeface="Arial-Rounded" pitchFamily="34" charset="0"/>
              </a:rPr>
              <a:t>y</a:t>
            </a:r>
            <a:endParaRPr lang="en-US" sz="11500">
              <a:solidFill>
                <a:srgbClr val="7030A0"/>
              </a:solidFill>
              <a:latin typeface="Arial-Rounded" pitchFamily="34" charset="0"/>
              <a:ea typeface="Arial-Rounded" pitchFamily="34" charset="0"/>
              <a:cs typeface="Arial-Rounded" pitchFamily="34" charset="0"/>
            </a:endParaRPr>
          </a:p>
        </p:txBody>
      </p:sp>
      <p:sp>
        <p:nvSpPr>
          <p:cNvPr id="8" name="TextBox 7"/>
          <p:cNvSpPr txBox="1"/>
          <p:nvPr/>
        </p:nvSpPr>
        <p:spPr>
          <a:xfrm>
            <a:off x="5904933" y="3503492"/>
            <a:ext cx="2552700" cy="1862048"/>
          </a:xfrm>
          <a:prstGeom prst="rect">
            <a:avLst/>
          </a:prstGeom>
          <a:noFill/>
        </p:spPr>
        <p:txBody>
          <a:bodyPr wrap="square" rtlCol="0">
            <a:spAutoFit/>
          </a:bodyPr>
          <a:lstStyle/>
          <a:p>
            <a:pPr algn="ctr"/>
            <a:r>
              <a:rPr lang="en-US" sz="11500" smtClean="0">
                <a:solidFill>
                  <a:srgbClr val="00B050"/>
                </a:solidFill>
                <a:latin typeface="Arial-Rounded" pitchFamily="34" charset="0"/>
                <a:ea typeface="Arial-Rounded" pitchFamily="34" charset="0"/>
                <a:cs typeface="Arial-Rounded" pitchFamily="34" charset="0"/>
              </a:rPr>
              <a:t>i</a:t>
            </a:r>
            <a:endParaRPr lang="en-US" sz="11500">
              <a:solidFill>
                <a:srgbClr val="00B05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5771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61319" y="10144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kiễng</a:t>
            </a:r>
            <a:endParaRPr lang="en-US" sz="66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4706572" y="103599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liệng</a:t>
            </a:r>
            <a:endParaRPr lang="en-US" sz="66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7898004" y="10322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riềng</a:t>
            </a:r>
            <a:endParaRPr lang="en-US" sz="66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2264338" y="8382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iêng</a:t>
            </a:r>
            <a:endParaRPr lang="en-US" sz="66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5072175" y="859709"/>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iêng</a:t>
            </a:r>
            <a:endParaRPr lang="en-US" sz="660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8276205" y="855958"/>
            <a:ext cx="181129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iêng</a:t>
            </a:r>
            <a:endParaRPr lang="en-US" sz="6600">
              <a:solidFill>
                <a:srgbClr val="FF0000"/>
              </a:solidFill>
              <a:latin typeface="Arial-Rounded" pitchFamily="34" charset="0"/>
              <a:ea typeface="Arial-Rounded" pitchFamily="34" charset="0"/>
              <a:cs typeface="Arial-Rounded" pitchFamily="34" charset="0"/>
            </a:endParaRPr>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Calf Raises — Basic | 7 Important Exercises You&amp;#39;re Probably Neglecting |  POPSUGAR Fitness Photo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0850" y="2057400"/>
            <a:ext cx="5882015" cy="45217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ự bay của chim – Wikipedia tiếng Việ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0030" y="1981200"/>
            <a:ext cx="3349836" cy="46889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ủ Riề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2713" y="1886814"/>
            <a:ext cx="4692318" cy="4692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26"/>
                                        </p:tgtEl>
                                      </p:cBhvr>
                                    </p:animEffect>
                                    <p:set>
                                      <p:cBhvr>
                                        <p:cTn id="17" dur="1" fill="hold">
                                          <p:stCondLst>
                                            <p:cond delay="499"/>
                                          </p:stCondLst>
                                        </p:cTn>
                                        <p:tgtEl>
                                          <p:spTgt spid="10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028"/>
                                        </p:tgtEl>
                                      </p:cBhvr>
                                    </p:animEffect>
                                    <p:set>
                                      <p:cBhvr>
                                        <p:cTn id="32" dur="1" fill="hold">
                                          <p:stCondLst>
                                            <p:cond delay="499"/>
                                          </p:stCondLst>
                                        </p:cTn>
                                        <p:tgtEl>
                                          <p:spTgt spid="10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0"/>
                                        </p:tgtEl>
                                        <p:attrNameLst>
                                          <p:attrName>style.visibility</p:attrName>
                                        </p:attrNameLst>
                                      </p:cBhvr>
                                      <p:to>
                                        <p:strVal val="visible"/>
                                      </p:to>
                                    </p:set>
                                    <p:animEffect transition="in" filter="fade">
                                      <p:cBhvr>
                                        <p:cTn id="42" dur="500"/>
                                        <p:tgtEl>
                                          <p:spTgt spid="103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030"/>
                                        </p:tgtEl>
                                      </p:cBhvr>
                                    </p:animEffect>
                                    <p:set>
                                      <p:cBhvr>
                                        <p:cTn id="47" dur="1" fill="hold">
                                          <p:stCondLst>
                                            <p:cond delay="499"/>
                                          </p:stCondLst>
                                        </p:cTn>
                                        <p:tgtEl>
                                          <p:spTgt spid="103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61319" y="23076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diềm</a:t>
            </a:r>
            <a:endParaRPr lang="en-US" sz="66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4706572" y="23291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kiểm</a:t>
            </a:r>
            <a:endParaRPr lang="en-US" sz="66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7898004" y="23254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xiêm</a:t>
            </a:r>
            <a:endParaRPr lang="en-US" sz="66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2036688" y="2131365"/>
            <a:ext cx="2292581"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iêm</a:t>
            </a:r>
            <a:endParaRPr lang="en-US" sz="66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5188287" y="2152874"/>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iêm</a:t>
            </a:r>
            <a:endParaRPr lang="en-US" sz="660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8354139" y="2149123"/>
            <a:ext cx="181129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iêm</a:t>
            </a:r>
            <a:endParaRPr lang="en-US" sz="6600">
              <a:solidFill>
                <a:srgbClr val="FF0000"/>
              </a:solidFill>
              <a:latin typeface="Arial-Rounded" pitchFamily="34" charset="0"/>
              <a:ea typeface="Arial-Rounded" pitchFamily="34" charset="0"/>
              <a:cs typeface="Arial-Rounded" pitchFamily="34" charset="0"/>
            </a:endParaRP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1"/>
          <p:cNvSpPr txBox="1">
            <a:spLocks/>
          </p:cNvSpPr>
          <p:nvPr/>
        </p:nvSpPr>
        <p:spPr>
          <a:xfrm>
            <a:off x="1661319" y="36814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yên</a:t>
            </a:r>
            <a:endParaRPr lang="en-US" sz="6600">
              <a:solidFill>
                <a:srgbClr val="0070C0"/>
              </a:solidFill>
              <a:latin typeface="Arial-Rounded" pitchFamily="34" charset="0"/>
              <a:ea typeface="Arial-Rounded" pitchFamily="34" charset="0"/>
              <a:cs typeface="Arial-Rounded" pitchFamily="34" charset="0"/>
            </a:endParaRPr>
          </a:p>
        </p:txBody>
      </p:sp>
      <p:sp>
        <p:nvSpPr>
          <p:cNvPr id="15" name="Title 1"/>
          <p:cNvSpPr txBox="1">
            <a:spLocks/>
          </p:cNvSpPr>
          <p:nvPr/>
        </p:nvSpPr>
        <p:spPr>
          <a:xfrm>
            <a:off x="4647633" y="370337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yến</a:t>
            </a:r>
            <a:endParaRPr lang="en-US" sz="6600">
              <a:solidFill>
                <a:srgbClr val="0070C0"/>
              </a:solidFill>
              <a:latin typeface="Arial-Rounded" pitchFamily="34" charset="0"/>
              <a:ea typeface="Arial-Rounded" pitchFamily="34" charset="0"/>
              <a:cs typeface="Arial-Rounded" pitchFamily="34" charset="0"/>
            </a:endParaRPr>
          </a:p>
        </p:txBody>
      </p:sp>
      <p:sp>
        <p:nvSpPr>
          <p:cNvPr id="17" name="Title 1"/>
          <p:cNvSpPr txBox="1">
            <a:spLocks/>
          </p:cNvSpPr>
          <p:nvPr/>
        </p:nvSpPr>
        <p:spPr>
          <a:xfrm>
            <a:off x="1793841" y="3497681"/>
            <a:ext cx="2292581"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yên</a:t>
            </a:r>
            <a:endParaRPr lang="en-US" sz="6600">
              <a:solidFill>
                <a:srgbClr val="FF0000"/>
              </a:solidFill>
              <a:latin typeface="Arial-Rounded" pitchFamily="34" charset="0"/>
              <a:ea typeface="Arial-Rounded" pitchFamily="34" charset="0"/>
              <a:cs typeface="Arial-Rounded" pitchFamily="34" charset="0"/>
            </a:endParaRPr>
          </a:p>
        </p:txBody>
      </p:sp>
      <p:sp>
        <p:nvSpPr>
          <p:cNvPr id="18" name="Title 1"/>
          <p:cNvSpPr txBox="1">
            <a:spLocks/>
          </p:cNvSpPr>
          <p:nvPr/>
        </p:nvSpPr>
        <p:spPr>
          <a:xfrm>
            <a:off x="4938284" y="3526709"/>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yên</a:t>
            </a:r>
            <a:endParaRPr lang="en-US" sz="6600">
              <a:solidFill>
                <a:srgbClr val="FF0000"/>
              </a:solidFill>
              <a:latin typeface="Arial-Rounded" pitchFamily="34" charset="0"/>
              <a:ea typeface="Arial-Rounded" pitchFamily="34" charset="0"/>
              <a:cs typeface="Arial-Rounded" pitchFamily="34" charset="0"/>
            </a:endParaRPr>
          </a:p>
        </p:txBody>
      </p:sp>
      <p:pic>
        <p:nvPicPr>
          <p:cNvPr id="2050" name="Picture 2" descr="Yên xe đạp Martin, Asama, Mini - P186541 | Sàn thương mại điện tử của khách  hàng Viettelpo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1807" y="4451652"/>
            <a:ext cx="1993490" cy="19934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im Yến Thường Sống Ở Đâu Và Những Điều (Nên Biết) Về Chim Yế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7633" y="4498034"/>
            <a:ext cx="2334934" cy="1751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82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fade">
                                      <p:cBhvr>
                                        <p:cTn id="38" dur="500"/>
                                        <p:tgtEl>
                                          <p:spTgt spid="205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2050"/>
                                        </p:tgtEl>
                                      </p:cBhvr>
                                    </p:animEffect>
                                    <p:set>
                                      <p:cBhvr>
                                        <p:cTn id="43" dur="1" fill="hold">
                                          <p:stCondLst>
                                            <p:cond delay="499"/>
                                          </p:stCondLst>
                                        </p:cTn>
                                        <p:tgtEl>
                                          <p:spTgt spid="205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052"/>
                                        </p:tgtEl>
                                        <p:attrNameLst>
                                          <p:attrName>style.visibility</p:attrName>
                                        </p:attrNameLst>
                                      </p:cBhvr>
                                      <p:to>
                                        <p:strVal val="visible"/>
                                      </p:to>
                                    </p:set>
                                    <p:animEffect transition="in" filter="fade">
                                      <p:cBhvr>
                                        <p:cTn id="53" dur="500"/>
                                        <p:tgtEl>
                                          <p:spTgt spid="205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2052"/>
                                        </p:tgtEl>
                                      </p:cBhvr>
                                    </p:animEffect>
                                    <p:set>
                                      <p:cBhvr>
                                        <p:cTn id="58" dur="1" fill="hold">
                                          <p:stCondLst>
                                            <p:cond delay="499"/>
                                          </p:stCondLst>
                                        </p:cTn>
                                        <p:tgtEl>
                                          <p:spTgt spid="205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4" grpId="0"/>
      <p:bldP spid="15"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txBox="1">
            <a:spLocks/>
          </p:cNvSpPr>
          <p:nvPr/>
        </p:nvSpPr>
        <p:spPr>
          <a:xfrm>
            <a:off x="1699419" y="16218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kiễng</a:t>
            </a:r>
            <a:endParaRPr lang="en-US" sz="6600">
              <a:solidFill>
                <a:srgbClr val="0070C0"/>
              </a:solidFill>
              <a:latin typeface="Arial-Rounded" pitchFamily="34" charset="0"/>
              <a:ea typeface="Arial-Rounded" pitchFamily="34" charset="0"/>
              <a:cs typeface="Arial-Rounded" pitchFamily="34" charset="0"/>
            </a:endParaRPr>
          </a:p>
        </p:txBody>
      </p:sp>
      <p:sp>
        <p:nvSpPr>
          <p:cNvPr id="25" name="Title 1"/>
          <p:cNvSpPr txBox="1">
            <a:spLocks/>
          </p:cNvSpPr>
          <p:nvPr/>
        </p:nvSpPr>
        <p:spPr>
          <a:xfrm>
            <a:off x="4744672" y="16433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liệng</a:t>
            </a:r>
            <a:endParaRPr lang="en-US" sz="6600">
              <a:solidFill>
                <a:srgbClr val="0070C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7936104" y="16396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riềng</a:t>
            </a:r>
            <a:endParaRPr lang="en-US" sz="6600">
              <a:solidFill>
                <a:srgbClr val="0070C0"/>
              </a:solidFill>
              <a:latin typeface="Arial-Rounded" pitchFamily="34" charset="0"/>
              <a:ea typeface="Arial-Rounded" pitchFamily="34" charset="0"/>
              <a:cs typeface="Arial-Rounded" pitchFamily="34" charset="0"/>
            </a:endParaRPr>
          </a:p>
        </p:txBody>
      </p:sp>
      <p:sp>
        <p:nvSpPr>
          <p:cNvPr id="28" name="Title 1"/>
          <p:cNvSpPr txBox="1">
            <a:spLocks/>
          </p:cNvSpPr>
          <p:nvPr/>
        </p:nvSpPr>
        <p:spPr>
          <a:xfrm>
            <a:off x="2302438" y="1445565"/>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iêng</a:t>
            </a:r>
            <a:endParaRPr lang="en-US" sz="6600">
              <a:solidFill>
                <a:srgbClr val="FF0000"/>
              </a:solidFill>
              <a:latin typeface="Arial-Rounded" pitchFamily="34" charset="0"/>
              <a:ea typeface="Arial-Rounded" pitchFamily="34" charset="0"/>
              <a:cs typeface="Arial-Rounded" pitchFamily="34" charset="0"/>
            </a:endParaRPr>
          </a:p>
        </p:txBody>
      </p:sp>
      <p:sp>
        <p:nvSpPr>
          <p:cNvPr id="29" name="Title 1"/>
          <p:cNvSpPr txBox="1">
            <a:spLocks/>
          </p:cNvSpPr>
          <p:nvPr/>
        </p:nvSpPr>
        <p:spPr>
          <a:xfrm>
            <a:off x="5110275" y="1467074"/>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iêng</a:t>
            </a:r>
            <a:endParaRPr lang="en-US" sz="6600">
              <a:solidFill>
                <a:srgbClr val="FF0000"/>
              </a:solidFill>
              <a:latin typeface="Arial-Rounded" pitchFamily="34" charset="0"/>
              <a:ea typeface="Arial-Rounded" pitchFamily="34" charset="0"/>
              <a:cs typeface="Arial-Rounded" pitchFamily="34" charset="0"/>
            </a:endParaRPr>
          </a:p>
        </p:txBody>
      </p:sp>
      <p:sp>
        <p:nvSpPr>
          <p:cNvPr id="30" name="Title 1"/>
          <p:cNvSpPr txBox="1">
            <a:spLocks/>
          </p:cNvSpPr>
          <p:nvPr/>
        </p:nvSpPr>
        <p:spPr>
          <a:xfrm>
            <a:off x="8314305" y="1463323"/>
            <a:ext cx="181129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iêng</a:t>
            </a:r>
            <a:endParaRPr lang="en-US" sz="6600">
              <a:solidFill>
                <a:srgbClr val="FF0000"/>
              </a:solidFill>
              <a:latin typeface="Arial-Rounded" pitchFamily="34" charset="0"/>
              <a:ea typeface="Arial-Rounded" pitchFamily="34" charset="0"/>
              <a:cs typeface="Arial-Rounded" pitchFamily="34" charset="0"/>
            </a:endParaRPr>
          </a:p>
        </p:txBody>
      </p:sp>
      <p:sp>
        <p:nvSpPr>
          <p:cNvPr id="31" name="Title 1"/>
          <p:cNvSpPr txBox="1">
            <a:spLocks/>
          </p:cNvSpPr>
          <p:nvPr/>
        </p:nvSpPr>
        <p:spPr>
          <a:xfrm>
            <a:off x="1699419" y="291501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diềm</a:t>
            </a:r>
            <a:endParaRPr lang="en-US" sz="6600">
              <a:solidFill>
                <a:srgbClr val="0070C0"/>
              </a:solidFill>
              <a:latin typeface="Arial-Rounded" pitchFamily="34" charset="0"/>
              <a:ea typeface="Arial-Rounded" pitchFamily="34" charset="0"/>
              <a:cs typeface="Arial-Rounded" pitchFamily="34" charset="0"/>
            </a:endParaRPr>
          </a:p>
        </p:txBody>
      </p:sp>
      <p:sp>
        <p:nvSpPr>
          <p:cNvPr id="32" name="Title 1"/>
          <p:cNvSpPr txBox="1">
            <a:spLocks/>
          </p:cNvSpPr>
          <p:nvPr/>
        </p:nvSpPr>
        <p:spPr>
          <a:xfrm>
            <a:off x="4744672" y="293652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kiểm</a:t>
            </a:r>
            <a:endParaRPr lang="en-US" sz="6600">
              <a:solidFill>
                <a:srgbClr val="0070C0"/>
              </a:solidFill>
              <a:latin typeface="Arial-Rounded" pitchFamily="34" charset="0"/>
              <a:ea typeface="Arial-Rounded" pitchFamily="34" charset="0"/>
              <a:cs typeface="Arial-Rounded" pitchFamily="34" charset="0"/>
            </a:endParaRPr>
          </a:p>
        </p:txBody>
      </p:sp>
      <p:sp>
        <p:nvSpPr>
          <p:cNvPr id="33" name="Title 1"/>
          <p:cNvSpPr txBox="1">
            <a:spLocks/>
          </p:cNvSpPr>
          <p:nvPr/>
        </p:nvSpPr>
        <p:spPr>
          <a:xfrm>
            <a:off x="7936104" y="293277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xiêm</a:t>
            </a:r>
            <a:endParaRPr lang="en-US" sz="6600">
              <a:solidFill>
                <a:srgbClr val="0070C0"/>
              </a:solidFill>
              <a:latin typeface="Arial-Rounded" pitchFamily="34" charset="0"/>
              <a:ea typeface="Arial-Rounded" pitchFamily="34" charset="0"/>
              <a:cs typeface="Arial-Rounded" pitchFamily="34" charset="0"/>
            </a:endParaRPr>
          </a:p>
        </p:txBody>
      </p:sp>
      <p:sp>
        <p:nvSpPr>
          <p:cNvPr id="34" name="Title 1"/>
          <p:cNvSpPr txBox="1">
            <a:spLocks/>
          </p:cNvSpPr>
          <p:nvPr/>
        </p:nvSpPr>
        <p:spPr>
          <a:xfrm>
            <a:off x="2074788" y="2738730"/>
            <a:ext cx="2292581"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iêm</a:t>
            </a:r>
            <a:endParaRPr lang="en-US" sz="6600">
              <a:solidFill>
                <a:srgbClr val="FF0000"/>
              </a:solidFill>
              <a:latin typeface="Arial-Rounded" pitchFamily="34" charset="0"/>
              <a:ea typeface="Arial-Rounded" pitchFamily="34" charset="0"/>
              <a:cs typeface="Arial-Rounded" pitchFamily="34" charset="0"/>
            </a:endParaRPr>
          </a:p>
        </p:txBody>
      </p:sp>
      <p:sp>
        <p:nvSpPr>
          <p:cNvPr id="35" name="Title 1"/>
          <p:cNvSpPr txBox="1">
            <a:spLocks/>
          </p:cNvSpPr>
          <p:nvPr/>
        </p:nvSpPr>
        <p:spPr>
          <a:xfrm>
            <a:off x="5226387" y="2760239"/>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iêm</a:t>
            </a:r>
            <a:endParaRPr lang="en-US" sz="6600">
              <a:solidFill>
                <a:srgbClr val="FF0000"/>
              </a:solidFill>
              <a:latin typeface="Arial-Rounded" pitchFamily="34" charset="0"/>
              <a:ea typeface="Arial-Rounded" pitchFamily="34" charset="0"/>
              <a:cs typeface="Arial-Rounded" pitchFamily="34" charset="0"/>
            </a:endParaRPr>
          </a:p>
        </p:txBody>
      </p:sp>
      <p:sp>
        <p:nvSpPr>
          <p:cNvPr id="36" name="Title 1"/>
          <p:cNvSpPr txBox="1">
            <a:spLocks/>
          </p:cNvSpPr>
          <p:nvPr/>
        </p:nvSpPr>
        <p:spPr>
          <a:xfrm>
            <a:off x="8392239" y="2756488"/>
            <a:ext cx="181129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iêm</a:t>
            </a:r>
            <a:endParaRPr lang="en-US" sz="6600">
              <a:solidFill>
                <a:srgbClr val="FF0000"/>
              </a:solidFill>
              <a:latin typeface="Arial-Rounded" pitchFamily="34" charset="0"/>
              <a:ea typeface="Arial-Rounded" pitchFamily="34" charset="0"/>
              <a:cs typeface="Arial-Rounded" pitchFamily="34" charset="0"/>
            </a:endParaRPr>
          </a:p>
        </p:txBody>
      </p:sp>
      <p:sp>
        <p:nvSpPr>
          <p:cNvPr id="37" name="Title 1"/>
          <p:cNvSpPr txBox="1">
            <a:spLocks/>
          </p:cNvSpPr>
          <p:nvPr/>
        </p:nvSpPr>
        <p:spPr>
          <a:xfrm>
            <a:off x="1699419" y="42888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yên</a:t>
            </a:r>
            <a:endParaRPr lang="en-US" sz="6600">
              <a:solidFill>
                <a:srgbClr val="0070C0"/>
              </a:solidFill>
              <a:latin typeface="Arial-Rounded" pitchFamily="34" charset="0"/>
              <a:ea typeface="Arial-Rounded" pitchFamily="34" charset="0"/>
              <a:cs typeface="Arial-Rounded" pitchFamily="34" charset="0"/>
            </a:endParaRPr>
          </a:p>
        </p:txBody>
      </p:sp>
      <p:sp>
        <p:nvSpPr>
          <p:cNvPr id="38" name="Title 1"/>
          <p:cNvSpPr txBox="1">
            <a:spLocks/>
          </p:cNvSpPr>
          <p:nvPr/>
        </p:nvSpPr>
        <p:spPr>
          <a:xfrm>
            <a:off x="4685733" y="431074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yến</a:t>
            </a:r>
            <a:endParaRPr lang="en-US" sz="6600">
              <a:solidFill>
                <a:srgbClr val="0070C0"/>
              </a:solidFill>
              <a:latin typeface="Arial-Rounded" pitchFamily="34" charset="0"/>
              <a:ea typeface="Arial-Rounded" pitchFamily="34" charset="0"/>
              <a:cs typeface="Arial-Rounded" pitchFamily="34" charset="0"/>
            </a:endParaRPr>
          </a:p>
        </p:txBody>
      </p:sp>
      <p:sp>
        <p:nvSpPr>
          <p:cNvPr id="39" name="Title 1"/>
          <p:cNvSpPr txBox="1">
            <a:spLocks/>
          </p:cNvSpPr>
          <p:nvPr/>
        </p:nvSpPr>
        <p:spPr>
          <a:xfrm>
            <a:off x="1831941" y="4105046"/>
            <a:ext cx="2292581"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yên</a:t>
            </a:r>
            <a:endParaRPr lang="en-US" sz="6600">
              <a:solidFill>
                <a:srgbClr val="FF0000"/>
              </a:solidFill>
              <a:latin typeface="Arial-Rounded" pitchFamily="34" charset="0"/>
              <a:ea typeface="Arial-Rounded" pitchFamily="34" charset="0"/>
              <a:cs typeface="Arial-Rounded" pitchFamily="34" charset="0"/>
            </a:endParaRPr>
          </a:p>
        </p:txBody>
      </p:sp>
      <p:sp>
        <p:nvSpPr>
          <p:cNvPr id="40" name="Title 1"/>
          <p:cNvSpPr txBox="1">
            <a:spLocks/>
          </p:cNvSpPr>
          <p:nvPr/>
        </p:nvSpPr>
        <p:spPr>
          <a:xfrm>
            <a:off x="4976384" y="4134074"/>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yên</a:t>
            </a:r>
            <a:endParaRPr lang="en-US" sz="66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9418800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4635</TotalTime>
  <Words>421</Words>
  <Application>Microsoft Office PowerPoint</Application>
  <PresentationFormat>Custom</PresentationFormat>
  <Paragraphs>171</Paragraphs>
  <Slides>43</Slides>
  <Notes>25</Notes>
  <HiddenSlides>0</HiddenSlides>
  <MMClips>4</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602</cp:revision>
  <dcterms:created xsi:type="dcterms:W3CDTF">2021-05-08T14:00:55Z</dcterms:created>
  <dcterms:modified xsi:type="dcterms:W3CDTF">2021-06-08T14:32:11Z</dcterms:modified>
</cp:coreProperties>
</file>