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375" r:id="rId6"/>
    <p:sldId id="336" r:id="rId7"/>
    <p:sldId id="262" r:id="rId8"/>
    <p:sldId id="263" r:id="rId9"/>
    <p:sldId id="282" r:id="rId10"/>
    <p:sldId id="283" r:id="rId11"/>
    <p:sldId id="284" r:id="rId12"/>
    <p:sldId id="264" r:id="rId13"/>
    <p:sldId id="372" r:id="rId14"/>
    <p:sldId id="355" r:id="rId15"/>
    <p:sldId id="267" r:id="rId16"/>
    <p:sldId id="357" r:id="rId17"/>
    <p:sldId id="350" r:id="rId18"/>
    <p:sldId id="356" r:id="rId19"/>
    <p:sldId id="320" r:id="rId20"/>
    <p:sldId id="396" r:id="rId21"/>
    <p:sldId id="397" r:id="rId22"/>
    <p:sldId id="382" r:id="rId23"/>
    <p:sldId id="308" r:id="rId24"/>
    <p:sldId id="342" r:id="rId25"/>
    <p:sldId id="383" r:id="rId26"/>
    <p:sldId id="294" r:id="rId27"/>
    <p:sldId id="384" r:id="rId28"/>
    <p:sldId id="398" r:id="rId29"/>
    <p:sldId id="399" r:id="rId30"/>
    <p:sldId id="392" r:id="rId31"/>
    <p:sldId id="286" r:id="rId32"/>
    <p:sldId id="359" r:id="rId33"/>
    <p:sldId id="386" r:id="rId34"/>
    <p:sldId id="387" r:id="rId35"/>
    <p:sldId id="314" r:id="rId36"/>
    <p:sldId id="272" r:id="rId37"/>
    <p:sldId id="338" r:id="rId38"/>
    <p:sldId id="339" r:id="rId39"/>
    <p:sldId id="326" r:id="rId40"/>
    <p:sldId id="274" r:id="rId41"/>
    <p:sldId id="275" r:id="rId42"/>
    <p:sldId id="400" r:id="rId43"/>
    <p:sldId id="277" r:id="rId4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89324" autoAdjust="0"/>
  </p:normalViewPr>
  <p:slideViewPr>
    <p:cSldViewPr>
      <p:cViewPr>
        <p:scale>
          <a:sx n="55" d="100"/>
          <a:sy n="55" d="100"/>
        </p:scale>
        <p:origin x="-1194" y="-31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6/8/2021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37</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Chênh</a:t>
            </a:r>
            <a:r>
              <a:rPr lang="en-US" baseline="0" smtClean="0"/>
              <a:t> lệch về độ tuổi và cao thấp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6/8/2021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9.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46598" y="5439505"/>
            <a:ext cx="659244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bông súng</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30818" y="5434172"/>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ông</a:t>
            </a:r>
            <a:endParaRPr lang="en-US" sz="9600">
              <a:solidFill>
                <a:srgbClr val="FF0000"/>
              </a:solidFill>
              <a:latin typeface="Arial-Rounded" pitchFamily="34" charset="0"/>
              <a:ea typeface="Arial-Rounded" pitchFamily="34" charset="0"/>
              <a:cs typeface="Arial-Rounded" pitchFamily="34" charset="0"/>
            </a:endParaRPr>
          </a:p>
        </p:txBody>
      </p:sp>
      <p:sp>
        <p:nvSpPr>
          <p:cNvPr id="4" name="AutoShape 2" descr="CÂY GIỐNG MĂNG TRE BÁT ĐỘ, CAM KẾT GIỐNG CHUẨN F1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GIỐNG MĂNG TRE BÁT ĐỘ, CAM KẾT GIỐNG CHUẨN F1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6341704" y="5439508"/>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ung</a:t>
            </a:r>
            <a:endParaRPr lang="en-US" sz="9600">
              <a:solidFill>
                <a:srgbClr val="FF0000"/>
              </a:solidFill>
              <a:latin typeface="Arial-Rounded" pitchFamily="34" charset="0"/>
              <a:ea typeface="Arial-Rounded" pitchFamily="34" charset="0"/>
              <a:cs typeface="Arial-Rounded" pitchFamily="34" charset="0"/>
            </a:endParaRPr>
          </a:p>
        </p:txBody>
      </p:sp>
      <p:pic>
        <p:nvPicPr>
          <p:cNvPr id="2050" name="Picture 2" descr="Hoa súng (nenuphar flower - Fleur nénuphar) | Hoa súng ở Hồ …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702" y="260358"/>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0266" y="5564481"/>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bánh chưng</a:t>
            </a:r>
            <a:endParaRPr lang="en-US" sz="9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511690" y="5555081"/>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ưng</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biện pháp thi công nhà cao tầ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ện pháp thi công nhà cao tầ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ách Làm Bánh Chưng Chuẩn Vị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762000"/>
            <a:ext cx="7570273"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51942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bông súng</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08513"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chong chóng</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2356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bánh chưng</a:t>
            </a:r>
            <a:endParaRPr lang="en-US" sz="5400">
              <a:solidFill>
                <a:srgbClr val="0070C0"/>
              </a:solidFill>
              <a:latin typeface="Arial-Rounded" pitchFamily="34" charset="0"/>
              <a:ea typeface="Arial-Rounded" pitchFamily="34" charset="0"/>
              <a:cs typeface="Arial-Rounded" pitchFamily="34" charset="0"/>
            </a:endParaRPr>
          </a:p>
        </p:txBody>
      </p:sp>
      <p:pic>
        <p:nvPicPr>
          <p:cNvPr id="9" name="Picture 2" descr="Cách Làm Bánh Chưng Chuẩn Vị Truyền Thố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20" r="4909"/>
          <a:stretch/>
        </p:blipFill>
        <p:spPr bwMode="auto">
          <a:xfrm>
            <a:off x="8227334" y="1828800"/>
            <a:ext cx="3678859" cy="2441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súng (nenuphar flower - Fleur nénuphar) | Hoa súng ở Hồ …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437" y="1828800"/>
            <a:ext cx="3254805" cy="24411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óc Thuỷ tinh: Gió nhẹ chong chóng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19" y="1828800"/>
            <a:ext cx="3671694" cy="244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1942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bông súng</a:t>
            </a:r>
            <a:endParaRPr lang="en-US" sz="54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08513"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chong chóng</a:t>
            </a:r>
            <a:endParaRPr lang="en-US" sz="54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732356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bánh chưng</a:t>
            </a:r>
            <a:endParaRPr lang="en-US" sz="54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43822" y="3755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dòng</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359122" y="3776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võng</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35904"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bổng</a:t>
            </a:r>
            <a:endParaRPr lang="en-US" sz="54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9231504" y="3757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cộng</a:t>
            </a:r>
            <a:endParaRPr lang="en-US" sz="54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42119" y="49746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thúng</a:t>
            </a:r>
            <a:endParaRPr lang="en-US" sz="54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357419" y="4996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vũng</a:t>
            </a:r>
            <a:endParaRPr lang="en-US" sz="54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334201" y="4992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ựng</a:t>
            </a:r>
            <a:endParaRPr lang="en-US" sz="54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229801"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hửng</a:t>
            </a:r>
            <a:endParaRPr lang="en-US" sz="5400">
              <a:solidFill>
                <a:srgbClr val="0070C0"/>
              </a:solidFill>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065" y="-208971"/>
            <a:ext cx="7366624" cy="36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Ϊ</a:t>
            </a:r>
            <a:r>
              <a:rPr lang="en-US" sz="28600">
                <a:solidFill>
                  <a:srgbClr val="FF0000"/>
                </a:solidFill>
                <a:latin typeface="HP001 4 hàng"/>
              </a:rPr>
              <a:t>g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l-GR" sz="14000" smtClean="0">
                <a:solidFill>
                  <a:srgbClr val="FF0000"/>
                </a:solidFill>
                <a:latin typeface="HP001 4 hàng"/>
              </a:rPr>
              <a:t>Ϊ</a:t>
            </a:r>
            <a:r>
              <a:rPr lang="en-US" sz="14000">
                <a:solidFill>
                  <a:srgbClr val="FF0000"/>
                </a:solidFill>
                <a:latin typeface="HP001 4 hàng"/>
              </a:rPr>
              <a:t>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O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6878" y="-291847"/>
            <a:ext cx="12048113" cy="6024057"/>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Ūg </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Ūg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Ô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424" y="-309057"/>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Ďng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Ďng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461457"/>
            <a:ext cx="119488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319" y="3007507"/>
            <a:ext cx="2466975" cy="1847850"/>
          </a:xfrm>
          <a:prstGeom prst="rect">
            <a:avLst/>
          </a:prstGeom>
        </p:spPr>
      </p:pic>
      <p:sp>
        <p:nvSpPr>
          <p:cNvPr id="19" name="Title 1"/>
          <p:cNvSpPr txBox="1">
            <a:spLocks/>
          </p:cNvSpPr>
          <p:nvPr/>
        </p:nvSpPr>
        <p:spPr>
          <a:xfrm>
            <a:off x="696776"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70C0"/>
                </a:solidFill>
                <a:latin typeface="Arial-Rounded" pitchFamily="34" charset="0"/>
                <a:ea typeface="Arial-Rounded" pitchFamily="34" charset="0"/>
                <a:cs typeface="Arial-Rounded" pitchFamily="34" charset="0"/>
              </a:rPr>
              <a:t>Đố bạn hoa gì?</a:t>
            </a:r>
            <a:endParaRPr lang="en-US" sz="36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0130"/>
          <a:stretch/>
        </p:blipFill>
        <p:spPr>
          <a:xfrm>
            <a:off x="7898950" y="1978683"/>
            <a:ext cx="4023852" cy="390549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4673" t="2264" r="22355" b="9182"/>
          <a:stretch/>
        </p:blipFill>
        <p:spPr>
          <a:xfrm>
            <a:off x="1589692" y="2367797"/>
            <a:ext cx="1426584" cy="257554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1250"/>
          <a:stretch/>
        </p:blipFill>
        <p:spPr>
          <a:xfrm>
            <a:off x="334812" y="2248054"/>
            <a:ext cx="3745870" cy="3590412"/>
          </a:xfrm>
          <a:prstGeom prst="rect">
            <a:avLst/>
          </a:prstGeom>
        </p:spPr>
      </p:pic>
      <p:sp>
        <p:nvSpPr>
          <p:cNvPr id="13" name="Title 1"/>
          <p:cNvSpPr txBox="1">
            <a:spLocks/>
          </p:cNvSpPr>
          <p:nvPr/>
        </p:nvSpPr>
        <p:spPr>
          <a:xfrm>
            <a:off x="4524762"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70C0"/>
                </a:solidFill>
                <a:latin typeface="Arial-Rounded" pitchFamily="34" charset="0"/>
                <a:ea typeface="Arial-Rounded" pitchFamily="34" charset="0"/>
                <a:cs typeface="Arial-Rounded" pitchFamily="34" charset="0"/>
              </a:rPr>
              <a:t>Đố bạn bánh gì?</a:t>
            </a:r>
            <a:endParaRPr lang="en-US" sz="3600">
              <a:solidFill>
                <a:srgbClr val="00B050"/>
              </a:solidFill>
              <a:latin typeface="Arial-Rounded" pitchFamily="34" charset="0"/>
              <a:ea typeface="Arial-Rounded" pitchFamily="34" charset="0"/>
              <a:cs typeface="Arial-Rounded" pitchFamily="34" charset="0"/>
            </a:endParaRPr>
          </a:p>
        </p:txBody>
      </p:sp>
      <p:pic>
        <p:nvPicPr>
          <p:cNvPr id="1026" name="Picture 2" descr="Download Free bộ stock tết của 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0441" y="2807708"/>
            <a:ext cx="2827672" cy="2247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10874"/>
          <a:stretch/>
        </p:blipFill>
        <p:spPr>
          <a:xfrm>
            <a:off x="4348416" y="2282814"/>
            <a:ext cx="3550534" cy="3417612"/>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5230652"/>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Ŕng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Ŕng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9416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Ư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49646" y="-18026"/>
            <a:ext cx="10862547" cy="5476415"/>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15420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2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629086" y="1183168"/>
            <a:ext cx="10626225" cy="4539506"/>
          </a:xfrm>
          <a:prstGeom prst="rect">
            <a:avLst/>
          </a:prstGeom>
          <a:noFill/>
        </p:spPr>
        <p:txBody>
          <a:bodyPr wrap="square" lIns="121725" tIns="60862" rIns="121725" bIns="60862" rtlCol="0">
            <a:spAutoFit/>
          </a:bodyPr>
          <a:lstStyle/>
          <a:p>
            <a:r>
              <a:rPr lang="el-GR" sz="28700" smtClean="0">
                <a:solidFill>
                  <a:srgbClr val="FF0000"/>
                </a:solidFill>
                <a:latin typeface="HP001 4 hàng" pitchFamily="34" charset="0"/>
              </a:rPr>
              <a:t>εΪ</a:t>
            </a:r>
            <a:r>
              <a:rPr lang="en-US" sz="28700">
                <a:solidFill>
                  <a:srgbClr val="FF0000"/>
                </a:solidFill>
                <a:latin typeface="HP001 4 hàng" pitchFamily="34" charset="0"/>
              </a:rPr>
              <a:t>g </a:t>
            </a: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3133963" y="2545080"/>
            <a:ext cx="5417550" cy="2323515"/>
          </a:xfrm>
          <a:prstGeom prst="rect">
            <a:avLst/>
          </a:prstGeom>
          <a:noFill/>
        </p:spPr>
        <p:txBody>
          <a:bodyPr wrap="square" lIns="121725" tIns="60862" rIns="121725" bIns="60862" rtlCol="0">
            <a:spAutoFit/>
          </a:bodyPr>
          <a:lstStyle/>
          <a:p>
            <a:r>
              <a:rPr lang="el-GR" sz="14300" smtClean="0">
                <a:solidFill>
                  <a:srgbClr val="FF0000"/>
                </a:solidFill>
                <a:latin typeface="HP001 4 hàng" pitchFamily="34" charset="0"/>
              </a:rPr>
              <a:t>εΪ</a:t>
            </a:r>
            <a:r>
              <a:rPr lang="en-US" sz="14300">
                <a:solidFill>
                  <a:srgbClr val="FF0000"/>
                </a:solidFill>
                <a:latin typeface="HP001 4 hàng" pitchFamily="34" charset="0"/>
              </a:rPr>
              <a:t>g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634381"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bŪg </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5369590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668544" y="2545080"/>
            <a:ext cx="5417550" cy="2323515"/>
          </a:xfrm>
          <a:prstGeom prst="rect">
            <a:avLst/>
          </a:prstGeom>
          <a:noFill/>
        </p:spPr>
        <p:txBody>
          <a:bodyPr wrap="square" lIns="121725" tIns="60862" rIns="121725" bIns="60862" rtlCol="0">
            <a:spAutoFit/>
          </a:bodyPr>
          <a:lstStyle/>
          <a:p>
            <a:pPr algn="ctr"/>
            <a:r>
              <a:rPr lang="vi-VN" sz="14300" smtClean="0">
                <a:solidFill>
                  <a:srgbClr val="FF0000"/>
                </a:solidFill>
                <a:latin typeface="HP001 4 hàng" pitchFamily="34" charset="0"/>
              </a:rPr>
              <a:t>bŪg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6562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252846"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ǧǼng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9264189"/>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003309" y="2545080"/>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 ǧǼng </a:t>
            </a:r>
          </a:p>
        </p:txBody>
      </p:sp>
    </p:spTree>
    <p:extLst>
      <p:ext uri="{BB962C8B-B14F-4D97-AF65-F5344CB8AC3E}">
        <p14:creationId xmlns:p14="http://schemas.microsoft.com/office/powerpoint/2010/main" val="14748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73863487"/>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138797" y="1689844"/>
            <a:ext cx="13352701"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εưng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6329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96830418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737394" y="2545080"/>
            <a:ext cx="5417550" cy="2323515"/>
          </a:xfrm>
          <a:prstGeom prst="rect">
            <a:avLst/>
          </a:prstGeom>
          <a:noFill/>
        </p:spPr>
        <p:txBody>
          <a:bodyPr wrap="square" lIns="121725" tIns="60862" rIns="121725" bIns="60862" rtlCol="0">
            <a:spAutoFit/>
          </a:bodyPr>
          <a:lstStyle/>
          <a:p>
            <a:pPr algn="ctr"/>
            <a:r>
              <a:rPr lang="vi-VN" sz="14300" smtClean="0">
                <a:solidFill>
                  <a:srgbClr val="FF0000"/>
                </a:solidFill>
                <a:latin typeface="HP001 4 hàng" pitchFamily="34" charset="0"/>
              </a:rPr>
              <a:t>εưng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1350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93" b="71178"/>
          <a:stretch/>
        </p:blipFill>
        <p:spPr>
          <a:xfrm>
            <a:off x="0" y="-245626"/>
            <a:ext cx="12142101" cy="508535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60</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0"/>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600" b="1" smtClean="0">
                <a:solidFill>
                  <a:schemeClr val="bg1"/>
                </a:solidFill>
                <a:latin typeface="Arial-Rounded" pitchFamily="34" charset="0"/>
                <a:ea typeface="Arial-Rounded" pitchFamily="34" charset="0"/>
                <a:cs typeface="Arial-Rounded" pitchFamily="34" charset="0"/>
              </a:rPr>
              <a:t>ong  ông  ung  ưng</a:t>
            </a:r>
            <a:endParaRPr lang="en-US" sz="66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213519" y="5011947"/>
            <a:ext cx="11700907" cy="1617453"/>
            <a:chOff x="502854" y="5364109"/>
            <a:chExt cx="10717370" cy="1617453"/>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	Nh</a:t>
              </a:r>
              <a:r>
                <a:rPr lang="en-US" sz="5000" b="1" smtClean="0">
                  <a:solidFill>
                    <a:srgbClr val="FF0000"/>
                  </a:solidFill>
                  <a:latin typeface="Arial-Rounded" pitchFamily="34" charset="0"/>
                  <a:ea typeface="Arial-Rounded" pitchFamily="34" charset="0"/>
                  <a:cs typeface="Arial-Rounded" pitchFamily="34" charset="0"/>
                </a:rPr>
                <a:t>ưng</a:t>
              </a:r>
              <a:r>
                <a:rPr lang="en-US" sz="5000" b="1" smtClean="0">
                  <a:solidFill>
                    <a:srgbClr val="0070C0"/>
                  </a:solidFill>
                  <a:latin typeface="Arial-Rounded" pitchFamily="34" charset="0"/>
                  <a:ea typeface="Arial-Rounded" pitchFamily="34" charset="0"/>
                  <a:cs typeface="Arial-Rounded" pitchFamily="34" charset="0"/>
                </a:rPr>
                <a:t> b</a:t>
              </a:r>
              <a:r>
                <a:rPr lang="en-US" sz="5000" b="1" smtClean="0">
                  <a:solidFill>
                    <a:srgbClr val="FF0000"/>
                  </a:solidFill>
                  <a:latin typeface="Arial-Rounded" pitchFamily="34" charset="0"/>
                  <a:ea typeface="Arial-Rounded" pitchFamily="34" charset="0"/>
                  <a:cs typeface="Arial-Rounded" pitchFamily="34" charset="0"/>
                </a:rPr>
                <a:t>ông</a:t>
              </a:r>
              <a:r>
                <a:rPr lang="en-US" sz="5000" b="1" smtClean="0">
                  <a:solidFill>
                    <a:srgbClr val="0070C0"/>
                  </a:solidFill>
                  <a:latin typeface="Arial-Rounded" pitchFamily="34" charset="0"/>
                  <a:ea typeface="Arial-Rounded" pitchFamily="34" charset="0"/>
                  <a:cs typeface="Arial-Rounded" pitchFamily="34" charset="0"/>
                </a:rPr>
                <a:t> h</a:t>
              </a:r>
              <a:r>
                <a:rPr lang="en-US" sz="5000" b="1" smtClean="0">
                  <a:solidFill>
                    <a:srgbClr val="FF0000"/>
                  </a:solidFill>
                  <a:latin typeface="Arial-Rounded" pitchFamily="34" charset="0"/>
                  <a:ea typeface="Arial-Rounded" pitchFamily="34" charset="0"/>
                  <a:cs typeface="Arial-Rounded" pitchFamily="34" charset="0"/>
                </a:rPr>
                <a:t>ông</a:t>
              </a:r>
              <a:r>
                <a:rPr lang="en-US" sz="5000" b="1" smtClean="0">
                  <a:solidFill>
                    <a:srgbClr val="0070C0"/>
                  </a:solidFill>
                  <a:latin typeface="Arial-Rounded" pitchFamily="34" charset="0"/>
                  <a:ea typeface="Arial-Rounded" pitchFamily="34" charset="0"/>
                  <a:cs typeface="Arial-Rounded" pitchFamily="34" charset="0"/>
                </a:rPr>
                <a:t> r</a:t>
              </a:r>
              <a:r>
                <a:rPr lang="en-US" sz="5000" b="1" smtClean="0">
                  <a:solidFill>
                    <a:srgbClr val="FF0000"/>
                  </a:solidFill>
                  <a:latin typeface="Arial-Rounded" pitchFamily="34" charset="0"/>
                  <a:ea typeface="Arial-Rounded" pitchFamily="34" charset="0"/>
                  <a:cs typeface="Arial-Rounded" pitchFamily="34" charset="0"/>
                </a:rPr>
                <a:t>ung</a:t>
              </a:r>
              <a:r>
                <a:rPr lang="en-US" sz="5000" b="1" smtClean="0">
                  <a:solidFill>
                    <a:srgbClr val="0070C0"/>
                  </a:solidFill>
                  <a:latin typeface="Arial-Rounded" pitchFamily="34" charset="0"/>
                  <a:ea typeface="Arial-Rounded" pitchFamily="34" charset="0"/>
                  <a:cs typeface="Arial-Rounded" pitchFamily="34" charset="0"/>
                </a:rPr>
                <a:t> rinh tr</a:t>
              </a:r>
              <a:r>
                <a:rPr lang="en-US" sz="5000" b="1" smtClean="0">
                  <a:solidFill>
                    <a:srgbClr val="FF0000"/>
                  </a:solidFill>
                  <a:latin typeface="Arial-Rounded" pitchFamily="34" charset="0"/>
                  <a:ea typeface="Arial-Rounded" pitchFamily="34" charset="0"/>
                  <a:cs typeface="Arial-Rounded" pitchFamily="34" charset="0"/>
                </a:rPr>
                <a:t>ong</a:t>
              </a:r>
              <a:r>
                <a:rPr lang="en-US" sz="5000" b="1" smtClean="0">
                  <a:solidFill>
                    <a:srgbClr val="0070C0"/>
                  </a:solidFill>
                  <a:latin typeface="Arial-Rounded" pitchFamily="34" charset="0"/>
                  <a:ea typeface="Arial-Rounded" pitchFamily="34" charset="0"/>
                  <a:cs typeface="Arial-Rounded" pitchFamily="34" charset="0"/>
                </a:rPr>
                <a:t> gió.</a:t>
              </a:r>
              <a:endParaRPr lang="en-US" sz="5000" b="1">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325771" y="53641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sp>
          <p:nvSpPr>
            <p:cNvPr id="18" name="Title 1"/>
            <p:cNvSpPr txBox="1">
              <a:spLocks/>
            </p:cNvSpPr>
            <p:nvPr/>
          </p:nvSpPr>
          <p:spPr>
            <a:xfrm>
              <a:off x="1562312" y="548047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63484"/>
            <a:ext cx="3414777" cy="1446352"/>
          </a:xfrm>
          <a:prstGeom prst="rect">
            <a:avLst/>
          </a:prstGeom>
          <a:noFill/>
        </p:spPr>
        <p:txBody>
          <a:bodyPr wrap="square" lIns="121725" tIns="60862" rIns="121725" bIns="60862" rtlCol="0">
            <a:spAutoFit/>
          </a:bodyPr>
          <a:lstStyle/>
          <a:p>
            <a:r>
              <a:rPr lang="el-GR" sz="8400">
                <a:solidFill>
                  <a:srgbClr val="FF0000"/>
                </a:solidFill>
                <a:latin typeface="HP001 4 hàng"/>
              </a:rPr>
              <a:t>Ϊ</a:t>
            </a:r>
            <a:r>
              <a:rPr lang="en-US" sz="8400">
                <a:solidFill>
                  <a:srgbClr val="FF0000"/>
                </a:solidFill>
                <a:latin typeface="HP001 4 hàng"/>
              </a:rPr>
              <a:t>g </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Ϊ</a:t>
            </a:r>
            <a:r>
              <a:rPr lang="en-US" sz="4200">
                <a:solidFill>
                  <a:srgbClr val="FF0000"/>
                </a:solidFill>
                <a:latin typeface="HP001 4 hàng"/>
              </a:rPr>
              <a:t>g </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46352"/>
          </a:xfrm>
          <a:prstGeom prst="rect">
            <a:avLst/>
          </a:prstGeom>
          <a:noFill/>
        </p:spPr>
        <p:txBody>
          <a:bodyPr wrap="square" lIns="121725" tIns="60862" rIns="121725" bIns="60862" rtlCol="0">
            <a:spAutoFit/>
          </a:bodyPr>
          <a:lstStyle/>
          <a:p>
            <a:r>
              <a:rPr lang="en-US" sz="8400" smtClean="0">
                <a:solidFill>
                  <a:srgbClr val="FF0000"/>
                </a:solidFill>
                <a:latin typeface="HP001 4 hàng"/>
              </a:rPr>
              <a:t>Ūg  </a:t>
            </a:r>
            <a:endParaRPr lang="en-US" sz="8400">
              <a:solidFill>
                <a:srgbClr val="FF0000"/>
              </a:solidFill>
              <a:latin typeface="HP001 4 hàng" pitchFamily="34" charset="0"/>
            </a:endParaRPr>
          </a:p>
        </p:txBody>
      </p:sp>
      <p:sp>
        <p:nvSpPr>
          <p:cNvPr id="14" name="TextBox 13"/>
          <p:cNvSpPr txBox="1"/>
          <p:nvPr/>
        </p:nvSpPr>
        <p:spPr>
          <a:xfrm>
            <a:off x="3069973" y="3832006"/>
            <a:ext cx="2297569" cy="769243"/>
          </a:xfrm>
          <a:prstGeom prst="rect">
            <a:avLst/>
          </a:prstGeom>
          <a:noFill/>
        </p:spPr>
        <p:txBody>
          <a:bodyPr wrap="square" lIns="121725" tIns="60862" rIns="121725" bIns="60862" rtlCol="0">
            <a:spAutoFit/>
          </a:bodyPr>
          <a:lstStyle/>
          <a:p>
            <a:r>
              <a:rPr lang="en-US" sz="4200" smtClean="0">
                <a:solidFill>
                  <a:srgbClr val="FF0000"/>
                </a:solidFill>
                <a:latin typeface="HP001 4 hàng"/>
              </a:rPr>
              <a:t>Ūg </a:t>
            </a:r>
            <a:endParaRPr lang="en-US" sz="4200">
              <a:solidFill>
                <a:srgbClr val="FF0000"/>
              </a:solidFill>
              <a:latin typeface="HP001 4 hàng" pitchFamily="34" charset="0"/>
            </a:endParaRPr>
          </a:p>
        </p:txBody>
      </p:sp>
      <p:sp>
        <p:nvSpPr>
          <p:cNvPr id="15" name="TextBox 14"/>
          <p:cNvSpPr txBox="1"/>
          <p:nvPr/>
        </p:nvSpPr>
        <p:spPr>
          <a:xfrm>
            <a:off x="6385719" y="1780901"/>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Ďng</a:t>
            </a:r>
            <a:r>
              <a:rPr lang="en-US" sz="8400" smtClean="0">
                <a:solidFill>
                  <a:srgbClr val="FF0000"/>
                </a:solidFill>
                <a:latin typeface="HP001 4 hàng"/>
              </a:rPr>
              <a:t>  </a:t>
            </a:r>
            <a:endParaRPr lang="en-US" sz="8400">
              <a:solidFill>
                <a:srgbClr val="FF0000"/>
              </a:solidFill>
              <a:latin typeface="HP001 4 hàng" pitchFamily="34" charset="0"/>
            </a:endParaRPr>
          </a:p>
        </p:txBody>
      </p:sp>
      <p:sp>
        <p:nvSpPr>
          <p:cNvPr id="16" name="TextBox 15"/>
          <p:cNvSpPr txBox="1"/>
          <p:nvPr/>
        </p:nvSpPr>
        <p:spPr>
          <a:xfrm>
            <a:off x="8845499" y="216939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Ďng</a:t>
            </a:r>
            <a:endParaRPr lang="en-US" sz="4200">
              <a:solidFill>
                <a:srgbClr val="FF0000"/>
              </a:solidFill>
              <a:latin typeface="HP001 4 hàng" pitchFamily="34" charset="0"/>
            </a:endParaRPr>
          </a:p>
        </p:txBody>
      </p:sp>
      <p:sp>
        <p:nvSpPr>
          <p:cNvPr id="17" name="TextBox 16"/>
          <p:cNvSpPr txBox="1"/>
          <p:nvPr/>
        </p:nvSpPr>
        <p:spPr>
          <a:xfrm>
            <a:off x="6398781" y="3429000"/>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Ŕ</a:t>
            </a:r>
            <a:r>
              <a:rPr lang="en-US" sz="8400" smtClean="0">
                <a:solidFill>
                  <a:srgbClr val="FF0000"/>
                </a:solidFill>
                <a:latin typeface="HP001 4 hàng"/>
              </a:rPr>
              <a:t>ng  </a:t>
            </a:r>
            <a:endParaRPr lang="en-US" sz="8400">
              <a:solidFill>
                <a:srgbClr val="FF0000"/>
              </a:solidFill>
              <a:latin typeface="HP001 4 hàng" pitchFamily="34" charset="0"/>
            </a:endParaRPr>
          </a:p>
        </p:txBody>
      </p:sp>
      <p:sp>
        <p:nvSpPr>
          <p:cNvPr id="18" name="TextBox 17"/>
          <p:cNvSpPr txBox="1"/>
          <p:nvPr/>
        </p:nvSpPr>
        <p:spPr>
          <a:xfrm>
            <a:off x="8858561" y="3817495"/>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Ŕ</a:t>
            </a:r>
            <a:r>
              <a:rPr lang="en-US" sz="4200" smtClean="0">
                <a:solidFill>
                  <a:srgbClr val="FF0000"/>
                </a:solidFill>
                <a:latin typeface="HP001 4 hàng"/>
              </a:rPr>
              <a:t>ng</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85905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330823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49631" y="3126898"/>
            <a:ext cx="1318337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bŪg ǧǼng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2243115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1505350" y="3978493"/>
            <a:ext cx="13183375"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 bŪg ǧǼng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4157500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99893" y="3126898"/>
            <a:ext cx="13719850" cy="5662891"/>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báζ εưng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83121641"/>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04629"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 báζ εưng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435742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76546" y="484559"/>
            <a:ext cx="7358764" cy="5992442"/>
            <a:chOff x="2804319" y="422693"/>
            <a:chExt cx="6081623" cy="4952431"/>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29" t="24764" r="28793" b="26179"/>
            <a:stretch/>
          </p:blipFill>
          <p:spPr bwMode="auto">
            <a:xfrm>
              <a:off x="2804319" y="422693"/>
              <a:ext cx="6021238" cy="35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452" t="28597" r="27392" b="52771"/>
            <a:stretch/>
          </p:blipFill>
          <p:spPr bwMode="auto">
            <a:xfrm>
              <a:off x="3140750" y="4012151"/>
              <a:ext cx="5745192" cy="13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59" t="4078" b="60755"/>
          <a:stretch/>
        </p:blipFill>
        <p:spPr>
          <a:xfrm>
            <a:off x="1491666" y="76201"/>
            <a:ext cx="8305800" cy="435592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15397" y="4385094"/>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3600" smtClean="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1196348" y="492479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20005" y="3934038"/>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1</a:t>
            </a:r>
            <a:endParaRPr lang="en-US" sz="2400" b="1">
              <a:solidFill>
                <a:schemeClr val="tx1"/>
              </a:solidFill>
              <a:latin typeface="Arial" pitchFamily="34" charset="0"/>
              <a:ea typeface="Arial-Rounded" pitchFamily="34" charset="0"/>
              <a:cs typeface="Arial" pitchFamily="34" charset="0"/>
            </a:endParaRPr>
          </a:p>
        </p:txBody>
      </p:sp>
      <p:sp>
        <p:nvSpPr>
          <p:cNvPr id="14" name="Oval 13"/>
          <p:cNvSpPr/>
          <p:nvPr/>
        </p:nvSpPr>
        <p:spPr>
          <a:xfrm>
            <a:off x="6195488" y="4004089"/>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2</a:t>
            </a:r>
            <a:endParaRPr lang="en-US" sz="2400" b="1">
              <a:solidFill>
                <a:schemeClr val="tx1"/>
              </a:solidFill>
              <a:latin typeface="Arial" pitchFamily="34" charset="0"/>
              <a:ea typeface="Arial-Rounded" pitchFamily="34" charset="0"/>
              <a:cs typeface="Arial" pitchFamily="34" charset="0"/>
            </a:endParaRPr>
          </a:p>
        </p:txBody>
      </p:sp>
      <p:cxnSp>
        <p:nvCxnSpPr>
          <p:cNvPr id="15" name="Straight Connector 14"/>
          <p:cNvCxnSpPr/>
          <p:nvPr/>
        </p:nvCxnSpPr>
        <p:spPr>
          <a:xfrm flipH="1">
            <a:off x="6078264" y="4349757"/>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79169" y="5551033"/>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64105" y="4620276"/>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3</a:t>
            </a:r>
            <a:endParaRPr lang="en-US" sz="24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7327733" y="4863519"/>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264105" y="529465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9270482" y="544663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48195" y="6053975"/>
            <a:ext cx="1238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27943" y="5463884"/>
            <a:ext cx="1158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11531" y="6685327"/>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452519" y="6071812"/>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411007" y="6036105"/>
            <a:ext cx="430129"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5</a:t>
            </a:r>
            <a:endParaRPr lang="en-US" sz="2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9"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1372" y="1423737"/>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a:t>
            </a:r>
            <a:r>
              <a:rPr lang="en-US" sz="9600" smtClean="0">
                <a:solidFill>
                  <a:schemeClr val="bg1"/>
                </a:solidFill>
                <a:latin typeface="Arial-Rounded" pitchFamily="34" charset="0"/>
                <a:ea typeface="Arial-Rounded" pitchFamily="34" charset="0"/>
                <a:cs typeface="Arial-Rounded" pitchFamily="34" charset="0"/>
              </a:rPr>
              <a:t>ông vui</a:t>
            </a:r>
          </a:p>
        </p:txBody>
      </p:sp>
      <p:sp>
        <p:nvSpPr>
          <p:cNvPr id="7" name="Title 1"/>
          <p:cNvSpPr txBox="1">
            <a:spLocks/>
          </p:cNvSpPr>
          <p:nvPr/>
        </p:nvSpPr>
        <p:spPr>
          <a:xfrm>
            <a:off x="6092972" y="3276600"/>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cùng</a:t>
            </a:r>
            <a:endParaRPr lang="en-US" sz="9600">
              <a:solidFill>
                <a:schemeClr val="bg1"/>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092972" y="1423737"/>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đồ dùng</a:t>
            </a:r>
          </a:p>
        </p:txBody>
      </p:sp>
      <p:sp>
        <p:nvSpPr>
          <p:cNvPr id="5" name="Title 1"/>
          <p:cNvSpPr txBox="1">
            <a:spLocks/>
          </p:cNvSpPr>
          <p:nvPr/>
        </p:nvSpPr>
        <p:spPr>
          <a:xfrm>
            <a:off x="911372" y="3276600"/>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trong</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18319" y="1336068"/>
            <a:ext cx="112424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a:t>
            </a:r>
            <a:r>
              <a:rPr lang="en-US" sz="5400" smtClean="0">
                <a:solidFill>
                  <a:srgbClr val="0070C0"/>
                </a:solidFill>
                <a:latin typeface="Arial-Rounded" pitchFamily="34" charset="0"/>
                <a:ea typeface="Arial-Rounded" pitchFamily="34" charset="0"/>
                <a:cs typeface="Arial-Rounded" pitchFamily="34" charset="0"/>
              </a:rPr>
              <a:t>Nam </a:t>
            </a:r>
            <a:r>
              <a:rPr lang="en-US" sz="54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5400" smtClean="0">
                <a:solidFill>
                  <a:srgbClr val="0070C0"/>
                </a:solidFill>
                <a:latin typeface="Arial-Rounded" pitchFamily="34" charset="0"/>
                <a:ea typeface="Arial-Rounded" pitchFamily="34" charset="0"/>
                <a:cs typeface="Arial-Rounded" pitchFamily="34" charset="0"/>
              </a:rPr>
              <a:t>Ngay </a:t>
            </a:r>
            <a:r>
              <a:rPr lang="en-US" sz="54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8800">
              <a:solidFill>
                <a:srgbClr val="0070C0"/>
              </a:solidFill>
              <a:latin typeface="Arial-Rounded" pitchFamily="34" charset="0"/>
              <a:ea typeface="Arial-Rounded" pitchFamily="34" charset="0"/>
              <a:cs typeface="Arial-Rounded" pitchFamily="34" charset="0"/>
            </a:endParaRPr>
          </a:p>
        </p:txBody>
      </p:sp>
      <p:cxnSp>
        <p:nvCxnSpPr>
          <p:cNvPr id="24" name="Straight Connector 23"/>
          <p:cNvCxnSpPr/>
          <p:nvPr/>
        </p:nvCxnSpPr>
        <p:spPr>
          <a:xfrm>
            <a:off x="1440898" y="1280223"/>
            <a:ext cx="6011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20546" y="1302202"/>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Nam theo mẹ đi đâu?</a:t>
            </a:r>
            <a:endParaRPr lang="en-US" sz="6000">
              <a:latin typeface="Arial-Rounded" pitchFamily="34" charset="0"/>
              <a:ea typeface="Arial-Rounded" pitchFamily="34" charset="0"/>
              <a:cs typeface="Arial-Rounded" pitchFamily="34" charset="0"/>
            </a:endParaRPr>
          </a:p>
        </p:txBody>
      </p:sp>
      <p:sp>
        <p:nvSpPr>
          <p:cNvPr id="14" name="Rounded Rectangle 13"/>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Chợ có đặc điểm gì?</a:t>
            </a:r>
            <a:endParaRPr lang="en-US" sz="6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70719" y="1981200"/>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9630" y="2743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Nam thấy những hàng gì ở chợ?</a:t>
            </a:r>
            <a:endParaRPr lang="en-US" sz="6000">
              <a:latin typeface="Arial-Rounded" pitchFamily="34" charset="0"/>
              <a:ea typeface="Arial-Rounded" pitchFamily="34" charset="0"/>
              <a:cs typeface="Arial-Rounded" pitchFamily="34" charset="0"/>
            </a:endParaRPr>
          </a:p>
        </p:txBody>
      </p:sp>
      <p:cxnSp>
        <p:nvCxnSpPr>
          <p:cNvPr id="30" name="Straight Connector 29"/>
          <p:cNvCxnSpPr/>
          <p:nvPr/>
        </p:nvCxnSpPr>
        <p:spPr>
          <a:xfrm>
            <a:off x="670719" y="3519578"/>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Rounded" pitchFamily="34" charset="0"/>
                <a:ea typeface="Arial-Rounded" pitchFamily="34" charset="0"/>
                <a:cs typeface="Arial-Rounded" pitchFamily="34" charset="0"/>
              </a:rPr>
              <a:t>Nam cảm thấy như thế nào khi lần đầu cùng mẹ đi chợ?</a:t>
            </a:r>
            <a:endParaRPr lang="en-US" sz="3200">
              <a:latin typeface="Arial-Rounded" pitchFamily="34" charset="0"/>
              <a:ea typeface="Arial-Rounded" pitchFamily="34" charset="0"/>
              <a:cs typeface="Arial-Rounded" pitchFamily="34" charset="0"/>
            </a:endParaRPr>
          </a:p>
        </p:txBody>
      </p:sp>
      <p:cxnSp>
        <p:nvCxnSpPr>
          <p:cNvPr id="33" name="Straight Connector 32"/>
          <p:cNvCxnSpPr/>
          <p:nvPr/>
        </p:nvCxnSpPr>
        <p:spPr>
          <a:xfrm>
            <a:off x="6766719" y="3485072"/>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9630" y="4267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a:t>
            </a:r>
            <a:r>
              <a:rPr lang="en-US" sz="3600" smtClean="0">
                <a:solidFill>
                  <a:srgbClr val="0070C0"/>
                </a:solidFill>
                <a:latin typeface="Arial-Rounded" pitchFamily="34" charset="0"/>
                <a:ea typeface="Arial-Rounded" pitchFamily="34" charset="0"/>
                <a:cs typeface="Arial-Rounded" pitchFamily="34" charset="0"/>
              </a:rPr>
              <a:t>Nam </a:t>
            </a:r>
            <a:r>
              <a:rPr lang="en-US" sz="36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3600" smtClean="0">
                <a:solidFill>
                  <a:srgbClr val="0070C0"/>
                </a:solidFill>
                <a:latin typeface="Arial-Rounded" pitchFamily="34" charset="0"/>
                <a:ea typeface="Arial-Rounded" pitchFamily="34" charset="0"/>
                <a:cs typeface="Arial-Rounded" pitchFamily="34" charset="0"/>
              </a:rPr>
              <a:t>Ngay </a:t>
            </a:r>
            <a:r>
              <a:rPr lang="en-US" sz="36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12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615111"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333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ung</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74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Nói</a:t>
              </a:r>
              <a:endParaRPr lang="en-US" sz="44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7</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Chợ và siêu thị</a:t>
            </a:r>
            <a:endParaRPr lang="en-US" sz="54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71" t="59874"/>
          <a:stretch/>
        </p:blipFill>
        <p:spPr>
          <a:xfrm>
            <a:off x="2130319" y="1897380"/>
            <a:ext cx="8122403" cy="511302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a:t>
            </a:r>
            <a:r>
              <a:rPr lang="en-US" sz="3600" smtClean="0">
                <a:solidFill>
                  <a:srgbClr val="0070C0"/>
                </a:solidFill>
                <a:latin typeface="Arial-Rounded" pitchFamily="34" charset="0"/>
                <a:ea typeface="Arial-Rounded" pitchFamily="34" charset="0"/>
                <a:cs typeface="Arial-Rounded" pitchFamily="34" charset="0"/>
              </a:rPr>
              <a:t>Nam </a:t>
            </a:r>
            <a:r>
              <a:rPr lang="en-US" sz="36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3600" smtClean="0">
                <a:solidFill>
                  <a:srgbClr val="0070C0"/>
                </a:solidFill>
                <a:latin typeface="Arial-Rounded" pitchFamily="34" charset="0"/>
                <a:ea typeface="Arial-Rounded" pitchFamily="34" charset="0"/>
                <a:cs typeface="Arial-Rounded" pitchFamily="34" charset="0"/>
              </a:rPr>
              <a:t>Ngay </a:t>
            </a:r>
            <a:r>
              <a:rPr lang="en-US" sz="36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19231" y="3512966"/>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ong</a:t>
            </a:r>
            <a:endParaRPr lang="en-US" sz="96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3190826" y="3505200"/>
            <a:ext cx="255270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ông</a:t>
            </a:r>
            <a:endParaRPr lang="en-US" sz="96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684213" y="3512966"/>
            <a:ext cx="2109669"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3630368" y="3496924"/>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416458" y="3514445"/>
            <a:ext cx="2320636" cy="1569660"/>
          </a:xfrm>
          <a:prstGeom prst="rect">
            <a:avLst/>
          </a:prstGeom>
          <a:noFill/>
        </p:spPr>
        <p:txBody>
          <a:bodyPr wrap="square" rtlCol="0">
            <a:spAutoFit/>
          </a:bodyPr>
          <a:lstStyle/>
          <a:p>
            <a:pPr algn="ctr"/>
            <a:r>
              <a:rPr lang="en-US" sz="9600" smtClean="0">
                <a:solidFill>
                  <a:srgbClr val="7030A0"/>
                </a:solidFill>
                <a:latin typeface="Arial-Rounded" pitchFamily="34" charset="0"/>
                <a:ea typeface="Arial-Rounded" pitchFamily="34" charset="0"/>
                <a:cs typeface="Arial-Rounded" pitchFamily="34" charset="0"/>
              </a:rPr>
              <a:t>o</a:t>
            </a:r>
            <a:endParaRPr lang="en-US" sz="9600">
              <a:solidFill>
                <a:srgbClr val="7030A0"/>
              </a:solidFill>
              <a:latin typeface="Arial-Rounded" pitchFamily="34" charset="0"/>
              <a:ea typeface="Arial-Rounded" pitchFamily="34" charset="0"/>
              <a:cs typeface="Arial-Rounded" pitchFamily="34" charset="0"/>
            </a:endParaRPr>
          </a:p>
        </p:txBody>
      </p:sp>
      <p:sp>
        <p:nvSpPr>
          <p:cNvPr id="13" name="TextBox 12"/>
          <p:cNvSpPr txBox="1"/>
          <p:nvPr/>
        </p:nvSpPr>
        <p:spPr>
          <a:xfrm>
            <a:off x="2637478" y="3499567"/>
            <a:ext cx="2320636" cy="1569660"/>
          </a:xfrm>
          <a:prstGeom prst="rect">
            <a:avLst/>
          </a:prstGeom>
          <a:noFill/>
        </p:spPr>
        <p:txBody>
          <a:bodyPr wrap="square" rtlCol="0">
            <a:spAutoFit/>
          </a:bodyPr>
          <a:lstStyle/>
          <a:p>
            <a:pPr algn="ctr"/>
            <a:r>
              <a:rPr lang="en-US" sz="9600">
                <a:solidFill>
                  <a:srgbClr val="FFFF00"/>
                </a:solidFill>
                <a:latin typeface="Arial-Rounded" pitchFamily="34" charset="0"/>
                <a:ea typeface="Arial-Rounded" pitchFamily="34" charset="0"/>
                <a:cs typeface="Arial-Rounded" pitchFamily="34" charset="0"/>
              </a:rPr>
              <a:t>ô</a:t>
            </a:r>
          </a:p>
        </p:txBody>
      </p:sp>
      <p:sp>
        <p:nvSpPr>
          <p:cNvPr id="14" name="TextBox 13"/>
          <p:cNvSpPr txBox="1"/>
          <p:nvPr/>
        </p:nvSpPr>
        <p:spPr>
          <a:xfrm>
            <a:off x="6135443" y="3512966"/>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ung</a:t>
            </a:r>
            <a:endParaRPr lang="en-US" sz="9600">
              <a:solidFill>
                <a:srgbClr val="0070C0"/>
              </a:solidFill>
              <a:latin typeface="Arial-Rounded" pitchFamily="34" charset="0"/>
              <a:ea typeface="Arial-Rounded" pitchFamily="34" charset="0"/>
              <a:cs typeface="Arial-Rounded" pitchFamily="34" charset="0"/>
            </a:endParaRPr>
          </a:p>
        </p:txBody>
      </p:sp>
      <p:sp>
        <p:nvSpPr>
          <p:cNvPr id="15" name="TextBox 14"/>
          <p:cNvSpPr txBox="1"/>
          <p:nvPr/>
        </p:nvSpPr>
        <p:spPr>
          <a:xfrm>
            <a:off x="6700426" y="3512966"/>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5706095" y="3517229"/>
            <a:ext cx="2320636" cy="1569660"/>
          </a:xfrm>
          <a:prstGeom prst="rect">
            <a:avLst/>
          </a:prstGeom>
          <a:noFill/>
        </p:spPr>
        <p:txBody>
          <a:bodyPr wrap="square" rtlCol="0">
            <a:spAutoFit/>
          </a:bodyPr>
          <a:lstStyle/>
          <a:p>
            <a:pPr algn="ctr"/>
            <a:r>
              <a:rPr lang="en-US" sz="9600" smtClean="0">
                <a:solidFill>
                  <a:srgbClr val="00B050"/>
                </a:solidFill>
                <a:latin typeface="Arial-Rounded" pitchFamily="34" charset="0"/>
                <a:ea typeface="Arial-Rounded" pitchFamily="34" charset="0"/>
                <a:cs typeface="Arial-Rounded" pitchFamily="34" charset="0"/>
              </a:rPr>
              <a:t>u</a:t>
            </a:r>
            <a:endParaRPr lang="en-US" sz="9600">
              <a:solidFill>
                <a:srgbClr val="00B050"/>
              </a:solidFill>
              <a:latin typeface="Arial-Rounded" pitchFamily="34" charset="0"/>
              <a:ea typeface="Arial-Rounded" pitchFamily="34" charset="0"/>
              <a:cs typeface="Arial-Rounded" pitchFamily="34" charset="0"/>
            </a:endParaRPr>
          </a:p>
        </p:txBody>
      </p:sp>
      <p:sp>
        <p:nvSpPr>
          <p:cNvPr id="17" name="TextBox 16"/>
          <p:cNvSpPr txBox="1"/>
          <p:nvPr/>
        </p:nvSpPr>
        <p:spPr>
          <a:xfrm>
            <a:off x="9319236" y="3505200"/>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ưng</a:t>
            </a:r>
            <a:endParaRPr lang="en-US" sz="9600">
              <a:solidFill>
                <a:srgbClr val="0070C0"/>
              </a:solidFill>
              <a:latin typeface="Arial-Rounded" pitchFamily="34" charset="0"/>
              <a:ea typeface="Arial-Rounded" pitchFamily="34" charset="0"/>
              <a:cs typeface="Arial-Rounded" pitchFamily="34" charset="0"/>
            </a:endParaRPr>
          </a:p>
        </p:txBody>
      </p:sp>
      <p:sp>
        <p:nvSpPr>
          <p:cNvPr id="18" name="TextBox 17"/>
          <p:cNvSpPr txBox="1"/>
          <p:nvPr/>
        </p:nvSpPr>
        <p:spPr>
          <a:xfrm>
            <a:off x="9901472" y="3505200"/>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8900189" y="3500889"/>
            <a:ext cx="2320636" cy="1569660"/>
          </a:xfrm>
          <a:prstGeom prst="rect">
            <a:avLst/>
          </a:prstGeom>
          <a:noFill/>
        </p:spPr>
        <p:txBody>
          <a:bodyPr wrap="square" rtlCol="0">
            <a:spAutoFit/>
          </a:bodyPr>
          <a:lstStyle/>
          <a:p>
            <a:pPr algn="ctr"/>
            <a:r>
              <a:rPr lang="en-US" sz="9600">
                <a:solidFill>
                  <a:schemeClr val="tx1">
                    <a:lumMod val="95000"/>
                    <a:lumOff val="5000"/>
                  </a:schemeClr>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3822" y="20028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dòng</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59122" y="202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võng</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335904" y="202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bổng</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64064" y="182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33553" y="184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941179" y="184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1"/>
          <p:cNvSpPr txBox="1">
            <a:spLocks/>
          </p:cNvSpPr>
          <p:nvPr/>
        </p:nvSpPr>
        <p:spPr>
          <a:xfrm>
            <a:off x="9231504"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cộng</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978502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42119" y="3374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thúng</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357419"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vũng</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334201" y="3392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ựng</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260685" y="31981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4020964"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939476" y="32159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9229801"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hửng</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824190" y="3200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24" grpId="0"/>
      <p:bldP spid="25" grpId="0"/>
      <p:bldP spid="26"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924431"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endParaRPr lang="en-US" sz="88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121244"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3925738" y="2941895"/>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12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615111"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62333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ung</a:t>
            </a:r>
            <a:endParaRPr lang="en-US" sz="88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74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43822" y="47460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dòng</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3359122" y="4767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võng</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6335904"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bổng</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164064"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033553"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94117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231504" y="4748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cộng</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9785020" y="4572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442119" y="59652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thúng</a:t>
            </a:r>
            <a:endParaRPr lang="en-US" sz="66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335741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vũng</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6334201" y="5983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ựng</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1260685" y="5788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4020964" y="5810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6939476" y="5806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9229801" y="596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hửng</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9824190" y="579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3633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a:t>
            </a:r>
            <a:r>
              <a:rPr lang="en-US" sz="9600" smtClean="0">
                <a:solidFill>
                  <a:srgbClr val="0070C0"/>
                </a:solidFill>
                <a:latin typeface="Arial-Rounded" pitchFamily="34" charset="0"/>
                <a:ea typeface="Arial-Rounded" pitchFamily="34" charset="0"/>
                <a:cs typeface="Arial-Rounded" pitchFamily="34" charset="0"/>
              </a:rPr>
              <a:t>hong chóng</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642519" y="5360951"/>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ong</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7105716" y="5360950"/>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ong</a:t>
            </a:r>
            <a:endParaRPr lang="en-US" sz="9600">
              <a:solidFill>
                <a:srgbClr val="FF0000"/>
              </a:solidFill>
              <a:latin typeface="Arial-Rounded" pitchFamily="34" charset="0"/>
              <a:ea typeface="Arial-Rounded" pitchFamily="34" charset="0"/>
              <a:cs typeface="Arial-Rounded" pitchFamily="34" charset="0"/>
            </a:endParaRPr>
          </a:p>
        </p:txBody>
      </p:sp>
      <p:pic>
        <p:nvPicPr>
          <p:cNvPr id="10" name="Picture 2" descr="Sóc Thuỷ tinh: Gió nhẹ chong chóng q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5" y="294727"/>
            <a:ext cx="6875515" cy="457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4369</TotalTime>
  <Words>288</Words>
  <Application>Microsoft Office PowerPoint</Application>
  <PresentationFormat>Custom</PresentationFormat>
  <Paragraphs>186</Paragraphs>
  <Slides>43</Slides>
  <Notes>29</Notes>
  <HiddenSlides>0</HiddenSlides>
  <MMClips>4</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576</cp:revision>
  <dcterms:created xsi:type="dcterms:W3CDTF">2021-05-08T14:00:55Z</dcterms:created>
  <dcterms:modified xsi:type="dcterms:W3CDTF">2021-06-08T03:15:29Z</dcterms:modified>
</cp:coreProperties>
</file>