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89" r:id="rId4"/>
    <p:sldId id="301" r:id="rId5"/>
    <p:sldId id="297" r:id="rId6"/>
    <p:sldId id="306" r:id="rId7"/>
    <p:sldId id="262" r:id="rId8"/>
    <p:sldId id="286" r:id="rId9"/>
    <p:sldId id="309" r:id="rId10"/>
    <p:sldId id="302" r:id="rId11"/>
    <p:sldId id="268" r:id="rId12"/>
    <p:sldId id="272" r:id="rId13"/>
    <p:sldId id="281" r:id="rId14"/>
    <p:sldId id="282" r:id="rId15"/>
    <p:sldId id="284" r:id="rId16"/>
    <p:sldId id="305" r:id="rId17"/>
    <p:sldId id="285" r:id="rId18"/>
    <p:sldId id="308" r:id="rId19"/>
    <p:sldId id="275" r:id="rId20"/>
    <p:sldId id="277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FBE879"/>
    <a:srgbClr val="FAE460"/>
    <a:srgbClr val="FFFF85"/>
    <a:srgbClr val="BD196F"/>
    <a:srgbClr val="FDF4BF"/>
    <a:srgbClr val="FAE14C"/>
    <a:srgbClr val="FCC94A"/>
    <a:srgbClr val="FF19AD"/>
    <a:srgbClr val="FAC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90747" autoAdjust="0"/>
  </p:normalViewPr>
  <p:slideViewPr>
    <p:cSldViewPr>
      <p:cViewPr varScale="1">
        <p:scale>
          <a:sx n="66" d="100"/>
          <a:sy n="66" d="100"/>
        </p:scale>
        <p:origin x="690" y="6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689" y="90448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26077" r="31175" b="31035"/>
          <a:stretch/>
        </p:blipFill>
        <p:spPr bwMode="auto">
          <a:xfrm>
            <a:off x="1773167" y="1311008"/>
            <a:ext cx="8498752" cy="525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" name="kể chuyện lớp 1 quạ và đàn bồ câu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2828" y="642838"/>
            <a:ext cx="8317575" cy="46787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1805" y="327016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6" r="50000" b="40502"/>
          <a:stretch/>
        </p:blipFill>
        <p:spPr>
          <a:xfrm>
            <a:off x="2956719" y="152399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24953" r="1927" b="40565"/>
          <a:stretch/>
        </p:blipFill>
        <p:spPr>
          <a:xfrm>
            <a:off x="2956719" y="152399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1" r="50000" b="5977"/>
          <a:stretch/>
        </p:blipFill>
        <p:spPr>
          <a:xfrm>
            <a:off x="2956719" y="152399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541" b="5977"/>
          <a:stretch/>
        </p:blipFill>
        <p:spPr>
          <a:xfrm>
            <a:off x="3413919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7083" y="327016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58" b="5977"/>
          <a:stretch/>
        </p:blipFill>
        <p:spPr>
          <a:xfrm>
            <a:off x="3520002" y="1481957"/>
            <a:ext cx="5216431" cy="5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19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b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Không nên tham lam và lười biếng.</a:t>
            </a: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5732"/>
              </p:ext>
            </p:extLst>
          </p:nvPr>
        </p:nvGraphicFramePr>
        <p:xfrm>
          <a:off x="365919" y="4038600"/>
          <a:ext cx="115214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12149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15077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215277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91677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534383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cúp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029733" y="422122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rãnh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452096" y="4221220"/>
            <a:ext cx="193042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439710" y="4221220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531168" y="5144924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105935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889734" y="51449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408526" y="514492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58364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08202" y="5113500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40" b="17471"/>
          <a:stretch/>
        </p:blipFill>
        <p:spPr>
          <a:xfrm>
            <a:off x="442119" y="67128"/>
            <a:ext cx="10966410" cy="67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47024" y="201629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 minh</a:t>
            </a:r>
          </a:p>
        </p:txBody>
      </p:sp>
      <p:pic>
        <p:nvPicPr>
          <p:cNvPr id="1026" name="Picture 2" descr="Bãi biển Bình Minh địa điểm du lịch ở Hội An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21" y="1524000"/>
            <a:ext cx="7396985" cy="4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488649" y="2790397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68233" y="685800"/>
            <a:ext cx="520456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722407" y="725544"/>
            <a:ext cx="572268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573575" y="985520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37332" y="2836779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53168" y="2539444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099444" y="4447046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21533" y="2493592"/>
            <a:ext cx="473142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75919" y="5257800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85319" y="414760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621" y="194182"/>
            <a:ext cx="11506200" cy="52922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18919" y="1164026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7313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cho Hà con gì?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7313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 sáng, Hà dậy sớm làm gì?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7481" y="1970695"/>
            <a:ext cx="1059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43319" y="114038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57313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con gà của Hà chẳng gáy?</a:t>
            </a:r>
          </a:p>
        </p:txBody>
      </p: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19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551289" y="3080960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 dirty="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800" dirty="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800" dirty="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800" dirty="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58"/>
          <a:stretch/>
        </p:blipFill>
        <p:spPr bwMode="auto">
          <a:xfrm>
            <a:off x="61118" y="2011252"/>
            <a:ext cx="12100720" cy="40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627489" y="3996461"/>
            <a:ext cx="13499608" cy="11385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600" dirty="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600" dirty="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600" dirty="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600" dirty="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6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3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271</Words>
  <Application>Microsoft Office PowerPoint</Application>
  <PresentationFormat>Custom</PresentationFormat>
  <Paragraphs>56</Paragraphs>
  <Slides>20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Không nên tham lam và lười biếng.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khieu</cp:lastModifiedBy>
  <cp:revision>262</cp:revision>
  <dcterms:created xsi:type="dcterms:W3CDTF">2021-05-08T14:00:55Z</dcterms:created>
  <dcterms:modified xsi:type="dcterms:W3CDTF">2021-11-16T20:39:20Z</dcterms:modified>
</cp:coreProperties>
</file>