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375" r:id="rId6"/>
    <p:sldId id="336" r:id="rId7"/>
    <p:sldId id="262" r:id="rId8"/>
    <p:sldId id="263" r:id="rId9"/>
    <p:sldId id="282" r:id="rId10"/>
    <p:sldId id="283" r:id="rId11"/>
    <p:sldId id="284" r:id="rId12"/>
    <p:sldId id="264" r:id="rId13"/>
    <p:sldId id="372" r:id="rId14"/>
    <p:sldId id="355" r:id="rId15"/>
    <p:sldId id="267" r:id="rId16"/>
    <p:sldId id="357" r:id="rId17"/>
    <p:sldId id="350" r:id="rId18"/>
    <p:sldId id="356" r:id="rId19"/>
    <p:sldId id="320" r:id="rId20"/>
    <p:sldId id="382" r:id="rId21"/>
    <p:sldId id="308" r:id="rId22"/>
    <p:sldId id="342" r:id="rId23"/>
    <p:sldId id="383" r:id="rId24"/>
    <p:sldId id="294" r:id="rId25"/>
    <p:sldId id="384" r:id="rId26"/>
    <p:sldId id="392" r:id="rId27"/>
    <p:sldId id="393" r:id="rId28"/>
    <p:sldId id="394" r:id="rId29"/>
    <p:sldId id="286" r:id="rId30"/>
    <p:sldId id="359" r:id="rId31"/>
    <p:sldId id="386" r:id="rId32"/>
    <p:sldId id="387" r:id="rId33"/>
    <p:sldId id="314" r:id="rId34"/>
    <p:sldId id="272" r:id="rId35"/>
    <p:sldId id="390" r:id="rId36"/>
    <p:sldId id="338" r:id="rId37"/>
    <p:sldId id="339" r:id="rId38"/>
    <p:sldId id="326" r:id="rId39"/>
    <p:sldId id="274" r:id="rId40"/>
    <p:sldId id="275" r:id="rId41"/>
    <p:sldId id="395" r:id="rId42"/>
    <p:sldId id="277" r:id="rId4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>
        <p:scale>
          <a:sx n="33" d="100"/>
          <a:sy n="33" d="100"/>
        </p:scale>
        <p:origin x="-1506" y="-79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96235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Vietkings công bố Top 50 món ăn đặc sản nổi tiếng Việt Nam lần 3 (P31): Măng  Nứa khô Măng Đen (KonTum) - Bếp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68359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42286" y="5555081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99" y="316749"/>
            <a:ext cx="674367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96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7" y="2037342"/>
            <a:ext cx="360835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2053384"/>
            <a:ext cx="2938459" cy="20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Măng tre bát độ, cây giống to khỏe cho măng to, cực ngọt thơm, giá trị  kinh tế cao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65" y="2018054"/>
            <a:ext cx="2780108" cy="2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615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96081" y="5820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85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-9422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Ă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18" y="76200"/>
            <a:ext cx="119488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Â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13" y="-232857"/>
            <a:ext cx="12098824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302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</a:p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</a:p>
          <a:p>
            <a:pPr algn="ctr"/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726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6208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8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5052205" y="2501727"/>
            <a:ext cx="2204602" cy="307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0" y="2162009"/>
            <a:ext cx="3095760" cy="3781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0"/>
          <a:stretch/>
        </p:blipFill>
        <p:spPr>
          <a:xfrm>
            <a:off x="8257506" y="2241463"/>
            <a:ext cx="3653942" cy="35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96" y="14211"/>
            <a:ext cx="2239303" cy="141515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21206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336" y="1183168"/>
            <a:ext cx="10626225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vàng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3963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 smtClean="0">
                <a:solidFill>
                  <a:srgbClr val="FF0000"/>
                </a:solidFill>
                <a:latin typeface="HP001 4 hàng" pitchFamily="34" charset="0"/>
              </a:rPr>
              <a:t>vàng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763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jăng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9590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89211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4300" smtClean="0">
                <a:solidFill>
                  <a:srgbClr val="FF0000"/>
                </a:solidFill>
                <a:latin typeface="HP001 4 hàng" pitchFamily="34" charset="0"/>
              </a:rPr>
              <a:t>jăng 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381"/>
              </p:ext>
            </p:extLst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284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Ǉầng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64189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3309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 Ǉầng </a:t>
            </a:r>
          </a:p>
        </p:txBody>
      </p:sp>
    </p:spTree>
    <p:extLst>
      <p:ext uri="{BB962C8B-B14F-4D97-AF65-F5344CB8AC3E}">
        <p14:creationId xmlns:p14="http://schemas.microsoft.com/office/powerpoint/2010/main" val="14748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44012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0" name="Rounded Rectangle 9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1043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26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823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166884" y="3126898"/>
            <a:ext cx="1318337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 jăng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Λ΄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462935" y="-76200"/>
            <a:ext cx="11077554" cy="50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  ăng  âng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919" y="5012576"/>
            <a:ext cx="11700907" cy="1665316"/>
            <a:chOff x="502854" y="5364738"/>
            <a:chExt cx="10717370" cy="166531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V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s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lấp ló sau r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tre.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584544" y="5528966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993280" y="546662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188794" y="536473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3115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93123" y="3978493"/>
            <a:ext cx="13183375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9000">
                <a:solidFill>
                  <a:srgbClr val="FF0000"/>
                </a:solidFill>
                <a:latin typeface="HP001 4 hàng" pitchFamily="34" charset="0"/>
              </a:rPr>
              <a:t>  jăng 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Λ΄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7500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19881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η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à Ǉầng </a:t>
            </a:r>
          </a:p>
        </p:txBody>
      </p:sp>
    </p:spTree>
    <p:extLst>
      <p:ext uri="{BB962C8B-B14F-4D97-AF65-F5344CB8AC3E}">
        <p14:creationId xmlns:p14="http://schemas.microsoft.com/office/powerpoint/2010/main" val="34386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2164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604629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 η</a:t>
            </a:r>
            <a:r>
              <a:rPr lang="en-US" sz="9000">
                <a:solidFill>
                  <a:srgbClr val="FF0000"/>
                </a:solidFill>
                <a:latin typeface="HP001 4 hàng" pitchFamily="34" charset="0"/>
              </a:rPr>
              <a:t>à Ǉầng </a:t>
            </a:r>
          </a:p>
        </p:txBody>
      </p:sp>
    </p:spTree>
    <p:extLst>
      <p:ext uri="{BB962C8B-B14F-4D97-AF65-F5344CB8AC3E}">
        <p14:creationId xmlns:p14="http://schemas.microsoft.com/office/powerpoint/2010/main" val="3435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5" t="25219" r="30955" b="27851"/>
          <a:stretch/>
        </p:blipFill>
        <p:spPr bwMode="auto">
          <a:xfrm>
            <a:off x="1432719" y="685800"/>
            <a:ext cx="848597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23" y="-152400"/>
            <a:ext cx="8534400" cy="6089193"/>
            <a:chOff x="3739702" y="150041"/>
            <a:chExt cx="4639234" cy="3146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" r="66123" b="52062"/>
            <a:stretch/>
          </p:blipFill>
          <p:spPr>
            <a:xfrm>
              <a:off x="3739702" y="150041"/>
              <a:ext cx="1586278" cy="31292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935" r="1030" b="52062"/>
            <a:stretch/>
          </p:blipFill>
          <p:spPr>
            <a:xfrm>
              <a:off x="3744674" y="2404600"/>
              <a:ext cx="4634262" cy="8917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834485" y="2016945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(Phan Thị Vàng Anh)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445084" y="198849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216484" y="265681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768684" y="321248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493558" y="383113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15484" y="198120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407411" y="265476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5484" y="318100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47119" y="380756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80319" y="2394716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408213" y="2879558"/>
            <a:ext cx="1135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25746" y="2943726"/>
            <a:ext cx="3137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36376" y="3511366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25746" y="3511366"/>
            <a:ext cx="1336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27596" y="48006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57246" y="4114800"/>
            <a:ext cx="12755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519" y="1423737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7119" y="5029200"/>
            <a:ext cx="70104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 chang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8119" y="1423737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2573" y="314453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2270919" y="29718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được nhắc đến trong bài?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03956" y="1082842"/>
            <a:ext cx="1322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0719" y="1752600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5185" y="3581400"/>
            <a:ext cx="8569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245185" y="1183668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mèo con đi học, thời tiết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đi học, mèo con mang theo những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nhận xét về nhân vật mèo con?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trăng và mặt trời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8246" b="1478"/>
          <a:stretch/>
        </p:blipFill>
        <p:spPr>
          <a:xfrm>
            <a:off x="2042319" y="1836821"/>
            <a:ext cx="80894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5531" y="4750725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19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277" y="35052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5080" y="3512966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687" y="349692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826" y="352007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9509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0745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8126" y="352286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1703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991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5634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48442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62374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76000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19571" y="41042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14248" y="414688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61676" y="41202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791272" y="4038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06572" y="40601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898004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9372" y="4922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44672" y="4943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36104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13719" y="58674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29019" y="58889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20451" y="5885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6" y="-209321"/>
            <a:ext cx="7381219" cy="46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95249" y="5127723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5" y="4572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283</Words>
  <Application>Microsoft Office PowerPoint</Application>
  <PresentationFormat>Custom</PresentationFormat>
  <Paragraphs>184</Paragraphs>
  <Slides>42</Slides>
  <Notes>29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550</cp:revision>
  <dcterms:created xsi:type="dcterms:W3CDTF">2021-05-08T14:00:55Z</dcterms:created>
  <dcterms:modified xsi:type="dcterms:W3CDTF">2021-06-07T12:25:30Z</dcterms:modified>
</cp:coreProperties>
</file>