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89" r:id="rId4"/>
    <p:sldId id="301" r:id="rId5"/>
    <p:sldId id="297" r:id="rId6"/>
    <p:sldId id="306" r:id="rId7"/>
    <p:sldId id="262" r:id="rId8"/>
    <p:sldId id="286" r:id="rId9"/>
    <p:sldId id="302" r:id="rId10"/>
    <p:sldId id="268" r:id="rId11"/>
    <p:sldId id="272" r:id="rId12"/>
    <p:sldId id="281" r:id="rId13"/>
    <p:sldId id="282" r:id="rId14"/>
    <p:sldId id="284" r:id="rId15"/>
    <p:sldId id="305" r:id="rId16"/>
    <p:sldId id="285" r:id="rId17"/>
    <p:sldId id="308" r:id="rId18"/>
    <p:sldId id="275" r:id="rId19"/>
    <p:sldId id="277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460"/>
    <a:srgbClr val="FFFF85"/>
    <a:srgbClr val="BD196F"/>
    <a:srgbClr val="FDF4BF"/>
    <a:srgbClr val="FBE879"/>
    <a:srgbClr val="FAE14C"/>
    <a:srgbClr val="FCC94A"/>
    <a:srgbClr val="FF19AD"/>
    <a:srgbClr val="FACDA8"/>
    <a:srgbClr val="64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90747" autoAdjust="0"/>
  </p:normalViewPr>
  <p:slideViewPr>
    <p:cSldViewPr>
      <p:cViewPr>
        <p:scale>
          <a:sx n="60" d="100"/>
          <a:sy n="60" d="100"/>
        </p:scale>
        <p:origin x="-792" y="-22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53522" y="838200"/>
            <a:ext cx="6116686" cy="5511427"/>
            <a:chOff x="3776643" y="1064242"/>
            <a:chExt cx="5055113" cy="45548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9" t="38146" r="31418" b="34483"/>
            <a:stretch/>
          </p:blipFill>
          <p:spPr bwMode="auto">
            <a:xfrm>
              <a:off x="3815813" y="1064242"/>
              <a:ext cx="5015943" cy="199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8" t="29419" r="30948" b="35290"/>
            <a:stretch/>
          </p:blipFill>
          <p:spPr bwMode="auto">
            <a:xfrm>
              <a:off x="3776643" y="3037537"/>
              <a:ext cx="4963037" cy="25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mật ong của gấu con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5789" y="647669"/>
            <a:ext cx="8514330" cy="45866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1805" y="327016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Mật ong của gấu con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30652" r="52856" b="38420"/>
          <a:stretch/>
        </p:blipFill>
        <p:spPr>
          <a:xfrm>
            <a:off x="3292421" y="1342679"/>
            <a:ext cx="5345195" cy="54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7" t="29919" r="7946" b="39153"/>
          <a:stretch/>
        </p:blipFill>
        <p:spPr>
          <a:xfrm>
            <a:off x="3337719" y="609600"/>
            <a:ext cx="5345195" cy="54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61581" r="52781" b="7491"/>
          <a:stretch/>
        </p:blipFill>
        <p:spPr>
          <a:xfrm>
            <a:off x="3337719" y="609600"/>
            <a:ext cx="5345195" cy="54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5" t="61486" r="-1" b="7586"/>
          <a:stretch/>
        </p:blipFill>
        <p:spPr>
          <a:xfrm>
            <a:off x="3261519" y="909145"/>
            <a:ext cx="615668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7083" y="327016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Mật ong của gấu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30558" b="7586"/>
          <a:stretch/>
        </p:blipFill>
        <p:spPr>
          <a:xfrm>
            <a:off x="3405352" y="1545021"/>
            <a:ext cx="5403226" cy="49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19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Trong cuộc sống, chúng ta nên biết chia sẻ, không nên ích kỉ và tham lam.  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78945"/>
              </p:ext>
            </p:extLst>
          </p:nvPr>
        </p:nvGraphicFramePr>
        <p:xfrm>
          <a:off x="852707" y="4038600"/>
          <a:ext cx="1087374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91"/>
                <a:gridCol w="1812291"/>
                <a:gridCol w="1812291"/>
                <a:gridCol w="1812291"/>
                <a:gridCol w="1812291"/>
                <a:gridCol w="1812291"/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55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12149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191437" y="422516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989466" y="422516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803261" y="422516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thịt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637961" y="422516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sút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8403243" y="422516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078262" y="510540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002148" y="51054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815943" y="51054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6524786" y="510540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415925" y="51054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0195719" y="51054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44021" r="4810" b="23175"/>
          <a:stretch/>
        </p:blipFill>
        <p:spPr>
          <a:xfrm>
            <a:off x="0" y="394041"/>
            <a:ext cx="12161838" cy="64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47024" y="201629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 sen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 descr="Cách Làm Các Loại Mứt Truyền Thống Đãi Tết Cho Những Người Bận Rộn | Nguyễn 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7" y="1309582"/>
            <a:ext cx="7806844" cy="52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Trời xám xịt, mưa sầm sầm như trút. Sấm sét ì ầm xa xa. Cây cỏ ngã rạp vào nhau. Một lúc sau, mưa lộp độp rồi dứt hẳn. Mặt trời ló khỏi chân mây. Vạn vật như thức dậy, đầy ắp sắc màu.</a:t>
            </a:r>
            <a:endParaRPr lang="en-US" sz="5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28461" y="1810404"/>
            <a:ext cx="129038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813048" y="517233"/>
            <a:ext cx="520456" cy="458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14902" y="1594536"/>
            <a:ext cx="692445" cy="458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20236" y="1810403"/>
            <a:ext cx="129038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78618" y="2590800"/>
            <a:ext cx="141942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94659" y="1539556"/>
            <a:ext cx="57250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61869" y="3405759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03116" y="2317731"/>
            <a:ext cx="57250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75919" y="4252249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538119" y="3197576"/>
            <a:ext cx="57250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775618" y="5085601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692367" y="4044066"/>
            <a:ext cx="57250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194182"/>
            <a:ext cx="10972800" cy="4861560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xám xịt, mưa sầm sầm như trút. Sấm sét ì ầm xa xa. Cây cỏ ngã rạp vào nhau. Một lúc sau, mưa lộp độp rồi dứt hẳn. Mặt trời ló khỏi chân mây. Vạn vật như thức dậy, đầy ắp sắc màu.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74025" y="990600"/>
            <a:ext cx="3145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18519" y="1828800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67481" y="5531047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 trời có màu sắc như thế nào lúc có mưa?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85719" y="3457902"/>
            <a:ext cx="48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0187" y="4256688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04519" y="4256688"/>
            <a:ext cx="662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67481" y="5531047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sấm sét như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7481" y="5531047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cơm mưa có gì xuất hiện?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7481" y="5531047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cơn mưa, vạn vật như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63066" y="5003188"/>
            <a:ext cx="4584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19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412039" y="3080960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 Gần hồ có wgŧ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κ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áp cao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ν</a:t>
            </a:r>
            <a:r>
              <a:rPr lang="vi-VN" sz="6800" smtClean="0">
                <a:solidFill>
                  <a:srgbClr val="FF0000"/>
                </a:solidFill>
                <a:latin typeface="HP001 4 hàng" pitchFamily="34" charset="0"/>
              </a:rPr>
              <a:t>Ǽt</a:t>
            </a:r>
            <a:r>
              <a:rPr lang="en-US" sz="680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8657" y="76200"/>
            <a:ext cx="5606113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136</Words>
  <Application>Microsoft Office PowerPoint</Application>
  <PresentationFormat>Custom</PresentationFormat>
  <Paragraphs>51</Paragraphs>
  <Slides>19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Trong cuộc sống, chúng ta nên biết chia sẻ, không nên ích kỉ và tham lam.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249</cp:revision>
  <dcterms:created xsi:type="dcterms:W3CDTF">2021-05-08T14:00:55Z</dcterms:created>
  <dcterms:modified xsi:type="dcterms:W3CDTF">2021-06-11T04:39:33Z</dcterms:modified>
</cp:coreProperties>
</file>