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344" r:id="rId4"/>
    <p:sldId id="343" r:id="rId5"/>
    <p:sldId id="346" r:id="rId6"/>
    <p:sldId id="347" r:id="rId7"/>
    <p:sldId id="360" r:id="rId8"/>
    <p:sldId id="348" r:id="rId9"/>
    <p:sldId id="259" r:id="rId10"/>
    <p:sldId id="260" r:id="rId11"/>
    <p:sldId id="324" r:id="rId12"/>
    <p:sldId id="336" r:id="rId13"/>
    <p:sldId id="262" r:id="rId14"/>
    <p:sldId id="263" r:id="rId15"/>
    <p:sldId id="282" r:id="rId16"/>
    <p:sldId id="283" r:id="rId17"/>
    <p:sldId id="284" r:id="rId18"/>
    <p:sldId id="264" r:id="rId19"/>
    <p:sldId id="372" r:id="rId20"/>
    <p:sldId id="355" r:id="rId21"/>
    <p:sldId id="267" r:id="rId22"/>
    <p:sldId id="356" r:id="rId23"/>
    <p:sldId id="320" r:id="rId24"/>
    <p:sldId id="308" r:id="rId25"/>
    <p:sldId id="342" r:id="rId26"/>
    <p:sldId id="268" r:id="rId27"/>
    <p:sldId id="279" r:id="rId28"/>
    <p:sldId id="367" r:id="rId29"/>
    <p:sldId id="286" r:id="rId30"/>
    <p:sldId id="359" r:id="rId31"/>
    <p:sldId id="314" r:id="rId32"/>
    <p:sldId id="272" r:id="rId33"/>
    <p:sldId id="338" r:id="rId34"/>
    <p:sldId id="339" r:id="rId35"/>
    <p:sldId id="326" r:id="rId36"/>
    <p:sldId id="274" r:id="rId37"/>
    <p:sldId id="275" r:id="rId38"/>
    <p:sldId id="373" r:id="rId39"/>
    <p:sldId id="277" r:id="rId4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89"/>
    <a:srgbClr val="BD196F"/>
    <a:srgbClr val="006F96"/>
    <a:srgbClr val="FBD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0214" autoAdjust="0"/>
  </p:normalViewPr>
  <p:slideViewPr>
    <p:cSldViewPr>
      <p:cViewPr>
        <p:scale>
          <a:sx n="64" d="100"/>
          <a:sy n="64" d="100"/>
        </p:scale>
        <p:origin x="-342" y="-96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Cát</a:t>
            </a:r>
            <a:r>
              <a:rPr lang="en-US" baseline="0" smtClean="0"/>
              <a:t> Bà: Huyện Cát Hải, TP Hải Phòng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Luyện</a:t>
            </a:r>
            <a:r>
              <a:rPr lang="en-US" baseline="0" smtClean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Thầy</a:t>
            </a:r>
            <a:r>
              <a:rPr lang="en-US" baseline="0" smtClean="0"/>
              <a:t> cô nên chiếu slide lên rồi mới chỉnh nhé. Nhìn lệch vậy chứ chiếu lên mới biết 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slide" Target="slide9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8.jpeg"/><Relationship Id="rId5" Type="http://schemas.openxmlformats.org/officeDocument/2006/relationships/image" Target="../media/image5.jpeg"/><Relationship Id="rId10" Type="http://schemas.openxmlformats.org/officeDocument/2006/relationships/slide" Target="slide7.xml"/><Relationship Id="rId4" Type="http://schemas.openxmlformats.org/officeDocument/2006/relationships/slide" Target="slide3.xml"/><Relationship Id="rId9" Type="http://schemas.openxmlformats.org/officeDocument/2006/relationships/image" Target="../media/image7.jpeg"/><Relationship Id="rId14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24431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336555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794919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69729" y="4797675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465895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14300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7995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5934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9285" y="352019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115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93164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94453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18332" y="352019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/>
      <p:bldP spid="12" grpId="0"/>
      <p:bldP spid="14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083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37419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94769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286729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92925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309769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56426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60641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83340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731296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46847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6332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9917304" y="5357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0439487" y="518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990226" y="5357884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318558" y="518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115" y="914400"/>
            <a:ext cx="3352800" cy="3367768"/>
          </a:xfrm>
          <a:prstGeom prst="rect">
            <a:avLst/>
          </a:prstGeom>
        </p:spPr>
      </p:pic>
      <p:pic>
        <p:nvPicPr>
          <p:cNvPr id="1026" name="Picture 2" descr="Lụt – Wikipedia tiếng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33" y="1018222"/>
            <a:ext cx="5272300" cy="376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ìm ra nguyên nhân sụt lún đất ở Cẩm Phả - Báo Quảng Ninh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900" y="581472"/>
            <a:ext cx="6297521" cy="418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àm mứt dừa nhiều màu mà không sử dụng phẩm màu gây hạ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49" y="461673"/>
            <a:ext cx="4273222" cy="427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ải pháp cho tường xây bằng gạch nung bị nứt » Thông tin Dự án - Cập nhật  tin tức Bất Động Sản mới nhấ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117" y="461673"/>
            <a:ext cx="7806844" cy="43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ùng bát sứt mẻ có tốt không? Ảnh hưởng thế nào đến phong thủy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123" y="548097"/>
            <a:ext cx="5762625" cy="432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848231" y="1857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45044" y="1857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849538" y="3312167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718719" y="533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493529" y="377328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389695" y="533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217296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050934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738264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5430224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072746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8453264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9917304" y="5357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4133721" y="5357884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  <a:endParaRPr lang="en-US" sz="9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50739" y="5127723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5"/>
          <a:stretch/>
        </p:blipFill>
        <p:spPr>
          <a:xfrm>
            <a:off x="3794919" y="457200"/>
            <a:ext cx="3854450" cy="38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  <a:endParaRPr lang="en-US" sz="9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04519" y="5439504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Bỏ túi cách làm mứt dừa ngũ sắc thơm ngon cho Tết rực rỡ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169" y="138112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  <a:endParaRPr lang="en-US" sz="9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18259" y="5443359"/>
            <a:ext cx="1930426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Nghệ An: Ruộng đồng nứt nẻ, hàng nghìn ha lúa nguy cơ bị xóa sổ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19" y="381000"/>
            <a:ext cx="6676908" cy="445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4139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19881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001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2" descr="Nghệ An: Ruộng đồng nứt nẻ, hàng nghìn ha lúa nguy cơ bị xóa sổ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926" y="1976581"/>
            <a:ext cx="3314786" cy="220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ỏ túi cách làm mứt dừa ngũ sắc thơm ngon cho Tết rực rỡ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44" y="1976581"/>
            <a:ext cx="3973150" cy="223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5"/>
          <a:stretch/>
        </p:blipFill>
        <p:spPr>
          <a:xfrm>
            <a:off x="899319" y="2067744"/>
            <a:ext cx="2162991" cy="214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3413919" y="56681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19881" y="56681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300119" y="56681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848231" y="1476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045044" y="1476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849538" y="2931167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718719" y="152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493529" y="339228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389695" y="152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-300831" y="4800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97154" y="4800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754504" y="4800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446464" y="4800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088986" y="4800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8469504" y="4800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917304" y="480611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149961" y="4806119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3" t="5916" r="34545" b="67588"/>
          <a:stretch/>
        </p:blipFill>
        <p:spPr>
          <a:xfrm>
            <a:off x="7332883" y="1861466"/>
            <a:ext cx="1592836" cy="1490286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" t="5226" r="63830" b="68238"/>
          <a:stretch/>
        </p:blipFill>
        <p:spPr>
          <a:xfrm>
            <a:off x="5749671" y="1861467"/>
            <a:ext cx="1581176" cy="1490286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6" t="34172" r="33582" b="41597"/>
          <a:stretch/>
        </p:blipFill>
        <p:spPr>
          <a:xfrm>
            <a:off x="4149880" y="1861468"/>
            <a:ext cx="1617240" cy="1490287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7" t="60304" r="36172" b="12727"/>
          <a:stretch/>
        </p:blipFill>
        <p:spPr>
          <a:xfrm>
            <a:off x="4149880" y="3233059"/>
            <a:ext cx="1622538" cy="1672579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9" t="33810" r="3877" b="40529"/>
          <a:stretch/>
        </p:blipFill>
        <p:spPr>
          <a:xfrm>
            <a:off x="5765610" y="3233059"/>
            <a:ext cx="1547209" cy="1672579"/>
          </a:xfrm>
          <a:prstGeom prst="rect">
            <a:avLst/>
          </a:prstGeom>
        </p:spPr>
      </p:pic>
      <p:pic>
        <p:nvPicPr>
          <p:cNvPr id="3074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17" name="Picture 16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" t="29960" r="65433" b="40605"/>
          <a:stretch/>
        </p:blipFill>
        <p:spPr>
          <a:xfrm>
            <a:off x="7305102" y="3204992"/>
            <a:ext cx="1620617" cy="17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228643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11696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/>
              </a:rPr>
              <a:t>Ďt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702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 smtClean="0">
                <a:solidFill>
                  <a:srgbClr val="FF0000"/>
                </a:solidFill>
                <a:latin typeface="HP001 4 hàng"/>
              </a:rPr>
              <a:t>Ďt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-24868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42031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22859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/>
              </a:rPr>
              <a:t>Ŕt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1441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 smtClean="0">
                <a:solidFill>
                  <a:srgbClr val="FF0000"/>
                </a:solidFill>
                <a:latin typeface="HP001 4 hàng"/>
              </a:rPr>
              <a:t>Ŕt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Ư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-54848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92056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700" smtClean="0">
                <a:solidFill>
                  <a:srgbClr val="FF0000"/>
                </a:solidFill>
                <a:latin typeface="HP001 4 hàng" pitchFamily="34" charset="0"/>
              </a:rPr>
              <a:t>λ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Ǽt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0418" y="-23145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57189" y="2548546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4300" smtClean="0">
                <a:solidFill>
                  <a:srgbClr val="FF0000"/>
                </a:solidFill>
                <a:latin typeface="HP001 4 hàng" pitchFamily="34" charset="0"/>
              </a:rPr>
              <a:t>λ</a:t>
            </a:r>
            <a:r>
              <a:rPr lang="en-US" sz="14300">
                <a:solidFill>
                  <a:srgbClr val="FF0000"/>
                </a:solidFill>
                <a:latin typeface="HP001 4 hàng" pitchFamily="34" charset="0"/>
              </a:rPr>
              <a:t>Ǽt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2169" y="-17423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9746" y="-100169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669E-7 7.03704E-6 L 0.05325 -0.17916 L 0.07987 -0.28333 L 0.08692 -0.33194 L 0.09005 -0.37221 L 0.08849 -0.40416 L 0.083 -0.41944 L 0.07596 -0.42638 L 0.06812 -0.42638 L 0.06029 -0.42083 L 0.05246 -0.40694 L 0.04385 -0.38194 L 0.03758 -0.3486 L 0.03289 -0.30138 L 0.03289 -0.02083 L 0.03524 0.01667 L 0.04072 0.0514 L 0.0462 0.07362 L 0.0556 0.08751 L 0.06264 0.09167 L 0.07361 0.09445 L 0.08535 0.09029 L 0.09867 0.07362 L 0.11198 0.03195 L 0.11824 -0.00694 L 0.11824 -0.04467 L 0.11746 -0.07221 L 0.11354 -0.08749 L 0.10728 -0.09721 L 0.10023 -0.09999 L 0.09397 -0.0986 C 0.09227 -0.08796 0.0924 -0.09235 0.0924 -0.0861 L 0.09475 -0.07221 L 0.10023 -0.06388 L 0.11746 -0.05833 L 0.13234 -0.06666 L 0.14643 -0.08749 L 0.15426 -0.11249 L 0.15426 0.03473 L 0.15583 0.06529 L 0.15818 0.08056 L 0.16601 0.09306 L 0.17619 0.09584 L 0.18402 0.09306 L 0.19342 0.08751 L 0.20282 0.07223 L 0.21221 0.05001 L 0.23101 -0.02916 L 0.23492 -0.05833 L 0.23571 -0.11249 L 0.23571 0.05973 L 0.23727 0.07779 L 0.24354 0.09167 L 0.2545 0.09584 L 0.26468 0.09029 L 0.27799 0.06667 L 0.28817 0.03056 L 0.30383 -0.04583 L 0.3101 -0.11944 L 0.3101 -0.21805 L 0.30932 0.00695 L 0.3101 0.06667 L 0.31636 0.0889 L 0.32498 0.09584 L 0.33437 0.09167 L 0.34521 0.07779 L 0.3563 0.05556 L 0.36805 0.01529 L 0.37353 -0.00856 " pathEditMode="relative" ptsTypes="AAAAAAAAAAAAAAAAAAAAAAAAAAAAAAfAAAAAAAAAAAAAAAAAAAAAAAAAAAAAAAAAAAAAA">
                                      <p:cBhvr>
                                        <p:cTn id="11" dur="1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1.77192E-6 L 0.05718 0.00023 " pathEditMode="relative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2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7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-1.11111E-6 L -0.02427 0.04584 " pathEditMode="relative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77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655061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2450373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jứt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7334" y="306699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4300">
                <a:solidFill>
                  <a:srgbClr val="FF0000"/>
                </a:solidFill>
                <a:latin typeface="HP001 4 hàng" pitchFamily="34" charset="0"/>
              </a:rPr>
              <a:t> jứt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8329" y="-125369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0636" y="-182236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4815" y="-139061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319" y="-91185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095E-6 1.48148E-6 L 0.00704 -0.01667 L 0.01879 -0.03334 L 0.0274 -0.04167 L 0.04306 -0.04306 L 0.05089 -0.0375 L 0.05794 -0.02222 L 0.06029 -0.00556 L 0.06107 0.01805 L 0.06107 0.1625 L 0.06264 0.09028 L 0.07125 0.04166 L 0.08691 -0.00695 L 0.09866 -0.03056 L 0.11354 -0.04445 L 0.12529 -0.04167 L 0.13782 -0.03195 L 0.14408 -0.00972 L 0.14565 0.01528 L 0.14565 0.1625 L 0.14565 0.09305 L 0.16052 0.03194 L 0.17149 -0.00417 L 0.18558 -0.03195 L 0.20046 -0.04722 L 0.21456 -0.04584 L 0.22474 -0.03611 L 0.231 -0.02084 L 0.23179 -0.00278 L 0.23179 0.11389 L 0.23335 0.13333 L 0.23883 0.14722 L 0.2451 0.15278 L 0.25058 0.15278 L 0.25919 0.15 L 0.27172 0.13472 L 0.28347 0.10416 L 0.29756 0.04444 L 0.31088 -0.05 L 0.31088 0.10972 L 0.31323 0.13611 L 0.32106 0.15139 L 0.33124 0.15694 L 0.3422 0.15416 L 0.35316 0.14444 L 0.36726 0.1125 L 0.38135 0.0625 L 0.39154 0.01389 L 0.39154 -0.04861 L 0.39154 0.10555 L 0.39388 0.13472 L 0.40093 0.15278 L 0.4119 0.15694 L 0.42286 0.15 L 0.43304 0.12916 L 0.44635 0.08333 L 0.46201 0.00278 L 0.46749 -0.04722 L 0.46906 -0.15695 L 0.46906 0.10833 L 0.47063 0.14028 L 0.47689 0.15278 L 0.48707 0.15555 L 0.49412 0.14861 L 0.50508 0.13472 L 0.51526 0.1125 L 0.52388 0.08333 L 0.53092 0.05416 " pathEditMode="relative" ptsTypes="AAAAAAAAAAAAAAAAAAAAAAAAAAAAAAAAAAAAAAAAAAAAAAAAAAAAAAAAAAAAAAAAAAAA">
                                      <p:cBhvr>
                                        <p:cTn id="11" dur="2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627E-6 5.92593E-6 L 0.00365 -0.00555 L 0.01161 -0.00925 L 0.01696 -0.00648 L 0.02114 -0.00092 L 0.02218 0.01227 L 0.0201 0.02153 L 0.01527 0.03288 L 0.009 0.04144 L 0.00313 0.04514 " pathEditMode="relative" ptsTypes="AAAA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5.18519E-6 L 0.05795 0.00024 " pathEditMode="relative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1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26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3093E-7 -1.62812E-6 L -0.02662 0.04556 " pathEditMode="relative" ptsTypes="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26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699907"/>
              </p:ext>
            </p:extLst>
          </p:nvPr>
        </p:nvGraphicFramePr>
        <p:xfrm>
          <a:off x="215396" y="9376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623718" y="2820650"/>
            <a:ext cx="65381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smtClean="0">
                <a:solidFill>
                  <a:srgbClr val="FF0000"/>
                </a:solidFill>
                <a:latin typeface="HP001 4 hàng"/>
              </a:rPr>
              <a:t>Ŕt</a:t>
            </a:r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  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Ŕt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389" y="2826277"/>
            <a:ext cx="662433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/>
              </a:rPr>
              <a:t>Ďt</a:t>
            </a:r>
            <a:r>
              <a:rPr lang="el-GR" sz="18000" smtClean="0">
                <a:solidFill>
                  <a:srgbClr val="FF0000"/>
                </a:solidFill>
                <a:latin typeface="HP001 4 hàng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Ďt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984" y="3126898"/>
            <a:ext cx="1098731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 λ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Ǽt 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ε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ì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107544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102525" y="3978493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9000">
                <a:solidFill>
                  <a:srgbClr val="FF0000"/>
                </a:solidFill>
                <a:latin typeface="HP001 4 hàng"/>
                <a:ea typeface="HP001 4H"/>
              </a:rPr>
              <a:t> λ</a:t>
            </a:r>
            <a:r>
              <a:rPr lang="en-US" sz="9000">
                <a:solidFill>
                  <a:srgbClr val="FF0000"/>
                </a:solidFill>
                <a:latin typeface="HP001 4 hàng"/>
                <a:ea typeface="HP001 4H"/>
              </a:rPr>
              <a:t>Ǽt </a:t>
            </a:r>
            <a:r>
              <a:rPr lang="el-GR" sz="9000">
                <a:solidFill>
                  <a:srgbClr val="FF0000"/>
                </a:solidFill>
                <a:latin typeface="HP001 4 hàng"/>
                <a:ea typeface="HP001 4H"/>
              </a:rPr>
              <a:t>ε</a:t>
            </a:r>
            <a:r>
              <a:rPr lang="en-US" sz="9000">
                <a:solidFill>
                  <a:srgbClr val="FF0000"/>
                </a:solidFill>
                <a:latin typeface="HP001 4 hàng"/>
                <a:ea typeface="HP001 4H"/>
              </a:rPr>
              <a:t>ì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01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32020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lt-LT" sz="18000">
                <a:solidFill>
                  <a:srgbClr val="FF0000"/>
                </a:solidFill>
                <a:latin typeface="HP001 4 hàng" pitchFamily="34" charset="0"/>
              </a:rPr>
              <a:t> jứt dừa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235608" y="2514600"/>
            <a:ext cx="6193859" cy="107625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  <a:endParaRPr lang="en-US" sz="7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368790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8163" y="3978493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lt-LT" sz="9000">
                <a:solidFill>
                  <a:srgbClr val="FF0000"/>
                </a:solidFill>
                <a:latin typeface="HP001 4 hàng" pitchFamily="34" charset="0"/>
              </a:rPr>
              <a:t> jứt dừa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4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25615" r="31105" b="37192"/>
          <a:stretch/>
        </p:blipFill>
        <p:spPr bwMode="auto">
          <a:xfrm>
            <a:off x="1204119" y="762000"/>
            <a:ext cx="918850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8315" r="5828" b="63716"/>
          <a:stretch/>
        </p:blipFill>
        <p:spPr>
          <a:xfrm>
            <a:off x="1616691" y="381000"/>
            <a:ext cx="7227506" cy="32334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28600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Trận đấu thật gay cấn. Lúc đầu, đội bạn chơi rất hay, đội nhà bị dẫn một bàn. Bất ngờ, cầu thủ số 7 sút xa, tỉ số là một đều. Phút chót, số 7 lại bứt phá ghi bàn. Khán giả hò reo, nhảy múa.</a:t>
            </a:r>
            <a:endParaRPr lang="en-US" smtClean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494523" y="5959661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871919" y="4811033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96235" y="379615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62713" y="386207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6606891" y="4210099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282218" y="5405066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026677" y="4623871"/>
            <a:ext cx="430129" cy="284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20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390641" y="5174866"/>
            <a:ext cx="391026" cy="284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196332" y="5961694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957719" y="6010409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297283" y="6487205"/>
            <a:ext cx="430129" cy="284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  <a:endParaRPr lang="en-US" sz="20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560635" y="5930420"/>
            <a:ext cx="896171" cy="6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25417" y="6561021"/>
            <a:ext cx="740637" cy="6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96899" y="884179"/>
            <a:ext cx="329184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sút xa</a:t>
            </a:r>
            <a:endParaRPr lang="en-US" sz="9600" smtClean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90119" y="2854344"/>
            <a:ext cx="51054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phút chót</a:t>
            </a:r>
            <a:endParaRPr lang="en-US" sz="9600" smtClean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94919" y="4876800"/>
            <a:ext cx="44958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bứt phá</a:t>
            </a:r>
            <a:endParaRPr lang="en-US" sz="9600" smtClean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Trận đấu thật gay cấn. Lúc đầu, đội bạn chơi rất hay, đội nhà bị dẫn một bàn. Bất ngờ, cầu thủ số 7 sút xa, tỉ số là một đều. Phút chót, số 7 lại bứt phá ghi bàn. Khán giả hò reo, nhảy múa.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5547519" y="988102"/>
            <a:ext cx="2362200" cy="1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852319" y="1696233"/>
            <a:ext cx="58776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9719" y="2392180"/>
            <a:ext cx="11565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04519" y="2392180"/>
            <a:ext cx="3276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185319" y="3159732"/>
            <a:ext cx="85259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82315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Trận đấu thật …</a:t>
            </a:r>
            <a:r>
              <a:rPr lang="en-US" sz="44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82315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Trận đấu thật gay cấn</a:t>
            </a:r>
            <a:r>
              <a:rPr lang="en-US" sz="44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82315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 đầu, đội nào bị dẫn một bàn?</a:t>
            </a:r>
            <a:endParaRPr lang="en-US" sz="4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82315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đã san bằng tỉ số cho đội nhà?</a:t>
            </a:r>
            <a:endParaRPr lang="en-US" sz="4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82315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cùng, đội nào chiến thắng?</a:t>
            </a:r>
            <a:endParaRPr lang="en-US" sz="4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10672" y="3917430"/>
            <a:ext cx="11058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482315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Khán giả làm gì để thể hiện vui mừng?</a:t>
            </a:r>
            <a:endParaRPr lang="en-US" sz="4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537457" y="3917430"/>
            <a:ext cx="17626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711681" y="3917430"/>
            <a:ext cx="28744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  <p:bldP spid="19" grpId="0" animBg="1"/>
      <p:bldP spid="22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Trận đấu thật gay cấn. Lúc đầu, đội bạn chơi rất hay, đội nhà bị dẫn một bàn. Bất ngờ, cầu thủ số 7 sút xa, tỉ số là một đều. Phút chót, số 7 lại bứt phá ghi bàn. Khán giả hò reo, nhảy múa.</a:t>
            </a:r>
            <a:endParaRPr lang="en-US" sz="4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13919" y="37631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19881" y="37631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300119" y="37631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230489" y="2895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37419" y="2895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594769" y="2895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286729" y="2895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929251" y="2895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309769" y="2895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917304" y="290111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990226" y="2901119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94" y="0"/>
            <a:ext cx="2756411" cy="316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218410" y="914400"/>
            <a:ext cx="57250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 bóng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t="59684" r="4405" b="4994"/>
          <a:stretch/>
        </p:blipFill>
        <p:spPr>
          <a:xfrm>
            <a:off x="1752957" y="2057400"/>
            <a:ext cx="811966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Trận đấu thật gay cấn. Lúc đầu, đội bạn chơi rất hay, đội nhà bị dẫn một bàn. Bất ngờ, cầu thủ số 7 sút xa, tỉ số là một đều. Phút chót, số 7 lại bứt phá ghi bàn. Khán giả hò reo, nhảy múa.</a:t>
            </a:r>
            <a:endParaRPr lang="en-US" sz="4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13919" y="37631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19881" y="37631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300119" y="37631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230489" y="2895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37419" y="2895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594769" y="2895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286729" y="2895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929251" y="2895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309769" y="2895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917304" y="290111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990226" y="2901119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94" y="0"/>
            <a:ext cx="2756411" cy="316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61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233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96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86" y="1907667"/>
            <a:ext cx="3042666" cy="304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347119" y="3124200"/>
            <a:ext cx="7825344" cy="107625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 đến thật gần.</a:t>
            </a:r>
            <a:endParaRPr lang="en-US" sz="66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04719" y="2895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51719" y="284724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1676400"/>
            <a:ext cx="4012856" cy="29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66119" y="5847382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đâu?</a:t>
            </a:r>
            <a:endParaRPr lang="en-US" sz="96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73" y="595116"/>
            <a:ext cx="6204293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20" y="371582"/>
            <a:ext cx="9506602" cy="53119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FFC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52</a:t>
            </a:r>
            <a:endParaRPr lang="en-US" sz="5300" b="1">
              <a:solidFill>
                <a:srgbClr val="FFC000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   ưt</a:t>
            </a:r>
            <a:endParaRPr lang="en-US" sz="88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9988" y="4448224"/>
            <a:ext cx="11015107" cy="2410565"/>
            <a:chOff x="639988" y="4448224"/>
            <a:chExt cx="11015107" cy="2410565"/>
          </a:xfrm>
        </p:grpSpPr>
        <p:grpSp>
          <p:nvGrpSpPr>
            <p:cNvPr id="29" name="Group 28"/>
            <p:cNvGrpSpPr/>
            <p:nvPr/>
          </p:nvGrpSpPr>
          <p:grpSpPr>
            <a:xfrm>
              <a:off x="639988" y="4448224"/>
              <a:ext cx="11015107" cy="2409034"/>
              <a:chOff x="426431" y="4501563"/>
              <a:chExt cx="10089216" cy="2409034"/>
            </a:xfrm>
          </p:grpSpPr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426431" y="4959051"/>
                <a:ext cx="1008921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>
                  <a:lnSpc>
                    <a:spcPct val="120000"/>
                  </a:lnSpc>
                </a:pPr>
                <a:r>
                  <a:rPr lang="en-US" sz="5000" b="1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	Cầu thủ số 7 thu hút 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5000" b="1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khán giả bằng một cú sút dứt điểm.</a:t>
                </a:r>
                <a:endPara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5517612" y="5409509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smtClean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ut</a:t>
                </a:r>
                <a:endPara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5019682" y="4501563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smtClean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ut</a:t>
                </a:r>
                <a:endPara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7712163" y="5357701"/>
              <a:ext cx="100100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ưt</a:t>
              </a:r>
              <a:endParaRPr lang="en-US" sz="5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3567</TotalTime>
  <Words>321</Words>
  <Application>Microsoft Office PowerPoint</Application>
  <PresentationFormat>Custom</PresentationFormat>
  <Paragraphs>182</Paragraphs>
  <Slides>39</Slides>
  <Notes>22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455</cp:revision>
  <dcterms:created xsi:type="dcterms:W3CDTF">2021-05-08T14:00:55Z</dcterms:created>
  <dcterms:modified xsi:type="dcterms:W3CDTF">2021-06-05T18:42:03Z</dcterms:modified>
</cp:coreProperties>
</file>